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68" r:id="rId2"/>
    <p:sldId id="371" r:id="rId3"/>
    <p:sldId id="362" r:id="rId4"/>
    <p:sldId id="367" r:id="rId5"/>
    <p:sldId id="363" r:id="rId6"/>
    <p:sldId id="364" r:id="rId7"/>
    <p:sldId id="345" r:id="rId8"/>
    <p:sldId id="365" r:id="rId9"/>
    <p:sldId id="346" r:id="rId10"/>
    <p:sldId id="372" r:id="rId11"/>
    <p:sldId id="373" r:id="rId12"/>
    <p:sldId id="37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AA5746-5371-4D18-B86F-95DE13D7E592}" v="69" dt="2021-03-23T22:13:20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26" autoAdjust="0"/>
    <p:restoredTop sz="94167" autoAdjust="0"/>
  </p:normalViewPr>
  <p:slideViewPr>
    <p:cSldViewPr>
      <p:cViewPr varScale="1">
        <p:scale>
          <a:sx n="64" d="100"/>
          <a:sy n="64" d="100"/>
        </p:scale>
        <p:origin x="1093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Sanches" userId="8f0ac95acaec4b33" providerId="LiveId" clId="{9B7D3D72-2310-4E7C-AC84-263AC138DC6B}"/>
    <pc:docChg chg="modSld">
      <pc:chgData name="Marcos Sanches" userId="8f0ac95acaec4b33" providerId="LiveId" clId="{9B7D3D72-2310-4E7C-AC84-263AC138DC6B}" dt="2020-05-11T17:50:15.395" v="0" actId="6549"/>
      <pc:docMkLst>
        <pc:docMk/>
      </pc:docMkLst>
      <pc:sldChg chg="modSp">
        <pc:chgData name="Marcos Sanches" userId="8f0ac95acaec4b33" providerId="LiveId" clId="{9B7D3D72-2310-4E7C-AC84-263AC138DC6B}" dt="2020-05-11T17:50:15.395" v="0" actId="6549"/>
        <pc:sldMkLst>
          <pc:docMk/>
          <pc:sldMk cId="153005556" sldId="350"/>
        </pc:sldMkLst>
        <pc:spChg chg="mod">
          <ac:chgData name="Marcos Sanches" userId="8f0ac95acaec4b33" providerId="LiveId" clId="{9B7D3D72-2310-4E7C-AC84-263AC138DC6B}" dt="2020-05-11T17:50:15.395" v="0" actId="6549"/>
          <ac:spMkLst>
            <pc:docMk/>
            <pc:sldMk cId="153005556" sldId="350"/>
            <ac:spMk id="2" creationId="{00000000-0000-0000-0000-000000000000}"/>
          </ac:spMkLst>
        </pc:spChg>
      </pc:sldChg>
    </pc:docChg>
  </pc:docChgLst>
  <pc:docChgLst>
    <pc:chgData name="Marcos Sanches" userId="8f0ac95acaec4b33" providerId="LiveId" clId="{15AA5746-5371-4D18-B86F-95DE13D7E592}"/>
    <pc:docChg chg="custSel addSld delSld modSld">
      <pc:chgData name="Marcos Sanches" userId="8f0ac95acaec4b33" providerId="LiveId" clId="{15AA5746-5371-4D18-B86F-95DE13D7E592}" dt="2021-03-23T22:14:05.812" v="2077" actId="20577"/>
      <pc:docMkLst>
        <pc:docMk/>
      </pc:docMkLst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243098444" sldId="33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836893886" sldId="331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063282789" sldId="333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866033666" sldId="334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539807846" sldId="335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4101429131" sldId="336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588409961" sldId="337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581334140" sldId="339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511614443" sldId="34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800275204" sldId="341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40312767" sldId="342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038753070" sldId="343"/>
        </pc:sldMkLst>
      </pc:sldChg>
      <pc:sldChg chg="delSp modSp mod">
        <pc:chgData name="Marcos Sanches" userId="8f0ac95acaec4b33" providerId="LiveId" clId="{15AA5746-5371-4D18-B86F-95DE13D7E592}" dt="2021-03-23T20:11:12.292" v="1157" actId="478"/>
        <pc:sldMkLst>
          <pc:docMk/>
          <pc:sldMk cId="18814584" sldId="345"/>
        </pc:sldMkLst>
        <pc:spChg chg="mod">
          <ac:chgData name="Marcos Sanches" userId="8f0ac95acaec4b33" providerId="LiveId" clId="{15AA5746-5371-4D18-B86F-95DE13D7E592}" dt="2021-03-23T19:48:59.122" v="512" actId="6549"/>
          <ac:spMkLst>
            <pc:docMk/>
            <pc:sldMk cId="18814584" sldId="345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49:14.016" v="522" actId="478"/>
          <ac:spMkLst>
            <pc:docMk/>
            <pc:sldMk cId="18814584" sldId="345"/>
            <ac:spMk id="4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0:47.234" v="1153" actId="20577"/>
          <ac:spMkLst>
            <pc:docMk/>
            <pc:sldMk cId="18814584" sldId="345"/>
            <ac:spMk id="5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49:36.517" v="523" actId="1076"/>
          <ac:spMkLst>
            <pc:docMk/>
            <pc:sldMk cId="18814584" sldId="345"/>
            <ac:spMk id="10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49:48.074" v="524" actId="478"/>
          <ac:spMkLst>
            <pc:docMk/>
            <pc:sldMk cId="18814584" sldId="345"/>
            <ac:spMk id="11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0:00.689" v="536" actId="20577"/>
          <ac:spMkLst>
            <pc:docMk/>
            <pc:sldMk cId="18814584" sldId="345"/>
            <ac:spMk id="12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02.590" v="1154" actId="1076"/>
          <ac:spMkLst>
            <pc:docMk/>
            <pc:sldMk cId="18814584" sldId="345"/>
            <ac:spMk id="14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20:11:12.292" v="1157" actId="478"/>
          <ac:spMkLst>
            <pc:docMk/>
            <pc:sldMk cId="18814584" sldId="345"/>
            <ac:spMk id="15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08.404" v="1155" actId="1076"/>
          <ac:spMkLst>
            <pc:docMk/>
            <pc:sldMk cId="18814584" sldId="345"/>
            <ac:spMk id="16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20:11:10.253" v="1156" actId="478"/>
          <ac:spMkLst>
            <pc:docMk/>
            <pc:sldMk cId="18814584" sldId="345"/>
            <ac:spMk id="17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1:10.709" v="589" actId="1076"/>
          <ac:spMkLst>
            <pc:docMk/>
            <pc:sldMk cId="18814584" sldId="345"/>
            <ac:spMk id="18" creationId="{00000000-0000-0000-0000-000000000000}"/>
          </ac:spMkLst>
        </pc:spChg>
      </pc:sldChg>
      <pc:sldChg chg="delSp modSp mod">
        <pc:chgData name="Marcos Sanches" userId="8f0ac95acaec4b33" providerId="LiveId" clId="{15AA5746-5371-4D18-B86F-95DE13D7E592}" dt="2021-03-23T20:01:05.402" v="1144" actId="20577"/>
        <pc:sldMkLst>
          <pc:docMk/>
          <pc:sldMk cId="2870001995" sldId="346"/>
        </pc:sldMkLst>
        <pc:spChg chg="mod">
          <ac:chgData name="Marcos Sanches" userId="8f0ac95acaec4b33" providerId="LiveId" clId="{15AA5746-5371-4D18-B86F-95DE13D7E592}" dt="2021-03-23T19:57:57.957" v="796" actId="20577"/>
          <ac:spMkLst>
            <pc:docMk/>
            <pc:sldMk cId="2870001995" sldId="346"/>
            <ac:spMk id="2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01:05.402" v="1144" actId="20577"/>
          <ac:spMkLst>
            <pc:docMk/>
            <pc:sldMk cId="2870001995" sldId="346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53:05.520" v="591" actId="478"/>
          <ac:spMkLst>
            <pc:docMk/>
            <pc:sldMk cId="2870001995" sldId="346"/>
            <ac:spMk id="4" creationId="{00000000-0000-0000-0000-000000000000}"/>
          </ac:spMkLst>
        </pc:spChg>
      </pc:sldChg>
      <pc:sldChg chg="delSp del mod">
        <pc:chgData name="Marcos Sanches" userId="8f0ac95acaec4b33" providerId="LiveId" clId="{15AA5746-5371-4D18-B86F-95DE13D7E592}" dt="2021-03-23T22:07:17.959" v="2025" actId="47"/>
        <pc:sldMkLst>
          <pc:docMk/>
          <pc:sldMk cId="3889362127" sldId="347"/>
        </pc:sldMkLst>
        <pc:spChg chg="del">
          <ac:chgData name="Marcos Sanches" userId="8f0ac95acaec4b33" providerId="LiveId" clId="{15AA5746-5371-4D18-B86F-95DE13D7E592}" dt="2021-03-23T21:36:47.511" v="1294" actId="478"/>
          <ac:spMkLst>
            <pc:docMk/>
            <pc:sldMk cId="3889362127" sldId="347"/>
            <ac:spMk id="4" creationId="{00000000-0000-0000-0000-000000000000}"/>
          </ac:spMkLst>
        </pc:spChg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1193222291" sldId="348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705421490" sldId="349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53005556" sldId="35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697705793" sldId="351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486103203" sldId="352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784866423" sldId="353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1399896189" sldId="354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3314080698" sldId="355"/>
        </pc:sldMkLst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3076912802" sldId="358"/>
        </pc:sldMkLst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419725263" sldId="359"/>
        </pc:sldMkLst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3293707937" sldId="360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154744751" sldId="361"/>
        </pc:sldMkLst>
      </pc:sldChg>
      <pc:sldChg chg="delSp modSp mod">
        <pc:chgData name="Marcos Sanches" userId="8f0ac95acaec4b33" providerId="LiveId" clId="{15AA5746-5371-4D18-B86F-95DE13D7E592}" dt="2021-03-23T16:55:16.709" v="298" actId="478"/>
        <pc:sldMkLst>
          <pc:docMk/>
          <pc:sldMk cId="357127074" sldId="362"/>
        </pc:sldMkLst>
        <pc:spChg chg="mod">
          <ac:chgData name="Marcos Sanches" userId="8f0ac95acaec4b33" providerId="LiveId" clId="{15AA5746-5371-4D18-B86F-95DE13D7E592}" dt="2021-03-23T16:55:12.024" v="297" actId="14100"/>
          <ac:spMkLst>
            <pc:docMk/>
            <pc:sldMk cId="357127074" sldId="362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6:55:16.709" v="298" actId="478"/>
          <ac:spMkLst>
            <pc:docMk/>
            <pc:sldMk cId="357127074" sldId="362"/>
            <ac:spMk id="4" creationId="{00000000-0000-0000-0000-000000000000}"/>
          </ac:spMkLst>
        </pc:spChg>
      </pc:sldChg>
      <pc:sldChg chg="delSp mod">
        <pc:chgData name="Marcos Sanches" userId="8f0ac95acaec4b33" providerId="LiveId" clId="{15AA5746-5371-4D18-B86F-95DE13D7E592}" dt="2021-03-23T19:31:44.707" v="349" actId="478"/>
        <pc:sldMkLst>
          <pc:docMk/>
          <pc:sldMk cId="229107265" sldId="363"/>
        </pc:sldMkLst>
        <pc:spChg chg="del">
          <ac:chgData name="Marcos Sanches" userId="8f0ac95acaec4b33" providerId="LiveId" clId="{15AA5746-5371-4D18-B86F-95DE13D7E592}" dt="2021-03-23T19:31:44.707" v="349" actId="478"/>
          <ac:spMkLst>
            <pc:docMk/>
            <pc:sldMk cId="229107265" sldId="363"/>
            <ac:spMk id="4" creationId="{00000000-0000-0000-0000-000000000000}"/>
          </ac:spMkLst>
        </pc:spChg>
      </pc:sldChg>
      <pc:sldChg chg="addSp delSp modSp mod modAnim">
        <pc:chgData name="Marcos Sanches" userId="8f0ac95acaec4b33" providerId="LiveId" clId="{15AA5746-5371-4D18-B86F-95DE13D7E592}" dt="2021-03-23T19:41:14.182" v="428" actId="14100"/>
        <pc:sldMkLst>
          <pc:docMk/>
          <pc:sldMk cId="1612790848" sldId="364"/>
        </pc:sldMkLst>
        <pc:spChg chg="mod">
          <ac:chgData name="Marcos Sanches" userId="8f0ac95acaec4b33" providerId="LiveId" clId="{15AA5746-5371-4D18-B86F-95DE13D7E592}" dt="2021-03-23T19:35:25.223" v="359" actId="1076"/>
          <ac:spMkLst>
            <pc:docMk/>
            <pc:sldMk cId="1612790848" sldId="364"/>
            <ac:spMk id="2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35:44.913" v="365" actId="27636"/>
          <ac:spMkLst>
            <pc:docMk/>
            <pc:sldMk cId="1612790848" sldId="364"/>
            <ac:spMk id="3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19:34:36.153" v="350" actId="478"/>
          <ac:spMkLst>
            <pc:docMk/>
            <pc:sldMk cId="1612790848" sldId="364"/>
            <ac:spMk id="4" creationId="{00000000-0000-0000-0000-000000000000}"/>
          </ac:spMkLst>
        </pc:spChg>
        <pc:spChg chg="add mod">
          <ac:chgData name="Marcos Sanches" userId="8f0ac95acaec4b33" providerId="LiveId" clId="{15AA5746-5371-4D18-B86F-95DE13D7E592}" dt="2021-03-23T19:38:15.534" v="377" actId="1076"/>
          <ac:spMkLst>
            <pc:docMk/>
            <pc:sldMk cId="1612790848" sldId="364"/>
            <ac:spMk id="8" creationId="{58BB76A3-4CF3-4DFF-9ACF-29A0FC8CD09D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14" creationId="{BB4C65D0-4501-408B-A6F5-ADC6CE717447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15" creationId="{2637F0C7-4ABB-4BE1-9B30-13D22D066EC6}"/>
          </ac:spMkLst>
        </pc:spChg>
        <pc:spChg chg="mod">
          <ac:chgData name="Marcos Sanches" userId="8f0ac95acaec4b33" providerId="LiveId" clId="{15AA5746-5371-4D18-B86F-95DE13D7E592}" dt="2021-03-23T19:39:07.489" v="382" actId="20577"/>
          <ac:spMkLst>
            <pc:docMk/>
            <pc:sldMk cId="1612790848" sldId="364"/>
            <ac:spMk id="16" creationId="{3A3BBD50-F2B2-48D3-8D27-B4C02611060F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20" creationId="{1678FB55-A29D-4283-B4BA-470F7705856F}"/>
          </ac:spMkLst>
        </pc:spChg>
        <pc:spChg chg="mod">
          <ac:chgData name="Marcos Sanches" userId="8f0ac95acaec4b33" providerId="LiveId" clId="{15AA5746-5371-4D18-B86F-95DE13D7E592}" dt="2021-03-23T19:35:14.858" v="357"/>
          <ac:spMkLst>
            <pc:docMk/>
            <pc:sldMk cId="1612790848" sldId="364"/>
            <ac:spMk id="22" creationId="{61AC357F-241B-4A30-87FC-F8821AB5F44C}"/>
          </ac:spMkLst>
        </pc:spChg>
        <pc:spChg chg="add mod">
          <ac:chgData name="Marcos Sanches" userId="8f0ac95acaec4b33" providerId="LiveId" clId="{15AA5746-5371-4D18-B86F-95DE13D7E592}" dt="2021-03-23T19:39:19.722" v="397" actId="20577"/>
          <ac:spMkLst>
            <pc:docMk/>
            <pc:sldMk cId="1612790848" sldId="364"/>
            <ac:spMk id="24" creationId="{76FE2A3E-5DE0-445E-8C08-E9B583990873}"/>
          </ac:spMkLst>
        </pc:spChg>
        <pc:grpChg chg="add mod">
          <ac:chgData name="Marcos Sanches" userId="8f0ac95acaec4b33" providerId="LiveId" clId="{15AA5746-5371-4D18-B86F-95DE13D7E592}" dt="2021-03-23T19:35:50.495" v="366" actId="1076"/>
          <ac:grpSpMkLst>
            <pc:docMk/>
            <pc:sldMk cId="1612790848" sldId="364"/>
            <ac:grpSpMk id="12" creationId="{4E46B64C-179B-4EEC-83AA-7267DCA89D18}"/>
          </ac:grpSpMkLst>
        </pc:grpChg>
        <pc:grpChg chg="mod">
          <ac:chgData name="Marcos Sanches" userId="8f0ac95acaec4b33" providerId="LiveId" clId="{15AA5746-5371-4D18-B86F-95DE13D7E592}" dt="2021-03-23T19:35:33.929" v="361" actId="14100"/>
          <ac:grpSpMkLst>
            <pc:docMk/>
            <pc:sldMk cId="1612790848" sldId="364"/>
            <ac:grpSpMk id="18" creationId="{00000000-0000-0000-0000-000000000000}"/>
          </ac:grpSpMkLst>
        </pc:grpChg>
        <pc:cxnChg chg="mod">
          <ac:chgData name="Marcos Sanches" userId="8f0ac95acaec4b33" providerId="LiveId" clId="{15AA5746-5371-4D18-B86F-95DE13D7E592}" dt="2021-03-23T19:41:14.182" v="428" actId="14100"/>
          <ac:cxnSpMkLst>
            <pc:docMk/>
            <pc:sldMk cId="1612790848" sldId="364"/>
            <ac:cxnSpMk id="17" creationId="{595289D2-6C43-48B9-AEDC-3F40F3077F75}"/>
          </ac:cxnSpMkLst>
        </pc:cxnChg>
        <pc:cxnChg chg="mod">
          <ac:chgData name="Marcos Sanches" userId="8f0ac95acaec4b33" providerId="LiveId" clId="{15AA5746-5371-4D18-B86F-95DE13D7E592}" dt="2021-03-23T19:35:14.858" v="357"/>
          <ac:cxnSpMkLst>
            <pc:docMk/>
            <pc:sldMk cId="1612790848" sldId="364"/>
            <ac:cxnSpMk id="19" creationId="{9317595C-5E7F-4EDD-81E1-3B0C0FA55562}"/>
          </ac:cxnSpMkLst>
        </pc:cxnChg>
        <pc:cxnChg chg="mod">
          <ac:chgData name="Marcos Sanches" userId="8f0ac95acaec4b33" providerId="LiveId" clId="{15AA5746-5371-4D18-B86F-95DE13D7E592}" dt="2021-03-23T19:35:14.858" v="357"/>
          <ac:cxnSpMkLst>
            <pc:docMk/>
            <pc:sldMk cId="1612790848" sldId="364"/>
            <ac:cxnSpMk id="21" creationId="{713EB222-286E-45B7-9E23-6FDB421C9CDD}"/>
          </ac:cxnSpMkLst>
        </pc:cxnChg>
        <pc:cxnChg chg="mod">
          <ac:chgData name="Marcos Sanches" userId="8f0ac95acaec4b33" providerId="LiveId" clId="{15AA5746-5371-4D18-B86F-95DE13D7E592}" dt="2021-03-23T19:35:14.858" v="357"/>
          <ac:cxnSpMkLst>
            <pc:docMk/>
            <pc:sldMk cId="1612790848" sldId="364"/>
            <ac:cxnSpMk id="23" creationId="{20A9CE16-B44F-4FC8-A13F-CDADE4EB48DC}"/>
          </ac:cxnSpMkLst>
        </pc:cxnChg>
      </pc:sldChg>
      <pc:sldChg chg="delSp modSp mod">
        <pc:chgData name="Marcos Sanches" userId="8f0ac95acaec4b33" providerId="LiveId" clId="{15AA5746-5371-4D18-B86F-95DE13D7E592}" dt="2021-03-23T20:12:50.047" v="1231" actId="5793"/>
        <pc:sldMkLst>
          <pc:docMk/>
          <pc:sldMk cId="193748882" sldId="365"/>
        </pc:sldMkLst>
        <pc:spChg chg="del">
          <ac:chgData name="Marcos Sanches" userId="8f0ac95acaec4b33" providerId="LiveId" clId="{15AA5746-5371-4D18-B86F-95DE13D7E592}" dt="2021-03-23T19:52:35.993" v="590" actId="478"/>
          <ac:spMkLst>
            <pc:docMk/>
            <pc:sldMk cId="193748882" sldId="365"/>
            <ac:spMk id="4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2:50.047" v="1231" actId="5793"/>
          <ac:spMkLst>
            <pc:docMk/>
            <pc:sldMk cId="193748882" sldId="365"/>
            <ac:spMk id="7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25.442" v="1163" actId="20577"/>
          <ac:spMkLst>
            <pc:docMk/>
            <pc:sldMk cId="193748882" sldId="365"/>
            <ac:spMk id="19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20:11:35.347" v="1173" actId="1038"/>
          <ac:spMkLst>
            <pc:docMk/>
            <pc:sldMk cId="193748882" sldId="365"/>
            <ac:spMk id="20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3:18.025" v="608" actId="20577"/>
          <ac:spMkLst>
            <pc:docMk/>
            <pc:sldMk cId="193748882" sldId="365"/>
            <ac:spMk id="21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53:36.695" v="633" actId="5793"/>
          <ac:spMkLst>
            <pc:docMk/>
            <pc:sldMk cId="193748882" sldId="365"/>
            <ac:spMk id="22" creationId="{00000000-0000-0000-0000-000000000000}"/>
          </ac:spMkLst>
        </pc:spChg>
      </pc:sldChg>
      <pc:sldChg chg="del">
        <pc:chgData name="Marcos Sanches" userId="8f0ac95acaec4b33" providerId="LiveId" clId="{15AA5746-5371-4D18-B86F-95DE13D7E592}" dt="2021-03-23T21:12:30.658" v="1233" actId="47"/>
        <pc:sldMkLst>
          <pc:docMk/>
          <pc:sldMk cId="3285289917" sldId="366"/>
        </pc:sldMkLst>
      </pc:sldChg>
      <pc:sldChg chg="addSp delSp modSp mod">
        <pc:chgData name="Marcos Sanches" userId="8f0ac95acaec4b33" providerId="LiveId" clId="{15AA5746-5371-4D18-B86F-95DE13D7E592}" dt="2021-03-23T19:40:04.264" v="427" actId="5793"/>
        <pc:sldMkLst>
          <pc:docMk/>
          <pc:sldMk cId="3887258474" sldId="367"/>
        </pc:sldMkLst>
        <pc:spChg chg="del">
          <ac:chgData name="Marcos Sanches" userId="8f0ac95acaec4b33" providerId="LiveId" clId="{15AA5746-5371-4D18-B86F-95DE13D7E592}" dt="2021-03-23T19:25:07.320" v="299" actId="478"/>
          <ac:spMkLst>
            <pc:docMk/>
            <pc:sldMk cId="3887258474" sldId="367"/>
            <ac:spMk id="4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40:04.264" v="427" actId="5793"/>
          <ac:spMkLst>
            <pc:docMk/>
            <pc:sldMk cId="3887258474" sldId="367"/>
            <ac:spMk id="5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28:14.760" v="342" actId="571"/>
          <ac:spMkLst>
            <pc:docMk/>
            <pc:sldMk cId="3887258474" sldId="367"/>
            <ac:spMk id="7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29:07.655" v="347" actId="1076"/>
          <ac:spMkLst>
            <pc:docMk/>
            <pc:sldMk cId="3887258474" sldId="367"/>
            <ac:spMk id="8" creationId="{00000000-0000-0000-0000-000000000000}"/>
          </ac:spMkLst>
        </pc:spChg>
        <pc:spChg chg="mod">
          <ac:chgData name="Marcos Sanches" userId="8f0ac95acaec4b33" providerId="LiveId" clId="{15AA5746-5371-4D18-B86F-95DE13D7E592}" dt="2021-03-23T19:39:38.914" v="404" actId="20577"/>
          <ac:spMkLst>
            <pc:docMk/>
            <pc:sldMk cId="3887258474" sldId="367"/>
            <ac:spMk id="9" creationId="{00000000-0000-0000-0000-000000000000}"/>
          </ac:spMkLst>
        </pc:spChg>
        <pc:spChg chg="add mod">
          <ac:chgData name="Marcos Sanches" userId="8f0ac95acaec4b33" providerId="LiveId" clId="{15AA5746-5371-4D18-B86F-95DE13D7E592}" dt="2021-03-23T19:28:14.760" v="342" actId="571"/>
          <ac:spMkLst>
            <pc:docMk/>
            <pc:sldMk cId="3887258474" sldId="367"/>
            <ac:spMk id="15" creationId="{6AFA2629-EEA9-4C4A-B2FA-53DA6FEA31DB}"/>
          </ac:spMkLst>
        </pc:spChg>
        <pc:spChg chg="add mod">
          <ac:chgData name="Marcos Sanches" userId="8f0ac95acaec4b33" providerId="LiveId" clId="{15AA5746-5371-4D18-B86F-95DE13D7E592}" dt="2021-03-23T19:28:14.760" v="342" actId="571"/>
          <ac:spMkLst>
            <pc:docMk/>
            <pc:sldMk cId="3887258474" sldId="367"/>
            <ac:spMk id="20" creationId="{237CAC01-4E50-45D7-A84E-5F442B5BA2D4}"/>
          </ac:spMkLst>
        </pc:spChg>
        <pc:grpChg chg="mod">
          <ac:chgData name="Marcos Sanches" userId="8f0ac95acaec4b33" providerId="LiveId" clId="{15AA5746-5371-4D18-B86F-95DE13D7E592}" dt="2021-03-23T19:39:56.822" v="420" actId="1076"/>
          <ac:grpSpMkLst>
            <pc:docMk/>
            <pc:sldMk cId="3887258474" sldId="367"/>
            <ac:grpSpMk id="6" creationId="{00000000-0000-0000-0000-000000000000}"/>
          </ac:grpSpMkLst>
        </pc:grpChg>
        <pc:cxnChg chg="mod">
          <ac:chgData name="Marcos Sanches" userId="8f0ac95acaec4b33" providerId="LiveId" clId="{15AA5746-5371-4D18-B86F-95DE13D7E592}" dt="2021-03-23T19:28:14.760" v="342" actId="571"/>
          <ac:cxnSpMkLst>
            <pc:docMk/>
            <pc:sldMk cId="3887258474" sldId="367"/>
            <ac:cxnSpMk id="10" creationId="{00000000-0000-0000-0000-000000000000}"/>
          </ac:cxnSpMkLst>
        </pc:cxnChg>
        <pc:cxnChg chg="mod">
          <ac:chgData name="Marcos Sanches" userId="8f0ac95acaec4b33" providerId="LiveId" clId="{15AA5746-5371-4D18-B86F-95DE13D7E592}" dt="2021-03-23T19:29:07.655" v="347" actId="1076"/>
          <ac:cxnSpMkLst>
            <pc:docMk/>
            <pc:sldMk cId="3887258474" sldId="367"/>
            <ac:cxnSpMk id="12" creationId="{00000000-0000-0000-0000-000000000000}"/>
          </ac:cxnSpMkLst>
        </pc:cxnChg>
        <pc:cxnChg chg="add mod">
          <ac:chgData name="Marcos Sanches" userId="8f0ac95acaec4b33" providerId="LiveId" clId="{15AA5746-5371-4D18-B86F-95DE13D7E592}" dt="2021-03-23T19:28:14.760" v="342" actId="571"/>
          <ac:cxnSpMkLst>
            <pc:docMk/>
            <pc:sldMk cId="3887258474" sldId="367"/>
            <ac:cxnSpMk id="16" creationId="{4226ED09-2A5A-45D8-BB46-C5FB047C0394}"/>
          </ac:cxnSpMkLst>
        </pc:cxnChg>
        <pc:cxnChg chg="add mod">
          <ac:chgData name="Marcos Sanches" userId="8f0ac95acaec4b33" providerId="LiveId" clId="{15AA5746-5371-4D18-B86F-95DE13D7E592}" dt="2021-03-23T19:28:24.215" v="344" actId="14100"/>
          <ac:cxnSpMkLst>
            <pc:docMk/>
            <pc:sldMk cId="3887258474" sldId="367"/>
            <ac:cxnSpMk id="21" creationId="{400A4E2A-257A-4E57-B756-B16F7F4CAABD}"/>
          </ac:cxnSpMkLst>
        </pc:cxnChg>
      </pc:sldChg>
      <pc:sldChg chg="add">
        <pc:chgData name="Marcos Sanches" userId="8f0ac95acaec4b33" providerId="LiveId" clId="{15AA5746-5371-4D18-B86F-95DE13D7E592}" dt="2021-03-23T22:12:32.942" v="2026"/>
        <pc:sldMkLst>
          <pc:docMk/>
          <pc:sldMk cId="1700533014" sldId="368"/>
        </pc:sldMkLst>
      </pc:sldChg>
      <pc:sldChg chg="del">
        <pc:chgData name="Marcos Sanches" userId="8f0ac95acaec4b33" providerId="LiveId" clId="{15AA5746-5371-4D18-B86F-95DE13D7E592}" dt="2021-03-23T21:12:23.113" v="1232" actId="47"/>
        <pc:sldMkLst>
          <pc:docMk/>
          <pc:sldMk cId="2538471939" sldId="369"/>
        </pc:sldMkLst>
      </pc:sldChg>
      <pc:sldChg chg="modSp del mod">
        <pc:chgData name="Marcos Sanches" userId="8f0ac95acaec4b33" providerId="LiveId" clId="{15AA5746-5371-4D18-B86F-95DE13D7E592}" dt="2021-03-23T22:12:37.688" v="2027" actId="47"/>
        <pc:sldMkLst>
          <pc:docMk/>
          <pc:sldMk cId="3156711284" sldId="370"/>
        </pc:sldMkLst>
        <pc:spChg chg="mod">
          <ac:chgData name="Marcos Sanches" userId="8f0ac95acaec4b33" providerId="LiveId" clId="{15AA5746-5371-4D18-B86F-95DE13D7E592}" dt="2021-03-23T16:48:30.249" v="1" actId="20577"/>
          <ac:spMkLst>
            <pc:docMk/>
            <pc:sldMk cId="3156711284" sldId="370"/>
            <ac:spMk id="4" creationId="{6A449952-0EBE-44EE-803F-042D69D95DF7}"/>
          </ac:spMkLst>
        </pc:spChg>
      </pc:sldChg>
      <pc:sldChg chg="addSp delSp modSp mod">
        <pc:chgData name="Marcos Sanches" userId="8f0ac95acaec4b33" providerId="LiveId" clId="{15AA5746-5371-4D18-B86F-95DE13D7E592}" dt="2021-03-23T22:14:05.812" v="2077" actId="20577"/>
        <pc:sldMkLst>
          <pc:docMk/>
          <pc:sldMk cId="858394633" sldId="371"/>
        </pc:sldMkLst>
        <pc:spChg chg="del mod">
          <ac:chgData name="Marcos Sanches" userId="8f0ac95acaec4b33" providerId="LiveId" clId="{15AA5746-5371-4D18-B86F-95DE13D7E592}" dt="2021-03-23T16:52:11.375" v="109" actId="478"/>
          <ac:spMkLst>
            <pc:docMk/>
            <pc:sldMk cId="858394633" sldId="371"/>
            <ac:spMk id="3" creationId="{00000000-0000-0000-0000-000000000000}"/>
          </ac:spMkLst>
        </pc:spChg>
        <pc:spChg chg="add del mod">
          <ac:chgData name="Marcos Sanches" userId="8f0ac95acaec4b33" providerId="LiveId" clId="{15AA5746-5371-4D18-B86F-95DE13D7E592}" dt="2021-03-23T16:52:15.548" v="110" actId="478"/>
          <ac:spMkLst>
            <pc:docMk/>
            <pc:sldMk cId="858394633" sldId="371"/>
            <ac:spMk id="4" creationId="{1F619C51-36A0-4A07-93F9-8D09DEE56896}"/>
          </ac:spMkLst>
        </pc:spChg>
        <pc:spChg chg="mod">
          <ac:chgData name="Marcos Sanches" userId="8f0ac95acaec4b33" providerId="LiveId" clId="{15AA5746-5371-4D18-B86F-95DE13D7E592}" dt="2021-03-23T22:14:05.812" v="2077" actId="20577"/>
          <ac:spMkLst>
            <pc:docMk/>
            <pc:sldMk cId="858394633" sldId="371"/>
            <ac:spMk id="5" creationId="{00000000-0000-0000-0000-000000000000}"/>
          </ac:spMkLst>
        </pc:spChg>
      </pc:sldChg>
      <pc:sldChg chg="addSp delSp modSp add mod">
        <pc:chgData name="Marcos Sanches" userId="8f0ac95acaec4b33" providerId="LiveId" clId="{15AA5746-5371-4D18-B86F-95DE13D7E592}" dt="2021-03-23T21:39:32.684" v="1612" actId="27636"/>
        <pc:sldMkLst>
          <pc:docMk/>
          <pc:sldMk cId="1102142375" sldId="372"/>
        </pc:sldMkLst>
        <pc:spChg chg="mod">
          <ac:chgData name="Marcos Sanches" userId="8f0ac95acaec4b33" providerId="LiveId" clId="{15AA5746-5371-4D18-B86F-95DE13D7E592}" dt="2021-03-23T21:35:01.208" v="1245" actId="20577"/>
          <ac:spMkLst>
            <pc:docMk/>
            <pc:sldMk cId="1102142375" sldId="372"/>
            <ac:spMk id="2" creationId="{00000000-0000-0000-0000-000000000000}"/>
          </ac:spMkLst>
        </pc:spChg>
        <pc:spChg chg="del">
          <ac:chgData name="Marcos Sanches" userId="8f0ac95acaec4b33" providerId="LiveId" clId="{15AA5746-5371-4D18-B86F-95DE13D7E592}" dt="2021-03-23T21:34:49.489" v="1234" actId="478"/>
          <ac:spMkLst>
            <pc:docMk/>
            <pc:sldMk cId="1102142375" sldId="372"/>
            <ac:spMk id="3" creationId="{00000000-0000-0000-0000-000000000000}"/>
          </ac:spMkLst>
        </pc:spChg>
        <pc:spChg chg="add del mod">
          <ac:chgData name="Marcos Sanches" userId="8f0ac95acaec4b33" providerId="LiveId" clId="{15AA5746-5371-4D18-B86F-95DE13D7E592}" dt="2021-03-23T21:34:52.968" v="1235" actId="478"/>
          <ac:spMkLst>
            <pc:docMk/>
            <pc:sldMk cId="1102142375" sldId="372"/>
            <ac:spMk id="5" creationId="{8A3E78D8-FE3A-41FA-94D2-5E940C46FCA0}"/>
          </ac:spMkLst>
        </pc:spChg>
        <pc:spChg chg="mod">
          <ac:chgData name="Marcos Sanches" userId="8f0ac95acaec4b33" providerId="LiveId" clId="{15AA5746-5371-4D18-B86F-95DE13D7E592}" dt="2021-03-23T21:36:25.510" v="1293" actId="1076"/>
          <ac:spMkLst>
            <pc:docMk/>
            <pc:sldMk cId="1102142375" sldId="372"/>
            <ac:spMk id="8" creationId="{84C7E0F4-BA62-458A-B6E4-2855575033A2}"/>
          </ac:spMkLst>
        </pc:spChg>
        <pc:spChg chg="mod">
          <ac:chgData name="Marcos Sanches" userId="8f0ac95acaec4b33" providerId="LiveId" clId="{15AA5746-5371-4D18-B86F-95DE13D7E592}" dt="2021-03-23T21:36:15.104" v="1291" actId="20577"/>
          <ac:spMkLst>
            <pc:docMk/>
            <pc:sldMk cId="1102142375" sldId="372"/>
            <ac:spMk id="9" creationId="{4E363CAD-CE67-490E-AF1C-57777DEBC7D8}"/>
          </ac:spMkLst>
        </pc:spChg>
        <pc:spChg chg="mod">
          <ac:chgData name="Marcos Sanches" userId="8f0ac95acaec4b33" providerId="LiveId" clId="{15AA5746-5371-4D18-B86F-95DE13D7E592}" dt="2021-03-23T21:36:03.472" v="1274" actId="20577"/>
          <ac:spMkLst>
            <pc:docMk/>
            <pc:sldMk cId="1102142375" sldId="372"/>
            <ac:spMk id="10" creationId="{2F3EC993-9CA6-4F9E-9190-100CEBEA988F}"/>
          </ac:spMkLst>
        </pc:spChg>
        <pc:spChg chg="add mod">
          <ac:chgData name="Marcos Sanches" userId="8f0ac95acaec4b33" providerId="LiveId" clId="{15AA5746-5371-4D18-B86F-95DE13D7E592}" dt="2021-03-23T21:39:32.684" v="1612" actId="27636"/>
          <ac:spMkLst>
            <pc:docMk/>
            <pc:sldMk cId="1102142375" sldId="372"/>
            <ac:spMk id="16" creationId="{1A0584D6-90D5-4D39-BD47-0A0660AB5AAD}"/>
          </ac:spMkLst>
        </pc:spChg>
        <pc:grpChg chg="add mod">
          <ac:chgData name="Marcos Sanches" userId="8f0ac95acaec4b33" providerId="LiveId" clId="{15AA5746-5371-4D18-B86F-95DE13D7E592}" dt="2021-03-23T21:36:20.141" v="1292" actId="1076"/>
          <ac:grpSpMkLst>
            <pc:docMk/>
            <pc:sldMk cId="1102142375" sldId="372"/>
            <ac:grpSpMk id="7" creationId="{A267EEED-2E52-436D-9EE3-9DB911EEB435}"/>
          </ac:grpSpMkLst>
        </pc:grpChg>
        <pc:picChg chg="add del mod">
          <ac:chgData name="Marcos Sanches" userId="8f0ac95acaec4b33" providerId="LiveId" clId="{15AA5746-5371-4D18-B86F-95DE13D7E592}" dt="2021-03-23T21:35:23.041" v="1248" actId="478"/>
          <ac:picMkLst>
            <pc:docMk/>
            <pc:sldMk cId="1102142375" sldId="372"/>
            <ac:picMk id="6" creationId="{B6CFADA7-E9C1-41A6-A433-1278C1A7618F}"/>
          </ac:picMkLst>
        </pc:picChg>
        <pc:cxnChg chg="mod">
          <ac:chgData name="Marcos Sanches" userId="8f0ac95acaec4b33" providerId="LiveId" clId="{15AA5746-5371-4D18-B86F-95DE13D7E592}" dt="2021-03-23T21:36:14.719" v="1288" actId="20577"/>
          <ac:cxnSpMkLst>
            <pc:docMk/>
            <pc:sldMk cId="1102142375" sldId="372"/>
            <ac:cxnSpMk id="11" creationId="{488ABDB2-550C-40B8-86DD-72F4C6D116CB}"/>
          </ac:cxnSpMkLst>
        </pc:cxnChg>
        <pc:cxnChg chg="mod">
          <ac:chgData name="Marcos Sanches" userId="8f0ac95acaec4b33" providerId="LiveId" clId="{15AA5746-5371-4D18-B86F-95DE13D7E592}" dt="2021-03-23T21:36:25.510" v="1293" actId="1076"/>
          <ac:cxnSpMkLst>
            <pc:docMk/>
            <pc:sldMk cId="1102142375" sldId="372"/>
            <ac:cxnSpMk id="12" creationId="{9733E43E-B819-41DE-A096-C15ACE805DB5}"/>
          </ac:cxnSpMkLst>
        </pc:cxnChg>
        <pc:cxnChg chg="mod">
          <ac:chgData name="Marcos Sanches" userId="8f0ac95acaec4b33" providerId="LiveId" clId="{15AA5746-5371-4D18-B86F-95DE13D7E592}" dt="2021-03-23T21:36:25.510" v="1293" actId="1076"/>
          <ac:cxnSpMkLst>
            <pc:docMk/>
            <pc:sldMk cId="1102142375" sldId="372"/>
            <ac:cxnSpMk id="13" creationId="{A28DF4D8-514D-45CF-A176-43810A45035D}"/>
          </ac:cxnSpMkLst>
        </pc:cxnChg>
      </pc:sldChg>
      <pc:sldChg chg="del">
        <pc:chgData name="Marcos Sanches" userId="8f0ac95acaec4b33" providerId="LiveId" clId="{15AA5746-5371-4D18-B86F-95DE13D7E592}" dt="2021-03-23T16:55:05.394" v="296" actId="47"/>
        <pc:sldMkLst>
          <pc:docMk/>
          <pc:sldMk cId="3357156343" sldId="372"/>
        </pc:sldMkLst>
      </pc:sldChg>
      <pc:sldChg chg="modSp add mod">
        <pc:chgData name="Marcos Sanches" userId="8f0ac95acaec4b33" providerId="LiveId" clId="{15AA5746-5371-4D18-B86F-95DE13D7E592}" dt="2021-03-23T21:43:34.944" v="1811" actId="20577"/>
        <pc:sldMkLst>
          <pc:docMk/>
          <pc:sldMk cId="3505785127" sldId="373"/>
        </pc:sldMkLst>
        <pc:spChg chg="mod">
          <ac:chgData name="Marcos Sanches" userId="8f0ac95acaec4b33" providerId="LiveId" clId="{15AA5746-5371-4D18-B86F-95DE13D7E592}" dt="2021-03-23T21:40:57.904" v="1627" actId="6549"/>
          <ac:spMkLst>
            <pc:docMk/>
            <pc:sldMk cId="3505785127" sldId="373"/>
            <ac:spMk id="10" creationId="{2F3EC993-9CA6-4F9E-9190-100CEBEA988F}"/>
          </ac:spMkLst>
        </pc:spChg>
        <pc:spChg chg="mod">
          <ac:chgData name="Marcos Sanches" userId="8f0ac95acaec4b33" providerId="LiveId" clId="{15AA5746-5371-4D18-B86F-95DE13D7E592}" dt="2021-03-23T21:43:34.944" v="1811" actId="20577"/>
          <ac:spMkLst>
            <pc:docMk/>
            <pc:sldMk cId="3505785127" sldId="373"/>
            <ac:spMk id="16" creationId="{1A0584D6-90D5-4D39-BD47-0A0660AB5AAD}"/>
          </ac:spMkLst>
        </pc:spChg>
      </pc:sldChg>
      <pc:sldChg chg="addSp modSp add mod">
        <pc:chgData name="Marcos Sanches" userId="8f0ac95acaec4b33" providerId="LiveId" clId="{15AA5746-5371-4D18-B86F-95DE13D7E592}" dt="2021-03-23T21:45:59.790" v="2024" actId="20577"/>
        <pc:sldMkLst>
          <pc:docMk/>
          <pc:sldMk cId="2969341933" sldId="374"/>
        </pc:sldMkLst>
        <pc:spChg chg="mod">
          <ac:chgData name="Marcos Sanches" userId="8f0ac95acaec4b33" providerId="LiveId" clId="{15AA5746-5371-4D18-B86F-95DE13D7E592}" dt="2021-03-23T21:44:14.073" v="1826" actId="6549"/>
          <ac:spMkLst>
            <pc:docMk/>
            <pc:sldMk cId="2969341933" sldId="374"/>
            <ac:spMk id="2" creationId="{00000000-0000-0000-0000-000000000000}"/>
          </ac:spMkLst>
        </pc:spChg>
        <pc:spChg chg="add mod">
          <ac:chgData name="Marcos Sanches" userId="8f0ac95acaec4b33" providerId="LiveId" clId="{15AA5746-5371-4D18-B86F-95DE13D7E592}" dt="2021-03-23T21:45:10.469" v="1913" actId="1076"/>
          <ac:spMkLst>
            <pc:docMk/>
            <pc:sldMk cId="2969341933" sldId="374"/>
            <ac:spMk id="14" creationId="{291EA466-7401-4EB2-8A09-C406551A15E1}"/>
          </ac:spMkLst>
        </pc:spChg>
        <pc:spChg chg="mod">
          <ac:chgData name="Marcos Sanches" userId="8f0ac95acaec4b33" providerId="LiveId" clId="{15AA5746-5371-4D18-B86F-95DE13D7E592}" dt="2021-03-23T21:45:59.790" v="2024" actId="20577"/>
          <ac:spMkLst>
            <pc:docMk/>
            <pc:sldMk cId="2969341933" sldId="374"/>
            <ac:spMk id="16" creationId="{1A0584D6-90D5-4D39-BD47-0A0660AB5A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C53CF7-D0E0-41A7-A8F1-FE241D350158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690CEE-A6C3-4B38-B277-1EE61315EB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93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8940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3908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443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0657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90CEE-A6C3-4B38-B277-1EE61315EB9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23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93AD-9771-4362-B0FF-F479334987D2}" type="datetime10">
              <a:rPr lang="en-US" smtClean="0"/>
              <a:t>12:48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E7473-1604-40D0-B35B-AA465DC5AA32}" type="datetime10">
              <a:rPr lang="en-US" smtClean="0"/>
              <a:t>12:48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B7DBC-7FB8-4F97-B9DF-91166FC2E09E}" type="datetime10">
              <a:rPr lang="en-US" smtClean="0"/>
              <a:t>12:48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3454401" y="0"/>
            <a:ext cx="5689600" cy="6858000"/>
          </a:xfrm>
          <a:prstGeom prst="rect">
            <a:avLst/>
          </a:prstGeom>
          <a:solidFill>
            <a:srgbClr val="7030A0"/>
          </a:solid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254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746500" y="55811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759202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2B06ED-7212-4F1C-954E-72257CD3C436}" type="datetime10">
              <a:rPr lang="en-US" smtClean="0"/>
              <a:t>12:48</a:t>
            </a:fld>
            <a:endParaRPr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2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815417-AFA8-475B-8B55-A2A48875D1F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707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800" b="0"/>
            </a:lvl1pPr>
          </a:lstStyle>
          <a:p>
            <a:fld id="{30846141-31C0-4E1D-9E73-A6997272D66F}" type="datetime10">
              <a:rPr lang="en-US" smtClean="0"/>
              <a:pPr/>
              <a:t>12:48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8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9D11-08FE-47EC-9F9E-0B12829D33FC}" type="datetime10">
              <a:rPr lang="en-US" smtClean="0"/>
              <a:t>12:48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1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7AEF-861E-4D10-9D93-86C51A60FCA7}" type="datetime10">
              <a:rPr lang="en-US" smtClean="0"/>
              <a:t>12:48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44AB2-D104-4215-989F-07F5FE44CC5B}" type="datetime10">
              <a:rPr lang="en-US" smtClean="0"/>
              <a:t>12:48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91566-AAE8-483E-9837-1CA36FD45A38}" type="datetime10">
              <a:rPr lang="en-US" smtClean="0"/>
              <a:t>12:48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8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32CE3-1642-43C0-BBE0-7D0AA71A5F1D}" type="datetime10">
              <a:rPr lang="en-US" smtClean="0"/>
              <a:t>12:48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2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B3F1-0C94-4698-8810-C0E3716BE179}" type="datetime10">
              <a:rPr lang="en-US" smtClean="0"/>
              <a:t>12:48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0D1C-3C27-46AF-A913-20EBFAA406B4}" type="datetime10">
              <a:rPr lang="en-US" smtClean="0"/>
              <a:t>12:48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2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41BE5-A128-4221-9EF8-F04E8DA73BCA}" type="datetime10">
              <a:rPr lang="en-US" smtClean="0"/>
              <a:t>12:48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76CA-BE00-478E-A1A6-4E0093AF9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c.camhx.ca/redcap/surveys/?s=CEHF3RYL3H" TargetMode="External"/><Relationship Id="rId3" Type="http://schemas.openxmlformats.org/officeDocument/2006/relationships/hyperlink" Target="https://edc.camhx.ca/redcap/surveys/?s=EJJKEPWN8N" TargetMode="External"/><Relationship Id="rId7" Type="http://schemas.openxmlformats.org/officeDocument/2006/relationships/hyperlink" Target="http://info2.camh.net/mailman/listinfo/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cniconfluence.camh.ca/display/ED/SPSS+Workshop+Material" TargetMode="External"/><Relationship Id="rId5" Type="http://schemas.openxmlformats.org/officeDocument/2006/relationships/hyperlink" Target="https://kcniconfluence.camh.ca/display/ED/Learning#Learning-WorkshopSchedule-2021" TargetMode="External"/><Relationship Id="rId10" Type="http://schemas.openxmlformats.org/officeDocument/2006/relationships/hyperlink" Target="https://camh.webex.com/meet/marcos.sanches" TargetMode="External"/><Relationship Id="rId4" Type="http://schemas.openxmlformats.org/officeDocument/2006/relationships/hyperlink" Target="mailto:marcos.sanches@camh.ca" TargetMode="External"/><Relationship Id="rId9" Type="http://schemas.openxmlformats.org/officeDocument/2006/relationships/hyperlink" Target="https://edc.camhx.ca/redcap/surveys/?s=MDD99HYDD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Biostats Support </a:t>
            </a:r>
            <a:b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en-US" sz="28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Krembil</a:t>
            </a:r>
            <a:r>
              <a:rPr lang="en-US" sz="2800" dirty="0">
                <a:solidFill>
                  <a:srgbClr val="00B050"/>
                </a:solidFill>
                <a:latin typeface="Comic Sans MS" panose="030F0702030302020204" pitchFamily="66" charset="0"/>
              </a:rPr>
              <a:t> Centre for </a:t>
            </a:r>
            <a:r>
              <a:rPr lang="en-US" sz="28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Neuroinformatics</a:t>
            </a:r>
            <a:endParaRPr lang="en-US" sz="2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300" y="1263459"/>
            <a:ext cx="8001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Project Lifecycle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Grant Application (Study Design, Sample Size, Analysis Plan)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Collection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Data Analysis (a fee may apply)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400" dirty="0"/>
              <a:t>Manuscript Writing</a:t>
            </a:r>
          </a:p>
          <a:p>
            <a:r>
              <a:rPr lang="en-US" sz="3600" dirty="0"/>
              <a:t>Statistical Consulting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Any question you may have about statistics</a:t>
            </a:r>
            <a:endParaRPr lang="en-US" sz="3600" dirty="0"/>
          </a:p>
          <a:p>
            <a:r>
              <a:rPr lang="en-US" sz="3600" dirty="0"/>
              <a:t>Software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How to use software, scripts, interpret outputs.</a:t>
            </a:r>
          </a:p>
          <a:p>
            <a:r>
              <a:rPr lang="en-US" sz="3600" dirty="0"/>
              <a:t>Education &amp; Training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/>
              <a:t>Workshops and seminars related to statistics and statistical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33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Confounder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67EEED-2E52-436D-9EE3-9DB911EEB435}"/>
              </a:ext>
            </a:extLst>
          </p:cNvPr>
          <p:cNvGrpSpPr/>
          <p:nvPr/>
        </p:nvGrpSpPr>
        <p:grpSpPr>
          <a:xfrm>
            <a:off x="1676400" y="1295400"/>
            <a:ext cx="5410200" cy="1871950"/>
            <a:chOff x="1524000" y="3352800"/>
            <a:chExt cx="5410200" cy="230645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C7E0F4-BA62-458A-B6E4-2855575033A2}"/>
                </a:ext>
              </a:extLst>
            </p:cNvPr>
            <p:cNvSpPr txBox="1"/>
            <p:nvPr/>
          </p:nvSpPr>
          <p:spPr>
            <a:xfrm>
              <a:off x="1524000" y="4862899"/>
              <a:ext cx="1371600" cy="796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Treatment</a:t>
              </a:r>
            </a:p>
            <a:p>
              <a:pPr algn="ctr"/>
              <a:r>
                <a:rPr lang="en-US" dirty="0"/>
                <a:t>(A/B/P)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E363CAD-CE67-490E-AF1C-57777DEBC7D8}"/>
                </a:ext>
              </a:extLst>
            </p:cNvPr>
            <p:cNvSpPr txBox="1"/>
            <p:nvPr/>
          </p:nvSpPr>
          <p:spPr>
            <a:xfrm>
              <a:off x="5562600" y="4862899"/>
              <a:ext cx="1371600" cy="796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Pain Relief Score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3EC993-9CA6-4F9E-9190-100CEBEA988F}"/>
                </a:ext>
              </a:extLst>
            </p:cNvPr>
            <p:cNvSpPr txBox="1"/>
            <p:nvPr/>
          </p:nvSpPr>
          <p:spPr>
            <a:xfrm>
              <a:off x="3581400" y="3352800"/>
              <a:ext cx="1371600" cy="455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Age, Sex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8ABDB2-550C-40B8-86DD-72F4C6D116CB}"/>
                </a:ext>
              </a:extLst>
            </p:cNvPr>
            <p:cNvCxnSpPr>
              <a:stCxn id="10" idx="2"/>
              <a:endCxn id="9" idx="0"/>
            </p:cNvCxnSpPr>
            <p:nvPr/>
          </p:nvCxnSpPr>
          <p:spPr>
            <a:xfrm>
              <a:off x="4267200" y="3807858"/>
              <a:ext cx="1981200" cy="105504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733E43E-B819-41DE-A096-C15ACE805DB5}"/>
                </a:ext>
              </a:extLst>
            </p:cNvPr>
            <p:cNvCxnSpPr>
              <a:stCxn id="10" idx="2"/>
              <a:endCxn id="8" idx="0"/>
            </p:cNvCxnSpPr>
            <p:nvPr/>
          </p:nvCxnSpPr>
          <p:spPr>
            <a:xfrm flipH="1">
              <a:off x="2209800" y="3807858"/>
              <a:ext cx="2057400" cy="105504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28DF4D8-514D-45CF-A176-43810A45035D}"/>
                </a:ext>
              </a:extLst>
            </p:cNvPr>
            <p:cNvCxnSpPr>
              <a:stCxn id="8" idx="3"/>
              <a:endCxn id="9" idx="1"/>
            </p:cNvCxnSpPr>
            <p:nvPr/>
          </p:nvCxnSpPr>
          <p:spPr>
            <a:xfrm>
              <a:off x="2895600" y="5261076"/>
              <a:ext cx="2667000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A0584D6-90D5-4D39-BD47-0A0660AB5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22" y="3520346"/>
            <a:ext cx="8610600" cy="30328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Confounders are variables that affect both ends of the effect we want to estimate.</a:t>
            </a:r>
          </a:p>
          <a:p>
            <a:pPr marL="0" indent="0">
              <a:buNone/>
            </a:pPr>
            <a:r>
              <a:rPr lang="en-US" dirty="0"/>
              <a:t>If older individuals are more likely to get treatment A and older individuals are also more likely to experience more pain relief, than it will look like treatment A provides more pain relief.</a:t>
            </a:r>
          </a:p>
        </p:txBody>
      </p:sp>
    </p:spTree>
    <p:extLst>
      <p:ext uri="{BB962C8B-B14F-4D97-AF65-F5344CB8AC3E}">
        <p14:creationId xmlns:p14="http://schemas.microsoft.com/office/powerpoint/2010/main" val="1102142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Confounder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67EEED-2E52-436D-9EE3-9DB911EEB435}"/>
              </a:ext>
            </a:extLst>
          </p:cNvPr>
          <p:cNvGrpSpPr/>
          <p:nvPr/>
        </p:nvGrpSpPr>
        <p:grpSpPr>
          <a:xfrm>
            <a:off x="1676400" y="1295400"/>
            <a:ext cx="5410200" cy="1871950"/>
            <a:chOff x="1524000" y="3352800"/>
            <a:chExt cx="5410200" cy="230645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C7E0F4-BA62-458A-B6E4-2855575033A2}"/>
                </a:ext>
              </a:extLst>
            </p:cNvPr>
            <p:cNvSpPr txBox="1"/>
            <p:nvPr/>
          </p:nvSpPr>
          <p:spPr>
            <a:xfrm>
              <a:off x="1524000" y="4862899"/>
              <a:ext cx="1371600" cy="796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Treatment</a:t>
              </a:r>
            </a:p>
            <a:p>
              <a:pPr algn="ctr"/>
              <a:r>
                <a:rPr lang="en-US" dirty="0"/>
                <a:t>(A/B/P)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E363CAD-CE67-490E-AF1C-57777DEBC7D8}"/>
                </a:ext>
              </a:extLst>
            </p:cNvPr>
            <p:cNvSpPr txBox="1"/>
            <p:nvPr/>
          </p:nvSpPr>
          <p:spPr>
            <a:xfrm>
              <a:off x="5562600" y="4862899"/>
              <a:ext cx="1371600" cy="796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Pain Relief Score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3EC993-9CA6-4F9E-9190-100CEBEA988F}"/>
                </a:ext>
              </a:extLst>
            </p:cNvPr>
            <p:cNvSpPr txBox="1"/>
            <p:nvPr/>
          </p:nvSpPr>
          <p:spPr>
            <a:xfrm>
              <a:off x="3581400" y="3352800"/>
              <a:ext cx="1371600" cy="455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Age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8ABDB2-550C-40B8-86DD-72F4C6D116CB}"/>
                </a:ext>
              </a:extLst>
            </p:cNvPr>
            <p:cNvCxnSpPr>
              <a:stCxn id="10" idx="2"/>
              <a:endCxn id="9" idx="0"/>
            </p:cNvCxnSpPr>
            <p:nvPr/>
          </p:nvCxnSpPr>
          <p:spPr>
            <a:xfrm>
              <a:off x="4267200" y="3807858"/>
              <a:ext cx="1981200" cy="105504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733E43E-B819-41DE-A096-C15ACE805DB5}"/>
                </a:ext>
              </a:extLst>
            </p:cNvPr>
            <p:cNvCxnSpPr>
              <a:stCxn id="10" idx="2"/>
              <a:endCxn id="8" idx="0"/>
            </p:cNvCxnSpPr>
            <p:nvPr/>
          </p:nvCxnSpPr>
          <p:spPr>
            <a:xfrm flipH="1">
              <a:off x="2209800" y="3807858"/>
              <a:ext cx="2057400" cy="105504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28DF4D8-514D-45CF-A176-43810A45035D}"/>
                </a:ext>
              </a:extLst>
            </p:cNvPr>
            <p:cNvCxnSpPr>
              <a:stCxn id="8" idx="3"/>
              <a:endCxn id="9" idx="1"/>
            </p:cNvCxnSpPr>
            <p:nvPr/>
          </p:nvCxnSpPr>
          <p:spPr>
            <a:xfrm>
              <a:off x="2895600" y="5261076"/>
              <a:ext cx="2667000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A0584D6-90D5-4D39-BD47-0A0660AB5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22" y="3520346"/>
            <a:ext cx="8610600" cy="30328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Need to Control for Age, that is, just add Age to the model.</a:t>
            </a:r>
          </a:p>
          <a:p>
            <a:pPr marL="0" indent="0">
              <a:buNone/>
            </a:pPr>
            <a:r>
              <a:rPr lang="en-US" dirty="0"/>
              <a:t>Controlling for age = fixing age or estimating treatment effect for individuals of a specific age. Or holding age constant.</a:t>
            </a:r>
          </a:p>
        </p:txBody>
      </p:sp>
    </p:spTree>
    <p:extLst>
      <p:ext uri="{BB962C8B-B14F-4D97-AF65-F5344CB8AC3E}">
        <p14:creationId xmlns:p14="http://schemas.microsoft.com/office/powerpoint/2010/main" val="3505785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Randomization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267EEED-2E52-436D-9EE3-9DB911EEB435}"/>
              </a:ext>
            </a:extLst>
          </p:cNvPr>
          <p:cNvGrpSpPr/>
          <p:nvPr/>
        </p:nvGrpSpPr>
        <p:grpSpPr>
          <a:xfrm>
            <a:off x="1676400" y="1295400"/>
            <a:ext cx="5410200" cy="1871950"/>
            <a:chOff x="1524000" y="3352800"/>
            <a:chExt cx="5410200" cy="230645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C7E0F4-BA62-458A-B6E4-2855575033A2}"/>
                </a:ext>
              </a:extLst>
            </p:cNvPr>
            <p:cNvSpPr txBox="1"/>
            <p:nvPr/>
          </p:nvSpPr>
          <p:spPr>
            <a:xfrm>
              <a:off x="1524000" y="4862899"/>
              <a:ext cx="1371600" cy="796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Treatment</a:t>
              </a:r>
            </a:p>
            <a:p>
              <a:pPr algn="ctr"/>
              <a:r>
                <a:rPr lang="en-US" dirty="0"/>
                <a:t>(A/B/P)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E363CAD-CE67-490E-AF1C-57777DEBC7D8}"/>
                </a:ext>
              </a:extLst>
            </p:cNvPr>
            <p:cNvSpPr txBox="1"/>
            <p:nvPr/>
          </p:nvSpPr>
          <p:spPr>
            <a:xfrm>
              <a:off x="5562600" y="4862899"/>
              <a:ext cx="1371600" cy="796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Pain Relief Score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3EC993-9CA6-4F9E-9190-100CEBEA988F}"/>
                </a:ext>
              </a:extLst>
            </p:cNvPr>
            <p:cNvSpPr txBox="1"/>
            <p:nvPr/>
          </p:nvSpPr>
          <p:spPr>
            <a:xfrm>
              <a:off x="3581400" y="3352800"/>
              <a:ext cx="1371600" cy="455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Age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8ABDB2-550C-40B8-86DD-72F4C6D116CB}"/>
                </a:ext>
              </a:extLst>
            </p:cNvPr>
            <p:cNvCxnSpPr>
              <a:stCxn id="10" idx="2"/>
              <a:endCxn id="9" idx="0"/>
            </p:cNvCxnSpPr>
            <p:nvPr/>
          </p:nvCxnSpPr>
          <p:spPr>
            <a:xfrm>
              <a:off x="4267200" y="3807858"/>
              <a:ext cx="1981200" cy="105504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733E43E-B819-41DE-A096-C15ACE805DB5}"/>
                </a:ext>
              </a:extLst>
            </p:cNvPr>
            <p:cNvCxnSpPr>
              <a:stCxn id="10" idx="2"/>
              <a:endCxn id="8" idx="0"/>
            </p:cNvCxnSpPr>
            <p:nvPr/>
          </p:nvCxnSpPr>
          <p:spPr>
            <a:xfrm flipH="1">
              <a:off x="2209800" y="3807858"/>
              <a:ext cx="2057400" cy="105504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28DF4D8-514D-45CF-A176-43810A45035D}"/>
                </a:ext>
              </a:extLst>
            </p:cNvPr>
            <p:cNvCxnSpPr>
              <a:stCxn id="8" idx="3"/>
              <a:endCxn id="9" idx="1"/>
            </p:cNvCxnSpPr>
            <p:nvPr/>
          </p:nvCxnSpPr>
          <p:spPr>
            <a:xfrm>
              <a:off x="2895600" y="5261076"/>
              <a:ext cx="2667000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A0584D6-90D5-4D39-BD47-0A0660AB5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22" y="3520346"/>
            <a:ext cx="8610600" cy="30328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Age can no longer affect treatment assignment because treatment assignment is random.</a:t>
            </a:r>
          </a:p>
          <a:p>
            <a:pPr marL="0" indent="0">
              <a:buNone/>
            </a:pPr>
            <a:r>
              <a:rPr lang="en-US" dirty="0"/>
              <a:t>Under randomization there can be no confounders, and we don’t need to control for anything.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1EA466-7401-4EB2-8A09-C406551A15E1}"/>
              </a:ext>
            </a:extLst>
          </p:cNvPr>
          <p:cNvSpPr/>
          <p:nvPr/>
        </p:nvSpPr>
        <p:spPr>
          <a:xfrm>
            <a:off x="2643400" y="1376144"/>
            <a:ext cx="16313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50" dirty="0">
                <a:ln w="0"/>
                <a:solidFill>
                  <a:schemeClr val="accent2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969341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404" y="76200"/>
            <a:ext cx="89154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Biostatistical Consulting Request Form:</a:t>
            </a:r>
          </a:p>
          <a:p>
            <a:r>
              <a:rPr lang="en-US" sz="2000" dirty="0">
                <a:hlinkClick r:id="rId3"/>
              </a:rPr>
              <a:t>https://edc.camhx.ca/redcap/surveys/?s=EJJKEPWN8N</a:t>
            </a:r>
            <a:endParaRPr lang="en-US" sz="2000" dirty="0"/>
          </a:p>
          <a:p>
            <a:r>
              <a:rPr lang="en-US" sz="2000" dirty="0">
                <a:hlinkClick r:id="rId4"/>
              </a:rPr>
              <a:t>marcos.sanches@camh.ca</a:t>
            </a:r>
            <a:endParaRPr lang="en-US" sz="2000" dirty="0"/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2000" dirty="0"/>
              <a:t>Workshops Schedule (Need CAMH login and password):</a:t>
            </a:r>
          </a:p>
          <a:p>
            <a:r>
              <a:rPr lang="en-US" dirty="0">
                <a:hlinkClick r:id="rId5"/>
              </a:rPr>
              <a:t>https://kcniconfluence.camh.ca/display/ED/Learning#Learning-WorkshopSchedule-2021</a:t>
            </a:r>
            <a:endParaRPr lang="en-US" dirty="0"/>
          </a:p>
          <a:p>
            <a:endParaRPr lang="en-US" sz="2000" dirty="0"/>
          </a:p>
          <a:p>
            <a:r>
              <a:rPr lang="en-US" sz="2000" dirty="0"/>
              <a:t>Workshop material (Need CAMH login and password):</a:t>
            </a:r>
          </a:p>
          <a:p>
            <a:r>
              <a:rPr lang="en-US" sz="2000" dirty="0">
                <a:hlinkClick r:id="rId6"/>
              </a:rPr>
              <a:t>https://kcniconfluence.camh.ca/display/ED/SPSS+Workshop+Material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Subscribe to Biostatistics Mailing List:</a:t>
            </a:r>
          </a:p>
          <a:p>
            <a:r>
              <a:rPr lang="en-US" sz="2000" dirty="0">
                <a:hlinkClick r:id="rId7"/>
              </a:rPr>
              <a:t>http://info2.camh.net/mailman/listinfo/r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SPSS Logistic Regression (Next Wed) Registration link:</a:t>
            </a:r>
          </a:p>
          <a:p>
            <a:r>
              <a:rPr lang="en-US" sz="2000" dirty="0">
                <a:hlinkClick r:id="rId8"/>
              </a:rPr>
              <a:t>https://edc.camhx.ca/redcap/surveys/?s=CEHF3RYL3H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SPSS Mixed Models (Week after the next) Registration link:</a:t>
            </a:r>
          </a:p>
          <a:p>
            <a:r>
              <a:rPr lang="en-US" sz="2000" dirty="0">
                <a:hlinkClick r:id="rId9"/>
              </a:rPr>
              <a:t>https://edc.camhx.ca/redcap/surveys/?s=MDD99HYDDX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Workshop Office Hours (Every Wed from 11am to 12am):</a:t>
            </a:r>
          </a:p>
          <a:p>
            <a:r>
              <a:rPr lang="en-US" sz="2000" dirty="0">
                <a:hlinkClick r:id="rId10"/>
              </a:rPr>
              <a:t>https://camh.webex.com/meet/marcos.sanches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839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/>
              <a:t>Why use Regression?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7924800" cy="274320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4800" dirty="0"/>
              <a:t>Causal/Explanatory Model </a:t>
            </a:r>
          </a:p>
          <a:p>
            <a:pPr>
              <a:buFont typeface="Arial" charset="0"/>
              <a:buChar char="•"/>
            </a:pPr>
            <a:r>
              <a:rPr lang="en-US" sz="4800" dirty="0"/>
              <a:t>Predictive</a:t>
            </a:r>
          </a:p>
          <a:p>
            <a:pPr>
              <a:buFont typeface="Arial" charset="0"/>
              <a:buChar char="•"/>
            </a:pPr>
            <a:r>
              <a:rPr lang="en-US" sz="4800" dirty="0"/>
              <a:t>Exploratory</a:t>
            </a:r>
          </a:p>
        </p:txBody>
      </p:sp>
    </p:spTree>
    <p:extLst>
      <p:ext uri="{BB962C8B-B14F-4D97-AF65-F5344CB8AC3E}">
        <p14:creationId xmlns:p14="http://schemas.microsoft.com/office/powerpoint/2010/main" val="357127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Predictive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goal is to predict!</a:t>
            </a:r>
          </a:p>
          <a:p>
            <a:pPr marL="0" indent="0">
              <a:buNone/>
            </a:pPr>
            <a:r>
              <a:rPr lang="en-US" dirty="0"/>
              <a:t>Model coefficients, p-values and theory are less important than the </a:t>
            </a:r>
            <a:r>
              <a:rPr lang="en-US" b="1" i="1" dirty="0"/>
              <a:t>accuracy of prediction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How can I use data about patients to predict their diagnostic? 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436" y="3960283"/>
            <a:ext cx="868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Prob(Dementia) = 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 + 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 (symptoms) + </a:t>
            </a:r>
            <a:r>
              <a:rPr lang="en-US" sz="2800" dirty="0" err="1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sz="2800" dirty="0" err="1">
                <a:solidFill>
                  <a:schemeClr val="tx1">
                    <a:lumMod val="65000"/>
                  </a:schemeClr>
                </a:solidFill>
                <a:latin typeface="+mj-lt"/>
              </a:rPr>
              <a:t>Age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 + …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362200" y="4800600"/>
            <a:ext cx="5395932" cy="1654218"/>
            <a:chOff x="336512" y="3270100"/>
            <a:chExt cx="5149734" cy="1884903"/>
          </a:xfrm>
        </p:grpSpPr>
        <p:sp>
          <p:nvSpPr>
            <p:cNvPr id="7" name="TextBox 6"/>
            <p:cNvSpPr txBox="1"/>
            <p:nvPr/>
          </p:nvSpPr>
          <p:spPr>
            <a:xfrm>
              <a:off x="1524000" y="4724400"/>
              <a:ext cx="1371600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Dementia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87842" y="4734167"/>
              <a:ext cx="1371600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Symptoms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61039" y="3270100"/>
              <a:ext cx="1625207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Age</a:t>
              </a:r>
            </a:p>
          </p:txBody>
        </p:sp>
        <p:cxnSp>
          <p:nvCxnSpPr>
            <p:cNvPr id="10" name="Straight Arrow Connector 9"/>
            <p:cNvCxnSpPr>
              <a:stCxn id="9" idx="1"/>
              <a:endCxn id="7" idx="0"/>
            </p:cNvCxnSpPr>
            <p:nvPr/>
          </p:nvCxnSpPr>
          <p:spPr>
            <a:xfrm flipH="1">
              <a:off x="2209800" y="3480518"/>
              <a:ext cx="1651239" cy="1243882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cxnSpLocks/>
              <a:stCxn id="7" idx="3"/>
              <a:endCxn id="8" idx="1"/>
            </p:cNvCxnSpPr>
            <p:nvPr/>
          </p:nvCxnSpPr>
          <p:spPr>
            <a:xfrm>
              <a:off x="2895599" y="4934819"/>
              <a:ext cx="1092242" cy="9766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AFA2629-EEA9-4C4A-B2FA-53DA6FEA31DB}"/>
                </a:ext>
              </a:extLst>
            </p:cNvPr>
            <p:cNvSpPr txBox="1"/>
            <p:nvPr/>
          </p:nvSpPr>
          <p:spPr>
            <a:xfrm>
              <a:off x="1948916" y="3313378"/>
              <a:ext cx="1625207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Genetics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226ED09-2A5A-45D8-BB46-C5FB047C0394}"/>
                </a:ext>
              </a:extLst>
            </p:cNvPr>
            <p:cNvCxnSpPr>
              <a:cxnSpLocks/>
              <a:stCxn id="15" idx="2"/>
              <a:endCxn id="7" idx="0"/>
            </p:cNvCxnSpPr>
            <p:nvPr/>
          </p:nvCxnSpPr>
          <p:spPr>
            <a:xfrm flipH="1">
              <a:off x="2209800" y="3734214"/>
              <a:ext cx="551720" cy="990187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37CAC01-4E50-45D7-A84E-5F442B5BA2D4}"/>
                </a:ext>
              </a:extLst>
            </p:cNvPr>
            <p:cNvSpPr txBox="1"/>
            <p:nvPr/>
          </p:nvSpPr>
          <p:spPr>
            <a:xfrm>
              <a:off x="336512" y="3314020"/>
              <a:ext cx="1625207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Other Factors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00A4E2A-257A-4E57-B756-B16F7F4CAABD}"/>
                </a:ext>
              </a:extLst>
            </p:cNvPr>
            <p:cNvCxnSpPr>
              <a:cxnSpLocks/>
              <a:stCxn id="20" idx="2"/>
              <a:endCxn id="7" idx="0"/>
            </p:cNvCxnSpPr>
            <p:nvPr/>
          </p:nvCxnSpPr>
          <p:spPr>
            <a:xfrm>
              <a:off x="1149116" y="3734857"/>
              <a:ext cx="1060684" cy="98954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725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Explanatory or Causal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goal is to test an EFFECT!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dirty="0"/>
              <a:t>Hypothesis: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Cannabis use cause more traffic accident</a:t>
            </a: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65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How do you test that? </a:t>
            </a:r>
          </a:p>
          <a:p>
            <a:pPr>
              <a:buFont typeface="Wingdings"/>
              <a:buChar char="à"/>
            </a:pPr>
            <a:r>
              <a:rPr lang="en-US" dirty="0"/>
              <a:t>Study Design (Data collection + Model)</a:t>
            </a:r>
          </a:p>
          <a:p>
            <a:pPr>
              <a:buFont typeface="Wingdings"/>
              <a:buChar char="à"/>
            </a:pPr>
            <a:r>
              <a:rPr lang="en-US" dirty="0"/>
              <a:t>Model = Representation of the causal phenomena</a:t>
            </a:r>
          </a:p>
        </p:txBody>
      </p:sp>
    </p:spTree>
    <p:extLst>
      <p:ext uri="{BB962C8B-B14F-4D97-AF65-F5344CB8AC3E}">
        <p14:creationId xmlns:p14="http://schemas.microsoft.com/office/powerpoint/2010/main" val="22910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846" y="72913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Causal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68660"/>
            <a:ext cx="8610600" cy="8727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# Accidents =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 (Cannabis Use) +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d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Age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Cannabis Use =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g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</a:rPr>
              <a:t>Age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653970" y="724417"/>
            <a:ext cx="5410200" cy="1637783"/>
            <a:chOff x="1524000" y="3352800"/>
            <a:chExt cx="5410200" cy="2017931"/>
          </a:xfrm>
        </p:grpSpPr>
        <p:sp>
          <p:nvSpPr>
            <p:cNvPr id="5" name="TextBox 4"/>
            <p:cNvSpPr txBox="1"/>
            <p:nvPr/>
          </p:nvSpPr>
          <p:spPr>
            <a:xfrm>
              <a:off x="1524000" y="4724400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Cannabis Use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62600" y="4862899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# Accidents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81400" y="3352800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Age</a:t>
              </a:r>
            </a:p>
          </p:txBody>
        </p:sp>
        <p:cxnSp>
          <p:nvCxnSpPr>
            <p:cNvPr id="9" name="Straight Arrow Connector 8"/>
            <p:cNvCxnSpPr>
              <a:stCxn id="7" idx="2"/>
              <a:endCxn id="6" idx="0"/>
            </p:cNvCxnSpPr>
            <p:nvPr/>
          </p:nvCxnSpPr>
          <p:spPr>
            <a:xfrm>
              <a:off x="4267200" y="3722132"/>
              <a:ext cx="1981200" cy="1140767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7" idx="2"/>
              <a:endCxn id="5" idx="0"/>
            </p:cNvCxnSpPr>
            <p:nvPr/>
          </p:nvCxnSpPr>
          <p:spPr>
            <a:xfrm flipH="1">
              <a:off x="2209800" y="3722132"/>
              <a:ext cx="2057400" cy="100226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5" idx="3"/>
              <a:endCxn id="6" idx="1"/>
            </p:cNvCxnSpPr>
            <p:nvPr/>
          </p:nvCxnSpPr>
          <p:spPr>
            <a:xfrm flipV="1">
              <a:off x="2895600" y="5047565"/>
              <a:ext cx="2667000" cy="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46B64C-179B-4EEC-83AA-7267DCA89D18}"/>
              </a:ext>
            </a:extLst>
          </p:cNvPr>
          <p:cNvGrpSpPr/>
          <p:nvPr/>
        </p:nvGrpSpPr>
        <p:grpSpPr>
          <a:xfrm>
            <a:off x="1524000" y="3727659"/>
            <a:ext cx="5395932" cy="1654218"/>
            <a:chOff x="336512" y="3270100"/>
            <a:chExt cx="5149734" cy="188490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B4C65D0-4501-408B-A6F5-ADC6CE717447}"/>
                </a:ext>
              </a:extLst>
            </p:cNvPr>
            <p:cNvSpPr txBox="1"/>
            <p:nvPr/>
          </p:nvSpPr>
          <p:spPr>
            <a:xfrm>
              <a:off x="1524000" y="4724400"/>
              <a:ext cx="1371600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Dementia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637F0C7-4ABB-4BE1-9B30-13D22D066EC6}"/>
                </a:ext>
              </a:extLst>
            </p:cNvPr>
            <p:cNvSpPr txBox="1"/>
            <p:nvPr/>
          </p:nvSpPr>
          <p:spPr>
            <a:xfrm>
              <a:off x="3987842" y="4734167"/>
              <a:ext cx="1371600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Symptoms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A3BBD50-F2B2-48D3-8D27-B4C02611060F}"/>
                </a:ext>
              </a:extLst>
            </p:cNvPr>
            <p:cNvSpPr txBox="1"/>
            <p:nvPr/>
          </p:nvSpPr>
          <p:spPr>
            <a:xfrm>
              <a:off x="3861039" y="3270100"/>
              <a:ext cx="1625207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Age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95289D2-6C43-48B9-AEDC-3F40F3077F75}"/>
                </a:ext>
              </a:extLst>
            </p:cNvPr>
            <p:cNvCxnSpPr>
              <a:cxnSpLocks/>
              <a:stCxn id="16" idx="2"/>
              <a:endCxn id="14" idx="0"/>
            </p:cNvCxnSpPr>
            <p:nvPr/>
          </p:nvCxnSpPr>
          <p:spPr>
            <a:xfrm flipH="1">
              <a:off x="2209800" y="3690936"/>
              <a:ext cx="2463843" cy="103346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317595C-5E7F-4EDD-81E1-3B0C0FA55562}"/>
                </a:ext>
              </a:extLst>
            </p:cNvPr>
            <p:cNvCxnSpPr>
              <a:cxnSpLocks/>
              <a:stCxn id="14" idx="3"/>
              <a:endCxn id="15" idx="1"/>
            </p:cNvCxnSpPr>
            <p:nvPr/>
          </p:nvCxnSpPr>
          <p:spPr>
            <a:xfrm>
              <a:off x="2895599" y="4934819"/>
              <a:ext cx="1092242" cy="9766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678FB55-A29D-4283-B4BA-470F7705856F}"/>
                </a:ext>
              </a:extLst>
            </p:cNvPr>
            <p:cNvSpPr txBox="1"/>
            <p:nvPr/>
          </p:nvSpPr>
          <p:spPr>
            <a:xfrm>
              <a:off x="1948916" y="3313378"/>
              <a:ext cx="1625207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Genetics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13EB222-286E-45B7-9E23-6FDB421C9CDD}"/>
                </a:ext>
              </a:extLst>
            </p:cNvPr>
            <p:cNvCxnSpPr>
              <a:cxnSpLocks/>
              <a:stCxn id="20" idx="2"/>
              <a:endCxn id="14" idx="0"/>
            </p:cNvCxnSpPr>
            <p:nvPr/>
          </p:nvCxnSpPr>
          <p:spPr>
            <a:xfrm flipH="1">
              <a:off x="2209800" y="3734214"/>
              <a:ext cx="551720" cy="990187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1AC357F-241B-4A30-87FC-F8821AB5F44C}"/>
                </a:ext>
              </a:extLst>
            </p:cNvPr>
            <p:cNvSpPr txBox="1"/>
            <p:nvPr/>
          </p:nvSpPr>
          <p:spPr>
            <a:xfrm>
              <a:off x="336512" y="3314020"/>
              <a:ext cx="1625207" cy="420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Other Factors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0A9CE16-B44F-4FC8-A13F-CDADE4EB48DC}"/>
                </a:ext>
              </a:extLst>
            </p:cNvPr>
            <p:cNvCxnSpPr>
              <a:cxnSpLocks/>
              <a:stCxn id="22" idx="2"/>
              <a:endCxn id="14" idx="0"/>
            </p:cNvCxnSpPr>
            <p:nvPr/>
          </p:nvCxnSpPr>
          <p:spPr>
            <a:xfrm>
              <a:off x="1149116" y="3734857"/>
              <a:ext cx="1060684" cy="98954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6FE2A3E-5DE0-445E-8C08-E9B583990873}"/>
              </a:ext>
            </a:extLst>
          </p:cNvPr>
          <p:cNvSpPr/>
          <p:nvPr/>
        </p:nvSpPr>
        <p:spPr>
          <a:xfrm>
            <a:off x="290992" y="5657918"/>
            <a:ext cx="868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Prob(Dementia) = 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 + 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2800" dirty="0">
                <a:solidFill>
                  <a:schemeClr val="tx1">
                    <a:lumMod val="65000"/>
                  </a:schemeClr>
                </a:solidFill>
              </a:rPr>
              <a:t> (symptoms) + </a:t>
            </a:r>
            <a:r>
              <a:rPr lang="en-US" sz="2800" dirty="0" err="1">
                <a:solidFill>
                  <a:schemeClr val="tx1">
                    <a:lumMod val="6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sz="2800" dirty="0" err="1">
                <a:solidFill>
                  <a:schemeClr val="tx1">
                    <a:lumMod val="65000"/>
                  </a:schemeClr>
                </a:solidFill>
                <a:latin typeface="+mj-lt"/>
              </a:rPr>
              <a:t>Age</a:t>
            </a:r>
            <a:endParaRPr lang="en-US" sz="2800" dirty="0">
              <a:solidFill>
                <a:schemeClr val="tx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BB76A3-4CF3-4DFF-9ACF-29A0FC8CD09D}"/>
              </a:ext>
            </a:extLst>
          </p:cNvPr>
          <p:cNvSpPr/>
          <p:nvPr/>
        </p:nvSpPr>
        <p:spPr>
          <a:xfrm>
            <a:off x="3718498" y="5336180"/>
            <a:ext cx="16313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50" dirty="0">
                <a:ln w="0"/>
                <a:solidFill>
                  <a:schemeClr val="accent2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61279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Data &amp; Hypothesis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251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Does Treatment A improve Pain more than Treatment B?</a:t>
            </a:r>
          </a:p>
          <a:p>
            <a:pPr marL="0" indent="0">
              <a:buNone/>
            </a:pPr>
            <a:r>
              <a:rPr lang="en-US" sz="2800" dirty="0"/>
              <a:t>Trial – We measure Pain score at time 1 across 423 subjects randomly assigned to treatment A or B.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580265" y="4399946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Treat. A</a:t>
            </a:r>
          </a:p>
          <a:p>
            <a:r>
              <a:rPr lang="en-US" sz="3200" dirty="0"/>
              <a:t>Treat. B</a:t>
            </a:r>
          </a:p>
          <a:p>
            <a:r>
              <a:rPr lang="en-US" sz="3200" dirty="0"/>
              <a:t>Placebo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79316" y="3667703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Time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2440" y="4419600"/>
            <a:ext cx="1737271" cy="1200329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non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Pain Present</a:t>
            </a:r>
          </a:p>
          <a:p>
            <a:pPr algn="ctr"/>
            <a:endParaRPr lang="en-US" sz="2400" dirty="0"/>
          </a:p>
        </p:txBody>
      </p:sp>
      <p:sp>
        <p:nvSpPr>
          <p:cNvPr id="14" name="Right Arrow 13"/>
          <p:cNvSpPr/>
          <p:nvPr/>
        </p:nvSpPr>
        <p:spPr>
          <a:xfrm>
            <a:off x="2602104" y="5032024"/>
            <a:ext cx="914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517148" y="5070476"/>
            <a:ext cx="914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528322" y="4267200"/>
            <a:ext cx="1905000" cy="193899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Pain </a:t>
            </a:r>
          </a:p>
          <a:p>
            <a:pPr algn="ctr"/>
            <a:r>
              <a:rPr lang="en-US" sz="2400" dirty="0"/>
              <a:t>Relief </a:t>
            </a:r>
          </a:p>
          <a:p>
            <a:pPr algn="ctr"/>
            <a:r>
              <a:rPr lang="en-US" sz="2400" dirty="0"/>
              <a:t>Score</a:t>
            </a: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14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Our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2882" y="1143000"/>
            <a:ext cx="82101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Research Question: What is the treatment effect on pain relief?</a:t>
            </a:r>
          </a:p>
          <a:p>
            <a:endParaRPr lang="en-US" sz="2800" dirty="0"/>
          </a:p>
          <a:p>
            <a:r>
              <a:rPr lang="en-US" sz="2800" dirty="0"/>
              <a:t>Model:</a:t>
            </a:r>
          </a:p>
          <a:p>
            <a:r>
              <a:rPr lang="en-US" sz="2800" dirty="0"/>
              <a:t>Pain Relief Score = a1*</a:t>
            </a:r>
            <a:r>
              <a:rPr lang="en-US" sz="2800" dirty="0" err="1"/>
              <a:t>Trt</a:t>
            </a:r>
            <a:r>
              <a:rPr lang="en-US" sz="2800" dirty="0"/>
              <a:t> A + a2*</a:t>
            </a:r>
            <a:r>
              <a:rPr lang="en-US" sz="2800" dirty="0" err="1"/>
              <a:t>Trt</a:t>
            </a:r>
            <a:r>
              <a:rPr lang="en-US" sz="2800" dirty="0"/>
              <a:t> B + a3*</a:t>
            </a:r>
            <a:r>
              <a:rPr lang="en-US" sz="2800" dirty="0" err="1"/>
              <a:t>Trt</a:t>
            </a:r>
            <a:r>
              <a:rPr lang="en-US" sz="2800" dirty="0"/>
              <a:t> P +b*Age + c*Sex + 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" y="5562600"/>
            <a:ext cx="2996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Treatment A/B/P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3810000" y="5740687"/>
            <a:ext cx="914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876799" y="5562599"/>
            <a:ext cx="2930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Pain Relief Score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55028" y="3886200"/>
            <a:ext cx="4081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Age, Sex, Other Meds…</a:t>
            </a:r>
          </a:p>
        </p:txBody>
      </p:sp>
      <p:sp>
        <p:nvSpPr>
          <p:cNvPr id="23" name="Right Arrow 22"/>
          <p:cNvSpPr/>
          <p:nvPr/>
        </p:nvSpPr>
        <p:spPr>
          <a:xfrm rot="5400000">
            <a:off x="6015388" y="4953000"/>
            <a:ext cx="914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8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Let’s do 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10600" cy="3886200"/>
          </a:xfrm>
        </p:spPr>
        <p:txBody>
          <a:bodyPr>
            <a:normAutofit fontScale="77500" lnSpcReduction="20000"/>
          </a:bodyPr>
          <a:lstStyle/>
          <a:p>
            <a:pPr marL="742950" indent="-742950">
              <a:buAutoNum type="arabicPeriod"/>
            </a:pPr>
            <a:r>
              <a:rPr lang="en-US" sz="4000" dirty="0"/>
              <a:t>Let’s compare average Pain Relief Score for Treatment A and B (intuitive thing one would do).</a:t>
            </a:r>
          </a:p>
          <a:p>
            <a:pPr marL="742950" indent="-742950">
              <a:buAutoNum type="arabicPeriod"/>
            </a:pPr>
            <a:r>
              <a:rPr lang="en-US" sz="4000" dirty="0"/>
              <a:t>Lets run a Regression Model (formal modeling).</a:t>
            </a:r>
          </a:p>
          <a:p>
            <a:pPr marL="742950" indent="-742950">
              <a:buAutoNum type="arabicPeriod"/>
            </a:pPr>
            <a:endParaRPr lang="en-US" sz="4000" dirty="0"/>
          </a:p>
          <a:p>
            <a:pPr marL="0" indent="0">
              <a:buNone/>
            </a:pPr>
            <a:r>
              <a:rPr lang="en-US" sz="3800" dirty="0">
                <a:solidFill>
                  <a:srgbClr val="00B050"/>
                </a:solidFill>
              </a:rPr>
              <a:t>Note: We are pretending our experiment only has Time 1. The model gets more complicated if we include Time 2, and we will look into that in the Mixed Models Workshop.</a:t>
            </a:r>
          </a:p>
        </p:txBody>
      </p:sp>
    </p:spTree>
    <p:extLst>
      <p:ext uri="{BB962C8B-B14F-4D97-AF65-F5344CB8AC3E}">
        <p14:creationId xmlns:p14="http://schemas.microsoft.com/office/powerpoint/2010/main" val="287000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8547</TotalTime>
  <Words>732</Words>
  <Application>Microsoft Office PowerPoint</Application>
  <PresentationFormat>On-screen Show (4:3)</PresentationFormat>
  <Paragraphs>129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Symbol</vt:lpstr>
      <vt:lpstr>Wingdings</vt:lpstr>
      <vt:lpstr>Office Theme</vt:lpstr>
      <vt:lpstr>Biostats Support  Krembil Centre for Neuroinformatics</vt:lpstr>
      <vt:lpstr>PowerPoint Presentation</vt:lpstr>
      <vt:lpstr>Why use Regression?</vt:lpstr>
      <vt:lpstr>Predictive Models</vt:lpstr>
      <vt:lpstr>Explanatory or Causal Models</vt:lpstr>
      <vt:lpstr>Causal Model</vt:lpstr>
      <vt:lpstr>Data &amp; Hypothesis</vt:lpstr>
      <vt:lpstr>Our Data</vt:lpstr>
      <vt:lpstr>Let’s do it!</vt:lpstr>
      <vt:lpstr>Confounder</vt:lpstr>
      <vt:lpstr>Confounder</vt:lpstr>
      <vt:lpstr>Randomization</vt:lpstr>
    </vt:vector>
  </TitlesOfParts>
  <Company>CAMH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Statistical Evidence in Medical Research</dc:title>
  <dc:creator>Marcos Sanches</dc:creator>
  <cp:lastModifiedBy>Marcos Sanches</cp:lastModifiedBy>
  <cp:revision>268</cp:revision>
  <cp:lastPrinted>2017-04-26T15:54:19Z</cp:lastPrinted>
  <dcterms:created xsi:type="dcterms:W3CDTF">2016-12-14T14:16:49Z</dcterms:created>
  <dcterms:modified xsi:type="dcterms:W3CDTF">2021-03-23T22:14:10Z</dcterms:modified>
</cp:coreProperties>
</file>