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68" r:id="rId2"/>
    <p:sldId id="371" r:id="rId3"/>
    <p:sldId id="362" r:id="rId4"/>
    <p:sldId id="375" r:id="rId5"/>
    <p:sldId id="376" r:id="rId6"/>
    <p:sldId id="377" r:id="rId7"/>
    <p:sldId id="378" r:id="rId8"/>
    <p:sldId id="379" r:id="rId9"/>
    <p:sldId id="380" r:id="rId10"/>
    <p:sldId id="381" r:id="rId11"/>
    <p:sldId id="382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9F2A85-C1BB-4295-A602-2356594377C4}" v="13" dt="2021-03-30T15:18:33.8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26" autoAdjust="0"/>
    <p:restoredTop sz="94167" autoAdjust="0"/>
  </p:normalViewPr>
  <p:slideViewPr>
    <p:cSldViewPr>
      <p:cViewPr varScale="1">
        <p:scale>
          <a:sx n="68" d="100"/>
          <a:sy n="68" d="100"/>
        </p:scale>
        <p:origin x="973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s Sanches" userId="8f0ac95acaec4b33" providerId="LiveId" clId="{EF9F2A85-C1BB-4295-A602-2356594377C4}"/>
    <pc:docChg chg="custSel addSld delSld modSld">
      <pc:chgData name="Marcos Sanches" userId="8f0ac95acaec4b33" providerId="LiveId" clId="{EF9F2A85-C1BB-4295-A602-2356594377C4}" dt="2021-03-30T15:19:12.296" v="1967" actId="1076"/>
      <pc:docMkLst>
        <pc:docMk/>
      </pc:docMkLst>
      <pc:sldChg chg="del">
        <pc:chgData name="Marcos Sanches" userId="8f0ac95acaec4b33" providerId="LiveId" clId="{EF9F2A85-C1BB-4295-A602-2356594377C4}" dt="2021-03-30T14:22:00.208" v="634" actId="47"/>
        <pc:sldMkLst>
          <pc:docMk/>
          <pc:sldMk cId="18814584" sldId="345"/>
        </pc:sldMkLst>
      </pc:sldChg>
      <pc:sldChg chg="del">
        <pc:chgData name="Marcos Sanches" userId="8f0ac95acaec4b33" providerId="LiveId" clId="{EF9F2A85-C1BB-4295-A602-2356594377C4}" dt="2021-03-30T14:22:00.208" v="634" actId="47"/>
        <pc:sldMkLst>
          <pc:docMk/>
          <pc:sldMk cId="2870001995" sldId="346"/>
        </pc:sldMkLst>
      </pc:sldChg>
      <pc:sldChg chg="modSp mod">
        <pc:chgData name="Marcos Sanches" userId="8f0ac95acaec4b33" providerId="LiveId" clId="{EF9F2A85-C1BB-4295-A602-2356594377C4}" dt="2021-03-30T14:21:39.091" v="633" actId="6549"/>
        <pc:sldMkLst>
          <pc:docMk/>
          <pc:sldMk cId="357127074" sldId="362"/>
        </pc:sldMkLst>
        <pc:spChg chg="mod">
          <ac:chgData name="Marcos Sanches" userId="8f0ac95acaec4b33" providerId="LiveId" clId="{EF9F2A85-C1BB-4295-A602-2356594377C4}" dt="2021-03-30T14:15:36.797" v="267" actId="20577"/>
          <ac:spMkLst>
            <pc:docMk/>
            <pc:sldMk cId="357127074" sldId="362"/>
            <ac:spMk id="2" creationId="{00000000-0000-0000-0000-000000000000}"/>
          </ac:spMkLst>
        </pc:spChg>
        <pc:spChg chg="mod">
          <ac:chgData name="Marcos Sanches" userId="8f0ac95acaec4b33" providerId="LiveId" clId="{EF9F2A85-C1BB-4295-A602-2356594377C4}" dt="2021-03-30T14:21:39.091" v="633" actId="6549"/>
          <ac:spMkLst>
            <pc:docMk/>
            <pc:sldMk cId="357127074" sldId="362"/>
            <ac:spMk id="3" creationId="{00000000-0000-0000-0000-000000000000}"/>
          </ac:spMkLst>
        </pc:spChg>
      </pc:sldChg>
      <pc:sldChg chg="del">
        <pc:chgData name="Marcos Sanches" userId="8f0ac95acaec4b33" providerId="LiveId" clId="{EF9F2A85-C1BB-4295-A602-2356594377C4}" dt="2021-03-30T14:22:00.208" v="634" actId="47"/>
        <pc:sldMkLst>
          <pc:docMk/>
          <pc:sldMk cId="229107265" sldId="363"/>
        </pc:sldMkLst>
      </pc:sldChg>
      <pc:sldChg chg="del">
        <pc:chgData name="Marcos Sanches" userId="8f0ac95acaec4b33" providerId="LiveId" clId="{EF9F2A85-C1BB-4295-A602-2356594377C4}" dt="2021-03-30T14:22:00.208" v="634" actId="47"/>
        <pc:sldMkLst>
          <pc:docMk/>
          <pc:sldMk cId="1612790848" sldId="364"/>
        </pc:sldMkLst>
      </pc:sldChg>
      <pc:sldChg chg="del">
        <pc:chgData name="Marcos Sanches" userId="8f0ac95acaec4b33" providerId="LiveId" clId="{EF9F2A85-C1BB-4295-A602-2356594377C4}" dt="2021-03-30T14:22:00.208" v="634" actId="47"/>
        <pc:sldMkLst>
          <pc:docMk/>
          <pc:sldMk cId="193748882" sldId="365"/>
        </pc:sldMkLst>
      </pc:sldChg>
      <pc:sldChg chg="del">
        <pc:chgData name="Marcos Sanches" userId="8f0ac95acaec4b33" providerId="LiveId" clId="{EF9F2A85-C1BB-4295-A602-2356594377C4}" dt="2021-03-30T14:22:00.208" v="634" actId="47"/>
        <pc:sldMkLst>
          <pc:docMk/>
          <pc:sldMk cId="3887258474" sldId="367"/>
        </pc:sldMkLst>
      </pc:sldChg>
      <pc:sldChg chg="modSp mod">
        <pc:chgData name="Marcos Sanches" userId="8f0ac95acaec4b33" providerId="LiveId" clId="{EF9F2A85-C1BB-4295-A602-2356594377C4}" dt="2021-03-30T14:10:33.747" v="33" actId="20577"/>
        <pc:sldMkLst>
          <pc:docMk/>
          <pc:sldMk cId="858394633" sldId="371"/>
        </pc:sldMkLst>
        <pc:spChg chg="mod">
          <ac:chgData name="Marcos Sanches" userId="8f0ac95acaec4b33" providerId="LiveId" clId="{EF9F2A85-C1BB-4295-A602-2356594377C4}" dt="2021-03-30T14:10:33.747" v="33" actId="20577"/>
          <ac:spMkLst>
            <pc:docMk/>
            <pc:sldMk cId="858394633" sldId="371"/>
            <ac:spMk id="5" creationId="{00000000-0000-0000-0000-000000000000}"/>
          </ac:spMkLst>
        </pc:spChg>
      </pc:sldChg>
      <pc:sldChg chg="del">
        <pc:chgData name="Marcos Sanches" userId="8f0ac95acaec4b33" providerId="LiveId" clId="{EF9F2A85-C1BB-4295-A602-2356594377C4}" dt="2021-03-30T14:22:00.208" v="634" actId="47"/>
        <pc:sldMkLst>
          <pc:docMk/>
          <pc:sldMk cId="1102142375" sldId="372"/>
        </pc:sldMkLst>
      </pc:sldChg>
      <pc:sldChg chg="del">
        <pc:chgData name="Marcos Sanches" userId="8f0ac95acaec4b33" providerId="LiveId" clId="{EF9F2A85-C1BB-4295-A602-2356594377C4}" dt="2021-03-30T14:22:00.208" v="634" actId="47"/>
        <pc:sldMkLst>
          <pc:docMk/>
          <pc:sldMk cId="3505785127" sldId="373"/>
        </pc:sldMkLst>
      </pc:sldChg>
      <pc:sldChg chg="del">
        <pc:chgData name="Marcos Sanches" userId="8f0ac95acaec4b33" providerId="LiveId" clId="{EF9F2A85-C1BB-4295-A602-2356594377C4}" dt="2021-03-30T14:22:00.208" v="634" actId="47"/>
        <pc:sldMkLst>
          <pc:docMk/>
          <pc:sldMk cId="2969341933" sldId="374"/>
        </pc:sldMkLst>
      </pc:sldChg>
      <pc:sldChg chg="modSp add mod">
        <pc:chgData name="Marcos Sanches" userId="8f0ac95acaec4b33" providerId="LiveId" clId="{EF9F2A85-C1BB-4295-A602-2356594377C4}" dt="2021-03-30T14:20:56.672" v="574" actId="6549"/>
        <pc:sldMkLst>
          <pc:docMk/>
          <pc:sldMk cId="1954039837" sldId="375"/>
        </pc:sldMkLst>
        <pc:spChg chg="mod">
          <ac:chgData name="Marcos Sanches" userId="8f0ac95acaec4b33" providerId="LiveId" clId="{EF9F2A85-C1BB-4295-A602-2356594377C4}" dt="2021-03-30T14:20:56.672" v="574" actId="6549"/>
          <ac:spMkLst>
            <pc:docMk/>
            <pc:sldMk cId="1954039837" sldId="375"/>
            <ac:spMk id="3" creationId="{00000000-0000-0000-0000-000000000000}"/>
          </ac:spMkLst>
        </pc:spChg>
      </pc:sldChg>
      <pc:sldChg chg="modSp add mod">
        <pc:chgData name="Marcos Sanches" userId="8f0ac95acaec4b33" providerId="LiveId" clId="{EF9F2A85-C1BB-4295-A602-2356594377C4}" dt="2021-03-30T14:26:22.463" v="749" actId="6549"/>
        <pc:sldMkLst>
          <pc:docMk/>
          <pc:sldMk cId="3587682903" sldId="376"/>
        </pc:sldMkLst>
        <pc:spChg chg="mod">
          <ac:chgData name="Marcos Sanches" userId="8f0ac95acaec4b33" providerId="LiveId" clId="{EF9F2A85-C1BB-4295-A602-2356594377C4}" dt="2021-03-30T14:22:20.473" v="654" actId="20577"/>
          <ac:spMkLst>
            <pc:docMk/>
            <pc:sldMk cId="3587682903" sldId="376"/>
            <ac:spMk id="2" creationId="{00000000-0000-0000-0000-000000000000}"/>
          </ac:spMkLst>
        </pc:spChg>
        <pc:spChg chg="mod">
          <ac:chgData name="Marcos Sanches" userId="8f0ac95acaec4b33" providerId="LiveId" clId="{EF9F2A85-C1BB-4295-A602-2356594377C4}" dt="2021-03-30T14:26:22.463" v="749" actId="6549"/>
          <ac:spMkLst>
            <pc:docMk/>
            <pc:sldMk cId="3587682903" sldId="376"/>
            <ac:spMk id="3" creationId="{00000000-0000-0000-0000-000000000000}"/>
          </ac:spMkLst>
        </pc:spChg>
      </pc:sldChg>
      <pc:sldChg chg="modSp add mod">
        <pc:chgData name="Marcos Sanches" userId="8f0ac95acaec4b33" providerId="LiveId" clId="{EF9F2A85-C1BB-4295-A602-2356594377C4}" dt="2021-03-30T14:45:25.849" v="1500" actId="115"/>
        <pc:sldMkLst>
          <pc:docMk/>
          <pc:sldMk cId="1790177857" sldId="377"/>
        </pc:sldMkLst>
        <pc:spChg chg="mod">
          <ac:chgData name="Marcos Sanches" userId="8f0ac95acaec4b33" providerId="LiveId" clId="{EF9F2A85-C1BB-4295-A602-2356594377C4}" dt="2021-03-30T14:26:51.674" v="772" actId="20577"/>
          <ac:spMkLst>
            <pc:docMk/>
            <pc:sldMk cId="1790177857" sldId="377"/>
            <ac:spMk id="2" creationId="{00000000-0000-0000-0000-000000000000}"/>
          </ac:spMkLst>
        </pc:spChg>
        <pc:spChg chg="mod">
          <ac:chgData name="Marcos Sanches" userId="8f0ac95acaec4b33" providerId="LiveId" clId="{EF9F2A85-C1BB-4295-A602-2356594377C4}" dt="2021-03-30T14:45:25.849" v="1500" actId="115"/>
          <ac:spMkLst>
            <pc:docMk/>
            <pc:sldMk cId="1790177857" sldId="377"/>
            <ac:spMk id="3" creationId="{00000000-0000-0000-0000-000000000000}"/>
          </ac:spMkLst>
        </pc:spChg>
      </pc:sldChg>
      <pc:sldChg chg="addSp delSp modSp add mod">
        <pc:chgData name="Marcos Sanches" userId="8f0ac95acaec4b33" providerId="LiveId" clId="{EF9F2A85-C1BB-4295-A602-2356594377C4}" dt="2021-03-30T14:41:33.514" v="1314" actId="20577"/>
        <pc:sldMkLst>
          <pc:docMk/>
          <pc:sldMk cId="2596370566" sldId="378"/>
        </pc:sldMkLst>
        <pc:spChg chg="mod">
          <ac:chgData name="Marcos Sanches" userId="8f0ac95acaec4b33" providerId="LiveId" clId="{EF9F2A85-C1BB-4295-A602-2356594377C4}" dt="2021-03-30T14:39:25.082" v="1030" actId="20577"/>
          <ac:spMkLst>
            <pc:docMk/>
            <pc:sldMk cId="2596370566" sldId="378"/>
            <ac:spMk id="2" creationId="{00000000-0000-0000-0000-000000000000}"/>
          </ac:spMkLst>
        </pc:spChg>
        <pc:spChg chg="del">
          <ac:chgData name="Marcos Sanches" userId="8f0ac95acaec4b33" providerId="LiveId" clId="{EF9F2A85-C1BB-4295-A602-2356594377C4}" dt="2021-03-30T14:37:56.229" v="986" actId="478"/>
          <ac:spMkLst>
            <pc:docMk/>
            <pc:sldMk cId="2596370566" sldId="378"/>
            <ac:spMk id="3" creationId="{00000000-0000-0000-0000-000000000000}"/>
          </ac:spMkLst>
        </pc:spChg>
        <pc:spChg chg="add del mod">
          <ac:chgData name="Marcos Sanches" userId="8f0ac95acaec4b33" providerId="LiveId" clId="{EF9F2A85-C1BB-4295-A602-2356594377C4}" dt="2021-03-30T14:37:59.812" v="987" actId="478"/>
          <ac:spMkLst>
            <pc:docMk/>
            <pc:sldMk cId="2596370566" sldId="378"/>
            <ac:spMk id="5" creationId="{4C39BEBD-07A4-45AA-8C00-DC81E6008A76}"/>
          </ac:spMkLst>
        </pc:spChg>
        <pc:spChg chg="add del">
          <ac:chgData name="Marcos Sanches" userId="8f0ac95acaec4b33" providerId="LiveId" clId="{EF9F2A85-C1BB-4295-A602-2356594377C4}" dt="2021-03-30T14:38:10.986" v="989" actId="478"/>
          <ac:spMkLst>
            <pc:docMk/>
            <pc:sldMk cId="2596370566" sldId="378"/>
            <ac:spMk id="7" creationId="{0AA531EC-2AAA-43B7-899F-29C674C21496}"/>
          </ac:spMkLst>
        </pc:spChg>
        <pc:spChg chg="add del">
          <ac:chgData name="Marcos Sanches" userId="8f0ac95acaec4b33" providerId="LiveId" clId="{EF9F2A85-C1BB-4295-A602-2356594377C4}" dt="2021-03-30T14:38:15.722" v="991" actId="478"/>
          <ac:spMkLst>
            <pc:docMk/>
            <pc:sldMk cId="2596370566" sldId="378"/>
            <ac:spMk id="9" creationId="{0AA68C3E-313E-4447-862F-FEF3405EE860}"/>
          </ac:spMkLst>
        </pc:spChg>
        <pc:spChg chg="add del mod">
          <ac:chgData name="Marcos Sanches" userId="8f0ac95acaec4b33" providerId="LiveId" clId="{EF9F2A85-C1BB-4295-A602-2356594377C4}" dt="2021-03-30T14:38:35.883" v="996" actId="478"/>
          <ac:spMkLst>
            <pc:docMk/>
            <pc:sldMk cId="2596370566" sldId="378"/>
            <ac:spMk id="11" creationId="{D02663AB-75F7-47E3-AB3A-4BB3BF8B2685}"/>
          </ac:spMkLst>
        </pc:spChg>
        <pc:spChg chg="add mod">
          <ac:chgData name="Marcos Sanches" userId="8f0ac95acaec4b33" providerId="LiveId" clId="{EF9F2A85-C1BB-4295-A602-2356594377C4}" dt="2021-03-30T14:40:05.236" v="1153" actId="120"/>
          <ac:spMkLst>
            <pc:docMk/>
            <pc:sldMk cId="2596370566" sldId="378"/>
            <ac:spMk id="14" creationId="{BE3FDE49-2AD2-422D-A183-1CD0191DBF64}"/>
          </ac:spMkLst>
        </pc:spChg>
        <pc:spChg chg="add mod">
          <ac:chgData name="Marcos Sanches" userId="8f0ac95acaec4b33" providerId="LiveId" clId="{EF9F2A85-C1BB-4295-A602-2356594377C4}" dt="2021-03-30T14:41:33.514" v="1314" actId="20577"/>
          <ac:spMkLst>
            <pc:docMk/>
            <pc:sldMk cId="2596370566" sldId="378"/>
            <ac:spMk id="15" creationId="{F03959A4-D50B-4823-96E6-CDC0143501BC}"/>
          </ac:spMkLst>
        </pc:spChg>
        <pc:picChg chg="add mod">
          <ac:chgData name="Marcos Sanches" userId="8f0ac95acaec4b33" providerId="LiveId" clId="{EF9F2A85-C1BB-4295-A602-2356594377C4}" dt="2021-03-30T14:40:27.183" v="1156" actId="1076"/>
          <ac:picMkLst>
            <pc:docMk/>
            <pc:sldMk cId="2596370566" sldId="378"/>
            <ac:picMk id="13" creationId="{E53F5BE6-D193-414A-8401-6AF82FDD73D0}"/>
          </ac:picMkLst>
        </pc:picChg>
      </pc:sldChg>
      <pc:sldChg chg="modSp add mod">
        <pc:chgData name="Marcos Sanches" userId="8f0ac95acaec4b33" providerId="LiveId" clId="{EF9F2A85-C1BB-4295-A602-2356594377C4}" dt="2021-03-30T14:45:19.194" v="1499" actId="115"/>
        <pc:sldMkLst>
          <pc:docMk/>
          <pc:sldMk cId="1148476792" sldId="379"/>
        </pc:sldMkLst>
        <pc:spChg chg="mod">
          <ac:chgData name="Marcos Sanches" userId="8f0ac95acaec4b33" providerId="LiveId" clId="{EF9F2A85-C1BB-4295-A602-2356594377C4}" dt="2021-03-30T14:45:19.194" v="1499" actId="115"/>
          <ac:spMkLst>
            <pc:docMk/>
            <pc:sldMk cId="1148476792" sldId="379"/>
            <ac:spMk id="3" creationId="{00000000-0000-0000-0000-000000000000}"/>
          </ac:spMkLst>
        </pc:spChg>
      </pc:sldChg>
      <pc:sldChg chg="addSp delSp modSp add mod">
        <pc:chgData name="Marcos Sanches" userId="8f0ac95acaec4b33" providerId="LiveId" clId="{EF9F2A85-C1BB-4295-A602-2356594377C4}" dt="2021-03-30T14:52:40.852" v="1695" actId="27636"/>
        <pc:sldMkLst>
          <pc:docMk/>
          <pc:sldMk cId="4112310645" sldId="380"/>
        </pc:sldMkLst>
        <pc:spChg chg="mod">
          <ac:chgData name="Marcos Sanches" userId="8f0ac95acaec4b33" providerId="LiveId" clId="{EF9F2A85-C1BB-4295-A602-2356594377C4}" dt="2021-03-30T14:47:27.021" v="1518" actId="20577"/>
          <ac:spMkLst>
            <pc:docMk/>
            <pc:sldMk cId="4112310645" sldId="380"/>
            <ac:spMk id="2" creationId="{00000000-0000-0000-0000-000000000000}"/>
          </ac:spMkLst>
        </pc:spChg>
        <pc:spChg chg="del">
          <ac:chgData name="Marcos Sanches" userId="8f0ac95acaec4b33" providerId="LiveId" clId="{EF9F2A85-C1BB-4295-A602-2356594377C4}" dt="2021-03-30T14:47:09.525" v="1502" actId="478"/>
          <ac:spMkLst>
            <pc:docMk/>
            <pc:sldMk cId="4112310645" sldId="380"/>
            <ac:spMk id="3" creationId="{00000000-0000-0000-0000-000000000000}"/>
          </ac:spMkLst>
        </pc:spChg>
        <pc:spChg chg="add del mod">
          <ac:chgData name="Marcos Sanches" userId="8f0ac95acaec4b33" providerId="LiveId" clId="{EF9F2A85-C1BB-4295-A602-2356594377C4}" dt="2021-03-30T14:47:11.546" v="1503" actId="478"/>
          <ac:spMkLst>
            <pc:docMk/>
            <pc:sldMk cId="4112310645" sldId="380"/>
            <ac:spMk id="5" creationId="{7494AD37-42A7-49A6-8B8F-95BD92D0E298}"/>
          </ac:spMkLst>
        </pc:spChg>
        <pc:spChg chg="add mod">
          <ac:chgData name="Marcos Sanches" userId="8f0ac95acaec4b33" providerId="LiveId" clId="{EF9F2A85-C1BB-4295-A602-2356594377C4}" dt="2021-03-30T14:52:40.852" v="1695" actId="27636"/>
          <ac:spMkLst>
            <pc:docMk/>
            <pc:sldMk cId="4112310645" sldId="380"/>
            <ac:spMk id="8" creationId="{9D26CB1F-DC5B-4D76-B926-41D8CA26C376}"/>
          </ac:spMkLst>
        </pc:spChg>
        <pc:picChg chg="add mod">
          <ac:chgData name="Marcos Sanches" userId="8f0ac95acaec4b33" providerId="LiveId" clId="{EF9F2A85-C1BB-4295-A602-2356594377C4}" dt="2021-03-30T14:47:36.008" v="1520" actId="1076"/>
          <ac:picMkLst>
            <pc:docMk/>
            <pc:sldMk cId="4112310645" sldId="380"/>
            <ac:picMk id="7" creationId="{1FDA2ACF-9FAA-4927-B83A-C0780E0391E7}"/>
          </ac:picMkLst>
        </pc:picChg>
      </pc:sldChg>
      <pc:sldChg chg="modSp add mod">
        <pc:chgData name="Marcos Sanches" userId="8f0ac95acaec4b33" providerId="LiveId" clId="{EF9F2A85-C1BB-4295-A602-2356594377C4}" dt="2021-03-30T15:08:42.440" v="1914" actId="115"/>
        <pc:sldMkLst>
          <pc:docMk/>
          <pc:sldMk cId="393027810" sldId="381"/>
        </pc:sldMkLst>
        <pc:spChg chg="mod">
          <ac:chgData name="Marcos Sanches" userId="8f0ac95acaec4b33" providerId="LiveId" clId="{EF9F2A85-C1BB-4295-A602-2356594377C4}" dt="2021-03-30T14:52:58.273" v="1707" actId="20577"/>
          <ac:spMkLst>
            <pc:docMk/>
            <pc:sldMk cId="393027810" sldId="381"/>
            <ac:spMk id="2" creationId="{00000000-0000-0000-0000-000000000000}"/>
          </ac:spMkLst>
        </pc:spChg>
        <pc:spChg chg="mod">
          <ac:chgData name="Marcos Sanches" userId="8f0ac95acaec4b33" providerId="LiveId" clId="{EF9F2A85-C1BB-4295-A602-2356594377C4}" dt="2021-03-30T15:08:42.440" v="1914" actId="115"/>
          <ac:spMkLst>
            <pc:docMk/>
            <pc:sldMk cId="393027810" sldId="381"/>
            <ac:spMk id="8" creationId="{9D26CB1F-DC5B-4D76-B926-41D8CA26C376}"/>
          </ac:spMkLst>
        </pc:spChg>
      </pc:sldChg>
      <pc:sldChg chg="delSp modSp add mod">
        <pc:chgData name="Marcos Sanches" userId="8f0ac95acaec4b33" providerId="LiveId" clId="{EF9F2A85-C1BB-4295-A602-2356594377C4}" dt="2021-03-30T15:19:12.296" v="1967" actId="1076"/>
        <pc:sldMkLst>
          <pc:docMk/>
          <pc:sldMk cId="4219166016" sldId="382"/>
        </pc:sldMkLst>
        <pc:spChg chg="mod">
          <ac:chgData name="Marcos Sanches" userId="8f0ac95acaec4b33" providerId="LiveId" clId="{EF9F2A85-C1BB-4295-A602-2356594377C4}" dt="2021-03-30T15:19:12.296" v="1967" actId="1076"/>
          <ac:spMkLst>
            <pc:docMk/>
            <pc:sldMk cId="4219166016" sldId="382"/>
            <ac:spMk id="8" creationId="{9D26CB1F-DC5B-4D76-B926-41D8CA26C376}"/>
          </ac:spMkLst>
        </pc:spChg>
        <pc:picChg chg="del">
          <ac:chgData name="Marcos Sanches" userId="8f0ac95acaec4b33" providerId="LiveId" clId="{EF9F2A85-C1BB-4295-A602-2356594377C4}" dt="2021-03-30T15:18:37.567" v="1916" actId="478"/>
          <ac:picMkLst>
            <pc:docMk/>
            <pc:sldMk cId="4219166016" sldId="382"/>
            <ac:picMk id="7" creationId="{1FDA2ACF-9FAA-4927-B83A-C0780E0391E7}"/>
          </ac:picMkLst>
        </pc:picChg>
      </pc:sldChg>
    </pc:docChg>
  </pc:docChgLst>
  <pc:docChgLst>
    <pc:chgData name="Marcos Sanches" userId="8f0ac95acaec4b33" providerId="LiveId" clId="{9B7D3D72-2310-4E7C-AC84-263AC138DC6B}"/>
    <pc:docChg chg="modSld">
      <pc:chgData name="Marcos Sanches" userId="8f0ac95acaec4b33" providerId="LiveId" clId="{9B7D3D72-2310-4E7C-AC84-263AC138DC6B}" dt="2020-05-11T17:50:15.395" v="0" actId="6549"/>
      <pc:docMkLst>
        <pc:docMk/>
      </pc:docMkLst>
      <pc:sldChg chg="modSp">
        <pc:chgData name="Marcos Sanches" userId="8f0ac95acaec4b33" providerId="LiveId" clId="{9B7D3D72-2310-4E7C-AC84-263AC138DC6B}" dt="2020-05-11T17:50:15.395" v="0" actId="6549"/>
        <pc:sldMkLst>
          <pc:docMk/>
          <pc:sldMk cId="153005556" sldId="350"/>
        </pc:sldMkLst>
        <pc:spChg chg="mod">
          <ac:chgData name="Marcos Sanches" userId="8f0ac95acaec4b33" providerId="LiveId" clId="{9B7D3D72-2310-4E7C-AC84-263AC138DC6B}" dt="2020-05-11T17:50:15.395" v="0" actId="6549"/>
          <ac:spMkLst>
            <pc:docMk/>
            <pc:sldMk cId="153005556" sldId="350"/>
            <ac:spMk id="2" creationId="{00000000-0000-0000-0000-000000000000}"/>
          </ac:spMkLst>
        </pc:spChg>
      </pc:sldChg>
    </pc:docChg>
  </pc:docChgLst>
  <pc:docChgLst>
    <pc:chgData name="Marcos Sanches" userId="8f0ac95acaec4b33" providerId="LiveId" clId="{15AA5746-5371-4D18-B86F-95DE13D7E592}"/>
    <pc:docChg chg="custSel addSld delSld modSld">
      <pc:chgData name="Marcos Sanches" userId="8f0ac95acaec4b33" providerId="LiveId" clId="{15AA5746-5371-4D18-B86F-95DE13D7E592}" dt="2021-03-23T22:14:05.812" v="2077" actId="20577"/>
      <pc:docMkLst>
        <pc:docMk/>
      </pc:docMkLst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3243098444" sldId="330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1836893886" sldId="331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3063282789" sldId="333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866033666" sldId="334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539807846" sldId="335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4101429131" sldId="336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3588409961" sldId="337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1581334140" sldId="339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511614443" sldId="340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1800275204" sldId="341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40312767" sldId="342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038753070" sldId="343"/>
        </pc:sldMkLst>
      </pc:sldChg>
      <pc:sldChg chg="delSp modSp mod">
        <pc:chgData name="Marcos Sanches" userId="8f0ac95acaec4b33" providerId="LiveId" clId="{15AA5746-5371-4D18-B86F-95DE13D7E592}" dt="2021-03-23T20:11:12.292" v="1157" actId="478"/>
        <pc:sldMkLst>
          <pc:docMk/>
          <pc:sldMk cId="18814584" sldId="345"/>
        </pc:sldMkLst>
        <pc:spChg chg="mod">
          <ac:chgData name="Marcos Sanches" userId="8f0ac95acaec4b33" providerId="LiveId" clId="{15AA5746-5371-4D18-B86F-95DE13D7E592}" dt="2021-03-23T19:48:59.122" v="512" actId="6549"/>
          <ac:spMkLst>
            <pc:docMk/>
            <pc:sldMk cId="18814584" sldId="345"/>
            <ac:spMk id="3" creationId="{00000000-0000-0000-0000-000000000000}"/>
          </ac:spMkLst>
        </pc:spChg>
        <pc:spChg chg="del">
          <ac:chgData name="Marcos Sanches" userId="8f0ac95acaec4b33" providerId="LiveId" clId="{15AA5746-5371-4D18-B86F-95DE13D7E592}" dt="2021-03-23T19:49:14.016" v="522" actId="478"/>
          <ac:spMkLst>
            <pc:docMk/>
            <pc:sldMk cId="18814584" sldId="345"/>
            <ac:spMk id="4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20:10:47.234" v="1153" actId="20577"/>
          <ac:spMkLst>
            <pc:docMk/>
            <pc:sldMk cId="18814584" sldId="345"/>
            <ac:spMk id="5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49:36.517" v="523" actId="1076"/>
          <ac:spMkLst>
            <pc:docMk/>
            <pc:sldMk cId="18814584" sldId="345"/>
            <ac:spMk id="10" creationId="{00000000-0000-0000-0000-000000000000}"/>
          </ac:spMkLst>
        </pc:spChg>
        <pc:spChg chg="del">
          <ac:chgData name="Marcos Sanches" userId="8f0ac95acaec4b33" providerId="LiveId" clId="{15AA5746-5371-4D18-B86F-95DE13D7E592}" dt="2021-03-23T19:49:48.074" v="524" actId="478"/>
          <ac:spMkLst>
            <pc:docMk/>
            <pc:sldMk cId="18814584" sldId="345"/>
            <ac:spMk id="11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50:00.689" v="536" actId="20577"/>
          <ac:spMkLst>
            <pc:docMk/>
            <pc:sldMk cId="18814584" sldId="345"/>
            <ac:spMk id="12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20:11:02.590" v="1154" actId="1076"/>
          <ac:spMkLst>
            <pc:docMk/>
            <pc:sldMk cId="18814584" sldId="345"/>
            <ac:spMk id="14" creationId="{00000000-0000-0000-0000-000000000000}"/>
          </ac:spMkLst>
        </pc:spChg>
        <pc:spChg chg="del">
          <ac:chgData name="Marcos Sanches" userId="8f0ac95acaec4b33" providerId="LiveId" clId="{15AA5746-5371-4D18-B86F-95DE13D7E592}" dt="2021-03-23T20:11:12.292" v="1157" actId="478"/>
          <ac:spMkLst>
            <pc:docMk/>
            <pc:sldMk cId="18814584" sldId="345"/>
            <ac:spMk id="15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20:11:08.404" v="1155" actId="1076"/>
          <ac:spMkLst>
            <pc:docMk/>
            <pc:sldMk cId="18814584" sldId="345"/>
            <ac:spMk id="16" creationId="{00000000-0000-0000-0000-000000000000}"/>
          </ac:spMkLst>
        </pc:spChg>
        <pc:spChg chg="del">
          <ac:chgData name="Marcos Sanches" userId="8f0ac95acaec4b33" providerId="LiveId" clId="{15AA5746-5371-4D18-B86F-95DE13D7E592}" dt="2021-03-23T20:11:10.253" v="1156" actId="478"/>
          <ac:spMkLst>
            <pc:docMk/>
            <pc:sldMk cId="18814584" sldId="345"/>
            <ac:spMk id="17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51:10.709" v="589" actId="1076"/>
          <ac:spMkLst>
            <pc:docMk/>
            <pc:sldMk cId="18814584" sldId="345"/>
            <ac:spMk id="18" creationId="{00000000-0000-0000-0000-000000000000}"/>
          </ac:spMkLst>
        </pc:spChg>
      </pc:sldChg>
      <pc:sldChg chg="delSp modSp mod">
        <pc:chgData name="Marcos Sanches" userId="8f0ac95acaec4b33" providerId="LiveId" clId="{15AA5746-5371-4D18-B86F-95DE13D7E592}" dt="2021-03-23T20:01:05.402" v="1144" actId="20577"/>
        <pc:sldMkLst>
          <pc:docMk/>
          <pc:sldMk cId="2870001995" sldId="346"/>
        </pc:sldMkLst>
        <pc:spChg chg="mod">
          <ac:chgData name="Marcos Sanches" userId="8f0ac95acaec4b33" providerId="LiveId" clId="{15AA5746-5371-4D18-B86F-95DE13D7E592}" dt="2021-03-23T19:57:57.957" v="796" actId="20577"/>
          <ac:spMkLst>
            <pc:docMk/>
            <pc:sldMk cId="2870001995" sldId="346"/>
            <ac:spMk id="2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20:01:05.402" v="1144" actId="20577"/>
          <ac:spMkLst>
            <pc:docMk/>
            <pc:sldMk cId="2870001995" sldId="346"/>
            <ac:spMk id="3" creationId="{00000000-0000-0000-0000-000000000000}"/>
          </ac:spMkLst>
        </pc:spChg>
        <pc:spChg chg="del">
          <ac:chgData name="Marcos Sanches" userId="8f0ac95acaec4b33" providerId="LiveId" clId="{15AA5746-5371-4D18-B86F-95DE13D7E592}" dt="2021-03-23T19:53:05.520" v="591" actId="478"/>
          <ac:spMkLst>
            <pc:docMk/>
            <pc:sldMk cId="2870001995" sldId="346"/>
            <ac:spMk id="4" creationId="{00000000-0000-0000-0000-000000000000}"/>
          </ac:spMkLst>
        </pc:spChg>
      </pc:sldChg>
      <pc:sldChg chg="delSp del mod">
        <pc:chgData name="Marcos Sanches" userId="8f0ac95acaec4b33" providerId="LiveId" clId="{15AA5746-5371-4D18-B86F-95DE13D7E592}" dt="2021-03-23T22:07:17.959" v="2025" actId="47"/>
        <pc:sldMkLst>
          <pc:docMk/>
          <pc:sldMk cId="3889362127" sldId="347"/>
        </pc:sldMkLst>
        <pc:spChg chg="del">
          <ac:chgData name="Marcos Sanches" userId="8f0ac95acaec4b33" providerId="LiveId" clId="{15AA5746-5371-4D18-B86F-95DE13D7E592}" dt="2021-03-23T21:36:47.511" v="1294" actId="478"/>
          <ac:spMkLst>
            <pc:docMk/>
            <pc:sldMk cId="3889362127" sldId="347"/>
            <ac:spMk id="4" creationId="{00000000-0000-0000-0000-000000000000}"/>
          </ac:spMkLst>
        </pc:spChg>
      </pc:sldChg>
      <pc:sldChg chg="del">
        <pc:chgData name="Marcos Sanches" userId="8f0ac95acaec4b33" providerId="LiveId" clId="{15AA5746-5371-4D18-B86F-95DE13D7E592}" dt="2021-03-23T21:12:30.658" v="1233" actId="47"/>
        <pc:sldMkLst>
          <pc:docMk/>
          <pc:sldMk cId="1193222291" sldId="348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705421490" sldId="349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153005556" sldId="350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697705793" sldId="351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486103203" sldId="352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784866423" sldId="353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1399896189" sldId="354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3314080698" sldId="355"/>
        </pc:sldMkLst>
      </pc:sldChg>
      <pc:sldChg chg="del">
        <pc:chgData name="Marcos Sanches" userId="8f0ac95acaec4b33" providerId="LiveId" clId="{15AA5746-5371-4D18-B86F-95DE13D7E592}" dt="2021-03-23T21:12:30.658" v="1233" actId="47"/>
        <pc:sldMkLst>
          <pc:docMk/>
          <pc:sldMk cId="3076912802" sldId="358"/>
        </pc:sldMkLst>
      </pc:sldChg>
      <pc:sldChg chg="del">
        <pc:chgData name="Marcos Sanches" userId="8f0ac95acaec4b33" providerId="LiveId" clId="{15AA5746-5371-4D18-B86F-95DE13D7E592}" dt="2021-03-23T21:12:30.658" v="1233" actId="47"/>
        <pc:sldMkLst>
          <pc:docMk/>
          <pc:sldMk cId="419725263" sldId="359"/>
        </pc:sldMkLst>
      </pc:sldChg>
      <pc:sldChg chg="del">
        <pc:chgData name="Marcos Sanches" userId="8f0ac95acaec4b33" providerId="LiveId" clId="{15AA5746-5371-4D18-B86F-95DE13D7E592}" dt="2021-03-23T21:12:30.658" v="1233" actId="47"/>
        <pc:sldMkLst>
          <pc:docMk/>
          <pc:sldMk cId="3293707937" sldId="360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154744751" sldId="361"/>
        </pc:sldMkLst>
      </pc:sldChg>
      <pc:sldChg chg="delSp modSp mod">
        <pc:chgData name="Marcos Sanches" userId="8f0ac95acaec4b33" providerId="LiveId" clId="{15AA5746-5371-4D18-B86F-95DE13D7E592}" dt="2021-03-23T16:55:16.709" v="298" actId="478"/>
        <pc:sldMkLst>
          <pc:docMk/>
          <pc:sldMk cId="357127074" sldId="362"/>
        </pc:sldMkLst>
        <pc:spChg chg="mod">
          <ac:chgData name="Marcos Sanches" userId="8f0ac95acaec4b33" providerId="LiveId" clId="{15AA5746-5371-4D18-B86F-95DE13D7E592}" dt="2021-03-23T16:55:12.024" v="297" actId="14100"/>
          <ac:spMkLst>
            <pc:docMk/>
            <pc:sldMk cId="357127074" sldId="362"/>
            <ac:spMk id="3" creationId="{00000000-0000-0000-0000-000000000000}"/>
          </ac:spMkLst>
        </pc:spChg>
        <pc:spChg chg="del">
          <ac:chgData name="Marcos Sanches" userId="8f0ac95acaec4b33" providerId="LiveId" clId="{15AA5746-5371-4D18-B86F-95DE13D7E592}" dt="2021-03-23T16:55:16.709" v="298" actId="478"/>
          <ac:spMkLst>
            <pc:docMk/>
            <pc:sldMk cId="357127074" sldId="362"/>
            <ac:spMk id="4" creationId="{00000000-0000-0000-0000-000000000000}"/>
          </ac:spMkLst>
        </pc:spChg>
      </pc:sldChg>
      <pc:sldChg chg="delSp mod">
        <pc:chgData name="Marcos Sanches" userId="8f0ac95acaec4b33" providerId="LiveId" clId="{15AA5746-5371-4D18-B86F-95DE13D7E592}" dt="2021-03-23T19:31:44.707" v="349" actId="478"/>
        <pc:sldMkLst>
          <pc:docMk/>
          <pc:sldMk cId="229107265" sldId="363"/>
        </pc:sldMkLst>
        <pc:spChg chg="del">
          <ac:chgData name="Marcos Sanches" userId="8f0ac95acaec4b33" providerId="LiveId" clId="{15AA5746-5371-4D18-B86F-95DE13D7E592}" dt="2021-03-23T19:31:44.707" v="349" actId="478"/>
          <ac:spMkLst>
            <pc:docMk/>
            <pc:sldMk cId="229107265" sldId="363"/>
            <ac:spMk id="4" creationId="{00000000-0000-0000-0000-000000000000}"/>
          </ac:spMkLst>
        </pc:spChg>
      </pc:sldChg>
      <pc:sldChg chg="addSp delSp modSp mod modAnim">
        <pc:chgData name="Marcos Sanches" userId="8f0ac95acaec4b33" providerId="LiveId" clId="{15AA5746-5371-4D18-B86F-95DE13D7E592}" dt="2021-03-23T19:41:14.182" v="428" actId="14100"/>
        <pc:sldMkLst>
          <pc:docMk/>
          <pc:sldMk cId="1612790848" sldId="364"/>
        </pc:sldMkLst>
        <pc:spChg chg="mod">
          <ac:chgData name="Marcos Sanches" userId="8f0ac95acaec4b33" providerId="LiveId" clId="{15AA5746-5371-4D18-B86F-95DE13D7E592}" dt="2021-03-23T19:35:25.223" v="359" actId="1076"/>
          <ac:spMkLst>
            <pc:docMk/>
            <pc:sldMk cId="1612790848" sldId="364"/>
            <ac:spMk id="2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35:44.913" v="365" actId="27636"/>
          <ac:spMkLst>
            <pc:docMk/>
            <pc:sldMk cId="1612790848" sldId="364"/>
            <ac:spMk id="3" creationId="{00000000-0000-0000-0000-000000000000}"/>
          </ac:spMkLst>
        </pc:spChg>
        <pc:spChg chg="del">
          <ac:chgData name="Marcos Sanches" userId="8f0ac95acaec4b33" providerId="LiveId" clId="{15AA5746-5371-4D18-B86F-95DE13D7E592}" dt="2021-03-23T19:34:36.153" v="350" actId="478"/>
          <ac:spMkLst>
            <pc:docMk/>
            <pc:sldMk cId="1612790848" sldId="364"/>
            <ac:spMk id="4" creationId="{00000000-0000-0000-0000-000000000000}"/>
          </ac:spMkLst>
        </pc:spChg>
        <pc:spChg chg="add mod">
          <ac:chgData name="Marcos Sanches" userId="8f0ac95acaec4b33" providerId="LiveId" clId="{15AA5746-5371-4D18-B86F-95DE13D7E592}" dt="2021-03-23T19:38:15.534" v="377" actId="1076"/>
          <ac:spMkLst>
            <pc:docMk/>
            <pc:sldMk cId="1612790848" sldId="364"/>
            <ac:spMk id="8" creationId="{58BB76A3-4CF3-4DFF-9ACF-29A0FC8CD09D}"/>
          </ac:spMkLst>
        </pc:spChg>
        <pc:spChg chg="mod">
          <ac:chgData name="Marcos Sanches" userId="8f0ac95acaec4b33" providerId="LiveId" clId="{15AA5746-5371-4D18-B86F-95DE13D7E592}" dt="2021-03-23T19:35:14.858" v="357"/>
          <ac:spMkLst>
            <pc:docMk/>
            <pc:sldMk cId="1612790848" sldId="364"/>
            <ac:spMk id="14" creationId="{BB4C65D0-4501-408B-A6F5-ADC6CE717447}"/>
          </ac:spMkLst>
        </pc:spChg>
        <pc:spChg chg="mod">
          <ac:chgData name="Marcos Sanches" userId="8f0ac95acaec4b33" providerId="LiveId" clId="{15AA5746-5371-4D18-B86F-95DE13D7E592}" dt="2021-03-23T19:35:14.858" v="357"/>
          <ac:spMkLst>
            <pc:docMk/>
            <pc:sldMk cId="1612790848" sldId="364"/>
            <ac:spMk id="15" creationId="{2637F0C7-4ABB-4BE1-9B30-13D22D066EC6}"/>
          </ac:spMkLst>
        </pc:spChg>
        <pc:spChg chg="mod">
          <ac:chgData name="Marcos Sanches" userId="8f0ac95acaec4b33" providerId="LiveId" clId="{15AA5746-5371-4D18-B86F-95DE13D7E592}" dt="2021-03-23T19:39:07.489" v="382" actId="20577"/>
          <ac:spMkLst>
            <pc:docMk/>
            <pc:sldMk cId="1612790848" sldId="364"/>
            <ac:spMk id="16" creationId="{3A3BBD50-F2B2-48D3-8D27-B4C02611060F}"/>
          </ac:spMkLst>
        </pc:spChg>
        <pc:spChg chg="mod">
          <ac:chgData name="Marcos Sanches" userId="8f0ac95acaec4b33" providerId="LiveId" clId="{15AA5746-5371-4D18-B86F-95DE13D7E592}" dt="2021-03-23T19:35:14.858" v="357"/>
          <ac:spMkLst>
            <pc:docMk/>
            <pc:sldMk cId="1612790848" sldId="364"/>
            <ac:spMk id="20" creationId="{1678FB55-A29D-4283-B4BA-470F7705856F}"/>
          </ac:spMkLst>
        </pc:spChg>
        <pc:spChg chg="mod">
          <ac:chgData name="Marcos Sanches" userId="8f0ac95acaec4b33" providerId="LiveId" clId="{15AA5746-5371-4D18-B86F-95DE13D7E592}" dt="2021-03-23T19:35:14.858" v="357"/>
          <ac:spMkLst>
            <pc:docMk/>
            <pc:sldMk cId="1612790848" sldId="364"/>
            <ac:spMk id="22" creationId="{61AC357F-241B-4A30-87FC-F8821AB5F44C}"/>
          </ac:spMkLst>
        </pc:spChg>
        <pc:spChg chg="add mod">
          <ac:chgData name="Marcos Sanches" userId="8f0ac95acaec4b33" providerId="LiveId" clId="{15AA5746-5371-4D18-B86F-95DE13D7E592}" dt="2021-03-23T19:39:19.722" v="397" actId="20577"/>
          <ac:spMkLst>
            <pc:docMk/>
            <pc:sldMk cId="1612790848" sldId="364"/>
            <ac:spMk id="24" creationId="{76FE2A3E-5DE0-445E-8C08-E9B583990873}"/>
          </ac:spMkLst>
        </pc:spChg>
        <pc:grpChg chg="add mod">
          <ac:chgData name="Marcos Sanches" userId="8f0ac95acaec4b33" providerId="LiveId" clId="{15AA5746-5371-4D18-B86F-95DE13D7E592}" dt="2021-03-23T19:35:50.495" v="366" actId="1076"/>
          <ac:grpSpMkLst>
            <pc:docMk/>
            <pc:sldMk cId="1612790848" sldId="364"/>
            <ac:grpSpMk id="12" creationId="{4E46B64C-179B-4EEC-83AA-7267DCA89D18}"/>
          </ac:grpSpMkLst>
        </pc:grpChg>
        <pc:grpChg chg="mod">
          <ac:chgData name="Marcos Sanches" userId="8f0ac95acaec4b33" providerId="LiveId" clId="{15AA5746-5371-4D18-B86F-95DE13D7E592}" dt="2021-03-23T19:35:33.929" v="361" actId="14100"/>
          <ac:grpSpMkLst>
            <pc:docMk/>
            <pc:sldMk cId="1612790848" sldId="364"/>
            <ac:grpSpMk id="18" creationId="{00000000-0000-0000-0000-000000000000}"/>
          </ac:grpSpMkLst>
        </pc:grpChg>
        <pc:cxnChg chg="mod">
          <ac:chgData name="Marcos Sanches" userId="8f0ac95acaec4b33" providerId="LiveId" clId="{15AA5746-5371-4D18-B86F-95DE13D7E592}" dt="2021-03-23T19:41:14.182" v="428" actId="14100"/>
          <ac:cxnSpMkLst>
            <pc:docMk/>
            <pc:sldMk cId="1612790848" sldId="364"/>
            <ac:cxnSpMk id="17" creationId="{595289D2-6C43-48B9-AEDC-3F40F3077F75}"/>
          </ac:cxnSpMkLst>
        </pc:cxnChg>
        <pc:cxnChg chg="mod">
          <ac:chgData name="Marcos Sanches" userId="8f0ac95acaec4b33" providerId="LiveId" clId="{15AA5746-5371-4D18-B86F-95DE13D7E592}" dt="2021-03-23T19:35:14.858" v="357"/>
          <ac:cxnSpMkLst>
            <pc:docMk/>
            <pc:sldMk cId="1612790848" sldId="364"/>
            <ac:cxnSpMk id="19" creationId="{9317595C-5E7F-4EDD-81E1-3B0C0FA55562}"/>
          </ac:cxnSpMkLst>
        </pc:cxnChg>
        <pc:cxnChg chg="mod">
          <ac:chgData name="Marcos Sanches" userId="8f0ac95acaec4b33" providerId="LiveId" clId="{15AA5746-5371-4D18-B86F-95DE13D7E592}" dt="2021-03-23T19:35:14.858" v="357"/>
          <ac:cxnSpMkLst>
            <pc:docMk/>
            <pc:sldMk cId="1612790848" sldId="364"/>
            <ac:cxnSpMk id="21" creationId="{713EB222-286E-45B7-9E23-6FDB421C9CDD}"/>
          </ac:cxnSpMkLst>
        </pc:cxnChg>
        <pc:cxnChg chg="mod">
          <ac:chgData name="Marcos Sanches" userId="8f0ac95acaec4b33" providerId="LiveId" clId="{15AA5746-5371-4D18-B86F-95DE13D7E592}" dt="2021-03-23T19:35:14.858" v="357"/>
          <ac:cxnSpMkLst>
            <pc:docMk/>
            <pc:sldMk cId="1612790848" sldId="364"/>
            <ac:cxnSpMk id="23" creationId="{20A9CE16-B44F-4FC8-A13F-CDADE4EB48DC}"/>
          </ac:cxnSpMkLst>
        </pc:cxnChg>
      </pc:sldChg>
      <pc:sldChg chg="delSp modSp mod">
        <pc:chgData name="Marcos Sanches" userId="8f0ac95acaec4b33" providerId="LiveId" clId="{15AA5746-5371-4D18-B86F-95DE13D7E592}" dt="2021-03-23T20:12:50.047" v="1231" actId="5793"/>
        <pc:sldMkLst>
          <pc:docMk/>
          <pc:sldMk cId="193748882" sldId="365"/>
        </pc:sldMkLst>
        <pc:spChg chg="del">
          <ac:chgData name="Marcos Sanches" userId="8f0ac95acaec4b33" providerId="LiveId" clId="{15AA5746-5371-4D18-B86F-95DE13D7E592}" dt="2021-03-23T19:52:35.993" v="590" actId="478"/>
          <ac:spMkLst>
            <pc:docMk/>
            <pc:sldMk cId="193748882" sldId="365"/>
            <ac:spMk id="4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20:12:50.047" v="1231" actId="5793"/>
          <ac:spMkLst>
            <pc:docMk/>
            <pc:sldMk cId="193748882" sldId="365"/>
            <ac:spMk id="7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20:11:25.442" v="1163" actId="20577"/>
          <ac:spMkLst>
            <pc:docMk/>
            <pc:sldMk cId="193748882" sldId="365"/>
            <ac:spMk id="19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20:11:35.347" v="1173" actId="1038"/>
          <ac:spMkLst>
            <pc:docMk/>
            <pc:sldMk cId="193748882" sldId="365"/>
            <ac:spMk id="20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53:18.025" v="608" actId="20577"/>
          <ac:spMkLst>
            <pc:docMk/>
            <pc:sldMk cId="193748882" sldId="365"/>
            <ac:spMk id="21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53:36.695" v="633" actId="5793"/>
          <ac:spMkLst>
            <pc:docMk/>
            <pc:sldMk cId="193748882" sldId="365"/>
            <ac:spMk id="22" creationId="{00000000-0000-0000-0000-000000000000}"/>
          </ac:spMkLst>
        </pc:spChg>
      </pc:sldChg>
      <pc:sldChg chg="del">
        <pc:chgData name="Marcos Sanches" userId="8f0ac95acaec4b33" providerId="LiveId" clId="{15AA5746-5371-4D18-B86F-95DE13D7E592}" dt="2021-03-23T21:12:30.658" v="1233" actId="47"/>
        <pc:sldMkLst>
          <pc:docMk/>
          <pc:sldMk cId="3285289917" sldId="366"/>
        </pc:sldMkLst>
      </pc:sldChg>
      <pc:sldChg chg="addSp delSp modSp mod">
        <pc:chgData name="Marcos Sanches" userId="8f0ac95acaec4b33" providerId="LiveId" clId="{15AA5746-5371-4D18-B86F-95DE13D7E592}" dt="2021-03-23T19:40:04.264" v="427" actId="5793"/>
        <pc:sldMkLst>
          <pc:docMk/>
          <pc:sldMk cId="3887258474" sldId="367"/>
        </pc:sldMkLst>
        <pc:spChg chg="del">
          <ac:chgData name="Marcos Sanches" userId="8f0ac95acaec4b33" providerId="LiveId" clId="{15AA5746-5371-4D18-B86F-95DE13D7E592}" dt="2021-03-23T19:25:07.320" v="299" actId="478"/>
          <ac:spMkLst>
            <pc:docMk/>
            <pc:sldMk cId="3887258474" sldId="367"/>
            <ac:spMk id="4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40:04.264" v="427" actId="5793"/>
          <ac:spMkLst>
            <pc:docMk/>
            <pc:sldMk cId="3887258474" sldId="367"/>
            <ac:spMk id="5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28:14.760" v="342" actId="571"/>
          <ac:spMkLst>
            <pc:docMk/>
            <pc:sldMk cId="3887258474" sldId="367"/>
            <ac:spMk id="7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29:07.655" v="347" actId="1076"/>
          <ac:spMkLst>
            <pc:docMk/>
            <pc:sldMk cId="3887258474" sldId="367"/>
            <ac:spMk id="8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39:38.914" v="404" actId="20577"/>
          <ac:spMkLst>
            <pc:docMk/>
            <pc:sldMk cId="3887258474" sldId="367"/>
            <ac:spMk id="9" creationId="{00000000-0000-0000-0000-000000000000}"/>
          </ac:spMkLst>
        </pc:spChg>
        <pc:spChg chg="add mod">
          <ac:chgData name="Marcos Sanches" userId="8f0ac95acaec4b33" providerId="LiveId" clId="{15AA5746-5371-4D18-B86F-95DE13D7E592}" dt="2021-03-23T19:28:14.760" v="342" actId="571"/>
          <ac:spMkLst>
            <pc:docMk/>
            <pc:sldMk cId="3887258474" sldId="367"/>
            <ac:spMk id="15" creationId="{6AFA2629-EEA9-4C4A-B2FA-53DA6FEA31DB}"/>
          </ac:spMkLst>
        </pc:spChg>
        <pc:spChg chg="add mod">
          <ac:chgData name="Marcos Sanches" userId="8f0ac95acaec4b33" providerId="LiveId" clId="{15AA5746-5371-4D18-B86F-95DE13D7E592}" dt="2021-03-23T19:28:14.760" v="342" actId="571"/>
          <ac:spMkLst>
            <pc:docMk/>
            <pc:sldMk cId="3887258474" sldId="367"/>
            <ac:spMk id="20" creationId="{237CAC01-4E50-45D7-A84E-5F442B5BA2D4}"/>
          </ac:spMkLst>
        </pc:spChg>
        <pc:grpChg chg="mod">
          <ac:chgData name="Marcos Sanches" userId="8f0ac95acaec4b33" providerId="LiveId" clId="{15AA5746-5371-4D18-B86F-95DE13D7E592}" dt="2021-03-23T19:39:56.822" v="420" actId="1076"/>
          <ac:grpSpMkLst>
            <pc:docMk/>
            <pc:sldMk cId="3887258474" sldId="367"/>
            <ac:grpSpMk id="6" creationId="{00000000-0000-0000-0000-000000000000}"/>
          </ac:grpSpMkLst>
        </pc:grpChg>
        <pc:cxnChg chg="mod">
          <ac:chgData name="Marcos Sanches" userId="8f0ac95acaec4b33" providerId="LiveId" clId="{15AA5746-5371-4D18-B86F-95DE13D7E592}" dt="2021-03-23T19:28:14.760" v="342" actId="571"/>
          <ac:cxnSpMkLst>
            <pc:docMk/>
            <pc:sldMk cId="3887258474" sldId="367"/>
            <ac:cxnSpMk id="10" creationId="{00000000-0000-0000-0000-000000000000}"/>
          </ac:cxnSpMkLst>
        </pc:cxnChg>
        <pc:cxnChg chg="mod">
          <ac:chgData name="Marcos Sanches" userId="8f0ac95acaec4b33" providerId="LiveId" clId="{15AA5746-5371-4D18-B86F-95DE13D7E592}" dt="2021-03-23T19:29:07.655" v="347" actId="1076"/>
          <ac:cxnSpMkLst>
            <pc:docMk/>
            <pc:sldMk cId="3887258474" sldId="367"/>
            <ac:cxnSpMk id="12" creationId="{00000000-0000-0000-0000-000000000000}"/>
          </ac:cxnSpMkLst>
        </pc:cxnChg>
        <pc:cxnChg chg="add mod">
          <ac:chgData name="Marcos Sanches" userId="8f0ac95acaec4b33" providerId="LiveId" clId="{15AA5746-5371-4D18-B86F-95DE13D7E592}" dt="2021-03-23T19:28:14.760" v="342" actId="571"/>
          <ac:cxnSpMkLst>
            <pc:docMk/>
            <pc:sldMk cId="3887258474" sldId="367"/>
            <ac:cxnSpMk id="16" creationId="{4226ED09-2A5A-45D8-BB46-C5FB047C0394}"/>
          </ac:cxnSpMkLst>
        </pc:cxnChg>
        <pc:cxnChg chg="add mod">
          <ac:chgData name="Marcos Sanches" userId="8f0ac95acaec4b33" providerId="LiveId" clId="{15AA5746-5371-4D18-B86F-95DE13D7E592}" dt="2021-03-23T19:28:24.215" v="344" actId="14100"/>
          <ac:cxnSpMkLst>
            <pc:docMk/>
            <pc:sldMk cId="3887258474" sldId="367"/>
            <ac:cxnSpMk id="21" creationId="{400A4E2A-257A-4E57-B756-B16F7F4CAABD}"/>
          </ac:cxnSpMkLst>
        </pc:cxnChg>
      </pc:sldChg>
      <pc:sldChg chg="add">
        <pc:chgData name="Marcos Sanches" userId="8f0ac95acaec4b33" providerId="LiveId" clId="{15AA5746-5371-4D18-B86F-95DE13D7E592}" dt="2021-03-23T22:12:32.942" v="2026"/>
        <pc:sldMkLst>
          <pc:docMk/>
          <pc:sldMk cId="1700533014" sldId="368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538471939" sldId="369"/>
        </pc:sldMkLst>
      </pc:sldChg>
      <pc:sldChg chg="modSp del mod">
        <pc:chgData name="Marcos Sanches" userId="8f0ac95acaec4b33" providerId="LiveId" clId="{15AA5746-5371-4D18-B86F-95DE13D7E592}" dt="2021-03-23T22:12:37.688" v="2027" actId="47"/>
        <pc:sldMkLst>
          <pc:docMk/>
          <pc:sldMk cId="3156711284" sldId="370"/>
        </pc:sldMkLst>
        <pc:spChg chg="mod">
          <ac:chgData name="Marcos Sanches" userId="8f0ac95acaec4b33" providerId="LiveId" clId="{15AA5746-5371-4D18-B86F-95DE13D7E592}" dt="2021-03-23T16:48:30.249" v="1" actId="20577"/>
          <ac:spMkLst>
            <pc:docMk/>
            <pc:sldMk cId="3156711284" sldId="370"/>
            <ac:spMk id="4" creationId="{6A449952-0EBE-44EE-803F-042D69D95DF7}"/>
          </ac:spMkLst>
        </pc:spChg>
      </pc:sldChg>
      <pc:sldChg chg="addSp delSp modSp mod">
        <pc:chgData name="Marcos Sanches" userId="8f0ac95acaec4b33" providerId="LiveId" clId="{15AA5746-5371-4D18-B86F-95DE13D7E592}" dt="2021-03-23T22:14:05.812" v="2077" actId="20577"/>
        <pc:sldMkLst>
          <pc:docMk/>
          <pc:sldMk cId="858394633" sldId="371"/>
        </pc:sldMkLst>
        <pc:spChg chg="del mod">
          <ac:chgData name="Marcos Sanches" userId="8f0ac95acaec4b33" providerId="LiveId" clId="{15AA5746-5371-4D18-B86F-95DE13D7E592}" dt="2021-03-23T16:52:11.375" v="109" actId="478"/>
          <ac:spMkLst>
            <pc:docMk/>
            <pc:sldMk cId="858394633" sldId="371"/>
            <ac:spMk id="3" creationId="{00000000-0000-0000-0000-000000000000}"/>
          </ac:spMkLst>
        </pc:spChg>
        <pc:spChg chg="add del mod">
          <ac:chgData name="Marcos Sanches" userId="8f0ac95acaec4b33" providerId="LiveId" clId="{15AA5746-5371-4D18-B86F-95DE13D7E592}" dt="2021-03-23T16:52:15.548" v="110" actId="478"/>
          <ac:spMkLst>
            <pc:docMk/>
            <pc:sldMk cId="858394633" sldId="371"/>
            <ac:spMk id="4" creationId="{1F619C51-36A0-4A07-93F9-8D09DEE56896}"/>
          </ac:spMkLst>
        </pc:spChg>
        <pc:spChg chg="mod">
          <ac:chgData name="Marcos Sanches" userId="8f0ac95acaec4b33" providerId="LiveId" clId="{15AA5746-5371-4D18-B86F-95DE13D7E592}" dt="2021-03-23T22:14:05.812" v="2077" actId="20577"/>
          <ac:spMkLst>
            <pc:docMk/>
            <pc:sldMk cId="858394633" sldId="371"/>
            <ac:spMk id="5" creationId="{00000000-0000-0000-0000-000000000000}"/>
          </ac:spMkLst>
        </pc:spChg>
      </pc:sldChg>
      <pc:sldChg chg="addSp delSp modSp add mod">
        <pc:chgData name="Marcos Sanches" userId="8f0ac95acaec4b33" providerId="LiveId" clId="{15AA5746-5371-4D18-B86F-95DE13D7E592}" dt="2021-03-23T21:39:32.684" v="1612" actId="27636"/>
        <pc:sldMkLst>
          <pc:docMk/>
          <pc:sldMk cId="1102142375" sldId="372"/>
        </pc:sldMkLst>
        <pc:spChg chg="mod">
          <ac:chgData name="Marcos Sanches" userId="8f0ac95acaec4b33" providerId="LiveId" clId="{15AA5746-5371-4D18-B86F-95DE13D7E592}" dt="2021-03-23T21:35:01.208" v="1245" actId="20577"/>
          <ac:spMkLst>
            <pc:docMk/>
            <pc:sldMk cId="1102142375" sldId="372"/>
            <ac:spMk id="2" creationId="{00000000-0000-0000-0000-000000000000}"/>
          </ac:spMkLst>
        </pc:spChg>
        <pc:spChg chg="del">
          <ac:chgData name="Marcos Sanches" userId="8f0ac95acaec4b33" providerId="LiveId" clId="{15AA5746-5371-4D18-B86F-95DE13D7E592}" dt="2021-03-23T21:34:49.489" v="1234" actId="478"/>
          <ac:spMkLst>
            <pc:docMk/>
            <pc:sldMk cId="1102142375" sldId="372"/>
            <ac:spMk id="3" creationId="{00000000-0000-0000-0000-000000000000}"/>
          </ac:spMkLst>
        </pc:spChg>
        <pc:spChg chg="add del mod">
          <ac:chgData name="Marcos Sanches" userId="8f0ac95acaec4b33" providerId="LiveId" clId="{15AA5746-5371-4D18-B86F-95DE13D7E592}" dt="2021-03-23T21:34:52.968" v="1235" actId="478"/>
          <ac:spMkLst>
            <pc:docMk/>
            <pc:sldMk cId="1102142375" sldId="372"/>
            <ac:spMk id="5" creationId="{8A3E78D8-FE3A-41FA-94D2-5E940C46FCA0}"/>
          </ac:spMkLst>
        </pc:spChg>
        <pc:spChg chg="mod">
          <ac:chgData name="Marcos Sanches" userId="8f0ac95acaec4b33" providerId="LiveId" clId="{15AA5746-5371-4D18-B86F-95DE13D7E592}" dt="2021-03-23T21:36:25.510" v="1293" actId="1076"/>
          <ac:spMkLst>
            <pc:docMk/>
            <pc:sldMk cId="1102142375" sldId="372"/>
            <ac:spMk id="8" creationId="{84C7E0F4-BA62-458A-B6E4-2855575033A2}"/>
          </ac:spMkLst>
        </pc:spChg>
        <pc:spChg chg="mod">
          <ac:chgData name="Marcos Sanches" userId="8f0ac95acaec4b33" providerId="LiveId" clId="{15AA5746-5371-4D18-B86F-95DE13D7E592}" dt="2021-03-23T21:36:15.104" v="1291" actId="20577"/>
          <ac:spMkLst>
            <pc:docMk/>
            <pc:sldMk cId="1102142375" sldId="372"/>
            <ac:spMk id="9" creationId="{4E363CAD-CE67-490E-AF1C-57777DEBC7D8}"/>
          </ac:spMkLst>
        </pc:spChg>
        <pc:spChg chg="mod">
          <ac:chgData name="Marcos Sanches" userId="8f0ac95acaec4b33" providerId="LiveId" clId="{15AA5746-5371-4D18-B86F-95DE13D7E592}" dt="2021-03-23T21:36:03.472" v="1274" actId="20577"/>
          <ac:spMkLst>
            <pc:docMk/>
            <pc:sldMk cId="1102142375" sldId="372"/>
            <ac:spMk id="10" creationId="{2F3EC993-9CA6-4F9E-9190-100CEBEA988F}"/>
          </ac:spMkLst>
        </pc:spChg>
        <pc:spChg chg="add mod">
          <ac:chgData name="Marcos Sanches" userId="8f0ac95acaec4b33" providerId="LiveId" clId="{15AA5746-5371-4D18-B86F-95DE13D7E592}" dt="2021-03-23T21:39:32.684" v="1612" actId="27636"/>
          <ac:spMkLst>
            <pc:docMk/>
            <pc:sldMk cId="1102142375" sldId="372"/>
            <ac:spMk id="16" creationId="{1A0584D6-90D5-4D39-BD47-0A0660AB5AAD}"/>
          </ac:spMkLst>
        </pc:spChg>
        <pc:grpChg chg="add mod">
          <ac:chgData name="Marcos Sanches" userId="8f0ac95acaec4b33" providerId="LiveId" clId="{15AA5746-5371-4D18-B86F-95DE13D7E592}" dt="2021-03-23T21:36:20.141" v="1292" actId="1076"/>
          <ac:grpSpMkLst>
            <pc:docMk/>
            <pc:sldMk cId="1102142375" sldId="372"/>
            <ac:grpSpMk id="7" creationId="{A267EEED-2E52-436D-9EE3-9DB911EEB435}"/>
          </ac:grpSpMkLst>
        </pc:grpChg>
        <pc:picChg chg="add del mod">
          <ac:chgData name="Marcos Sanches" userId="8f0ac95acaec4b33" providerId="LiveId" clId="{15AA5746-5371-4D18-B86F-95DE13D7E592}" dt="2021-03-23T21:35:23.041" v="1248" actId="478"/>
          <ac:picMkLst>
            <pc:docMk/>
            <pc:sldMk cId="1102142375" sldId="372"/>
            <ac:picMk id="6" creationId="{B6CFADA7-E9C1-41A6-A433-1278C1A7618F}"/>
          </ac:picMkLst>
        </pc:picChg>
        <pc:cxnChg chg="mod">
          <ac:chgData name="Marcos Sanches" userId="8f0ac95acaec4b33" providerId="LiveId" clId="{15AA5746-5371-4D18-B86F-95DE13D7E592}" dt="2021-03-23T21:36:14.719" v="1288" actId="20577"/>
          <ac:cxnSpMkLst>
            <pc:docMk/>
            <pc:sldMk cId="1102142375" sldId="372"/>
            <ac:cxnSpMk id="11" creationId="{488ABDB2-550C-40B8-86DD-72F4C6D116CB}"/>
          </ac:cxnSpMkLst>
        </pc:cxnChg>
        <pc:cxnChg chg="mod">
          <ac:chgData name="Marcos Sanches" userId="8f0ac95acaec4b33" providerId="LiveId" clId="{15AA5746-5371-4D18-B86F-95DE13D7E592}" dt="2021-03-23T21:36:25.510" v="1293" actId="1076"/>
          <ac:cxnSpMkLst>
            <pc:docMk/>
            <pc:sldMk cId="1102142375" sldId="372"/>
            <ac:cxnSpMk id="12" creationId="{9733E43E-B819-41DE-A096-C15ACE805DB5}"/>
          </ac:cxnSpMkLst>
        </pc:cxnChg>
        <pc:cxnChg chg="mod">
          <ac:chgData name="Marcos Sanches" userId="8f0ac95acaec4b33" providerId="LiveId" clId="{15AA5746-5371-4D18-B86F-95DE13D7E592}" dt="2021-03-23T21:36:25.510" v="1293" actId="1076"/>
          <ac:cxnSpMkLst>
            <pc:docMk/>
            <pc:sldMk cId="1102142375" sldId="372"/>
            <ac:cxnSpMk id="13" creationId="{A28DF4D8-514D-45CF-A176-43810A45035D}"/>
          </ac:cxnSpMkLst>
        </pc:cxnChg>
      </pc:sldChg>
      <pc:sldChg chg="del">
        <pc:chgData name="Marcos Sanches" userId="8f0ac95acaec4b33" providerId="LiveId" clId="{15AA5746-5371-4D18-B86F-95DE13D7E592}" dt="2021-03-23T16:55:05.394" v="296" actId="47"/>
        <pc:sldMkLst>
          <pc:docMk/>
          <pc:sldMk cId="3357156343" sldId="372"/>
        </pc:sldMkLst>
      </pc:sldChg>
      <pc:sldChg chg="modSp add mod">
        <pc:chgData name="Marcos Sanches" userId="8f0ac95acaec4b33" providerId="LiveId" clId="{15AA5746-5371-4D18-B86F-95DE13D7E592}" dt="2021-03-23T21:43:34.944" v="1811" actId="20577"/>
        <pc:sldMkLst>
          <pc:docMk/>
          <pc:sldMk cId="3505785127" sldId="373"/>
        </pc:sldMkLst>
        <pc:spChg chg="mod">
          <ac:chgData name="Marcos Sanches" userId="8f0ac95acaec4b33" providerId="LiveId" clId="{15AA5746-5371-4D18-B86F-95DE13D7E592}" dt="2021-03-23T21:40:57.904" v="1627" actId="6549"/>
          <ac:spMkLst>
            <pc:docMk/>
            <pc:sldMk cId="3505785127" sldId="373"/>
            <ac:spMk id="10" creationId="{2F3EC993-9CA6-4F9E-9190-100CEBEA988F}"/>
          </ac:spMkLst>
        </pc:spChg>
        <pc:spChg chg="mod">
          <ac:chgData name="Marcos Sanches" userId="8f0ac95acaec4b33" providerId="LiveId" clId="{15AA5746-5371-4D18-B86F-95DE13D7E592}" dt="2021-03-23T21:43:34.944" v="1811" actId="20577"/>
          <ac:spMkLst>
            <pc:docMk/>
            <pc:sldMk cId="3505785127" sldId="373"/>
            <ac:spMk id="16" creationId="{1A0584D6-90D5-4D39-BD47-0A0660AB5AAD}"/>
          </ac:spMkLst>
        </pc:spChg>
      </pc:sldChg>
      <pc:sldChg chg="addSp modSp add mod">
        <pc:chgData name="Marcos Sanches" userId="8f0ac95acaec4b33" providerId="LiveId" clId="{15AA5746-5371-4D18-B86F-95DE13D7E592}" dt="2021-03-23T21:45:59.790" v="2024" actId="20577"/>
        <pc:sldMkLst>
          <pc:docMk/>
          <pc:sldMk cId="2969341933" sldId="374"/>
        </pc:sldMkLst>
        <pc:spChg chg="mod">
          <ac:chgData name="Marcos Sanches" userId="8f0ac95acaec4b33" providerId="LiveId" clId="{15AA5746-5371-4D18-B86F-95DE13D7E592}" dt="2021-03-23T21:44:14.073" v="1826" actId="6549"/>
          <ac:spMkLst>
            <pc:docMk/>
            <pc:sldMk cId="2969341933" sldId="374"/>
            <ac:spMk id="2" creationId="{00000000-0000-0000-0000-000000000000}"/>
          </ac:spMkLst>
        </pc:spChg>
        <pc:spChg chg="add mod">
          <ac:chgData name="Marcos Sanches" userId="8f0ac95acaec4b33" providerId="LiveId" clId="{15AA5746-5371-4D18-B86F-95DE13D7E592}" dt="2021-03-23T21:45:10.469" v="1913" actId="1076"/>
          <ac:spMkLst>
            <pc:docMk/>
            <pc:sldMk cId="2969341933" sldId="374"/>
            <ac:spMk id="14" creationId="{291EA466-7401-4EB2-8A09-C406551A15E1}"/>
          </ac:spMkLst>
        </pc:spChg>
        <pc:spChg chg="mod">
          <ac:chgData name="Marcos Sanches" userId="8f0ac95acaec4b33" providerId="LiveId" clId="{15AA5746-5371-4D18-B86F-95DE13D7E592}" dt="2021-03-23T21:45:59.790" v="2024" actId="20577"/>
          <ac:spMkLst>
            <pc:docMk/>
            <pc:sldMk cId="2969341933" sldId="374"/>
            <ac:spMk id="16" creationId="{1A0584D6-90D5-4D39-BD47-0A0660AB5AA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3C53CF7-D0E0-41A7-A8F1-FE241D350158}" type="datetimeFigureOut">
              <a:rPr lang="en-CA" smtClean="0"/>
              <a:t>2021-03-30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690CEE-A6C3-4B38-B277-1EE61315EB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932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0657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66488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1469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0657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62658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7945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53635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1182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8236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3122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93AD-9771-4362-B0FF-F479334987D2}" type="datetime10">
              <a:rPr lang="en-US" smtClean="0"/>
              <a:t>10:08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1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E7473-1604-40D0-B35B-AA465DC5AA32}" type="datetime10">
              <a:rPr lang="en-US" smtClean="0"/>
              <a:t>10:08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B7DBC-7FB8-4F97-B9DF-91166FC2E09E}" type="datetime10">
              <a:rPr lang="en-US" smtClean="0"/>
              <a:t>10:08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02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3454401" y="0"/>
            <a:ext cx="5689600" cy="6858000"/>
          </a:xfrm>
          <a:prstGeom prst="rect">
            <a:avLst/>
          </a:prstGeom>
          <a:solidFill>
            <a:srgbClr val="7030A0"/>
          </a:solid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254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746500" y="55811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759202" y="3539865"/>
            <a:ext cx="5114779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2B06ED-7212-4F1C-954E-72257CD3C436}" type="datetime10">
              <a:rPr lang="en-US" smtClean="0"/>
              <a:t>10:08</a:t>
            </a:fld>
            <a:endParaRPr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2" y="6557946"/>
            <a:ext cx="2927723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0815417-AFA8-475B-8B55-A2A48875D1F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07077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2800" b="0"/>
            </a:lvl1pPr>
          </a:lstStyle>
          <a:p>
            <a:fld id="{30846141-31C0-4E1D-9E73-A6997272D66F}" type="datetime10">
              <a:rPr lang="en-US" smtClean="0"/>
              <a:pPr/>
              <a:t>10:08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487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9D11-08FE-47EC-9F9E-0B12829D33FC}" type="datetime10">
              <a:rPr lang="en-US" smtClean="0"/>
              <a:t>10:08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14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57AEF-861E-4D10-9D93-86C51A60FCA7}" type="datetime10">
              <a:rPr lang="en-US" smtClean="0"/>
              <a:t>10:08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1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4AB2-D104-4215-989F-07F5FE44CC5B}" type="datetime10">
              <a:rPr lang="en-US" smtClean="0"/>
              <a:t>10:08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7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1566-AAE8-483E-9837-1CA36FD45A38}" type="datetime10">
              <a:rPr lang="en-US" smtClean="0"/>
              <a:t>10:08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88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32CE3-1642-43C0-BBE0-7D0AA71A5F1D}" type="datetime10">
              <a:rPr lang="en-US" smtClean="0"/>
              <a:t>10:08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2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B3F1-0C94-4698-8810-C0E3716BE179}" type="datetime10">
              <a:rPr lang="en-US" smtClean="0"/>
              <a:t>10:08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41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0D1C-3C27-46AF-A913-20EBFAA406B4}" type="datetime10">
              <a:rPr lang="en-US" smtClean="0"/>
              <a:t>10:08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22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41BE5-A128-4221-9EF8-F04E8DA73BCA}" type="datetime10">
              <a:rPr lang="en-US" smtClean="0"/>
              <a:t>10:08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272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c.camhx.ca/redcap/surveys/?s=MDD99HYDDX" TargetMode="External"/><Relationship Id="rId3" Type="http://schemas.openxmlformats.org/officeDocument/2006/relationships/hyperlink" Target="https://edc.camhx.ca/redcap/surveys/?s=EJJKEPWN8N" TargetMode="External"/><Relationship Id="rId7" Type="http://schemas.openxmlformats.org/officeDocument/2006/relationships/hyperlink" Target="http://info2.camh.net/mailman/listinfo/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kcniconfluence.camh.ca/display/ED/SPSS+Workshop+Material" TargetMode="External"/><Relationship Id="rId5" Type="http://schemas.openxmlformats.org/officeDocument/2006/relationships/hyperlink" Target="https://kcniconfluence.camh.ca/display/ED/Learning#Learning-WorkshopSchedule-2021" TargetMode="External"/><Relationship Id="rId10" Type="http://schemas.openxmlformats.org/officeDocument/2006/relationships/hyperlink" Target="https://camh.webex.com/meet/marcos.sanches" TargetMode="External"/><Relationship Id="rId4" Type="http://schemas.openxmlformats.org/officeDocument/2006/relationships/hyperlink" Target="mailto:marcos.sanches@camh.ca" TargetMode="External"/><Relationship Id="rId9" Type="http://schemas.openxmlformats.org/officeDocument/2006/relationships/hyperlink" Target="https://edc.camhx.ca/redcap/surveys/?s=M7HHFT4P8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Biostats Support </a:t>
            </a:r>
            <a:b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en-US" sz="28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Krembil</a:t>
            </a:r>
            <a: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 Centre for </a:t>
            </a:r>
            <a:r>
              <a:rPr lang="en-US" sz="28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Neuroinformatics</a:t>
            </a:r>
            <a:endParaRPr lang="en-US" sz="28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9300" y="1263459"/>
            <a:ext cx="80010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Project Lifecycle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Grant Application (Study Design, Sample Size, Analysis Plan)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Data Collection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Data Analysis (a fee may apply)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Manuscript Writing</a:t>
            </a:r>
          </a:p>
          <a:p>
            <a:r>
              <a:rPr lang="en-US" sz="3600" dirty="0"/>
              <a:t>Statistical Consulting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Any question you may have about statistics</a:t>
            </a:r>
            <a:endParaRPr lang="en-US" sz="3600" dirty="0"/>
          </a:p>
          <a:p>
            <a:r>
              <a:rPr lang="en-US" sz="3600" dirty="0"/>
              <a:t>Software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How to use software, scripts, interpret outputs.</a:t>
            </a:r>
          </a:p>
          <a:p>
            <a:r>
              <a:rPr lang="en-US" sz="3600" dirty="0"/>
              <a:t>Education &amp; Training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Workshops and seminars related to statistics and statistical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533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/>
              <a:t>Odds Ratio!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DA2ACF-9FAA-4927-B83A-C0780E039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066800"/>
            <a:ext cx="7315200" cy="2816352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26CB1F-DC5B-4D76-B926-41D8CA26C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4114800"/>
            <a:ext cx="8763000" cy="2438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Odds of Good for Placebo: 44% /(1- 44%) = 0.78</a:t>
            </a:r>
          </a:p>
          <a:p>
            <a:pPr marL="0" indent="0">
              <a:buNone/>
            </a:pPr>
            <a:r>
              <a:rPr lang="en-US" dirty="0"/>
              <a:t>Odds of Good for Active: 61% /(1- 61%) = 1.56</a:t>
            </a:r>
          </a:p>
          <a:p>
            <a:pPr marL="0" indent="0">
              <a:buNone/>
            </a:pPr>
            <a:r>
              <a:rPr lang="en-US" dirty="0"/>
              <a:t>Odds Ratio: 1.56/0.78 = 2.00</a:t>
            </a:r>
          </a:p>
          <a:p>
            <a:pPr marL="0" indent="0">
              <a:buNone/>
            </a:pPr>
            <a:r>
              <a:rPr lang="en-US" dirty="0"/>
              <a:t>Odds of good </a:t>
            </a:r>
            <a:r>
              <a:rPr lang="en-US" u="sng" dirty="0"/>
              <a:t>2.00 times higher</a:t>
            </a:r>
            <a:r>
              <a:rPr lang="en-US" dirty="0"/>
              <a:t> in the active group as compared to placebo group!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27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/>
              <a:t>Odds Ratio!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26CB1F-DC5B-4D76-B926-41D8CA26C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819400"/>
            <a:ext cx="7391400" cy="76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Okay, lets do it using Logistic Regression!</a:t>
            </a:r>
          </a:p>
        </p:txBody>
      </p:sp>
    </p:spTree>
    <p:extLst>
      <p:ext uri="{BB962C8B-B14F-4D97-AF65-F5344CB8AC3E}">
        <p14:creationId xmlns:p14="http://schemas.microsoft.com/office/powerpoint/2010/main" val="4219166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7404" y="76200"/>
            <a:ext cx="89154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Biostatistical Consulting Request Form:</a:t>
            </a:r>
          </a:p>
          <a:p>
            <a:r>
              <a:rPr lang="en-US" sz="2000" dirty="0">
                <a:hlinkClick r:id="rId3"/>
              </a:rPr>
              <a:t>https://edc.camhx.ca/redcap/surveys/?s=EJJKEPWN8N</a:t>
            </a:r>
            <a:endParaRPr lang="en-US" sz="2000" dirty="0"/>
          </a:p>
          <a:p>
            <a:r>
              <a:rPr lang="en-US" sz="2000" dirty="0">
                <a:hlinkClick r:id="rId4"/>
              </a:rPr>
              <a:t>marcos.sanches@camh.ca</a:t>
            </a:r>
            <a:endParaRPr lang="en-US" sz="2000" dirty="0"/>
          </a:p>
          <a:p>
            <a:endParaRPr lang="en-US" sz="1600" dirty="0">
              <a:solidFill>
                <a:srgbClr val="00B050"/>
              </a:solidFill>
            </a:endParaRPr>
          </a:p>
          <a:p>
            <a:r>
              <a:rPr lang="en-US" sz="2000" dirty="0"/>
              <a:t>Workshops Schedule (Need CAMH login and password):</a:t>
            </a:r>
          </a:p>
          <a:p>
            <a:r>
              <a:rPr lang="en-US" dirty="0">
                <a:hlinkClick r:id="rId5"/>
              </a:rPr>
              <a:t>https://kcniconfluence.camh.ca/display/ED/Learning#Learning-WorkshopSchedule-2021</a:t>
            </a:r>
            <a:endParaRPr lang="en-US" dirty="0"/>
          </a:p>
          <a:p>
            <a:endParaRPr lang="en-US" sz="2000" dirty="0"/>
          </a:p>
          <a:p>
            <a:r>
              <a:rPr lang="en-US" sz="2000" dirty="0"/>
              <a:t>Workshop material (Need CAMH login and password):</a:t>
            </a:r>
          </a:p>
          <a:p>
            <a:r>
              <a:rPr lang="en-US" sz="2000" dirty="0">
                <a:hlinkClick r:id="rId6"/>
              </a:rPr>
              <a:t>https://kcniconfluence.camh.ca/display/ED/SPSS+Workshop+Material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Subscribe to Biostatistics Mailing List:</a:t>
            </a:r>
          </a:p>
          <a:p>
            <a:r>
              <a:rPr lang="en-US" sz="2000" dirty="0">
                <a:hlinkClick r:id="rId7"/>
              </a:rPr>
              <a:t>http://info2.camh.net/mailman/listinfo/r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SPSS Mixed Models (Week after the next) Registration link:</a:t>
            </a:r>
          </a:p>
          <a:p>
            <a:r>
              <a:rPr lang="en-US" sz="2000" dirty="0">
                <a:hlinkClick r:id="rId8"/>
              </a:rPr>
              <a:t>https://edc.camhx.ca/redcap/surveys/?s=MDD99HYDDX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SPSS Linear Regression II:</a:t>
            </a:r>
          </a:p>
          <a:p>
            <a:r>
              <a:rPr lang="en-US" sz="2000" dirty="0">
                <a:hlinkClick r:id="rId9"/>
              </a:rPr>
              <a:t>https://edc.camhx.ca/redcap/surveys/?s=M7HHFT4P8E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Workshop Office Hours (Every Wed from 11am to 12am):</a:t>
            </a:r>
          </a:p>
          <a:p>
            <a:r>
              <a:rPr lang="en-US" sz="2000" dirty="0">
                <a:hlinkClick r:id="rId10"/>
              </a:rPr>
              <a:t>https://camh.webex.com/meet/marcos.sanches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58394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/>
              <a:t>Linear Regression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219200"/>
            <a:ext cx="8763000" cy="4419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For </a:t>
            </a:r>
            <a:r>
              <a:rPr lang="en-US" u="sng" dirty="0"/>
              <a:t>Continuous Outcomes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Only ONE Explanatory variable: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Two Levels: t-test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More than two levels: </a:t>
            </a:r>
            <a:r>
              <a:rPr lang="en-US" dirty="0" err="1"/>
              <a:t>Anova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Continuous: Correlation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Or Linear Regression for all the above!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MORE THAN ONE variable: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Linear Regression</a:t>
            </a:r>
          </a:p>
        </p:txBody>
      </p:sp>
    </p:spTree>
    <p:extLst>
      <p:ext uri="{BB962C8B-B14F-4D97-AF65-F5344CB8AC3E}">
        <p14:creationId xmlns:p14="http://schemas.microsoft.com/office/powerpoint/2010/main" val="357127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/>
              <a:t>Linear Regression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219200"/>
            <a:ext cx="87630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If Only ONE Explanatory variable:</a:t>
            </a:r>
          </a:p>
          <a:p>
            <a:pPr marL="0" indent="0">
              <a:buNone/>
            </a:pPr>
            <a:r>
              <a:rPr lang="en-US" sz="2600" dirty="0"/>
              <a:t>Does treatment improve pain relief?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MORE THAN ONE variable:</a:t>
            </a:r>
          </a:p>
          <a:p>
            <a:pPr marL="0" indent="0">
              <a:buNone/>
            </a:pPr>
            <a:r>
              <a:rPr lang="en-US" sz="2600" dirty="0"/>
              <a:t>Does treatment improve pain relief, while controlling for sex and age?</a:t>
            </a:r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r>
              <a:rPr lang="en-US" sz="2400" dirty="0"/>
              <a:t>Sometimes you need to control for things because the treatment groups are not randomized/ balanced.</a:t>
            </a:r>
          </a:p>
        </p:txBody>
      </p:sp>
    </p:spTree>
    <p:extLst>
      <p:ext uri="{BB962C8B-B14F-4D97-AF65-F5344CB8AC3E}">
        <p14:creationId xmlns:p14="http://schemas.microsoft.com/office/powerpoint/2010/main" val="1954039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/>
              <a:t>Logistic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219200"/>
            <a:ext cx="8763000" cy="4419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For </a:t>
            </a:r>
            <a:r>
              <a:rPr lang="en-US" u="sng" dirty="0"/>
              <a:t>Dichotomous (Binary) Outcomes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Only ONE Explanatory variable: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Categorical: crosstab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Continuous: Logistic Regression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MORE THAN ONE variable: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Logistic Regression</a:t>
            </a:r>
          </a:p>
        </p:txBody>
      </p:sp>
    </p:spTree>
    <p:extLst>
      <p:ext uri="{BB962C8B-B14F-4D97-AF65-F5344CB8AC3E}">
        <p14:creationId xmlns:p14="http://schemas.microsoft.com/office/powerpoint/2010/main" val="3587682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/>
              <a:t>Types of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219200"/>
            <a:ext cx="8763000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Continuous:</a:t>
            </a:r>
          </a:p>
          <a:p>
            <a:pPr marL="0" indent="0">
              <a:buNone/>
            </a:pPr>
            <a:r>
              <a:rPr lang="en-US" dirty="0"/>
              <a:t>Treatment </a:t>
            </a:r>
            <a:r>
              <a:rPr lang="en-US" dirty="0">
                <a:sym typeface="Wingdings" panose="05000000000000000000" pitchFamily="2" charset="2"/>
              </a:rPr>
              <a:t> Pain Relief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Age  Pain Relief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u="sng" dirty="0">
                <a:sym typeface="Wingdings" panose="05000000000000000000" pitchFamily="2" charset="2"/>
              </a:rPr>
              <a:t>Linear Regression </a:t>
            </a:r>
            <a:r>
              <a:rPr lang="en-US" dirty="0">
                <a:sym typeface="Wingdings" panose="05000000000000000000" pitchFamily="2" charset="2"/>
              </a:rPr>
              <a:t>coefficients indicates how the MEAN of the outcome is affected by the explanatory variable.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177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/>
              <a:t>Linear Regression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53F5BE6-D193-414A-8401-6AF82FDD73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960818"/>
            <a:ext cx="7086600" cy="308169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BE3FDE49-2AD2-422D-A183-1CD0191DBF64}"/>
              </a:ext>
            </a:extLst>
          </p:cNvPr>
          <p:cNvSpPr txBox="1">
            <a:spLocks/>
          </p:cNvSpPr>
          <p:nvPr/>
        </p:nvSpPr>
        <p:spPr>
          <a:xfrm>
            <a:off x="455112" y="1143000"/>
            <a:ext cx="8229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Continuous outcomes in linear regression – Coefficients are interpreted as difference in means.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03959A4-D50B-4823-96E6-CDC0143501BC}"/>
              </a:ext>
            </a:extLst>
          </p:cNvPr>
          <p:cNvSpPr txBox="1">
            <a:spLocks/>
          </p:cNvSpPr>
          <p:nvPr/>
        </p:nvSpPr>
        <p:spPr>
          <a:xfrm>
            <a:off x="609600" y="5318919"/>
            <a:ext cx="8229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err="1"/>
              <a:t>Trt</a:t>
            </a:r>
            <a:r>
              <a:rPr lang="en-US" dirty="0"/>
              <a:t> = 0 has mean pain relief 5.4 points lower than </a:t>
            </a:r>
            <a:r>
              <a:rPr lang="en-US" dirty="0" err="1"/>
              <a:t>Trt</a:t>
            </a:r>
            <a:r>
              <a:rPr lang="en-US" dirty="0"/>
              <a:t> = 1.</a:t>
            </a:r>
          </a:p>
          <a:p>
            <a:pPr algn="l"/>
            <a:r>
              <a:rPr lang="en-US" dirty="0"/>
              <a:t>Increasing 1 year in Age, decreases mean pain relief by 0.19</a:t>
            </a:r>
          </a:p>
        </p:txBody>
      </p:sp>
    </p:spTree>
    <p:extLst>
      <p:ext uri="{BB962C8B-B14F-4D97-AF65-F5344CB8AC3E}">
        <p14:creationId xmlns:p14="http://schemas.microsoft.com/office/powerpoint/2010/main" val="2596370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/>
              <a:t>Types of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219200"/>
            <a:ext cx="8763000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Dichotomous:</a:t>
            </a:r>
          </a:p>
          <a:p>
            <a:pPr marL="0" indent="0">
              <a:buNone/>
            </a:pPr>
            <a:r>
              <a:rPr lang="en-US" dirty="0"/>
              <a:t>Treatment </a:t>
            </a:r>
            <a:r>
              <a:rPr lang="en-US" dirty="0">
                <a:sym typeface="Wingdings" panose="05000000000000000000" pitchFamily="2" charset="2"/>
              </a:rPr>
              <a:t> Good Status (Respiratory Illness)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Age  Good Status (Respiratory Illness)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u="sng" dirty="0">
                <a:sym typeface="Wingdings" panose="05000000000000000000" pitchFamily="2" charset="2"/>
              </a:rPr>
              <a:t>Logistic Regression </a:t>
            </a:r>
            <a:r>
              <a:rPr lang="en-US" dirty="0">
                <a:sym typeface="Wingdings" panose="05000000000000000000" pitchFamily="2" charset="2"/>
              </a:rPr>
              <a:t>coefficients indicates how the ODDS of the outcome is affected by the explanatory variable.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476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/>
              <a:t>Dichotomous Outcomes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DA2ACF-9FAA-4927-B83A-C0780E039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066800"/>
            <a:ext cx="7315200" cy="2816352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26CB1F-DC5B-4D76-B926-41D8CA26C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4114800"/>
            <a:ext cx="8763000" cy="2209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Risk of Good: 44% (</a:t>
            </a:r>
            <a:r>
              <a:rPr lang="en-US" dirty="0" err="1">
                <a:sym typeface="Wingdings" panose="05000000000000000000" pitchFamily="2" charset="2"/>
              </a:rPr>
              <a:t>Pcb</a:t>
            </a:r>
            <a:r>
              <a:rPr lang="en-US" dirty="0">
                <a:sym typeface="Wingdings" panose="05000000000000000000" pitchFamily="2" charset="2"/>
              </a:rPr>
              <a:t>) vs 61% (Act.)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Risk Difference = 61% - 44% = 17%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Relative Risk = 61%/44% = 1.39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Note: Ratio more common than difference!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310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8617</TotalTime>
  <Words>587</Words>
  <Application>Microsoft Office PowerPoint</Application>
  <PresentationFormat>On-screen Show (4:3)</PresentationFormat>
  <Paragraphs>100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Comic Sans MS</vt:lpstr>
      <vt:lpstr>Wingdings</vt:lpstr>
      <vt:lpstr>Office Theme</vt:lpstr>
      <vt:lpstr>Biostats Support  Krembil Centre for Neuroinformatics</vt:lpstr>
      <vt:lpstr>PowerPoint Presentation</vt:lpstr>
      <vt:lpstr>Linear Regression Review</vt:lpstr>
      <vt:lpstr>Linear Regression Review</vt:lpstr>
      <vt:lpstr>Logistic Regression</vt:lpstr>
      <vt:lpstr>Types of Outcomes</vt:lpstr>
      <vt:lpstr>Linear Regression</vt:lpstr>
      <vt:lpstr>Types of Outcomes</vt:lpstr>
      <vt:lpstr>Dichotomous Outcomes</vt:lpstr>
      <vt:lpstr>Odds Ratio!</vt:lpstr>
      <vt:lpstr>Odds Ratio!</vt:lpstr>
    </vt:vector>
  </TitlesOfParts>
  <Company>CAMH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Statistical Evidence in Medical Research</dc:title>
  <dc:creator>Marcos Sanches</dc:creator>
  <cp:lastModifiedBy>Marcos Sanches</cp:lastModifiedBy>
  <cp:revision>268</cp:revision>
  <cp:lastPrinted>2017-04-26T15:54:19Z</cp:lastPrinted>
  <dcterms:created xsi:type="dcterms:W3CDTF">2016-12-14T14:16:49Z</dcterms:created>
  <dcterms:modified xsi:type="dcterms:W3CDTF">2021-03-30T15:19:16Z</dcterms:modified>
</cp:coreProperties>
</file>