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96" r:id="rId2"/>
    <p:sldId id="397" r:id="rId3"/>
    <p:sldId id="346" r:id="rId4"/>
    <p:sldId id="389" r:id="rId5"/>
    <p:sldId id="390" r:id="rId6"/>
    <p:sldId id="361" r:id="rId7"/>
    <p:sldId id="391" r:id="rId8"/>
    <p:sldId id="370" r:id="rId9"/>
    <p:sldId id="371" r:id="rId10"/>
    <p:sldId id="398" r:id="rId11"/>
    <p:sldId id="37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992DE0-3A77-49E3-B3CA-094E7AE10689}" v="4" dt="2021-04-06T18:02:24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56" autoAdjust="0"/>
    <p:restoredTop sz="78003" autoAdjust="0"/>
  </p:normalViewPr>
  <p:slideViewPr>
    <p:cSldViewPr>
      <p:cViewPr varScale="1">
        <p:scale>
          <a:sx n="68" d="100"/>
          <a:sy n="68" d="100"/>
        </p:scale>
        <p:origin x="104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anches" userId="8f0ac95acaec4b33" providerId="LiveId" clId="{13992DE0-3A77-49E3-B3CA-094E7AE10689}"/>
    <pc:docChg chg="custSel addSld delSld modSld">
      <pc:chgData name="Marcos Sanches" userId="8f0ac95acaec4b33" providerId="LiveId" clId="{13992DE0-3A77-49E3-B3CA-094E7AE10689}" dt="2021-04-06T18:03:35.067" v="556" actId="14100"/>
      <pc:docMkLst>
        <pc:docMk/>
      </pc:docMkLst>
      <pc:sldChg chg="modSp mod">
        <pc:chgData name="Marcos Sanches" userId="8f0ac95acaec4b33" providerId="LiveId" clId="{13992DE0-3A77-49E3-B3CA-094E7AE10689}" dt="2021-04-06T16:01:34.759" v="177" actId="20577"/>
        <pc:sldMkLst>
          <pc:docMk/>
          <pc:sldMk cId="2870001995" sldId="346"/>
        </pc:sldMkLst>
        <pc:spChg chg="mod">
          <ac:chgData name="Marcos Sanches" userId="8f0ac95acaec4b33" providerId="LiveId" clId="{13992DE0-3A77-49E3-B3CA-094E7AE10689}" dt="2021-04-06T16:01:34.759" v="177" actId="20577"/>
          <ac:spMkLst>
            <pc:docMk/>
            <pc:sldMk cId="2870001995" sldId="346"/>
            <ac:spMk id="6" creationId="{00000000-0000-0000-0000-000000000000}"/>
          </ac:spMkLst>
        </pc:spChg>
      </pc:sldChg>
      <pc:sldChg chg="del">
        <pc:chgData name="Marcos Sanches" userId="8f0ac95acaec4b33" providerId="LiveId" clId="{13992DE0-3A77-49E3-B3CA-094E7AE10689}" dt="2021-04-06T17:53:59.893" v="179" actId="47"/>
        <pc:sldMkLst>
          <pc:docMk/>
          <pc:sldMk cId="3910818099" sldId="358"/>
        </pc:sldMkLst>
      </pc:sldChg>
      <pc:sldChg chg="del">
        <pc:chgData name="Marcos Sanches" userId="8f0ac95acaec4b33" providerId="LiveId" clId="{13992DE0-3A77-49E3-B3CA-094E7AE10689}" dt="2021-04-06T18:01:17.577" v="494" actId="47"/>
        <pc:sldMkLst>
          <pc:docMk/>
          <pc:sldMk cId="3707163340" sldId="359"/>
        </pc:sldMkLst>
      </pc:sldChg>
      <pc:sldChg chg="delSp modSp mod">
        <pc:chgData name="Marcos Sanches" userId="8f0ac95acaec4b33" providerId="LiveId" clId="{13992DE0-3A77-49E3-B3CA-094E7AE10689}" dt="2021-04-06T17:58:23.741" v="452" actId="478"/>
        <pc:sldMkLst>
          <pc:docMk/>
          <pc:sldMk cId="2000238661" sldId="361"/>
        </pc:sldMkLst>
        <pc:spChg chg="del">
          <ac:chgData name="Marcos Sanches" userId="8f0ac95acaec4b33" providerId="LiveId" clId="{13992DE0-3A77-49E3-B3CA-094E7AE10689}" dt="2021-04-06T17:58:23.741" v="452" actId="478"/>
          <ac:spMkLst>
            <pc:docMk/>
            <pc:sldMk cId="2000238661" sldId="361"/>
            <ac:spMk id="4" creationId="{00000000-0000-0000-0000-000000000000}"/>
          </ac:spMkLst>
        </pc:spChg>
        <pc:spChg chg="mod">
          <ac:chgData name="Marcos Sanches" userId="8f0ac95acaec4b33" providerId="LiveId" clId="{13992DE0-3A77-49E3-B3CA-094E7AE10689}" dt="2021-04-06T17:58:20.137" v="451" actId="27636"/>
          <ac:spMkLst>
            <pc:docMk/>
            <pc:sldMk cId="2000238661" sldId="361"/>
            <ac:spMk id="7" creationId="{00000000-0000-0000-0000-000000000000}"/>
          </ac:spMkLst>
        </pc:spChg>
      </pc:sldChg>
      <pc:sldChg chg="del">
        <pc:chgData name="Marcos Sanches" userId="8f0ac95acaec4b33" providerId="LiveId" clId="{13992DE0-3A77-49E3-B3CA-094E7AE10689}" dt="2021-04-06T18:01:46.871" v="504" actId="47"/>
        <pc:sldMkLst>
          <pc:docMk/>
          <pc:sldMk cId="2135748237" sldId="363"/>
        </pc:sldMkLst>
      </pc:sldChg>
      <pc:sldChg chg="del">
        <pc:chgData name="Marcos Sanches" userId="8f0ac95acaec4b33" providerId="LiveId" clId="{13992DE0-3A77-49E3-B3CA-094E7AE10689}" dt="2021-04-06T18:01:32.499" v="498" actId="47"/>
        <pc:sldMkLst>
          <pc:docMk/>
          <pc:sldMk cId="3822986201" sldId="364"/>
        </pc:sldMkLst>
      </pc:sldChg>
      <pc:sldChg chg="del">
        <pc:chgData name="Marcos Sanches" userId="8f0ac95acaec4b33" providerId="LiveId" clId="{13992DE0-3A77-49E3-B3CA-094E7AE10689}" dt="2021-04-06T18:01:40.752" v="502" actId="47"/>
        <pc:sldMkLst>
          <pc:docMk/>
          <pc:sldMk cId="2291511970" sldId="365"/>
        </pc:sldMkLst>
      </pc:sldChg>
      <pc:sldChg chg="del">
        <pc:chgData name="Marcos Sanches" userId="8f0ac95acaec4b33" providerId="LiveId" clId="{13992DE0-3A77-49E3-B3CA-094E7AE10689}" dt="2021-04-06T18:01:36.763" v="499" actId="47"/>
        <pc:sldMkLst>
          <pc:docMk/>
          <pc:sldMk cId="922756137" sldId="366"/>
        </pc:sldMkLst>
      </pc:sldChg>
      <pc:sldChg chg="del">
        <pc:chgData name="Marcos Sanches" userId="8f0ac95acaec4b33" providerId="LiveId" clId="{13992DE0-3A77-49E3-B3CA-094E7AE10689}" dt="2021-04-06T18:01:23.284" v="495" actId="47"/>
        <pc:sldMkLst>
          <pc:docMk/>
          <pc:sldMk cId="2432472087" sldId="367"/>
        </pc:sldMkLst>
      </pc:sldChg>
      <pc:sldChg chg="del">
        <pc:chgData name="Marcos Sanches" userId="8f0ac95acaec4b33" providerId="LiveId" clId="{13992DE0-3A77-49E3-B3CA-094E7AE10689}" dt="2021-04-06T18:01:16.262" v="493" actId="47"/>
        <pc:sldMkLst>
          <pc:docMk/>
          <pc:sldMk cId="1527752739" sldId="368"/>
        </pc:sldMkLst>
      </pc:sldChg>
      <pc:sldChg chg="del">
        <pc:chgData name="Marcos Sanches" userId="8f0ac95acaec4b33" providerId="LiveId" clId="{13992DE0-3A77-49E3-B3CA-094E7AE10689}" dt="2021-04-06T18:01:26.362" v="496" actId="47"/>
        <pc:sldMkLst>
          <pc:docMk/>
          <pc:sldMk cId="2012033379" sldId="369"/>
        </pc:sldMkLst>
      </pc:sldChg>
      <pc:sldChg chg="delSp modSp mod">
        <pc:chgData name="Marcos Sanches" userId="8f0ac95acaec4b33" providerId="LiveId" clId="{13992DE0-3A77-49E3-B3CA-094E7AE10689}" dt="2021-04-06T18:00:17.589" v="491" actId="115"/>
        <pc:sldMkLst>
          <pc:docMk/>
          <pc:sldMk cId="3453418510" sldId="370"/>
        </pc:sldMkLst>
        <pc:spChg chg="mod">
          <ac:chgData name="Marcos Sanches" userId="8f0ac95acaec4b33" providerId="LiveId" clId="{13992DE0-3A77-49E3-B3CA-094E7AE10689}" dt="2021-04-06T18:00:17.589" v="491" actId="115"/>
          <ac:spMkLst>
            <pc:docMk/>
            <pc:sldMk cId="3453418510" sldId="370"/>
            <ac:spMk id="3" creationId="{00000000-0000-0000-0000-000000000000}"/>
          </ac:spMkLst>
        </pc:spChg>
        <pc:spChg chg="del">
          <ac:chgData name="Marcos Sanches" userId="8f0ac95acaec4b33" providerId="LiveId" clId="{13992DE0-3A77-49E3-B3CA-094E7AE10689}" dt="2021-04-06T17:59:13.284" v="454" actId="478"/>
          <ac:spMkLst>
            <pc:docMk/>
            <pc:sldMk cId="3453418510" sldId="370"/>
            <ac:spMk id="4" creationId="{00000000-0000-0000-0000-000000000000}"/>
          </ac:spMkLst>
        </pc:spChg>
      </pc:sldChg>
      <pc:sldChg chg="delSp mod">
        <pc:chgData name="Marcos Sanches" userId="8f0ac95acaec4b33" providerId="LiveId" clId="{13992DE0-3A77-49E3-B3CA-094E7AE10689}" dt="2021-04-06T18:00:59.750" v="492" actId="478"/>
        <pc:sldMkLst>
          <pc:docMk/>
          <pc:sldMk cId="712530248" sldId="371"/>
        </pc:sldMkLst>
        <pc:spChg chg="del">
          <ac:chgData name="Marcos Sanches" userId="8f0ac95acaec4b33" providerId="LiveId" clId="{13992DE0-3A77-49E3-B3CA-094E7AE10689}" dt="2021-04-06T18:00:59.750" v="492" actId="478"/>
          <ac:spMkLst>
            <pc:docMk/>
            <pc:sldMk cId="712530248" sldId="371"/>
            <ac:spMk id="4" creationId="{00000000-0000-0000-0000-000000000000}"/>
          </ac:spMkLst>
        </pc:spChg>
      </pc:sldChg>
      <pc:sldChg chg="del">
        <pc:chgData name="Marcos Sanches" userId="8f0ac95acaec4b33" providerId="LiveId" clId="{13992DE0-3A77-49E3-B3CA-094E7AE10689}" dt="2021-04-06T18:01:44.359" v="503" actId="47"/>
        <pc:sldMkLst>
          <pc:docMk/>
          <pc:sldMk cId="1650920750" sldId="372"/>
        </pc:sldMkLst>
      </pc:sldChg>
      <pc:sldChg chg="delSp mod">
        <pc:chgData name="Marcos Sanches" userId="8f0ac95acaec4b33" providerId="LiveId" clId="{13992DE0-3A77-49E3-B3CA-094E7AE10689}" dt="2021-04-06T18:02:02.685" v="505" actId="478"/>
        <pc:sldMkLst>
          <pc:docMk/>
          <pc:sldMk cId="1102399514" sldId="378"/>
        </pc:sldMkLst>
        <pc:spChg chg="del">
          <ac:chgData name="Marcos Sanches" userId="8f0ac95acaec4b33" providerId="LiveId" clId="{13992DE0-3A77-49E3-B3CA-094E7AE10689}" dt="2021-04-06T18:02:02.685" v="505" actId="478"/>
          <ac:spMkLst>
            <pc:docMk/>
            <pc:sldMk cId="1102399514" sldId="378"/>
            <ac:spMk id="4" creationId="{00000000-0000-0000-0000-000000000000}"/>
          </ac:spMkLst>
        </pc:spChg>
      </pc:sldChg>
      <pc:sldChg chg="del">
        <pc:chgData name="Marcos Sanches" userId="8f0ac95acaec4b33" providerId="LiveId" clId="{13992DE0-3A77-49E3-B3CA-094E7AE10689}" dt="2021-04-06T18:01:39.300" v="501" actId="47"/>
        <pc:sldMkLst>
          <pc:docMk/>
          <pc:sldMk cId="1660680085" sldId="380"/>
        </pc:sldMkLst>
      </pc:sldChg>
      <pc:sldChg chg="del">
        <pc:chgData name="Marcos Sanches" userId="8f0ac95acaec4b33" providerId="LiveId" clId="{13992DE0-3A77-49E3-B3CA-094E7AE10689}" dt="2021-04-06T18:01:28.440" v="497" actId="47"/>
        <pc:sldMkLst>
          <pc:docMk/>
          <pc:sldMk cId="348537343" sldId="381"/>
        </pc:sldMkLst>
      </pc:sldChg>
      <pc:sldChg chg="del">
        <pc:chgData name="Marcos Sanches" userId="8f0ac95acaec4b33" providerId="LiveId" clId="{13992DE0-3A77-49E3-B3CA-094E7AE10689}" dt="2021-04-06T18:01:38.205" v="500" actId="47"/>
        <pc:sldMkLst>
          <pc:docMk/>
          <pc:sldMk cId="2269006116" sldId="385"/>
        </pc:sldMkLst>
      </pc:sldChg>
      <pc:sldChg chg="delSp modSp mod">
        <pc:chgData name="Marcos Sanches" userId="8f0ac95acaec4b33" providerId="LiveId" clId="{13992DE0-3A77-49E3-B3CA-094E7AE10689}" dt="2021-04-06T17:57:16.259" v="449" actId="20577"/>
        <pc:sldMkLst>
          <pc:docMk/>
          <pc:sldMk cId="1034002484" sldId="390"/>
        </pc:sldMkLst>
        <pc:spChg chg="del">
          <ac:chgData name="Marcos Sanches" userId="8f0ac95acaec4b33" providerId="LiveId" clId="{13992DE0-3A77-49E3-B3CA-094E7AE10689}" dt="2021-04-06T17:53:06.278" v="178" actId="478"/>
          <ac:spMkLst>
            <pc:docMk/>
            <pc:sldMk cId="1034002484" sldId="390"/>
            <ac:spMk id="4" creationId="{00000000-0000-0000-0000-000000000000}"/>
          </ac:spMkLst>
        </pc:spChg>
        <pc:spChg chg="mod">
          <ac:chgData name="Marcos Sanches" userId="8f0ac95acaec4b33" providerId="LiveId" clId="{13992DE0-3A77-49E3-B3CA-094E7AE10689}" dt="2021-04-06T17:57:16.259" v="449" actId="20577"/>
          <ac:spMkLst>
            <pc:docMk/>
            <pc:sldMk cId="1034002484" sldId="390"/>
            <ac:spMk id="6" creationId="{00000000-0000-0000-0000-000000000000}"/>
          </ac:spMkLst>
        </pc:spChg>
      </pc:sldChg>
      <pc:sldChg chg="delSp mod">
        <pc:chgData name="Marcos Sanches" userId="8f0ac95acaec4b33" providerId="LiveId" clId="{13992DE0-3A77-49E3-B3CA-094E7AE10689}" dt="2021-04-06T17:58:42.284" v="453" actId="478"/>
        <pc:sldMkLst>
          <pc:docMk/>
          <pc:sldMk cId="3816223330" sldId="391"/>
        </pc:sldMkLst>
        <pc:spChg chg="del">
          <ac:chgData name="Marcos Sanches" userId="8f0ac95acaec4b33" providerId="LiveId" clId="{13992DE0-3A77-49E3-B3CA-094E7AE10689}" dt="2021-04-06T17:58:42.284" v="453" actId="478"/>
          <ac:spMkLst>
            <pc:docMk/>
            <pc:sldMk cId="3816223330" sldId="391"/>
            <ac:spMk id="4" creationId="{00000000-0000-0000-0000-000000000000}"/>
          </ac:spMkLst>
        </pc:spChg>
      </pc:sldChg>
      <pc:sldChg chg="del">
        <pc:chgData name="Marcos Sanches" userId="8f0ac95acaec4b33" providerId="LiveId" clId="{13992DE0-3A77-49E3-B3CA-094E7AE10689}" dt="2021-04-06T15:55:12.529" v="1" actId="47"/>
        <pc:sldMkLst>
          <pc:docMk/>
          <pc:sldMk cId="3860093774" sldId="393"/>
        </pc:sldMkLst>
      </pc:sldChg>
      <pc:sldChg chg="del">
        <pc:chgData name="Marcos Sanches" userId="8f0ac95acaec4b33" providerId="LiveId" clId="{13992DE0-3A77-49E3-B3CA-094E7AE10689}" dt="2021-04-06T15:55:21.493" v="2" actId="47"/>
        <pc:sldMkLst>
          <pc:docMk/>
          <pc:sldMk cId="3937836392" sldId="394"/>
        </pc:sldMkLst>
      </pc:sldChg>
      <pc:sldChg chg="del">
        <pc:chgData name="Marcos Sanches" userId="8f0ac95acaec4b33" providerId="LiveId" clId="{13992DE0-3A77-49E3-B3CA-094E7AE10689}" dt="2021-04-06T15:55:25.270" v="3" actId="47"/>
        <pc:sldMkLst>
          <pc:docMk/>
          <pc:sldMk cId="1519500596" sldId="395"/>
        </pc:sldMkLst>
      </pc:sldChg>
      <pc:sldChg chg="add">
        <pc:chgData name="Marcos Sanches" userId="8f0ac95acaec4b33" providerId="LiveId" clId="{13992DE0-3A77-49E3-B3CA-094E7AE10689}" dt="2021-04-06T15:55:08.380" v="0"/>
        <pc:sldMkLst>
          <pc:docMk/>
          <pc:sldMk cId="1700533014" sldId="396"/>
        </pc:sldMkLst>
      </pc:sldChg>
      <pc:sldChg chg="modSp add mod">
        <pc:chgData name="Marcos Sanches" userId="8f0ac95acaec4b33" providerId="LiveId" clId="{13992DE0-3A77-49E3-B3CA-094E7AE10689}" dt="2021-04-06T15:58:43.840" v="32" actId="6549"/>
        <pc:sldMkLst>
          <pc:docMk/>
          <pc:sldMk cId="858394633" sldId="397"/>
        </pc:sldMkLst>
        <pc:spChg chg="mod">
          <ac:chgData name="Marcos Sanches" userId="8f0ac95acaec4b33" providerId="LiveId" clId="{13992DE0-3A77-49E3-B3CA-094E7AE10689}" dt="2021-04-06T15:58:43.840" v="32" actId="6549"/>
          <ac:spMkLst>
            <pc:docMk/>
            <pc:sldMk cId="858394633" sldId="397"/>
            <ac:spMk id="5" creationId="{00000000-0000-0000-0000-000000000000}"/>
          </ac:spMkLst>
        </pc:spChg>
      </pc:sldChg>
      <pc:sldChg chg="addSp delSp modSp add mod">
        <pc:chgData name="Marcos Sanches" userId="8f0ac95acaec4b33" providerId="LiveId" clId="{13992DE0-3A77-49E3-B3CA-094E7AE10689}" dt="2021-04-06T18:03:35.067" v="556" actId="14100"/>
        <pc:sldMkLst>
          <pc:docMk/>
          <pc:sldMk cId="3898973753" sldId="398"/>
        </pc:sldMkLst>
        <pc:spChg chg="del">
          <ac:chgData name="Marcos Sanches" userId="8f0ac95acaec4b33" providerId="LiveId" clId="{13992DE0-3A77-49E3-B3CA-094E7AE10689}" dt="2021-04-06T18:03:01.489" v="544" actId="478"/>
          <ac:spMkLst>
            <pc:docMk/>
            <pc:sldMk cId="3898973753" sldId="398"/>
            <ac:spMk id="2" creationId="{00000000-0000-0000-0000-000000000000}"/>
          </ac:spMkLst>
        </pc:spChg>
        <pc:spChg chg="mod">
          <ac:chgData name="Marcos Sanches" userId="8f0ac95acaec4b33" providerId="LiveId" clId="{13992DE0-3A77-49E3-B3CA-094E7AE10689}" dt="2021-04-06T18:03:35.067" v="556" actId="14100"/>
          <ac:spMkLst>
            <pc:docMk/>
            <pc:sldMk cId="3898973753" sldId="398"/>
            <ac:spMk id="3" creationId="{00000000-0000-0000-0000-000000000000}"/>
          </ac:spMkLst>
        </pc:spChg>
        <pc:spChg chg="add del mod">
          <ac:chgData name="Marcos Sanches" userId="8f0ac95acaec4b33" providerId="LiveId" clId="{13992DE0-3A77-49E3-B3CA-094E7AE10689}" dt="2021-04-06T18:03:04.501" v="545" actId="478"/>
          <ac:spMkLst>
            <pc:docMk/>
            <pc:sldMk cId="3898973753" sldId="398"/>
            <ac:spMk id="5" creationId="{93EE6D5D-83B6-4B1B-9AC8-33D7FB3CF15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2021-04-06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5772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11:49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11:49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11:49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11:49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11:49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11:49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11:49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11:49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11:49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11:49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11:49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11:49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11:49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c.camhx.ca/redcap/surveys/?s=M7HHFT4P8E" TargetMode="External"/><Relationship Id="rId3" Type="http://schemas.openxmlformats.org/officeDocument/2006/relationships/hyperlink" Target="https://edc.camhx.ca/redcap/surveys/?s=EJJKEPWN8N" TargetMode="External"/><Relationship Id="rId7" Type="http://schemas.openxmlformats.org/officeDocument/2006/relationships/hyperlink" Target="http://info2.camh.net/mailman/listinfo/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cniconfluence.camh.ca/display/ED/SPSS+Workshop+Material" TargetMode="External"/><Relationship Id="rId5" Type="http://schemas.openxmlformats.org/officeDocument/2006/relationships/hyperlink" Target="https://kcniconfluence.camh.ca/display/ED/Learning#Learning-WorkshopSchedule-2021" TargetMode="External"/><Relationship Id="rId10" Type="http://schemas.openxmlformats.org/officeDocument/2006/relationships/hyperlink" Target="https://camh.webex.com/meet/marcos.sanches" TargetMode="External"/><Relationship Id="rId4" Type="http://schemas.openxmlformats.org/officeDocument/2006/relationships/hyperlink" Target="mailto:marcos.sanches@camh.ca" TargetMode="External"/><Relationship Id="rId9" Type="http://schemas.openxmlformats.org/officeDocument/2006/relationships/hyperlink" Target="https://edc.camhx.ca/redcap/surveys/?s=FK77AARY8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Biostats Support 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en-US" sz="28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Krembil</a:t>
            </a:r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 Centre for </a:t>
            </a:r>
            <a:r>
              <a:rPr lang="en-US" sz="28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Neuroinformatics</a:t>
            </a: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300" y="1263459"/>
            <a:ext cx="8001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 Lifecycle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Grant Application (Study Design, Sample Size, Analysis Plan)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Collection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Analysis (a fee may apply)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Manuscript Writing</a:t>
            </a:r>
          </a:p>
          <a:p>
            <a:r>
              <a:rPr lang="en-US" sz="3600" dirty="0"/>
              <a:t>Statistical Consulting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Any question you may have about statistics</a:t>
            </a:r>
            <a:endParaRPr lang="en-US" sz="3600" dirty="0"/>
          </a:p>
          <a:p>
            <a:r>
              <a:rPr lang="en-US" sz="3600" dirty="0"/>
              <a:t>Software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How to use software, scripts, interpret outputs.</a:t>
            </a:r>
          </a:p>
          <a:p>
            <a:r>
              <a:rPr lang="en-US" sz="3600" dirty="0"/>
              <a:t>Education &amp; Training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Workshops and seminars related to statistics and statistical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33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2879715"/>
            <a:ext cx="7456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Let’s see how it works by doing it!</a:t>
            </a:r>
          </a:p>
        </p:txBody>
      </p:sp>
    </p:spTree>
    <p:extLst>
      <p:ext uri="{BB962C8B-B14F-4D97-AF65-F5344CB8AC3E}">
        <p14:creationId xmlns:p14="http://schemas.microsoft.com/office/powerpoint/2010/main" val="3898973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Testing specific hypotheses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0668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Use EMMEANS and TEST command. TEST can only be done through the syntax. Here an example: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2321004"/>
            <a:ext cx="8839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MIXED </a:t>
            </a:r>
            <a:r>
              <a:rPr lang="en-US" dirty="0" err="1"/>
              <a:t>chol</a:t>
            </a:r>
            <a:r>
              <a:rPr lang="en-US" dirty="0"/>
              <a:t> BY sex treat months WITH age</a:t>
            </a:r>
          </a:p>
          <a:p>
            <a:r>
              <a:rPr lang="en-US" dirty="0"/>
              <a:t>  /FIXED=sex treat months age treat*months | SSTYPE(3)</a:t>
            </a:r>
          </a:p>
          <a:p>
            <a:r>
              <a:rPr lang="en-US" dirty="0"/>
              <a:t>  /METHOD=REML</a:t>
            </a:r>
          </a:p>
          <a:p>
            <a:r>
              <a:rPr lang="en-US" dirty="0"/>
              <a:t>  /PRINT=SOLUTION TESTCOV</a:t>
            </a:r>
          </a:p>
          <a:p>
            <a:r>
              <a:rPr lang="en-US" dirty="0"/>
              <a:t>  /RANDOM=INTERCEPT | SUBJECT(</a:t>
            </a:r>
            <a:r>
              <a:rPr lang="en-US" dirty="0" err="1"/>
              <a:t>uniqueid</a:t>
            </a:r>
            <a:r>
              <a:rPr lang="en-US" dirty="0"/>
              <a:t>)</a:t>
            </a:r>
          </a:p>
          <a:p>
            <a:r>
              <a:rPr lang="en-US" dirty="0"/>
              <a:t>  /EMMEANS=TABLES(treat*months) with(age = 30) compare (treat) </a:t>
            </a:r>
            <a:r>
              <a:rPr lang="en-US" dirty="0" err="1"/>
              <a:t>adj</a:t>
            </a:r>
            <a:r>
              <a:rPr lang="en-US" dirty="0"/>
              <a:t>(</a:t>
            </a:r>
            <a:r>
              <a:rPr lang="en-US" dirty="0" err="1"/>
              <a:t>bonferroni</a:t>
            </a:r>
            <a:r>
              <a:rPr lang="en-US" dirty="0"/>
              <a:t>)</a:t>
            </a:r>
          </a:p>
          <a:p>
            <a:r>
              <a:rPr lang="en-US" dirty="0"/>
              <a:t>  /test = "24 - 0 at High Dose" months -1 0 0 0 1 treat*months -1 0 0 0 1    0 0 0 0 0 </a:t>
            </a:r>
          </a:p>
          <a:p>
            <a:r>
              <a:rPr lang="en-US" dirty="0"/>
              <a:t>  /test = "24 - 0 at Low  Dose" months -1 0 0 0 1 treat*months 0 0 0 0 0    -1 0 0 0 1 </a:t>
            </a:r>
          </a:p>
          <a:p>
            <a:r>
              <a:rPr lang="en-US" dirty="0"/>
              <a:t>  /test = "24 - 0 at High - 24 - 0 at Low" treat*months -1 0 0 0 1   1 0 0 0 -1 </a:t>
            </a:r>
          </a:p>
          <a:p>
            <a:r>
              <a:rPr lang="en-US" dirty="0"/>
              <a:t>  /test = "24 - 0 in general" months -1 0 0 0 1 treat*months -1/2 0 0 0 1/2   -1/2 0 0 0 1/2   </a:t>
            </a:r>
          </a:p>
          <a:p>
            <a:r>
              <a:rPr lang="en-US" dirty="0"/>
              <a:t>  /test = "</a:t>
            </a:r>
            <a:r>
              <a:rPr lang="en-US" dirty="0" err="1"/>
              <a:t>Chol</a:t>
            </a:r>
            <a:r>
              <a:rPr lang="en-US" dirty="0"/>
              <a:t> for Male 31yo High Dose at Baseline" </a:t>
            </a:r>
          </a:p>
          <a:p>
            <a:r>
              <a:rPr lang="en-US" dirty="0"/>
              <a:t>    intercept 1 sex 1 0 age 31 treat 1 0 months 1 0 0 0 0 treat*months 1 0 0 0 0  0 0 0 0 0 .</a:t>
            </a:r>
          </a:p>
        </p:txBody>
      </p:sp>
    </p:spTree>
    <p:extLst>
      <p:ext uri="{BB962C8B-B14F-4D97-AF65-F5344CB8AC3E}">
        <p14:creationId xmlns:p14="http://schemas.microsoft.com/office/powerpoint/2010/main" val="1102399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404" y="76200"/>
            <a:ext cx="8915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Biostatistical Consulting Request Form:</a:t>
            </a:r>
          </a:p>
          <a:p>
            <a:r>
              <a:rPr lang="en-US" sz="2000" dirty="0">
                <a:hlinkClick r:id="rId3"/>
              </a:rPr>
              <a:t>https://edc.camhx.ca/redcap/surveys/?s=EJJKEPWN8N</a:t>
            </a:r>
            <a:endParaRPr lang="en-US" sz="2000" dirty="0"/>
          </a:p>
          <a:p>
            <a:r>
              <a:rPr lang="en-US" sz="2000" dirty="0">
                <a:hlinkClick r:id="rId4"/>
              </a:rPr>
              <a:t>marcos.sanches@camh.ca</a:t>
            </a:r>
            <a:endParaRPr lang="en-US" sz="2000" dirty="0"/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2000" dirty="0"/>
              <a:t>Workshops Schedule (Need CAMH login and password):</a:t>
            </a:r>
          </a:p>
          <a:p>
            <a:r>
              <a:rPr lang="en-US" dirty="0">
                <a:hlinkClick r:id="rId5"/>
              </a:rPr>
              <a:t>https://kcniconfluence.camh.ca/display/ED/Learning#Learning-WorkshopSchedule-2021</a:t>
            </a:r>
            <a:endParaRPr lang="en-US" dirty="0"/>
          </a:p>
          <a:p>
            <a:endParaRPr lang="en-US" sz="2000" dirty="0"/>
          </a:p>
          <a:p>
            <a:r>
              <a:rPr lang="en-US" sz="2000" dirty="0"/>
              <a:t>Workshop material (Need CAMH login and password):</a:t>
            </a:r>
          </a:p>
          <a:p>
            <a:r>
              <a:rPr lang="en-US" sz="2000" dirty="0">
                <a:hlinkClick r:id="rId6"/>
              </a:rPr>
              <a:t>https://kcniconfluence.camh.ca/display/ED/SPSS+Workshop+Material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Subscribe to Biostatistics Mailing List:</a:t>
            </a:r>
          </a:p>
          <a:p>
            <a:r>
              <a:rPr lang="en-US" sz="2000" dirty="0">
                <a:hlinkClick r:id="rId7"/>
              </a:rPr>
              <a:t>http://info2.camh.net/mailman/listinfo/r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SPSS Linear Regression II:</a:t>
            </a:r>
          </a:p>
          <a:p>
            <a:r>
              <a:rPr lang="en-US" sz="2000" dirty="0">
                <a:hlinkClick r:id="rId8"/>
              </a:rPr>
              <a:t>https://edc.camhx.ca/redcap/surveys/?s=M7HHFT4P8E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SPSS Mixed Models II:</a:t>
            </a:r>
          </a:p>
          <a:p>
            <a:r>
              <a:rPr lang="en-US" sz="2000" dirty="0">
                <a:hlinkClick r:id="rId9"/>
              </a:rPr>
              <a:t>https://edc.camhx.ca/redcap/surveys/?s=FK77AARY8X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Workshop Office Hours (Every Wed from 11am to 12am):</a:t>
            </a:r>
          </a:p>
          <a:p>
            <a:r>
              <a:rPr lang="en-US" sz="2000" dirty="0">
                <a:hlinkClick r:id="rId10"/>
              </a:rPr>
              <a:t>https://camh.webex.com/meet/marcos.sanches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839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Correlated Data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81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Caused by ‘Clustering’ in the data. 2 types:</a:t>
            </a:r>
          </a:p>
          <a:p>
            <a:pPr marL="971550" lvl="1" indent="-514350"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Longitudinal – Clusters are subjects and data is collected over time.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Sampling Design: Sample Individuals, then time within individuals.</a:t>
            </a:r>
          </a:p>
          <a:p>
            <a:pPr marL="971550" lvl="1" indent="-514350">
              <a:buFont typeface="Arial" panose="020B0604020202020204" pitchFamily="34" charset="0"/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Clustered Data – Clusters are sampling features like schools, classes within schools, FSAs, Hospitals.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Sampling Design: Sample Schools, then within schools we sample students.</a:t>
            </a:r>
          </a:p>
          <a:p>
            <a:r>
              <a:rPr lang="en-US" dirty="0">
                <a:sym typeface="Wingdings" panose="05000000000000000000" pitchFamily="2" charset="2"/>
              </a:rPr>
              <a:t>Clusters induce correlation in the data, which we need to take care of because usual stats models assume uncorrelated data.</a:t>
            </a:r>
          </a:p>
        </p:txBody>
      </p:sp>
    </p:spTree>
    <p:extLst>
      <p:ext uri="{BB962C8B-B14F-4D97-AF65-F5344CB8AC3E}">
        <p14:creationId xmlns:p14="http://schemas.microsoft.com/office/powerpoint/2010/main" val="287000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Repeated Measure </a:t>
            </a:r>
            <a:r>
              <a:rPr lang="en-US" dirty="0" err="1"/>
              <a:t>Anova</a:t>
            </a:r>
            <a:r>
              <a:rPr lang="en-US" dirty="0"/>
              <a:t> &amp; </a:t>
            </a:r>
            <a:r>
              <a:rPr lang="en-US" dirty="0" err="1"/>
              <a:t>Manova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3657600"/>
          </a:xfrm>
        </p:spPr>
        <p:txBody>
          <a:bodyPr>
            <a:normAutofit/>
          </a:bodyPr>
          <a:lstStyle/>
          <a:p>
            <a:r>
              <a:rPr lang="en-US" dirty="0"/>
              <a:t>Only for Data in </a:t>
            </a:r>
            <a:r>
              <a:rPr lang="en-US" u="sng" dirty="0"/>
              <a:t>Wide Format</a:t>
            </a:r>
            <a:r>
              <a:rPr lang="en-US" dirty="0"/>
              <a:t>.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rmANOVA</a:t>
            </a:r>
            <a:r>
              <a:rPr lang="en-US" dirty="0">
                <a:sym typeface="Wingdings" panose="05000000000000000000" pitchFamily="2" charset="2"/>
              </a:rPr>
              <a:t> – Same measure repeated times.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MANOVA – Multiple Measures at the same Time.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rmANOVA</a:t>
            </a:r>
            <a:r>
              <a:rPr lang="en-US" dirty="0">
                <a:sym typeface="Wingdings" panose="05000000000000000000" pitchFamily="2" charset="2"/>
              </a:rPr>
              <a:t> can be replaced by MEM which has advantages (handle drop-outs and different covariance structures).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72000"/>
            <a:ext cx="69246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234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Mixed Effect Models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5791200" cy="4267200"/>
          </a:xfrm>
        </p:spPr>
        <p:txBody>
          <a:bodyPr>
            <a:normAutofit/>
          </a:bodyPr>
          <a:lstStyle/>
          <a:p>
            <a:r>
              <a:rPr lang="en-US" dirty="0"/>
              <a:t>Data in </a:t>
            </a:r>
            <a:r>
              <a:rPr lang="en-US" u="sng" dirty="0"/>
              <a:t>Long Format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Now we only have one dependent variable and we can just use a regression model!</a:t>
            </a:r>
          </a:p>
          <a:p>
            <a:pPr lvl="1"/>
            <a:r>
              <a:rPr lang="en-US" dirty="0"/>
              <a:t>Well, not so fast… Now we have a problem that the data is not independent. The top 5 lines are a single subject, but regression will think there are 5 subjects.</a:t>
            </a:r>
          </a:p>
          <a:p>
            <a:pPr lvl="1"/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068" y="838200"/>
            <a:ext cx="2804892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002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Correlation = Loss of information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4000" y="1447800"/>
            <a:ext cx="85344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the second data point is correlated with the first, then the additional information provided by it may be small.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  2 points but sample size is not 2.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Oval 2"/>
          <p:cNvSpPr/>
          <p:nvPr/>
        </p:nvSpPr>
        <p:spPr>
          <a:xfrm>
            <a:off x="6781800" y="2667000"/>
            <a:ext cx="1066800" cy="1143000"/>
          </a:xfrm>
          <a:prstGeom prst="ellipse">
            <a:avLst/>
          </a:pr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010400" y="2667000"/>
            <a:ext cx="1066800" cy="1143000"/>
          </a:xfrm>
          <a:prstGeom prst="ellipse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38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3816223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Research Question?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Model must be built to answer the research question.</a:t>
            </a:r>
          </a:p>
          <a:p>
            <a:endParaRPr lang="en-US" sz="3600" b="1" i="1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Are the rate of change (Slopes) different?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Is the outcome different at the last time point?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u="sng" dirty="0">
                <a:solidFill>
                  <a:schemeClr val="tx2">
                    <a:lumMod val="75000"/>
                  </a:schemeClr>
                </a:solidFill>
              </a:rPr>
              <a:t>Is there a difference in trajectory?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Difference Last – Baseline?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26" y="4419600"/>
            <a:ext cx="3444874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418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Usual Effect – Interaction group by time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086" y="1905000"/>
            <a:ext cx="9067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Interaction = The effects depend on each other. </a:t>
            </a:r>
          </a:p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Time Effect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= How outcome changes overtime (Trajectories).</a:t>
            </a:r>
          </a:p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Group Effect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= How outcome differ across groups.</a:t>
            </a:r>
          </a:p>
          <a:p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Interaction Effect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= How outcome trajectories differ across groups</a:t>
            </a:r>
          </a:p>
          <a:p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30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9316</TotalTime>
  <Words>836</Words>
  <Application>Microsoft Office PowerPoint</Application>
  <PresentationFormat>On-screen Show (4:3)</PresentationFormat>
  <Paragraphs>95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Comic Sans MS</vt:lpstr>
      <vt:lpstr>Wingdings</vt:lpstr>
      <vt:lpstr>Office Theme</vt:lpstr>
      <vt:lpstr>Biostats Support  Krembil Centre for Neuroinformatics</vt:lpstr>
      <vt:lpstr>PowerPoint Presentation</vt:lpstr>
      <vt:lpstr>Correlated Data</vt:lpstr>
      <vt:lpstr>Repeated Measure Anova &amp; Manova</vt:lpstr>
      <vt:lpstr>Mixed Effect Models</vt:lpstr>
      <vt:lpstr>Correlation = Loss of information</vt:lpstr>
      <vt:lpstr>Data Analysis</vt:lpstr>
      <vt:lpstr>Research Question?</vt:lpstr>
      <vt:lpstr>Usual Effect – Interaction group by time</vt:lpstr>
      <vt:lpstr>PowerPoint Presentation</vt:lpstr>
      <vt:lpstr>Testing specific hypotheses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327</cp:revision>
  <cp:lastPrinted>2017-04-26T15:54:19Z</cp:lastPrinted>
  <dcterms:created xsi:type="dcterms:W3CDTF">2016-12-14T14:16:49Z</dcterms:created>
  <dcterms:modified xsi:type="dcterms:W3CDTF">2021-04-06T18:03:45Z</dcterms:modified>
</cp:coreProperties>
</file>