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tags/tag1.xml" ContentType="application/vnd.openxmlformats-officedocument.presentationml.tags+xml"/>
  <Override PartName="/ppt/notesSlides/notesSlide3.xml" ContentType="application/vnd.openxmlformats-officedocument.presentationml.notesSlide+xml"/>
  <Override PartName="/ppt/tags/tag2.xml" ContentType="application/vnd.openxmlformats-officedocument.presentationml.tags+xml"/>
  <Override PartName="/ppt/notesSlides/notesSlide4.xml" ContentType="application/vnd.openxmlformats-officedocument.presentationml.notesSlide+xml"/>
  <Override PartName="/ppt/tags/tag3.xml" ContentType="application/vnd.openxmlformats-officedocument.presentationml.tags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375" r:id="rId2"/>
    <p:sldId id="369" r:id="rId3"/>
    <p:sldId id="329" r:id="rId4"/>
    <p:sldId id="332" r:id="rId5"/>
    <p:sldId id="335" r:id="rId6"/>
    <p:sldId id="331" r:id="rId7"/>
    <p:sldId id="341" r:id="rId8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FC3A5A8-AA37-45D1-97A7-5AF6602A17D5}" v="263" dt="2021-03-03T15:42:53.21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0526" autoAdjust="0"/>
    <p:restoredTop sz="78003" autoAdjust="0"/>
  </p:normalViewPr>
  <p:slideViewPr>
    <p:cSldViewPr>
      <p:cViewPr varScale="1">
        <p:scale>
          <a:sx n="65" d="100"/>
          <a:sy n="65" d="100"/>
        </p:scale>
        <p:origin x="1043" y="3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microsoft.com/office/2015/10/relationships/revisionInfo" Target="revisionInfo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rcos Sanches" userId="8f0ac95acaec4b33" providerId="LiveId" clId="{0F5E7A92-93C7-46D7-B8C4-45425E7569A1}"/>
    <pc:docChg chg="modSld">
      <pc:chgData name="Marcos Sanches" userId="8f0ac95acaec4b33" providerId="LiveId" clId="{0F5E7A92-93C7-46D7-B8C4-45425E7569A1}" dt="2020-05-14T11:42:35.651" v="23"/>
      <pc:docMkLst>
        <pc:docMk/>
      </pc:docMkLst>
      <pc:sldChg chg="addSp delSp modSp modTransition modAnim">
        <pc:chgData name="Marcos Sanches" userId="8f0ac95acaec4b33" providerId="LiveId" clId="{0F5E7A92-93C7-46D7-B8C4-45425E7569A1}" dt="2020-05-14T11:42:35.651" v="23"/>
        <pc:sldMkLst>
          <pc:docMk/>
          <pc:sldMk cId="3559173911" sldId="329"/>
        </pc:sldMkLst>
        <pc:picChg chg="add del mod">
          <ac:chgData name="Marcos Sanches" userId="8f0ac95acaec4b33" providerId="LiveId" clId="{0F5E7A92-93C7-46D7-B8C4-45425E7569A1}" dt="2020-05-14T11:42:35.651" v="23"/>
          <ac:picMkLst>
            <pc:docMk/>
            <pc:sldMk cId="3559173911" sldId="329"/>
            <ac:picMk id="4" creationId="{12A1345B-1701-4C42-95E7-477FAFE72D41}"/>
          </ac:picMkLst>
        </pc:picChg>
        <pc:picChg chg="add del mod">
          <ac:chgData name="Marcos Sanches" userId="8f0ac95acaec4b33" providerId="LiveId" clId="{0F5E7A92-93C7-46D7-B8C4-45425E7569A1}" dt="2020-05-12T15:41:18.917" v="9"/>
          <ac:picMkLst>
            <pc:docMk/>
            <pc:sldMk cId="3559173911" sldId="329"/>
            <ac:picMk id="4" creationId="{A5D8E0CC-48C3-4362-B30B-1593786DBA7B}"/>
          </ac:picMkLst>
        </pc:picChg>
        <pc:picChg chg="add del mod">
          <ac:chgData name="Marcos Sanches" userId="8f0ac95acaec4b33" providerId="LiveId" clId="{0F5E7A92-93C7-46D7-B8C4-45425E7569A1}" dt="2020-05-13T15:21:54.302" v="17"/>
          <ac:picMkLst>
            <pc:docMk/>
            <pc:sldMk cId="3559173911" sldId="329"/>
            <ac:picMk id="5" creationId="{E7FC1D74-D190-40EE-8DB1-C998DBC6FCE1}"/>
          </ac:picMkLst>
        </pc:picChg>
      </pc:sldChg>
      <pc:sldChg chg="addSp delSp modSp modTransition modAnim">
        <pc:chgData name="Marcos Sanches" userId="8f0ac95acaec4b33" providerId="LiveId" clId="{0F5E7A92-93C7-46D7-B8C4-45425E7569A1}" dt="2020-05-14T11:42:35.651" v="23"/>
        <pc:sldMkLst>
          <pc:docMk/>
          <pc:sldMk cId="1836893886" sldId="331"/>
        </pc:sldMkLst>
        <pc:picChg chg="add del mod">
          <ac:chgData name="Marcos Sanches" userId="8f0ac95acaec4b33" providerId="LiveId" clId="{0F5E7A92-93C7-46D7-B8C4-45425E7569A1}" dt="2020-05-12T15:41:18.917" v="9"/>
          <ac:picMkLst>
            <pc:docMk/>
            <pc:sldMk cId="1836893886" sldId="331"/>
            <ac:picMk id="4" creationId="{857F49CD-9612-4F14-AE4A-16A5F8DA4083}"/>
          </ac:picMkLst>
        </pc:picChg>
        <pc:picChg chg="add del mod">
          <ac:chgData name="Marcos Sanches" userId="8f0ac95acaec4b33" providerId="LiveId" clId="{0F5E7A92-93C7-46D7-B8C4-45425E7569A1}" dt="2020-05-14T11:42:35.651" v="23"/>
          <ac:picMkLst>
            <pc:docMk/>
            <pc:sldMk cId="1836893886" sldId="331"/>
            <ac:picMk id="4" creationId="{A8F47404-17A7-459F-8975-91824C53B22A}"/>
          </ac:picMkLst>
        </pc:picChg>
        <pc:picChg chg="add del mod">
          <ac:chgData name="Marcos Sanches" userId="8f0ac95acaec4b33" providerId="LiveId" clId="{0F5E7A92-93C7-46D7-B8C4-45425E7569A1}" dt="2020-05-13T15:21:54.302" v="17"/>
          <ac:picMkLst>
            <pc:docMk/>
            <pc:sldMk cId="1836893886" sldId="331"/>
            <ac:picMk id="5" creationId="{E9F480EF-1D13-4C07-A37C-6C9F929DF876}"/>
          </ac:picMkLst>
        </pc:picChg>
      </pc:sldChg>
      <pc:sldChg chg="addSp delSp modSp modTransition modAnim">
        <pc:chgData name="Marcos Sanches" userId="8f0ac95acaec4b33" providerId="LiveId" clId="{0F5E7A92-93C7-46D7-B8C4-45425E7569A1}" dt="2020-05-14T11:42:35.651" v="23"/>
        <pc:sldMkLst>
          <pc:docMk/>
          <pc:sldMk cId="1245057585" sldId="332"/>
        </pc:sldMkLst>
        <pc:picChg chg="add del mod">
          <ac:chgData name="Marcos Sanches" userId="8f0ac95acaec4b33" providerId="LiveId" clId="{0F5E7A92-93C7-46D7-B8C4-45425E7569A1}" dt="2020-05-12T15:41:18.917" v="9"/>
          <ac:picMkLst>
            <pc:docMk/>
            <pc:sldMk cId="1245057585" sldId="332"/>
            <ac:picMk id="4" creationId="{1178501D-A5A9-4894-A46C-4EEDDBBB649D}"/>
          </ac:picMkLst>
        </pc:picChg>
        <pc:picChg chg="add del mod">
          <ac:chgData name="Marcos Sanches" userId="8f0ac95acaec4b33" providerId="LiveId" clId="{0F5E7A92-93C7-46D7-B8C4-45425E7569A1}" dt="2020-05-14T11:42:35.651" v="23"/>
          <ac:picMkLst>
            <pc:docMk/>
            <pc:sldMk cId="1245057585" sldId="332"/>
            <ac:picMk id="4" creationId="{B3506244-76D1-4B0D-AE1C-A29584251EA9}"/>
          </ac:picMkLst>
        </pc:picChg>
        <pc:picChg chg="add del mod">
          <ac:chgData name="Marcos Sanches" userId="8f0ac95acaec4b33" providerId="LiveId" clId="{0F5E7A92-93C7-46D7-B8C4-45425E7569A1}" dt="2020-05-13T15:21:54.302" v="17"/>
          <ac:picMkLst>
            <pc:docMk/>
            <pc:sldMk cId="1245057585" sldId="332"/>
            <ac:picMk id="5" creationId="{ED3C83CA-FF74-4671-B739-B9263CFDC373}"/>
          </ac:picMkLst>
        </pc:picChg>
      </pc:sldChg>
      <pc:sldChg chg="addSp delSp modSp modTransition modAnim">
        <pc:chgData name="Marcos Sanches" userId="8f0ac95acaec4b33" providerId="LiveId" clId="{0F5E7A92-93C7-46D7-B8C4-45425E7569A1}" dt="2020-05-14T11:42:35.651" v="23"/>
        <pc:sldMkLst>
          <pc:docMk/>
          <pc:sldMk cId="392941387" sldId="333"/>
        </pc:sldMkLst>
        <pc:picChg chg="add del mod">
          <ac:chgData name="Marcos Sanches" userId="8f0ac95acaec4b33" providerId="LiveId" clId="{0F5E7A92-93C7-46D7-B8C4-45425E7569A1}" dt="2020-05-12T15:41:18.917" v="9"/>
          <ac:picMkLst>
            <pc:docMk/>
            <pc:sldMk cId="392941387" sldId="333"/>
            <ac:picMk id="2" creationId="{5BA3594E-CF8A-41A4-A3E8-665D9B97D7A1}"/>
          </ac:picMkLst>
        </pc:picChg>
        <pc:picChg chg="add del mod">
          <ac:chgData name="Marcos Sanches" userId="8f0ac95acaec4b33" providerId="LiveId" clId="{0F5E7A92-93C7-46D7-B8C4-45425E7569A1}" dt="2020-05-14T11:42:35.651" v="23"/>
          <ac:picMkLst>
            <pc:docMk/>
            <pc:sldMk cId="392941387" sldId="333"/>
            <ac:picMk id="2" creationId="{8CA6982D-F823-43C7-8267-8B285FF2BBB8}"/>
          </ac:picMkLst>
        </pc:picChg>
        <pc:picChg chg="add del mod">
          <ac:chgData name="Marcos Sanches" userId="8f0ac95acaec4b33" providerId="LiveId" clId="{0F5E7A92-93C7-46D7-B8C4-45425E7569A1}" dt="2020-05-13T15:21:54.302" v="17"/>
          <ac:picMkLst>
            <pc:docMk/>
            <pc:sldMk cId="392941387" sldId="333"/>
            <ac:picMk id="4" creationId="{27EB6E48-FC22-4EB2-8AFD-11786A301A5B}"/>
          </ac:picMkLst>
        </pc:picChg>
      </pc:sldChg>
      <pc:sldChg chg="addSp delSp modSp modTransition modAnim">
        <pc:chgData name="Marcos Sanches" userId="8f0ac95acaec4b33" providerId="LiveId" clId="{0F5E7A92-93C7-46D7-B8C4-45425E7569A1}" dt="2020-05-14T11:42:35.651" v="23"/>
        <pc:sldMkLst>
          <pc:docMk/>
          <pc:sldMk cId="3173069820" sldId="335"/>
        </pc:sldMkLst>
        <pc:picChg chg="add del mod">
          <ac:chgData name="Marcos Sanches" userId="8f0ac95acaec4b33" providerId="LiveId" clId="{0F5E7A92-93C7-46D7-B8C4-45425E7569A1}" dt="2020-05-14T11:42:35.651" v="23"/>
          <ac:picMkLst>
            <pc:docMk/>
            <pc:sldMk cId="3173069820" sldId="335"/>
            <ac:picMk id="3" creationId="{523AEAFF-794D-4B32-AA07-C8A74989B6DF}"/>
          </ac:picMkLst>
        </pc:picChg>
        <pc:picChg chg="add del mod">
          <ac:chgData name="Marcos Sanches" userId="8f0ac95acaec4b33" providerId="LiveId" clId="{0F5E7A92-93C7-46D7-B8C4-45425E7569A1}" dt="2020-05-12T15:41:18.917" v="9"/>
          <ac:picMkLst>
            <pc:docMk/>
            <pc:sldMk cId="3173069820" sldId="335"/>
            <ac:picMk id="3" creationId="{8F37C827-D29D-486A-96D2-E421D1B1B965}"/>
          </ac:picMkLst>
        </pc:picChg>
        <pc:picChg chg="add del mod">
          <ac:chgData name="Marcos Sanches" userId="8f0ac95acaec4b33" providerId="LiveId" clId="{0F5E7A92-93C7-46D7-B8C4-45425E7569A1}" dt="2020-05-13T15:21:54.302" v="17"/>
          <ac:picMkLst>
            <pc:docMk/>
            <pc:sldMk cId="3173069820" sldId="335"/>
            <ac:picMk id="4" creationId="{A4460DD6-DF99-4671-92A0-2FC71961602E}"/>
          </ac:picMkLst>
        </pc:picChg>
      </pc:sldChg>
      <pc:sldChg chg="addSp delSp modSp modTransition modAnim">
        <pc:chgData name="Marcos Sanches" userId="8f0ac95acaec4b33" providerId="LiveId" clId="{0F5E7A92-93C7-46D7-B8C4-45425E7569A1}" dt="2020-05-14T11:42:35.651" v="23"/>
        <pc:sldMkLst>
          <pc:docMk/>
          <pc:sldMk cId="3213743301" sldId="339"/>
        </pc:sldMkLst>
        <pc:picChg chg="add del mod">
          <ac:chgData name="Marcos Sanches" userId="8f0ac95acaec4b33" providerId="LiveId" clId="{0F5E7A92-93C7-46D7-B8C4-45425E7569A1}" dt="2020-05-13T15:24:48.682" v="19"/>
          <ac:picMkLst>
            <pc:docMk/>
            <pc:sldMk cId="3213743301" sldId="339"/>
            <ac:picMk id="2" creationId="{33CFA0AC-27B4-4FAD-9ADA-54BB834B7130}"/>
          </ac:picMkLst>
        </pc:picChg>
        <pc:picChg chg="add del mod">
          <ac:chgData name="Marcos Sanches" userId="8f0ac95acaec4b33" providerId="LiveId" clId="{0F5E7A92-93C7-46D7-B8C4-45425E7569A1}" dt="2020-05-12T14:52:51.323" v="1"/>
          <ac:picMkLst>
            <pc:docMk/>
            <pc:sldMk cId="3213743301" sldId="339"/>
            <ac:picMk id="2" creationId="{6FD96B5B-7D6A-4D8E-99C9-6CB13615E0FD}"/>
          </ac:picMkLst>
        </pc:picChg>
        <pc:picChg chg="add del mod">
          <ac:chgData name="Marcos Sanches" userId="8f0ac95acaec4b33" providerId="LiveId" clId="{0F5E7A92-93C7-46D7-B8C4-45425E7569A1}" dt="2020-05-13T15:30:02.350" v="21"/>
          <ac:picMkLst>
            <pc:docMk/>
            <pc:sldMk cId="3213743301" sldId="339"/>
            <ac:picMk id="6" creationId="{1C8642BD-D120-4708-B968-AE0590527CE6}"/>
          </ac:picMkLst>
        </pc:picChg>
        <pc:picChg chg="add del mod">
          <ac:chgData name="Marcos Sanches" userId="8f0ac95acaec4b33" providerId="LiveId" clId="{0F5E7A92-93C7-46D7-B8C4-45425E7569A1}" dt="2020-05-12T14:53:24.649" v="3"/>
          <ac:picMkLst>
            <pc:docMk/>
            <pc:sldMk cId="3213743301" sldId="339"/>
            <ac:picMk id="6" creationId="{F4A30E77-A941-449B-B49A-08F4F7D2352C}"/>
          </ac:picMkLst>
        </pc:picChg>
        <pc:picChg chg="add del mod">
          <ac:chgData name="Marcos Sanches" userId="8f0ac95acaec4b33" providerId="LiveId" clId="{0F5E7A92-93C7-46D7-B8C4-45425E7569A1}" dt="2020-05-12T15:41:18.917" v="9"/>
          <ac:picMkLst>
            <pc:docMk/>
            <pc:sldMk cId="3213743301" sldId="339"/>
            <ac:picMk id="7" creationId="{3F07765D-461C-4C7B-B7B6-602640577DB2}"/>
          </ac:picMkLst>
        </pc:picChg>
        <pc:picChg chg="add del mod">
          <ac:chgData name="Marcos Sanches" userId="8f0ac95acaec4b33" providerId="LiveId" clId="{0F5E7A92-93C7-46D7-B8C4-45425E7569A1}" dt="2020-05-14T11:42:35.651" v="23"/>
          <ac:picMkLst>
            <pc:docMk/>
            <pc:sldMk cId="3213743301" sldId="339"/>
            <ac:picMk id="7" creationId="{90F08E7E-21FE-4DED-B86D-EF7B116FB624}"/>
          </ac:picMkLst>
        </pc:picChg>
        <pc:picChg chg="add del mod">
          <ac:chgData name="Marcos Sanches" userId="8f0ac95acaec4b33" providerId="LiveId" clId="{0F5E7A92-93C7-46D7-B8C4-45425E7569A1}" dt="2020-05-12T15:43:29.658" v="11"/>
          <ac:picMkLst>
            <pc:docMk/>
            <pc:sldMk cId="3213743301" sldId="339"/>
            <ac:picMk id="8" creationId="{5C6830E3-98BB-4720-BD89-9A39EBA20E40}"/>
          </ac:picMkLst>
        </pc:picChg>
        <pc:picChg chg="add del mod">
          <ac:chgData name="Marcos Sanches" userId="8f0ac95acaec4b33" providerId="LiveId" clId="{0F5E7A92-93C7-46D7-B8C4-45425E7569A1}" dt="2020-05-12T15:44:43.398" v="13"/>
          <ac:picMkLst>
            <pc:docMk/>
            <pc:sldMk cId="3213743301" sldId="339"/>
            <ac:picMk id="9" creationId="{F39C3165-D85B-4DB0-8CDD-F282AC344FDE}"/>
          </ac:picMkLst>
        </pc:picChg>
        <pc:picChg chg="add del mod">
          <ac:chgData name="Marcos Sanches" userId="8f0ac95acaec4b33" providerId="LiveId" clId="{0F5E7A92-93C7-46D7-B8C4-45425E7569A1}" dt="2020-05-12T15:45:01.192" v="15"/>
          <ac:picMkLst>
            <pc:docMk/>
            <pc:sldMk cId="3213743301" sldId="339"/>
            <ac:picMk id="10" creationId="{1E7B55D1-B275-41A1-9F6A-0247A41BB9DE}"/>
          </ac:picMkLst>
        </pc:picChg>
        <pc:picChg chg="add del mod">
          <ac:chgData name="Marcos Sanches" userId="8f0ac95acaec4b33" providerId="LiveId" clId="{0F5E7A92-93C7-46D7-B8C4-45425E7569A1}" dt="2020-05-13T15:21:54.302" v="17"/>
          <ac:picMkLst>
            <pc:docMk/>
            <pc:sldMk cId="3213743301" sldId="339"/>
            <ac:picMk id="11" creationId="{4CB88419-39BE-4201-8EC2-C88315BEEA57}"/>
          </ac:picMkLst>
        </pc:picChg>
      </pc:sldChg>
      <pc:sldChg chg="addSp delSp modSp modTransition modAnim">
        <pc:chgData name="Marcos Sanches" userId="8f0ac95acaec4b33" providerId="LiveId" clId="{0F5E7A92-93C7-46D7-B8C4-45425E7569A1}" dt="2020-05-14T11:42:35.651" v="23"/>
        <pc:sldMkLst>
          <pc:docMk/>
          <pc:sldMk cId="463089781" sldId="340"/>
        </pc:sldMkLst>
        <pc:picChg chg="add del mod">
          <ac:chgData name="Marcos Sanches" userId="8f0ac95acaec4b33" providerId="LiveId" clId="{0F5E7A92-93C7-46D7-B8C4-45425E7569A1}" dt="2020-05-14T11:42:35.651" v="23"/>
          <ac:picMkLst>
            <pc:docMk/>
            <pc:sldMk cId="463089781" sldId="340"/>
            <ac:picMk id="2" creationId="{8B297073-E3F0-419E-9AB2-F4C745F599CC}"/>
          </ac:picMkLst>
        </pc:picChg>
        <pc:picChg chg="add del mod">
          <ac:chgData name="Marcos Sanches" userId="8f0ac95acaec4b33" providerId="LiveId" clId="{0F5E7A92-93C7-46D7-B8C4-45425E7569A1}" dt="2020-05-12T15:41:18.917" v="9"/>
          <ac:picMkLst>
            <pc:docMk/>
            <pc:sldMk cId="463089781" sldId="340"/>
            <ac:picMk id="2" creationId="{D0E9C105-674F-4751-91F3-7B50F462AA4B}"/>
          </ac:picMkLst>
        </pc:picChg>
        <pc:picChg chg="add del mod">
          <ac:chgData name="Marcos Sanches" userId="8f0ac95acaec4b33" providerId="LiveId" clId="{0F5E7A92-93C7-46D7-B8C4-45425E7569A1}" dt="2020-05-12T15:44:43.398" v="13"/>
          <ac:picMkLst>
            <pc:docMk/>
            <pc:sldMk cId="463089781" sldId="340"/>
            <ac:picMk id="4" creationId="{FCAEFF32-43CD-407A-8B38-590CEF257A5F}"/>
          </ac:picMkLst>
        </pc:picChg>
        <pc:picChg chg="add del mod">
          <ac:chgData name="Marcos Sanches" userId="8f0ac95acaec4b33" providerId="LiveId" clId="{0F5E7A92-93C7-46D7-B8C4-45425E7569A1}" dt="2020-05-13T15:21:54.302" v="17"/>
          <ac:picMkLst>
            <pc:docMk/>
            <pc:sldMk cId="463089781" sldId="340"/>
            <ac:picMk id="6" creationId="{02F91F7F-4A73-4E8A-B108-FFA92AB7FB01}"/>
          </ac:picMkLst>
        </pc:picChg>
      </pc:sldChg>
      <pc:sldChg chg="addSp delSp modSp modTransition modAnim">
        <pc:chgData name="Marcos Sanches" userId="8f0ac95acaec4b33" providerId="LiveId" clId="{0F5E7A92-93C7-46D7-B8C4-45425E7569A1}" dt="2020-05-14T11:42:35.651" v="23"/>
        <pc:sldMkLst>
          <pc:docMk/>
          <pc:sldMk cId="86589863" sldId="342"/>
        </pc:sldMkLst>
        <pc:spChg chg="mod">
          <ac:chgData name="Marcos Sanches" userId="8f0ac95acaec4b33" providerId="LiveId" clId="{0F5E7A92-93C7-46D7-B8C4-45425E7569A1}" dt="2020-05-12T15:39:54.284" v="8" actId="1076"/>
          <ac:spMkLst>
            <pc:docMk/>
            <pc:sldMk cId="86589863" sldId="342"/>
            <ac:spMk id="5" creationId="{EFDB9146-7839-4FF7-8BD3-18B7DB96AF90}"/>
          </ac:spMkLst>
        </pc:spChg>
        <pc:picChg chg="mod">
          <ac:chgData name="Marcos Sanches" userId="8f0ac95acaec4b33" providerId="LiveId" clId="{0F5E7A92-93C7-46D7-B8C4-45425E7569A1}" dt="2020-05-12T15:39:49.484" v="7" actId="14100"/>
          <ac:picMkLst>
            <pc:docMk/>
            <pc:sldMk cId="86589863" sldId="342"/>
            <ac:picMk id="4" creationId="{4187E107-5138-4B82-B25F-DEECB6B917D5}"/>
          </ac:picMkLst>
        </pc:picChg>
        <pc:picChg chg="add del mod">
          <ac:chgData name="Marcos Sanches" userId="8f0ac95acaec4b33" providerId="LiveId" clId="{0F5E7A92-93C7-46D7-B8C4-45425E7569A1}" dt="2020-05-14T11:42:35.651" v="23"/>
          <ac:picMkLst>
            <pc:docMk/>
            <pc:sldMk cId="86589863" sldId="342"/>
            <ac:picMk id="6" creationId="{39E8550F-947A-4AC9-8D96-49A638565B5D}"/>
          </ac:picMkLst>
        </pc:picChg>
        <pc:picChg chg="add del mod">
          <ac:chgData name="Marcos Sanches" userId="8f0ac95acaec4b33" providerId="LiveId" clId="{0F5E7A92-93C7-46D7-B8C4-45425E7569A1}" dt="2020-05-12T15:41:18.917" v="9"/>
          <ac:picMkLst>
            <pc:docMk/>
            <pc:sldMk cId="86589863" sldId="342"/>
            <ac:picMk id="6" creationId="{A3809208-1176-479C-B145-6CD602DA2836}"/>
          </ac:picMkLst>
        </pc:picChg>
        <pc:picChg chg="add del mod">
          <ac:chgData name="Marcos Sanches" userId="8f0ac95acaec4b33" providerId="LiveId" clId="{0F5E7A92-93C7-46D7-B8C4-45425E7569A1}" dt="2020-05-13T15:21:54.302" v="17"/>
          <ac:picMkLst>
            <pc:docMk/>
            <pc:sldMk cId="86589863" sldId="342"/>
            <ac:picMk id="7" creationId="{19DE37B6-D7A1-41EB-9B96-F12C63035803}"/>
          </ac:picMkLst>
        </pc:picChg>
      </pc:sldChg>
    </pc:docChg>
  </pc:docChgLst>
  <pc:docChgLst>
    <pc:chgData name="Marcos Sanches" userId="8f0ac95acaec4b33" providerId="LiveId" clId="{90EA4F8D-CB5D-41B4-AAAF-709E865AFC9A}"/>
    <pc:docChg chg="custSel addSld delSld modSld">
      <pc:chgData name="Marcos Sanches" userId="8f0ac95acaec4b33" providerId="LiveId" clId="{90EA4F8D-CB5D-41B4-AAAF-709E865AFC9A}" dt="2020-05-11T17:22:02.767" v="1915" actId="2696"/>
      <pc:docMkLst>
        <pc:docMk/>
      </pc:docMkLst>
      <pc:sldChg chg="modSp modTransition">
        <pc:chgData name="Marcos Sanches" userId="8f0ac95acaec4b33" providerId="LiveId" clId="{90EA4F8D-CB5D-41B4-AAAF-709E865AFC9A}" dt="2020-05-11T17:20:11.418" v="1914"/>
        <pc:sldMkLst>
          <pc:docMk/>
          <pc:sldMk cId="3559173911" sldId="329"/>
        </pc:sldMkLst>
        <pc:spChg chg="mod">
          <ac:chgData name="Marcos Sanches" userId="8f0ac95acaec4b33" providerId="LiveId" clId="{90EA4F8D-CB5D-41B4-AAAF-709E865AFC9A}" dt="2020-05-08T17:24:31.550" v="902" actId="20577"/>
          <ac:spMkLst>
            <pc:docMk/>
            <pc:sldMk cId="3559173911" sldId="329"/>
            <ac:spMk id="2" creationId="{00000000-0000-0000-0000-000000000000}"/>
          </ac:spMkLst>
        </pc:spChg>
        <pc:spChg chg="mod">
          <ac:chgData name="Marcos Sanches" userId="8f0ac95acaec4b33" providerId="LiveId" clId="{90EA4F8D-CB5D-41B4-AAAF-709E865AFC9A}" dt="2020-05-08T17:24:13.173" v="898" actId="14100"/>
          <ac:spMkLst>
            <pc:docMk/>
            <pc:sldMk cId="3559173911" sldId="329"/>
            <ac:spMk id="3" creationId="{00000000-0000-0000-0000-000000000000}"/>
          </ac:spMkLst>
        </pc:spChg>
      </pc:sldChg>
      <pc:sldChg chg="modSp modTransition">
        <pc:chgData name="Marcos Sanches" userId="8f0ac95acaec4b33" providerId="LiveId" clId="{90EA4F8D-CB5D-41B4-AAAF-709E865AFC9A}" dt="2020-05-11T17:20:11.418" v="1914"/>
        <pc:sldMkLst>
          <pc:docMk/>
          <pc:sldMk cId="1836893886" sldId="331"/>
        </pc:sldMkLst>
        <pc:spChg chg="mod">
          <ac:chgData name="Marcos Sanches" userId="8f0ac95acaec4b33" providerId="LiveId" clId="{90EA4F8D-CB5D-41B4-AAAF-709E865AFC9A}" dt="2020-05-08T17:32:34.559" v="1165" actId="20577"/>
          <ac:spMkLst>
            <pc:docMk/>
            <pc:sldMk cId="1836893886" sldId="331"/>
            <ac:spMk id="3" creationId="{00000000-0000-0000-0000-000000000000}"/>
          </ac:spMkLst>
        </pc:spChg>
      </pc:sldChg>
      <pc:sldChg chg="modSp modTransition">
        <pc:chgData name="Marcos Sanches" userId="8f0ac95acaec4b33" providerId="LiveId" clId="{90EA4F8D-CB5D-41B4-AAAF-709E865AFC9A}" dt="2020-05-11T17:20:11.418" v="1914"/>
        <pc:sldMkLst>
          <pc:docMk/>
          <pc:sldMk cId="1245057585" sldId="332"/>
        </pc:sldMkLst>
        <pc:spChg chg="mod">
          <ac:chgData name="Marcos Sanches" userId="8f0ac95acaec4b33" providerId="LiveId" clId="{90EA4F8D-CB5D-41B4-AAAF-709E865AFC9A}" dt="2020-05-08T17:28:38.982" v="921" actId="20577"/>
          <ac:spMkLst>
            <pc:docMk/>
            <pc:sldMk cId="1245057585" sldId="332"/>
            <ac:spMk id="2" creationId="{00000000-0000-0000-0000-000000000000}"/>
          </ac:spMkLst>
        </pc:spChg>
        <pc:spChg chg="mod">
          <ac:chgData name="Marcos Sanches" userId="8f0ac95acaec4b33" providerId="LiveId" clId="{90EA4F8D-CB5D-41B4-AAAF-709E865AFC9A}" dt="2020-05-08T17:28:51.166" v="928" actId="6549"/>
          <ac:spMkLst>
            <pc:docMk/>
            <pc:sldMk cId="1245057585" sldId="332"/>
            <ac:spMk id="3" creationId="{00000000-0000-0000-0000-000000000000}"/>
          </ac:spMkLst>
        </pc:spChg>
      </pc:sldChg>
      <pc:sldChg chg="addSp delSp modSp modTransition modAnim">
        <pc:chgData name="Marcos Sanches" userId="8f0ac95acaec4b33" providerId="LiveId" clId="{90EA4F8D-CB5D-41B4-AAAF-709E865AFC9A}" dt="2020-05-11T17:20:11.418" v="1914"/>
        <pc:sldMkLst>
          <pc:docMk/>
          <pc:sldMk cId="392941387" sldId="333"/>
        </pc:sldMkLst>
        <pc:spChg chg="mod">
          <ac:chgData name="Marcos Sanches" userId="8f0ac95acaec4b33" providerId="LiveId" clId="{90EA4F8D-CB5D-41B4-AAAF-709E865AFC9A}" dt="2020-05-11T17:11:13.279" v="1910" actId="20577"/>
          <ac:spMkLst>
            <pc:docMk/>
            <pc:sldMk cId="392941387" sldId="333"/>
            <ac:spMk id="3" creationId="{00000000-0000-0000-0000-000000000000}"/>
          </ac:spMkLst>
        </pc:spChg>
        <pc:picChg chg="add del mod">
          <ac:chgData name="Marcos Sanches" userId="8f0ac95acaec4b33" providerId="LiveId" clId="{90EA4F8D-CB5D-41B4-AAAF-709E865AFC9A}" dt="2020-05-11T16:53:08.838" v="1674"/>
          <ac:picMkLst>
            <pc:docMk/>
            <pc:sldMk cId="392941387" sldId="333"/>
            <ac:picMk id="2" creationId="{C4460457-E52E-49EE-B097-302D929C5CF6}"/>
          </ac:picMkLst>
        </pc:picChg>
        <pc:picChg chg="add del mod">
          <ac:chgData name="Marcos Sanches" userId="8f0ac95acaec4b33" providerId="LiveId" clId="{90EA4F8D-CB5D-41B4-AAAF-709E865AFC9A}" dt="2020-05-11T17:16:20.337" v="1912"/>
          <ac:picMkLst>
            <pc:docMk/>
            <pc:sldMk cId="392941387" sldId="333"/>
            <ac:picMk id="4" creationId="{9BB6FF30-B7C7-4CE3-8C0E-5161754E6670}"/>
          </ac:picMkLst>
        </pc:picChg>
      </pc:sldChg>
      <pc:sldChg chg="modSp del modTransition">
        <pc:chgData name="Marcos Sanches" userId="8f0ac95acaec4b33" providerId="LiveId" clId="{90EA4F8D-CB5D-41B4-AAAF-709E865AFC9A}" dt="2020-05-11T17:12:14.411" v="1911" actId="2696"/>
        <pc:sldMkLst>
          <pc:docMk/>
          <pc:sldMk cId="125575728" sldId="334"/>
        </pc:sldMkLst>
        <pc:spChg chg="mod">
          <ac:chgData name="Marcos Sanches" userId="8f0ac95acaec4b33" providerId="LiveId" clId="{90EA4F8D-CB5D-41B4-AAAF-709E865AFC9A}" dt="2020-05-08T17:27:13.750" v="909" actId="20577"/>
          <ac:spMkLst>
            <pc:docMk/>
            <pc:sldMk cId="125575728" sldId="334"/>
            <ac:spMk id="2" creationId="{00000000-0000-0000-0000-000000000000}"/>
          </ac:spMkLst>
        </pc:spChg>
      </pc:sldChg>
      <pc:sldChg chg="modSp modTransition modAnim">
        <pc:chgData name="Marcos Sanches" userId="8f0ac95acaec4b33" providerId="LiveId" clId="{90EA4F8D-CB5D-41B4-AAAF-709E865AFC9A}" dt="2020-05-11T17:20:11.418" v="1914"/>
        <pc:sldMkLst>
          <pc:docMk/>
          <pc:sldMk cId="3173069820" sldId="335"/>
        </pc:sldMkLst>
        <pc:spChg chg="mod">
          <ac:chgData name="Marcos Sanches" userId="8f0ac95acaec4b33" providerId="LiveId" clId="{90EA4F8D-CB5D-41B4-AAAF-709E865AFC9A}" dt="2020-05-08T17:29:06.888" v="938" actId="6549"/>
          <ac:spMkLst>
            <pc:docMk/>
            <pc:sldMk cId="3173069820" sldId="335"/>
            <ac:spMk id="2" creationId="{00000000-0000-0000-0000-000000000000}"/>
          </ac:spMkLst>
        </pc:spChg>
        <pc:spChg chg="mod">
          <ac:chgData name="Marcos Sanches" userId="8f0ac95acaec4b33" providerId="LiveId" clId="{90EA4F8D-CB5D-41B4-AAAF-709E865AFC9A}" dt="2020-05-08T18:54:41.015" v="1437" actId="20577"/>
          <ac:spMkLst>
            <pc:docMk/>
            <pc:sldMk cId="3173069820" sldId="335"/>
            <ac:spMk id="5" creationId="{00000000-0000-0000-0000-000000000000}"/>
          </ac:spMkLst>
        </pc:spChg>
      </pc:sldChg>
      <pc:sldChg chg="del">
        <pc:chgData name="Marcos Sanches" userId="8f0ac95acaec4b33" providerId="LiveId" clId="{90EA4F8D-CB5D-41B4-AAAF-709E865AFC9A}" dt="2020-05-08T17:30:09.108" v="952" actId="2696"/>
        <pc:sldMkLst>
          <pc:docMk/>
          <pc:sldMk cId="1484794941" sldId="338"/>
        </pc:sldMkLst>
      </pc:sldChg>
      <pc:sldChg chg="addSp delSp modSp modTransition modAnim">
        <pc:chgData name="Marcos Sanches" userId="8f0ac95acaec4b33" providerId="LiveId" clId="{90EA4F8D-CB5D-41B4-AAAF-709E865AFC9A}" dt="2020-05-11T17:20:11.418" v="1914"/>
        <pc:sldMkLst>
          <pc:docMk/>
          <pc:sldMk cId="3213743301" sldId="339"/>
        </pc:sldMkLst>
        <pc:spChg chg="mod">
          <ac:chgData name="Marcos Sanches" userId="8f0ac95acaec4b33" providerId="LiveId" clId="{90EA4F8D-CB5D-41B4-AAAF-709E865AFC9A}" dt="2020-05-11T17:06:33.605" v="1695" actId="20577"/>
          <ac:spMkLst>
            <pc:docMk/>
            <pc:sldMk cId="3213743301" sldId="339"/>
            <ac:spMk id="4" creationId="{6A449952-0EBE-44EE-803F-042D69D95DF7}"/>
          </ac:spMkLst>
        </pc:spChg>
        <pc:picChg chg="add del mod">
          <ac:chgData name="Marcos Sanches" userId="8f0ac95acaec4b33" providerId="LiveId" clId="{90EA4F8D-CB5D-41B4-AAAF-709E865AFC9A}" dt="2020-05-11T16:53:08.838" v="1674"/>
          <ac:picMkLst>
            <pc:docMk/>
            <pc:sldMk cId="3213743301" sldId="339"/>
            <ac:picMk id="2" creationId="{178D29EA-5648-4046-B37B-C3658C5BEA82}"/>
          </ac:picMkLst>
        </pc:picChg>
        <pc:picChg chg="add del mod">
          <ac:chgData name="Marcos Sanches" userId="8f0ac95acaec4b33" providerId="LiveId" clId="{90EA4F8D-CB5D-41B4-AAAF-709E865AFC9A}" dt="2020-05-11T17:16:20.337" v="1912"/>
          <ac:picMkLst>
            <pc:docMk/>
            <pc:sldMk cId="3213743301" sldId="339"/>
            <ac:picMk id="6" creationId="{35273ADB-9923-4E5A-AFA1-C96DB3B2626B}"/>
          </ac:picMkLst>
        </pc:picChg>
        <pc:picChg chg="add del mod">
          <ac:chgData name="Marcos Sanches" userId="8f0ac95acaec4b33" providerId="LiveId" clId="{90EA4F8D-CB5D-41B4-AAAF-709E865AFC9A}" dt="2020-05-11T17:20:11.418" v="1914"/>
          <ac:picMkLst>
            <pc:docMk/>
            <pc:sldMk cId="3213743301" sldId="339"/>
            <ac:picMk id="7" creationId="{AB63CB16-41B0-446C-A974-AAD4B770CE35}"/>
          </ac:picMkLst>
        </pc:picChg>
      </pc:sldChg>
      <pc:sldChg chg="addSp delSp modSp modTransition modAnim">
        <pc:chgData name="Marcos Sanches" userId="8f0ac95acaec4b33" providerId="LiveId" clId="{90EA4F8D-CB5D-41B4-AAAF-709E865AFC9A}" dt="2020-05-11T17:20:11.418" v="1914"/>
        <pc:sldMkLst>
          <pc:docMk/>
          <pc:sldMk cId="463089781" sldId="340"/>
        </pc:sldMkLst>
        <pc:spChg chg="mod">
          <ac:chgData name="Marcos Sanches" userId="8f0ac95acaec4b33" providerId="LiveId" clId="{90EA4F8D-CB5D-41B4-AAAF-709E865AFC9A}" dt="2020-05-11T17:07:05.408" v="1696" actId="6549"/>
          <ac:spMkLst>
            <pc:docMk/>
            <pc:sldMk cId="463089781" sldId="340"/>
            <ac:spMk id="5" creationId="{00000000-0000-0000-0000-000000000000}"/>
          </ac:spMkLst>
        </pc:spChg>
        <pc:picChg chg="add del mod">
          <ac:chgData name="Marcos Sanches" userId="8f0ac95acaec4b33" providerId="LiveId" clId="{90EA4F8D-CB5D-41B4-AAAF-709E865AFC9A}" dt="2020-05-11T16:53:08.838" v="1674"/>
          <ac:picMkLst>
            <pc:docMk/>
            <pc:sldMk cId="463089781" sldId="340"/>
            <ac:picMk id="2" creationId="{2CE3FB3C-5F45-4EBC-A51E-136759AA291E}"/>
          </ac:picMkLst>
        </pc:picChg>
        <pc:picChg chg="add del mod">
          <ac:chgData name="Marcos Sanches" userId="8f0ac95acaec4b33" providerId="LiveId" clId="{90EA4F8D-CB5D-41B4-AAAF-709E865AFC9A}" dt="2020-05-11T17:16:20.337" v="1912"/>
          <ac:picMkLst>
            <pc:docMk/>
            <pc:sldMk cId="463089781" sldId="340"/>
            <ac:picMk id="4" creationId="{C7C11210-FF1E-4259-BAF7-0E144A2A3979}"/>
          </ac:picMkLst>
        </pc:picChg>
        <pc:picChg chg="add del mod">
          <ac:chgData name="Marcos Sanches" userId="8f0ac95acaec4b33" providerId="LiveId" clId="{90EA4F8D-CB5D-41B4-AAAF-709E865AFC9A}" dt="2020-05-11T17:20:11.418" v="1914"/>
          <ac:picMkLst>
            <pc:docMk/>
            <pc:sldMk cId="463089781" sldId="340"/>
            <ac:picMk id="6" creationId="{2CB52330-6F6A-4083-83A6-326703A57746}"/>
          </ac:picMkLst>
        </pc:picChg>
      </pc:sldChg>
      <pc:sldChg chg="modSp add del modTransition">
        <pc:chgData name="Marcos Sanches" userId="8f0ac95acaec4b33" providerId="LiveId" clId="{90EA4F8D-CB5D-41B4-AAAF-709E865AFC9A}" dt="2020-05-11T17:22:02.767" v="1915" actId="2696"/>
        <pc:sldMkLst>
          <pc:docMk/>
          <pc:sldMk cId="1368268697" sldId="341"/>
        </pc:sldMkLst>
        <pc:spChg chg="mod">
          <ac:chgData name="Marcos Sanches" userId="8f0ac95acaec4b33" providerId="LiveId" clId="{90EA4F8D-CB5D-41B4-AAAF-709E865AFC9A}" dt="2020-05-08T16:47:06.234" v="895" actId="1076"/>
          <ac:spMkLst>
            <pc:docMk/>
            <pc:sldMk cId="1368268697" sldId="341"/>
            <ac:spMk id="3" creationId="{00000000-0000-0000-0000-000000000000}"/>
          </ac:spMkLst>
        </pc:spChg>
      </pc:sldChg>
      <pc:sldChg chg="addSp modSp add modTransition">
        <pc:chgData name="Marcos Sanches" userId="8f0ac95acaec4b33" providerId="LiveId" clId="{90EA4F8D-CB5D-41B4-AAAF-709E865AFC9A}" dt="2020-05-11T17:20:11.418" v="1914"/>
        <pc:sldMkLst>
          <pc:docMk/>
          <pc:sldMk cId="86589863" sldId="342"/>
        </pc:sldMkLst>
        <pc:spChg chg="mod">
          <ac:chgData name="Marcos Sanches" userId="8f0ac95acaec4b33" providerId="LiveId" clId="{90EA4F8D-CB5D-41B4-AAAF-709E865AFC9A}" dt="2020-05-11T16:41:57.796" v="1443" actId="1076"/>
          <ac:spMkLst>
            <pc:docMk/>
            <pc:sldMk cId="86589863" sldId="342"/>
            <ac:spMk id="2" creationId="{00000000-0000-0000-0000-000000000000}"/>
          </ac:spMkLst>
        </pc:spChg>
        <pc:spChg chg="mod">
          <ac:chgData name="Marcos Sanches" userId="8f0ac95acaec4b33" providerId="LiveId" clId="{90EA4F8D-CB5D-41B4-AAAF-709E865AFC9A}" dt="2020-05-11T17:08:18.256" v="1711" actId="313"/>
          <ac:spMkLst>
            <pc:docMk/>
            <pc:sldMk cId="86589863" sldId="342"/>
            <ac:spMk id="3" creationId="{00000000-0000-0000-0000-000000000000}"/>
          </ac:spMkLst>
        </pc:spChg>
        <pc:spChg chg="add mod">
          <ac:chgData name="Marcos Sanches" userId="8f0ac95acaec4b33" providerId="LiveId" clId="{90EA4F8D-CB5D-41B4-AAAF-709E865AFC9A}" dt="2020-05-11T17:08:10.414" v="1710" actId="1076"/>
          <ac:spMkLst>
            <pc:docMk/>
            <pc:sldMk cId="86589863" sldId="342"/>
            <ac:spMk id="5" creationId="{EFDB9146-7839-4FF7-8BD3-18B7DB96AF90}"/>
          </ac:spMkLst>
        </pc:spChg>
        <pc:picChg chg="add mod">
          <ac:chgData name="Marcos Sanches" userId="8f0ac95acaec4b33" providerId="LiveId" clId="{90EA4F8D-CB5D-41B4-AAAF-709E865AFC9A}" dt="2020-05-11T17:08:05.614" v="1709" actId="1076"/>
          <ac:picMkLst>
            <pc:docMk/>
            <pc:sldMk cId="86589863" sldId="342"/>
            <ac:picMk id="4" creationId="{4187E107-5138-4B82-B25F-DEECB6B917D5}"/>
          </ac:picMkLst>
        </pc:picChg>
      </pc:sldChg>
    </pc:docChg>
  </pc:docChgLst>
  <pc:docChgLst>
    <pc:chgData name="Marcos Sanches" userId="8f0ac95acaec4b33" providerId="LiveId" clId="{AFC3A5A8-AA37-45D1-97A7-5AF6602A17D5}"/>
    <pc:docChg chg="custSel addSld delSld modSld">
      <pc:chgData name="Marcos Sanches" userId="8f0ac95acaec4b33" providerId="LiveId" clId="{AFC3A5A8-AA37-45D1-97A7-5AF6602A17D5}" dt="2021-03-03T15:42:58.696" v="608" actId="14100"/>
      <pc:docMkLst>
        <pc:docMk/>
      </pc:docMkLst>
      <pc:sldChg chg="modSp mod">
        <pc:chgData name="Marcos Sanches" userId="8f0ac95acaec4b33" providerId="LiveId" clId="{AFC3A5A8-AA37-45D1-97A7-5AF6602A17D5}" dt="2021-03-03T15:42:58.696" v="608" actId="14100"/>
        <pc:sldMkLst>
          <pc:docMk/>
          <pc:sldMk cId="3559173911" sldId="329"/>
        </pc:sldMkLst>
        <pc:spChg chg="mod">
          <ac:chgData name="Marcos Sanches" userId="8f0ac95acaec4b33" providerId="LiveId" clId="{AFC3A5A8-AA37-45D1-97A7-5AF6602A17D5}" dt="2021-03-03T15:42:36.147" v="605" actId="1076"/>
          <ac:spMkLst>
            <pc:docMk/>
            <pc:sldMk cId="3559173911" sldId="329"/>
            <ac:spMk id="2" creationId="{00000000-0000-0000-0000-000000000000}"/>
          </ac:spMkLst>
        </pc:spChg>
        <pc:spChg chg="mod">
          <ac:chgData name="Marcos Sanches" userId="8f0ac95acaec4b33" providerId="LiveId" clId="{AFC3A5A8-AA37-45D1-97A7-5AF6602A17D5}" dt="2021-03-03T15:42:58.696" v="608" actId="14100"/>
          <ac:spMkLst>
            <pc:docMk/>
            <pc:sldMk cId="3559173911" sldId="329"/>
            <ac:spMk id="3" creationId="{00000000-0000-0000-0000-000000000000}"/>
          </ac:spMkLst>
        </pc:spChg>
      </pc:sldChg>
      <pc:sldChg chg="modSp mod">
        <pc:chgData name="Marcos Sanches" userId="8f0ac95acaec4b33" providerId="LiveId" clId="{AFC3A5A8-AA37-45D1-97A7-5AF6602A17D5}" dt="2021-03-02T13:51:02.408" v="531" actId="20577"/>
        <pc:sldMkLst>
          <pc:docMk/>
          <pc:sldMk cId="1836893886" sldId="331"/>
        </pc:sldMkLst>
        <pc:spChg chg="mod">
          <ac:chgData name="Marcos Sanches" userId="8f0ac95acaec4b33" providerId="LiveId" clId="{AFC3A5A8-AA37-45D1-97A7-5AF6602A17D5}" dt="2021-03-02T13:51:02.408" v="531" actId="20577"/>
          <ac:spMkLst>
            <pc:docMk/>
            <pc:sldMk cId="1836893886" sldId="331"/>
            <ac:spMk id="3" creationId="{00000000-0000-0000-0000-000000000000}"/>
          </ac:spMkLst>
        </pc:spChg>
      </pc:sldChg>
      <pc:sldChg chg="modSp mod modAnim">
        <pc:chgData name="Marcos Sanches" userId="8f0ac95acaec4b33" providerId="LiveId" clId="{AFC3A5A8-AA37-45D1-97A7-5AF6602A17D5}" dt="2021-03-02T13:48:27.344" v="515" actId="115"/>
        <pc:sldMkLst>
          <pc:docMk/>
          <pc:sldMk cId="1245057585" sldId="332"/>
        </pc:sldMkLst>
        <pc:spChg chg="mod">
          <ac:chgData name="Marcos Sanches" userId="8f0ac95acaec4b33" providerId="LiveId" clId="{AFC3A5A8-AA37-45D1-97A7-5AF6602A17D5}" dt="2021-03-02T13:48:27.344" v="515" actId="115"/>
          <ac:spMkLst>
            <pc:docMk/>
            <pc:sldMk cId="1245057585" sldId="332"/>
            <ac:spMk id="3" creationId="{00000000-0000-0000-0000-000000000000}"/>
          </ac:spMkLst>
        </pc:spChg>
      </pc:sldChg>
      <pc:sldChg chg="modSp del mod">
        <pc:chgData name="Marcos Sanches" userId="8f0ac95acaec4b33" providerId="LiveId" clId="{AFC3A5A8-AA37-45D1-97A7-5AF6602A17D5}" dt="2021-03-02T13:44:26.385" v="265" actId="47"/>
        <pc:sldMkLst>
          <pc:docMk/>
          <pc:sldMk cId="392941387" sldId="333"/>
        </pc:sldMkLst>
        <pc:spChg chg="mod">
          <ac:chgData name="Marcos Sanches" userId="8f0ac95acaec4b33" providerId="LiveId" clId="{AFC3A5A8-AA37-45D1-97A7-5AF6602A17D5}" dt="2021-03-02T13:44:05.539" v="264" actId="20577"/>
          <ac:spMkLst>
            <pc:docMk/>
            <pc:sldMk cId="392941387" sldId="333"/>
            <ac:spMk id="3" creationId="{00000000-0000-0000-0000-000000000000}"/>
          </ac:spMkLst>
        </pc:spChg>
      </pc:sldChg>
      <pc:sldChg chg="modSp mod modAnim">
        <pc:chgData name="Marcos Sanches" userId="8f0ac95acaec4b33" providerId="LiveId" clId="{AFC3A5A8-AA37-45D1-97A7-5AF6602A17D5}" dt="2021-03-02T13:50:36.665" v="528" actId="115"/>
        <pc:sldMkLst>
          <pc:docMk/>
          <pc:sldMk cId="3173069820" sldId="335"/>
        </pc:sldMkLst>
        <pc:spChg chg="mod">
          <ac:chgData name="Marcos Sanches" userId="8f0ac95acaec4b33" providerId="LiveId" clId="{AFC3A5A8-AA37-45D1-97A7-5AF6602A17D5}" dt="2021-03-02T13:50:36.665" v="528" actId="115"/>
          <ac:spMkLst>
            <pc:docMk/>
            <pc:sldMk cId="3173069820" sldId="335"/>
            <ac:spMk id="5" creationId="{00000000-0000-0000-0000-000000000000}"/>
          </ac:spMkLst>
        </pc:spChg>
      </pc:sldChg>
      <pc:sldChg chg="del">
        <pc:chgData name="Marcos Sanches" userId="8f0ac95acaec4b33" providerId="LiveId" clId="{AFC3A5A8-AA37-45D1-97A7-5AF6602A17D5}" dt="2021-03-02T13:39:22.324" v="0" actId="47"/>
        <pc:sldMkLst>
          <pc:docMk/>
          <pc:sldMk cId="3213743301" sldId="339"/>
        </pc:sldMkLst>
      </pc:sldChg>
      <pc:sldChg chg="modSp mod">
        <pc:chgData name="Marcos Sanches" userId="8f0ac95acaec4b33" providerId="LiveId" clId="{AFC3A5A8-AA37-45D1-97A7-5AF6602A17D5}" dt="2021-03-03T15:42:15.576" v="603" actId="20577"/>
        <pc:sldMkLst>
          <pc:docMk/>
          <pc:sldMk cId="463089781" sldId="340"/>
        </pc:sldMkLst>
        <pc:spChg chg="mod">
          <ac:chgData name="Marcos Sanches" userId="8f0ac95acaec4b33" providerId="LiveId" clId="{AFC3A5A8-AA37-45D1-97A7-5AF6602A17D5}" dt="2021-03-02T13:39:27.744" v="9" actId="20577"/>
          <ac:spMkLst>
            <pc:docMk/>
            <pc:sldMk cId="463089781" sldId="340"/>
            <ac:spMk id="3" creationId="{00000000-0000-0000-0000-000000000000}"/>
          </ac:spMkLst>
        </pc:spChg>
        <pc:spChg chg="mod">
          <ac:chgData name="Marcos Sanches" userId="8f0ac95acaec4b33" providerId="LiveId" clId="{AFC3A5A8-AA37-45D1-97A7-5AF6602A17D5}" dt="2021-03-03T15:42:15.576" v="603" actId="20577"/>
          <ac:spMkLst>
            <pc:docMk/>
            <pc:sldMk cId="463089781" sldId="340"/>
            <ac:spMk id="5" creationId="{00000000-0000-0000-0000-000000000000}"/>
          </ac:spMkLst>
        </pc:spChg>
      </pc:sldChg>
      <pc:sldChg chg="addSp delSp modSp add mod">
        <pc:chgData name="Marcos Sanches" userId="8f0ac95acaec4b33" providerId="LiveId" clId="{AFC3A5A8-AA37-45D1-97A7-5AF6602A17D5}" dt="2021-03-02T13:54:48.499" v="574" actId="20577"/>
        <pc:sldMkLst>
          <pc:docMk/>
          <pc:sldMk cId="1088787926" sldId="341"/>
        </pc:sldMkLst>
        <pc:spChg chg="mod">
          <ac:chgData name="Marcos Sanches" userId="8f0ac95acaec4b33" providerId="LiveId" clId="{AFC3A5A8-AA37-45D1-97A7-5AF6602A17D5}" dt="2021-03-02T13:54:48.499" v="574" actId="20577"/>
          <ac:spMkLst>
            <pc:docMk/>
            <pc:sldMk cId="1088787926" sldId="341"/>
            <ac:spMk id="2" creationId="{00000000-0000-0000-0000-000000000000}"/>
          </ac:spMkLst>
        </pc:spChg>
        <pc:spChg chg="del">
          <ac:chgData name="Marcos Sanches" userId="8f0ac95acaec4b33" providerId="LiveId" clId="{AFC3A5A8-AA37-45D1-97A7-5AF6602A17D5}" dt="2021-03-02T13:54:27.392" v="534" actId="478"/>
          <ac:spMkLst>
            <pc:docMk/>
            <pc:sldMk cId="1088787926" sldId="341"/>
            <ac:spMk id="3" creationId="{00000000-0000-0000-0000-000000000000}"/>
          </ac:spMkLst>
        </pc:spChg>
        <pc:spChg chg="add del mod">
          <ac:chgData name="Marcos Sanches" userId="8f0ac95acaec4b33" providerId="LiveId" clId="{AFC3A5A8-AA37-45D1-97A7-5AF6602A17D5}" dt="2021-03-02T13:54:29.717" v="535" actId="478"/>
          <ac:spMkLst>
            <pc:docMk/>
            <pc:sldMk cId="1088787926" sldId="341"/>
            <ac:spMk id="5" creationId="{C5D10C92-BDE7-4FE6-B245-562ED70B92E0}"/>
          </ac:spMkLst>
        </pc:spChg>
      </pc:sldChg>
      <pc:sldChg chg="del">
        <pc:chgData name="Marcos Sanches" userId="8f0ac95acaec4b33" providerId="LiveId" clId="{AFC3A5A8-AA37-45D1-97A7-5AF6602A17D5}" dt="2021-03-02T13:53:54.608" v="532" actId="47"/>
        <pc:sldMkLst>
          <pc:docMk/>
          <pc:sldMk cId="86589863" sldId="342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03C53CF7-D0E0-41A7-A8F1-FE241D350158}" type="datetimeFigureOut">
              <a:rPr lang="en-CA" smtClean="0"/>
              <a:t>2021-10-25</a:t>
            </a:fld>
            <a:endParaRPr lang="en-C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414463" y="1162050"/>
            <a:ext cx="4181475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C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73892"/>
            <a:ext cx="5608320" cy="3660458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B2690CEE-A6C3-4B38-B277-1EE61315EB90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709323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14463" y="1162050"/>
            <a:ext cx="4181475" cy="31369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690CEE-A6C3-4B38-B277-1EE61315EB90}" type="slidenum">
              <a:rPr lang="en-CA" smtClean="0"/>
              <a:t>1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23178659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14463" y="1162050"/>
            <a:ext cx="4181475" cy="31369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690CEE-A6C3-4B38-B277-1EE61315EB90}" type="slidenum">
              <a:rPr lang="en-CA" smtClean="0"/>
              <a:t>2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03065767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14463" y="1162050"/>
            <a:ext cx="4181475" cy="31369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690CEE-A6C3-4B38-B277-1EE61315EB90}" type="slidenum">
              <a:rPr lang="en-CA" smtClean="0"/>
              <a:t>3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62323537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14463" y="1162050"/>
            <a:ext cx="4181475" cy="31369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690CEE-A6C3-4B38-B277-1EE61315EB90}" type="slidenum">
              <a:rPr lang="en-CA" smtClean="0"/>
              <a:t>4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62323537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14463" y="1162050"/>
            <a:ext cx="4181475" cy="31369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690CEE-A6C3-4B38-B277-1EE61315EB90}" type="slidenum">
              <a:rPr lang="en-CA" smtClean="0"/>
              <a:t>5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62323537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14463" y="1162050"/>
            <a:ext cx="4181475" cy="31369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690CEE-A6C3-4B38-B277-1EE61315EB90}" type="slidenum">
              <a:rPr lang="en-CA" smtClean="0"/>
              <a:t>6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62323537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14463" y="1162050"/>
            <a:ext cx="4181475" cy="31369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690CEE-A6C3-4B38-B277-1EE61315EB90}" type="slidenum">
              <a:rPr lang="en-CA" smtClean="0"/>
              <a:t>7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2454307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93AD-9771-4362-B0FF-F479334987D2}" type="datetime10">
              <a:rPr lang="en-US" smtClean="0"/>
              <a:t>16:10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4076CA-BE00-478E-A1A6-4E0093AF95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02164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DE7473-1604-40D0-B35B-AA465DC5AA32}" type="datetime10">
              <a:rPr lang="en-US" smtClean="0"/>
              <a:t>16:10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4076CA-BE00-478E-A1A6-4E0093AF95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1599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B7DBC-7FB8-4F97-B9DF-91166FC2E09E}" type="datetime10">
              <a:rPr lang="en-US" smtClean="0"/>
              <a:t>16:10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4076CA-BE00-478E-A1A6-4E0093AF95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320296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flipH="1">
            <a:off x="3454401" y="0"/>
            <a:ext cx="5689600" cy="6858000"/>
          </a:xfrm>
          <a:prstGeom prst="rect">
            <a:avLst/>
          </a:prstGeom>
          <a:solidFill>
            <a:srgbClr val="7030A0"/>
          </a:solid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16200000">
            <a:off x="254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sz="1800">
              <a:solidFill>
                <a:prstClr val="black"/>
              </a:solidFill>
            </a:endParaRPr>
          </a:p>
        </p:txBody>
      </p:sp>
      <p:sp>
        <p:nvSpPr>
          <p:cNvPr id="12" name="Title 11"/>
          <p:cNvSpPr>
            <a:spLocks noGrp="1"/>
          </p:cNvSpPr>
          <p:nvPr>
            <p:ph type="ctrTitle"/>
          </p:nvPr>
        </p:nvSpPr>
        <p:spPr>
          <a:xfrm>
            <a:off x="3746500" y="55811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25" name="Subtitle 24"/>
          <p:cNvSpPr>
            <a:spLocks noGrp="1"/>
          </p:cNvSpPr>
          <p:nvPr>
            <p:ph type="subTitle" idx="1"/>
          </p:nvPr>
        </p:nvSpPr>
        <p:spPr>
          <a:xfrm>
            <a:off x="3759202" y="3539865"/>
            <a:ext cx="5114779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31" name="Date Placeholder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F32B06ED-7212-4F1C-954E-72257CD3C436}" type="datetime10">
              <a:rPr lang="en-US" smtClean="0"/>
              <a:t>16:10</a:t>
            </a:fld>
            <a:endParaRPr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>
          <a:xfrm>
            <a:off x="2819402" y="6557946"/>
            <a:ext cx="2927723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70815417-AFA8-475B-8B55-A2A48875D1FB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62070773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chemeClr val="accent4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2800" b="0"/>
            </a:lvl1pPr>
          </a:lstStyle>
          <a:p>
            <a:fld id="{30846141-31C0-4E1D-9E73-A6997272D66F}" type="datetime10">
              <a:rPr lang="en-US" smtClean="0"/>
              <a:pPr/>
              <a:t>16:10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4076CA-BE00-478E-A1A6-4E0093AF95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84870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0B9D11-08FE-47EC-9F9E-0B12829D33FC}" type="datetime10">
              <a:rPr lang="en-US" smtClean="0"/>
              <a:t>16:10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4076CA-BE00-478E-A1A6-4E0093AF95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46149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F57AEF-861E-4D10-9D93-86C51A60FCA7}" type="datetime10">
              <a:rPr lang="en-US" smtClean="0"/>
              <a:t>16:10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4076CA-BE00-478E-A1A6-4E0093AF95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36154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044AB2-D104-4215-989F-07F5FE44CC5B}" type="datetime10">
              <a:rPr lang="en-US" smtClean="0"/>
              <a:t>16:10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4076CA-BE00-478E-A1A6-4E0093AF95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70722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591566-AAE8-483E-9837-1CA36FD45A38}" type="datetime10">
              <a:rPr lang="en-US" smtClean="0"/>
              <a:t>16:10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4076CA-BE00-478E-A1A6-4E0093AF95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18840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32CE3-1642-43C0-BBE0-7D0AA71A5F1D}" type="datetime10">
              <a:rPr lang="en-US" smtClean="0"/>
              <a:t>16:10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4076CA-BE00-478E-A1A6-4E0093AF95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35266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DB3F1-0C94-4698-8810-C0E3716BE179}" type="datetime10">
              <a:rPr lang="en-US" smtClean="0"/>
              <a:t>16:10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4076CA-BE00-478E-A1A6-4E0093AF95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74410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1C0D1C-3C27-46AF-A913-20EBFAA406B4}" type="datetime10">
              <a:rPr lang="en-US" smtClean="0"/>
              <a:t>16:10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4076CA-BE00-478E-A1A6-4E0093AF95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47226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241BE5-A128-4221-9EF8-F04E8DA73BCA}" type="datetime10">
              <a:rPr lang="en-US" smtClean="0"/>
              <a:t>16:10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4076CA-BE00-478E-A1A6-4E0093AF95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152721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sldNum="0" hdr="0" ft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info2.camh.net/mailman/listinfo/r" TargetMode="External"/><Relationship Id="rId7" Type="http://schemas.openxmlformats.org/officeDocument/2006/relationships/hyperlink" Target="mailto:clement.ma@camh.ca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hyperlink" Target="mailto:wei.wang@camh.ca" TargetMode="External"/><Relationship Id="rId5" Type="http://schemas.openxmlformats.org/officeDocument/2006/relationships/hyperlink" Target="mailto:sheng.shung@camh.ca" TargetMode="External"/><Relationship Id="rId4" Type="http://schemas.openxmlformats.org/officeDocument/2006/relationships/hyperlink" Target="mailto:Marcos.sanches@camh.ca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>
            <a:noAutofit/>
          </a:bodyPr>
          <a:lstStyle/>
          <a:p>
            <a:r>
              <a:rPr lang="en-US" sz="2800" dirty="0">
                <a:solidFill>
                  <a:srgbClr val="00B050"/>
                </a:solidFill>
                <a:latin typeface="Comic Sans MS" panose="030F0702030302020204" pitchFamily="66" charset="0"/>
              </a:rPr>
              <a:t>Biostats Support </a:t>
            </a:r>
            <a:br>
              <a:rPr lang="en-US" sz="2800" dirty="0">
                <a:solidFill>
                  <a:srgbClr val="00B050"/>
                </a:solidFill>
                <a:latin typeface="Comic Sans MS" panose="030F0702030302020204" pitchFamily="66" charset="0"/>
              </a:rPr>
            </a:br>
            <a:endParaRPr lang="en-US" sz="2800" dirty="0">
              <a:solidFill>
                <a:srgbClr val="00B050"/>
              </a:solidFill>
              <a:latin typeface="Comic Sans MS" panose="030F0702030302020204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85800" y="1101634"/>
            <a:ext cx="8001000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/>
              <a:t>Project Lifecycle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en-US" sz="2400" dirty="0"/>
              <a:t>Grant Application (Study Design, Sample Size, Analysis Plan)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en-US" sz="2400" dirty="0"/>
              <a:t>Data Collection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en-US" sz="2400" dirty="0"/>
              <a:t>Data Analysis (a fee may apply)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en-US" sz="2400" dirty="0"/>
              <a:t>Manuscript Writing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en-US" sz="2400" dirty="0"/>
              <a:t>Statistical software use and output interpretation</a:t>
            </a:r>
          </a:p>
          <a:p>
            <a:r>
              <a:rPr lang="en-US" sz="3600" dirty="0"/>
              <a:t>Collaboration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sz="2400" dirty="0"/>
              <a:t>Add statistical skills to your grant application &amp; manuscript!</a:t>
            </a:r>
            <a:endParaRPr lang="en-US" sz="3600" dirty="0"/>
          </a:p>
          <a:p>
            <a:r>
              <a:rPr lang="en-US" sz="3600" dirty="0"/>
              <a:t>Education &amp; Training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sz="2400" dirty="0"/>
              <a:t>Workshops and seminars related to statistics and statistical software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1044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>
            <a:noAutofit/>
          </a:bodyPr>
          <a:lstStyle/>
          <a:p>
            <a:r>
              <a:rPr lang="en-US" sz="6000" dirty="0">
                <a:latin typeface="Comic Sans MS" panose="030F0702030302020204" pitchFamily="66" charset="0"/>
              </a:rPr>
              <a:t>Contact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90500" y="1371600"/>
            <a:ext cx="8763000" cy="42780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err="1"/>
              <a:t>Biostatistical</a:t>
            </a:r>
            <a:r>
              <a:rPr lang="en-US" sz="2800" dirty="0"/>
              <a:t> Consulting Request Form</a:t>
            </a:r>
          </a:p>
          <a:p>
            <a:r>
              <a:rPr lang="en-US" sz="2400" dirty="0"/>
              <a:t>Will be live soon! For now, just send us an email!</a:t>
            </a:r>
            <a:endParaRPr lang="en-US" dirty="0">
              <a:solidFill>
                <a:srgbClr val="FFC000"/>
              </a:solidFill>
            </a:endParaRPr>
          </a:p>
          <a:p>
            <a:endParaRPr lang="en-US" sz="2000" dirty="0">
              <a:solidFill>
                <a:srgbClr val="00B050"/>
              </a:solidFill>
            </a:endParaRPr>
          </a:p>
          <a:p>
            <a:r>
              <a:rPr lang="en-US" sz="2000" dirty="0"/>
              <a:t>Subscribe to Biostatistics Mailing List</a:t>
            </a:r>
          </a:p>
          <a:p>
            <a:r>
              <a:rPr lang="en-US" sz="2000" dirty="0">
                <a:hlinkClick r:id="rId3"/>
              </a:rPr>
              <a:t>http://info2.camh.net/mailman/listinfo/r</a:t>
            </a:r>
            <a:endParaRPr lang="en-US" sz="2000" dirty="0"/>
          </a:p>
          <a:p>
            <a:endParaRPr lang="en-US" sz="2000" dirty="0">
              <a:solidFill>
                <a:srgbClr val="00B050"/>
              </a:solidFill>
            </a:endParaRPr>
          </a:p>
          <a:p>
            <a:r>
              <a:rPr lang="en-US" sz="2000" dirty="0"/>
              <a:t>Feel free to contact me!</a:t>
            </a:r>
          </a:p>
          <a:p>
            <a:r>
              <a:rPr lang="en-US" sz="2000" dirty="0">
                <a:hlinkClick r:id="rId4"/>
              </a:rPr>
              <a:t>marcos.sanches@camh.ca</a:t>
            </a:r>
            <a:endParaRPr lang="en-US" sz="2000" dirty="0"/>
          </a:p>
          <a:p>
            <a:endParaRPr lang="en-US" sz="2000" dirty="0"/>
          </a:p>
          <a:p>
            <a:r>
              <a:rPr lang="en-US" sz="2000" dirty="0"/>
              <a:t>Or anyone in my team:</a:t>
            </a:r>
          </a:p>
          <a:p>
            <a:r>
              <a:rPr lang="en-US" sz="2000" dirty="0"/>
              <a:t>Sheng Chen (</a:t>
            </a:r>
            <a:r>
              <a:rPr lang="en-US" sz="2000" dirty="0">
                <a:hlinkClick r:id="rId5"/>
              </a:rPr>
              <a:t>sheng.chen@camh.ca</a:t>
            </a:r>
            <a:r>
              <a:rPr lang="en-US" sz="2000" dirty="0"/>
              <a:t>)</a:t>
            </a:r>
          </a:p>
          <a:p>
            <a:r>
              <a:rPr lang="en-US" sz="2000" dirty="0"/>
              <a:t>Wei Wang (</a:t>
            </a:r>
            <a:r>
              <a:rPr lang="en-US" sz="2000" dirty="0">
                <a:hlinkClick r:id="rId6"/>
              </a:rPr>
              <a:t>wei.wang@camh.ca</a:t>
            </a:r>
            <a:r>
              <a:rPr lang="en-US" sz="2000" dirty="0"/>
              <a:t>)</a:t>
            </a:r>
          </a:p>
          <a:p>
            <a:r>
              <a:rPr lang="en-US" sz="2000" dirty="0"/>
              <a:t>Clement Ma (</a:t>
            </a:r>
            <a:r>
              <a:rPr lang="en-US" sz="2000" dirty="0">
                <a:hlinkClick r:id="rId7"/>
              </a:rPr>
              <a:t>clement.ma@camh.ca</a:t>
            </a:r>
            <a:r>
              <a:rPr lang="en-US" sz="2000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9418597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868362"/>
          </a:xfrm>
        </p:spPr>
        <p:txBody>
          <a:bodyPr>
            <a:normAutofit/>
          </a:bodyPr>
          <a:lstStyle/>
          <a:p>
            <a:r>
              <a:rPr lang="en-US" dirty="0"/>
              <a:t>Why use SPSS Syntax?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219200"/>
            <a:ext cx="8610600" cy="47244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800" b="1" dirty="0"/>
              <a:t>Reproducible Research </a:t>
            </a:r>
            <a:r>
              <a:rPr lang="en-US" sz="2800" dirty="0"/>
              <a:t>- </a:t>
            </a:r>
            <a:r>
              <a:rPr lang="en-US" sz="2800" u="sng" dirty="0"/>
              <a:t>Keep a record </a:t>
            </a:r>
            <a:r>
              <a:rPr lang="en-US" sz="2800" dirty="0"/>
              <a:t>of what you did, possibly with explanations (comments).</a:t>
            </a:r>
          </a:p>
          <a:p>
            <a:pPr marL="0" indent="0">
              <a:buNone/>
            </a:pPr>
            <a:r>
              <a:rPr lang="en-US" sz="2800" b="1" dirty="0"/>
              <a:t>Convenient </a:t>
            </a:r>
            <a:r>
              <a:rPr lang="en-US" sz="2800" dirty="0"/>
              <a:t>- </a:t>
            </a:r>
            <a:r>
              <a:rPr lang="en-US" sz="2800" u="sng" dirty="0"/>
              <a:t>Easier</a:t>
            </a:r>
            <a:r>
              <a:rPr lang="en-US" sz="2800" dirty="0"/>
              <a:t> than point-&amp;-click sometimes.</a:t>
            </a:r>
          </a:p>
          <a:p>
            <a:pPr marL="0" indent="0">
              <a:buNone/>
            </a:pPr>
            <a:r>
              <a:rPr lang="en-US" sz="2800" b="1" dirty="0"/>
              <a:t>Programing</a:t>
            </a:r>
            <a:r>
              <a:rPr lang="en-US" sz="2800" dirty="0"/>
              <a:t> – Syntax allows you to write </a:t>
            </a:r>
            <a:r>
              <a:rPr lang="en-US" sz="2800" u="sng" dirty="0"/>
              <a:t>complex programs</a:t>
            </a:r>
            <a:r>
              <a:rPr lang="en-US" sz="2800" dirty="0"/>
              <a:t> that cannot be done otherwise:</a:t>
            </a:r>
          </a:p>
          <a:p>
            <a:pPr>
              <a:buFont typeface="Arial" charset="0"/>
              <a:buChar char="•"/>
            </a:pPr>
            <a:r>
              <a:rPr lang="en-US" sz="2800" dirty="0"/>
              <a:t>Complex data manipulation</a:t>
            </a:r>
          </a:p>
          <a:p>
            <a:pPr>
              <a:buFont typeface="Arial" charset="0"/>
              <a:buChar char="•"/>
            </a:pPr>
            <a:r>
              <a:rPr lang="en-US" sz="2800" dirty="0"/>
              <a:t>Simulation</a:t>
            </a:r>
          </a:p>
          <a:p>
            <a:pPr>
              <a:buFont typeface="Arial" charset="0"/>
              <a:buChar char="•"/>
            </a:pPr>
            <a:r>
              <a:rPr lang="en-US" sz="2800" dirty="0"/>
              <a:t>Advanced analyses not available in the menu</a:t>
            </a:r>
          </a:p>
          <a:p>
            <a:pPr>
              <a:buFont typeface="Arial" charset="0"/>
              <a:buChar char="•"/>
            </a:pPr>
            <a:r>
              <a:rPr lang="en-US" sz="2800" dirty="0"/>
              <a:t>Macros that makes repeated analysis easy.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5591739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Tips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371600"/>
            <a:ext cx="8610600" cy="48768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800" dirty="0"/>
              <a:t>Commands always </a:t>
            </a:r>
            <a:r>
              <a:rPr lang="en-US" sz="2800" u="sng" dirty="0"/>
              <a:t>end with period </a:t>
            </a:r>
            <a:r>
              <a:rPr lang="en-US" sz="2800" dirty="0"/>
              <a:t>“.”, never forget it!</a:t>
            </a:r>
          </a:p>
          <a:p>
            <a:pPr marL="0" indent="0">
              <a:buNone/>
            </a:pPr>
            <a:r>
              <a:rPr lang="en-US" sz="2800" dirty="0"/>
              <a:t>Comments </a:t>
            </a:r>
            <a:r>
              <a:rPr lang="en-US" sz="2800" u="sng" dirty="0"/>
              <a:t>start with </a:t>
            </a:r>
            <a:r>
              <a:rPr lang="en-US" sz="2800" dirty="0"/>
              <a:t>“*” or “/*”. Always use lots of comments!</a:t>
            </a:r>
          </a:p>
          <a:p>
            <a:pPr marL="0" indent="0">
              <a:buNone/>
            </a:pPr>
            <a:r>
              <a:rPr lang="en-US" sz="2800" dirty="0"/>
              <a:t>SPSS understands </a:t>
            </a:r>
            <a:r>
              <a:rPr lang="en-US" sz="2800" u="sng" dirty="0"/>
              <a:t>short form </a:t>
            </a:r>
            <a:r>
              <a:rPr lang="en-US" sz="2800" dirty="0"/>
              <a:t>of many commands.</a:t>
            </a:r>
          </a:p>
          <a:p>
            <a:pPr marL="0" indent="0">
              <a:buNone/>
            </a:pPr>
            <a:r>
              <a:rPr lang="en-US" sz="20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fre</a:t>
            </a:r>
            <a:r>
              <a:rPr lang="en-US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 var1 var2 var3.</a:t>
            </a:r>
          </a:p>
          <a:p>
            <a:pPr marL="0" indent="0">
              <a:buNone/>
            </a:pPr>
            <a:r>
              <a:rPr lang="en-US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mean var1 var2 var3.</a:t>
            </a:r>
          </a:p>
          <a:p>
            <a:pPr marL="0" indent="0">
              <a:buNone/>
            </a:pPr>
            <a:r>
              <a:rPr lang="en-US" sz="20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cro</a:t>
            </a:r>
            <a:r>
              <a:rPr lang="en-US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 var1 by var2.</a:t>
            </a:r>
          </a:p>
          <a:p>
            <a:pPr marL="0" indent="0">
              <a:buNone/>
            </a:pPr>
            <a:r>
              <a:rPr lang="en-US" sz="2800" dirty="0"/>
              <a:t>Avoid using </a:t>
            </a:r>
            <a:r>
              <a:rPr lang="en-US" sz="2800" u="sng" dirty="0"/>
              <a:t>multiple datasets </a:t>
            </a:r>
            <a:r>
              <a:rPr lang="en-US" sz="2800" dirty="0"/>
              <a:t>at once.</a:t>
            </a:r>
          </a:p>
          <a:p>
            <a:pPr marL="0" indent="0">
              <a:buNone/>
            </a:pPr>
            <a:r>
              <a:rPr lang="en-US" sz="2800" dirty="0"/>
              <a:t>Most people who uses syntax </a:t>
            </a:r>
            <a:r>
              <a:rPr lang="en-US" sz="2800" u="sng" dirty="0"/>
              <a:t>don’t do any programming</a:t>
            </a:r>
            <a:r>
              <a:rPr lang="en-US" sz="2800" dirty="0"/>
              <a:t>.</a:t>
            </a:r>
          </a:p>
          <a:p>
            <a:pPr marL="0" indent="0">
              <a:buNone/>
            </a:pPr>
            <a:r>
              <a:rPr lang="en-US" sz="2800" dirty="0"/>
              <a:t>Still, to learn it well you will have </a:t>
            </a:r>
            <a:r>
              <a:rPr lang="en-US" sz="2800" u="sng" dirty="0"/>
              <a:t>to practice</a:t>
            </a:r>
            <a:r>
              <a:rPr lang="en-US" sz="2800" dirty="0"/>
              <a:t>.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2450575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Tips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88663" y="1417638"/>
            <a:ext cx="8229600" cy="5135562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SPSS syntax is </a:t>
            </a:r>
            <a:r>
              <a:rPr lang="en-US" u="sng" dirty="0"/>
              <a:t>NOT case sensitive</a:t>
            </a:r>
            <a:r>
              <a:rPr lang="en-US" dirty="0"/>
              <a:t>.</a:t>
            </a:r>
          </a:p>
          <a:p>
            <a:pPr marL="0" indent="0">
              <a:buNone/>
            </a:pPr>
            <a:r>
              <a:rPr lang="en-US" dirty="0"/>
              <a:t>“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FrE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vAr1</a:t>
            </a:r>
            <a:r>
              <a:rPr lang="en-US" dirty="0"/>
              <a:t>.” works the same as “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fre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var1</a:t>
            </a:r>
            <a:r>
              <a:rPr lang="en-US" dirty="0"/>
              <a:t>.” </a:t>
            </a:r>
          </a:p>
          <a:p>
            <a:r>
              <a:rPr lang="en-US" dirty="0"/>
              <a:t>Transformation commands </a:t>
            </a:r>
            <a:r>
              <a:rPr lang="en-US" dirty="0">
                <a:sym typeface="Wingdings" panose="05000000000000000000" pitchFamily="2" charset="2"/>
              </a:rPr>
              <a:t> </a:t>
            </a:r>
            <a:r>
              <a:rPr lang="en-US" u="sng" dirty="0">
                <a:sym typeface="Wingdings" panose="05000000000000000000" pitchFamily="2" charset="2"/>
              </a:rPr>
              <a:t>Add “Execute</a:t>
            </a:r>
            <a:r>
              <a:rPr lang="en-US" dirty="0">
                <a:sym typeface="Wingdings" panose="05000000000000000000" pitchFamily="2" charset="2"/>
              </a:rPr>
              <a:t>”:</a:t>
            </a:r>
          </a:p>
          <a:p>
            <a:pPr marL="0" indent="0">
              <a:buNone/>
            </a:pP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  <a:sym typeface="Wingdings" panose="05000000000000000000" pitchFamily="2" charset="2"/>
              </a:rPr>
              <a:t>Compute 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  <a:sym typeface="Wingdings" panose="05000000000000000000" pitchFamily="2" charset="2"/>
              </a:rPr>
              <a:t>newvar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  <a:sym typeface="Wingdings" panose="05000000000000000000" pitchFamily="2" charset="2"/>
              </a:rPr>
              <a:t> = 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  <a:sym typeface="Wingdings" panose="05000000000000000000" pitchFamily="2" charset="2"/>
              </a:rPr>
              <a:t>oldvar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  <a:sym typeface="Wingdings" panose="05000000000000000000" pitchFamily="2" charset="2"/>
              </a:rPr>
              <a:t> *2.</a:t>
            </a:r>
          </a:p>
          <a:p>
            <a:pPr marL="0" indent="0">
              <a:buNone/>
            </a:pPr>
            <a:r>
              <a:rPr lang="en-US" u="sng" dirty="0">
                <a:latin typeface="Courier New" panose="02070309020205020404" pitchFamily="49" charset="0"/>
                <a:cs typeface="Courier New" panose="02070309020205020404" pitchFamily="49" charset="0"/>
                <a:sym typeface="Wingdings" panose="05000000000000000000" pitchFamily="2" charset="2"/>
              </a:rPr>
              <a:t>Execute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  <a:sym typeface="Wingdings" panose="05000000000000000000" pitchFamily="2" charset="2"/>
              </a:rPr>
              <a:t>.</a:t>
            </a:r>
          </a:p>
          <a:p>
            <a:r>
              <a:rPr lang="en-US" dirty="0">
                <a:sym typeface="Wingdings" panose="05000000000000000000" pitchFamily="2" charset="2"/>
              </a:rPr>
              <a:t>Use Point &amp; Click + </a:t>
            </a:r>
            <a:r>
              <a:rPr lang="en-US" u="sng" dirty="0">
                <a:sym typeface="Wingdings" panose="05000000000000000000" pitchFamily="2" charset="2"/>
              </a:rPr>
              <a:t>PASTE</a:t>
            </a:r>
            <a:r>
              <a:rPr lang="en-US" dirty="0">
                <a:sym typeface="Wingdings" panose="05000000000000000000" pitchFamily="2" charset="2"/>
              </a:rPr>
              <a:t> to get syntax for more advanced analysis. Then change it as needed.</a:t>
            </a:r>
          </a:p>
          <a:p>
            <a:r>
              <a:rPr lang="en-US" dirty="0">
                <a:sym typeface="Wingdings" panose="05000000000000000000" pitchFamily="2" charset="2"/>
              </a:rPr>
              <a:t>Always look at the Output window after running syntax to </a:t>
            </a:r>
            <a:r>
              <a:rPr lang="en-US" u="sng" dirty="0">
                <a:sym typeface="Wingdings" panose="05000000000000000000" pitchFamily="2" charset="2"/>
              </a:rPr>
              <a:t>ensure there was no error</a:t>
            </a:r>
            <a:r>
              <a:rPr lang="en-US" dirty="0">
                <a:sym typeface="Wingdings" panose="05000000000000000000" pitchFamily="2" charset="2"/>
              </a:rPr>
              <a:t>. </a:t>
            </a:r>
          </a:p>
          <a:p>
            <a:r>
              <a:rPr lang="en-US" dirty="0">
                <a:sym typeface="Wingdings" panose="05000000000000000000" pitchFamily="2" charset="2"/>
              </a:rPr>
              <a:t>Always </a:t>
            </a:r>
            <a:r>
              <a:rPr lang="en-US" u="sng" dirty="0">
                <a:sym typeface="Wingdings" panose="05000000000000000000" pitchFamily="2" charset="2"/>
              </a:rPr>
              <a:t>inspect data transformation </a:t>
            </a:r>
            <a:r>
              <a:rPr lang="en-US" dirty="0">
                <a:sym typeface="Wingdings" panose="05000000000000000000" pitchFamily="2" charset="2"/>
              </a:rPr>
              <a:t>to ensure it worked as expected.</a:t>
            </a:r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1730698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9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4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9" dur="5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The Syntax Window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524000"/>
            <a:ext cx="8610600" cy="3962400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/>
              <a:t>To get a new syntax editor: </a:t>
            </a:r>
            <a:r>
              <a:rPr lang="en-US" u="sng" dirty="0"/>
              <a:t>File &gt; New &gt; Syntax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To open Syntax files: Double-click “.</a:t>
            </a:r>
            <a:r>
              <a:rPr lang="en-US" dirty="0" err="1"/>
              <a:t>sps</a:t>
            </a:r>
            <a:r>
              <a:rPr lang="en-US" dirty="0"/>
              <a:t>” files.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Note - “.</a:t>
            </a:r>
            <a:r>
              <a:rPr lang="en-US" dirty="0" err="1"/>
              <a:t>sps</a:t>
            </a:r>
            <a:r>
              <a:rPr lang="en-US" dirty="0"/>
              <a:t>” files are just a text. They can be open in any text editor (world, notepad…). If you change the “.</a:t>
            </a:r>
            <a:r>
              <a:rPr lang="en-US" dirty="0" err="1"/>
              <a:t>sps</a:t>
            </a:r>
            <a:r>
              <a:rPr lang="en-US" dirty="0"/>
              <a:t>” extension to “.txt” you can double-click it and see the content in a text editor.</a:t>
            </a:r>
          </a:p>
        </p:txBody>
      </p:sp>
    </p:spTree>
    <p:extLst>
      <p:ext uri="{BB962C8B-B14F-4D97-AF65-F5344CB8AC3E}">
        <p14:creationId xmlns:p14="http://schemas.microsoft.com/office/powerpoint/2010/main" val="183689388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428489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/>
              <a:t>Let’s </a:t>
            </a:r>
            <a:r>
              <a:rPr lang="en-US"/>
              <a:t>get some work done!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8787926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|1.5|79.8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|1|0.5|100.8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2|18.9|3|30.9|1.3|53.8|1.2|143.3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11328</TotalTime>
  <Words>457</Words>
  <Application>Microsoft Office PowerPoint</Application>
  <PresentationFormat>On-screen Show (4:3)</PresentationFormat>
  <Paragraphs>66</Paragraphs>
  <Slides>7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Arial</vt:lpstr>
      <vt:lpstr>Calibri</vt:lpstr>
      <vt:lpstr>Comic Sans MS</vt:lpstr>
      <vt:lpstr>Courier New</vt:lpstr>
      <vt:lpstr>Wingdings</vt:lpstr>
      <vt:lpstr>Office Theme</vt:lpstr>
      <vt:lpstr>Biostats Support  </vt:lpstr>
      <vt:lpstr>Contact</vt:lpstr>
      <vt:lpstr>Why use SPSS Syntax?</vt:lpstr>
      <vt:lpstr>Tips</vt:lpstr>
      <vt:lpstr>Tips</vt:lpstr>
      <vt:lpstr>The Syntax Window</vt:lpstr>
      <vt:lpstr>Let’s get some work done!</vt:lpstr>
    </vt:vector>
  </TitlesOfParts>
  <Company>CAMH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Statistical Evidence in Medical Research</dc:title>
  <dc:creator>Marcos Sanches</dc:creator>
  <cp:lastModifiedBy>Marcos Sanches</cp:lastModifiedBy>
  <cp:revision>197</cp:revision>
  <cp:lastPrinted>2017-04-19T15:38:44Z</cp:lastPrinted>
  <dcterms:created xsi:type="dcterms:W3CDTF">2016-12-14T14:16:49Z</dcterms:created>
  <dcterms:modified xsi:type="dcterms:W3CDTF">2021-10-25T20:16:12Z</dcterms:modified>
</cp:coreProperties>
</file>