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68" r:id="rId2"/>
    <p:sldId id="375" r:id="rId3"/>
    <p:sldId id="369" r:id="rId4"/>
    <p:sldId id="355" r:id="rId5"/>
    <p:sldId id="370" r:id="rId6"/>
    <p:sldId id="376" r:id="rId7"/>
    <p:sldId id="37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50F21F-5E34-4978-9211-6F6FC431AC50}" v="2" dt="2021-10-04T17:23:03.995"/>
    <p1510:client id="{3DAAF3D3-856A-4E50-8369-08001C739718}" v="1" dt="2021-10-04T18:03:36.766"/>
    <p1510:client id="{BE41D492-3707-4DAF-8DA9-D1B4E1659499}" v="1" dt="2021-10-05T13:49:26.37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6" autoAdjust="0"/>
    <p:restoredTop sz="78003" autoAdjust="0"/>
  </p:normalViewPr>
  <p:slideViewPr>
    <p:cSldViewPr>
      <p:cViewPr varScale="1">
        <p:scale>
          <a:sx n="65" d="100"/>
          <a:sy n="65" d="100"/>
        </p:scale>
        <p:origin x="1043" y="3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3A50F21F-5E34-4978-9211-6F6FC431AC50}"/>
    <pc:docChg chg="custSel addSld modSld">
      <pc:chgData name="Marcos Sanches" userId="8f0ac95acaec4b33" providerId="LiveId" clId="{3A50F21F-5E34-4978-9211-6F6FC431AC50}" dt="2021-10-04T17:24:00.763" v="304" actId="20577"/>
      <pc:docMkLst>
        <pc:docMk/>
      </pc:docMkLst>
      <pc:sldChg chg="modSp mod">
        <pc:chgData name="Marcos Sanches" userId="8f0ac95acaec4b33" providerId="LiveId" clId="{3A50F21F-5E34-4978-9211-6F6FC431AC50}" dt="2021-10-04T17:14:55.763" v="62" actId="20577"/>
        <pc:sldMkLst>
          <pc:docMk/>
          <pc:sldMk cId="1700533014" sldId="368"/>
        </pc:sldMkLst>
        <pc:spChg chg="mod">
          <ac:chgData name="Marcos Sanches" userId="8f0ac95acaec4b33" providerId="LiveId" clId="{3A50F21F-5E34-4978-9211-6F6FC431AC50}" dt="2021-10-04T17:14:55.763" v="62" actId="20577"/>
          <ac:spMkLst>
            <pc:docMk/>
            <pc:sldMk cId="1700533014" sldId="368"/>
            <ac:spMk id="5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15:31.411" v="77" actId="20577"/>
        <pc:sldMkLst>
          <pc:docMk/>
          <pc:sldMk cId="3941859798" sldId="369"/>
        </pc:sldMkLst>
        <pc:spChg chg="mod">
          <ac:chgData name="Marcos Sanches" userId="8f0ac95acaec4b33" providerId="LiveId" clId="{3A50F21F-5E34-4978-9211-6F6FC431AC50}" dt="2021-10-04T17:15:31.411" v="77" actId="20577"/>
          <ac:spMkLst>
            <pc:docMk/>
            <pc:sldMk cId="3941859798" sldId="369"/>
            <ac:spMk id="5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17:55.525" v="181" actId="20577"/>
        <pc:sldMkLst>
          <pc:docMk/>
          <pc:sldMk cId="2953275037" sldId="370"/>
        </pc:sldMkLst>
        <pc:spChg chg="mod">
          <ac:chgData name="Marcos Sanches" userId="8f0ac95acaec4b33" providerId="LiveId" clId="{3A50F21F-5E34-4978-9211-6F6FC431AC50}" dt="2021-10-04T17:17:55.525" v="181" actId="20577"/>
          <ac:spMkLst>
            <pc:docMk/>
            <pc:sldMk cId="2953275037" sldId="370"/>
            <ac:spMk id="3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24:00.763" v="304" actId="20577"/>
        <pc:sldMkLst>
          <pc:docMk/>
          <pc:sldMk cId="2120910141" sldId="373"/>
        </pc:sldMkLst>
        <pc:spChg chg="mod">
          <ac:chgData name="Marcos Sanches" userId="8f0ac95acaec4b33" providerId="LiveId" clId="{3A50F21F-5E34-4978-9211-6F6FC431AC50}" dt="2021-10-04T17:24:00.763" v="304" actId="20577"/>
          <ac:spMkLst>
            <pc:docMk/>
            <pc:sldMk cId="2120910141" sldId="373"/>
            <ac:spMk id="3" creationId="{00000000-0000-0000-0000-000000000000}"/>
          </ac:spMkLst>
        </pc:spChg>
      </pc:sldChg>
      <pc:sldChg chg="add">
        <pc:chgData name="Marcos Sanches" userId="8f0ac95acaec4b33" providerId="LiveId" clId="{3A50F21F-5E34-4978-9211-6F6FC431AC50}" dt="2021-10-04T17:16:35.061" v="78"/>
        <pc:sldMkLst>
          <pc:docMk/>
          <pc:sldMk cId="1804029923" sldId="376"/>
        </pc:sldMkLst>
      </pc:sldChg>
    </pc:docChg>
  </pc:docChgLst>
  <pc:docChgLst>
    <pc:chgData name="Marcos Sanches" userId="8f0ac95acaec4b33" providerId="LiveId" clId="{BE41D492-3707-4DAF-8DA9-D1B4E1659499}"/>
    <pc:docChg chg="custSel addSld modSld">
      <pc:chgData name="Marcos Sanches" userId="8f0ac95acaec4b33" providerId="LiveId" clId="{BE41D492-3707-4DAF-8DA9-D1B4E1659499}" dt="2021-10-05T13:56:33.461" v="166" actId="1076"/>
      <pc:docMkLst>
        <pc:docMk/>
      </pc:docMkLst>
      <pc:sldChg chg="modSp mod">
        <pc:chgData name="Marcos Sanches" userId="8f0ac95acaec4b33" providerId="LiveId" clId="{BE41D492-3707-4DAF-8DA9-D1B4E1659499}" dt="2021-10-05T13:55:03.426" v="84" actId="6549"/>
        <pc:sldMkLst>
          <pc:docMk/>
          <pc:sldMk cId="1804029923" sldId="376"/>
        </pc:sldMkLst>
        <pc:spChg chg="mod">
          <ac:chgData name="Marcos Sanches" userId="8f0ac95acaec4b33" providerId="LiveId" clId="{BE41D492-3707-4DAF-8DA9-D1B4E1659499}" dt="2021-10-05T13:55:03.426" v="84" actId="6549"/>
          <ac:spMkLst>
            <pc:docMk/>
            <pc:sldMk cId="1804029923" sldId="376"/>
            <ac:spMk id="3" creationId="{00000000-0000-0000-0000-000000000000}"/>
          </ac:spMkLst>
        </pc:spChg>
      </pc:sldChg>
      <pc:sldChg chg="modSp add mod">
        <pc:chgData name="Marcos Sanches" userId="8f0ac95acaec4b33" providerId="LiveId" clId="{BE41D492-3707-4DAF-8DA9-D1B4E1659499}" dt="2021-10-05T13:56:33.461" v="166" actId="1076"/>
        <pc:sldMkLst>
          <pc:docMk/>
          <pc:sldMk cId="1607297033" sldId="377"/>
        </pc:sldMkLst>
        <pc:spChg chg="mod">
          <ac:chgData name="Marcos Sanches" userId="8f0ac95acaec4b33" providerId="LiveId" clId="{BE41D492-3707-4DAF-8DA9-D1B4E1659499}" dt="2021-10-05T13:56:33.461" v="166" actId="1076"/>
          <ac:spMkLst>
            <pc:docMk/>
            <pc:sldMk cId="1607297033" sldId="377"/>
            <ac:spMk id="3" creationId="{00000000-0000-0000-0000-000000000000}"/>
          </ac:spMkLst>
        </pc:spChg>
      </pc:sldChg>
    </pc:docChg>
  </pc:docChgLst>
  <pc:docChgLst>
    <pc:chgData name="Marcos Sanches" userId="8f0ac95acaec4b33" providerId="LiveId" clId="{3DAAF3D3-856A-4E50-8369-08001C739718}"/>
    <pc:docChg chg="custSel addSld delSld modSld">
      <pc:chgData name="Marcos Sanches" userId="8f0ac95acaec4b33" providerId="LiveId" clId="{3DAAF3D3-856A-4E50-8369-08001C739718}" dt="2021-10-04T18:43:36.446" v="1357" actId="6549"/>
      <pc:docMkLst>
        <pc:docMk/>
      </pc:docMkLst>
      <pc:sldChg chg="delSp modSp add mod">
        <pc:chgData name="Marcos Sanches" userId="8f0ac95acaec4b33" providerId="LiveId" clId="{3DAAF3D3-856A-4E50-8369-08001C739718}" dt="2021-10-04T18:27:46.446" v="292" actId="20577"/>
        <pc:sldMkLst>
          <pc:docMk/>
          <pc:sldMk cId="750867220" sldId="355"/>
        </pc:sldMkLst>
        <pc:spChg chg="mod">
          <ac:chgData name="Marcos Sanches" userId="8f0ac95acaec4b33" providerId="LiveId" clId="{3DAAF3D3-856A-4E50-8369-08001C739718}" dt="2021-10-04T18:27:46.446" v="292" actId="20577"/>
          <ac:spMkLst>
            <pc:docMk/>
            <pc:sldMk cId="750867220" sldId="355"/>
            <ac:spMk id="2" creationId="{00000000-0000-0000-0000-000000000000}"/>
          </ac:spMkLst>
        </pc:spChg>
        <pc:spChg chg="mod">
          <ac:chgData name="Marcos Sanches" userId="8f0ac95acaec4b33" providerId="LiveId" clId="{3DAAF3D3-856A-4E50-8369-08001C739718}" dt="2021-10-04T18:04:42.095" v="157" actId="20577"/>
          <ac:spMkLst>
            <pc:docMk/>
            <pc:sldMk cId="750867220" sldId="355"/>
            <ac:spMk id="3" creationId="{00000000-0000-0000-0000-000000000000}"/>
          </ac:spMkLst>
        </pc:spChg>
        <pc:spChg chg="del">
          <ac:chgData name="Marcos Sanches" userId="8f0ac95acaec4b33" providerId="LiveId" clId="{3DAAF3D3-856A-4E50-8369-08001C739718}" dt="2021-10-04T18:03:51.816" v="101" actId="478"/>
          <ac:spMkLst>
            <pc:docMk/>
            <pc:sldMk cId="750867220" sldId="355"/>
            <ac:spMk id="4" creationId="{00000000-0000-0000-0000-000000000000}"/>
          </ac:spMkLst>
        </pc:spChg>
      </pc:sldChg>
      <pc:sldChg chg="modSp mod">
        <pc:chgData name="Marcos Sanches" userId="8f0ac95acaec4b33" providerId="LiveId" clId="{3DAAF3D3-856A-4E50-8369-08001C739718}" dt="2021-10-04T18:43:36.446" v="1357" actId="6549"/>
        <pc:sldMkLst>
          <pc:docMk/>
          <pc:sldMk cId="1700533014" sldId="368"/>
        </pc:sldMkLst>
        <pc:spChg chg="mod">
          <ac:chgData name="Marcos Sanches" userId="8f0ac95acaec4b33" providerId="LiveId" clId="{3DAAF3D3-856A-4E50-8369-08001C739718}" dt="2021-10-04T18:43:36.446" v="1357" actId="6549"/>
          <ac:spMkLst>
            <pc:docMk/>
            <pc:sldMk cId="1700533014" sldId="368"/>
            <ac:spMk id="5" creationId="{00000000-0000-0000-0000-000000000000}"/>
          </ac:spMkLst>
        </pc:spChg>
      </pc:sldChg>
      <pc:sldChg chg="modSp mod">
        <pc:chgData name="Marcos Sanches" userId="8f0ac95acaec4b33" providerId="LiveId" clId="{3DAAF3D3-856A-4E50-8369-08001C739718}" dt="2021-10-04T18:31:12.861" v="511" actId="1076"/>
        <pc:sldMkLst>
          <pc:docMk/>
          <pc:sldMk cId="2953275037" sldId="370"/>
        </pc:sldMkLst>
        <pc:spChg chg="mod">
          <ac:chgData name="Marcos Sanches" userId="8f0ac95acaec4b33" providerId="LiveId" clId="{3DAAF3D3-856A-4E50-8369-08001C739718}" dt="2021-10-04T18:31:12.861" v="511" actId="1076"/>
          <ac:spMkLst>
            <pc:docMk/>
            <pc:sldMk cId="2953275037" sldId="370"/>
            <ac:spMk id="3" creationId="{00000000-0000-0000-0000-000000000000}"/>
          </ac:spMkLst>
        </pc:spChg>
      </pc:sldChg>
      <pc:sldChg chg="del">
        <pc:chgData name="Marcos Sanches" userId="8f0ac95acaec4b33" providerId="LiveId" clId="{3DAAF3D3-856A-4E50-8369-08001C739718}" dt="2021-10-04T18:28:34.075" v="294" actId="47"/>
        <pc:sldMkLst>
          <pc:docMk/>
          <pc:sldMk cId="1739372737" sldId="371"/>
        </pc:sldMkLst>
      </pc:sldChg>
      <pc:sldChg chg="del">
        <pc:chgData name="Marcos Sanches" userId="8f0ac95acaec4b33" providerId="LiveId" clId="{3DAAF3D3-856A-4E50-8369-08001C739718}" dt="2021-10-04T18:28:34.075" v="294" actId="47"/>
        <pc:sldMkLst>
          <pc:docMk/>
          <pc:sldMk cId="1619197247" sldId="372"/>
        </pc:sldMkLst>
      </pc:sldChg>
      <pc:sldChg chg="del">
        <pc:chgData name="Marcos Sanches" userId="8f0ac95acaec4b33" providerId="LiveId" clId="{3DAAF3D3-856A-4E50-8369-08001C739718}" dt="2021-10-04T18:28:34.075" v="294" actId="47"/>
        <pc:sldMkLst>
          <pc:docMk/>
          <pc:sldMk cId="2120910141" sldId="373"/>
        </pc:sldMkLst>
      </pc:sldChg>
      <pc:sldChg chg="del">
        <pc:chgData name="Marcos Sanches" userId="8f0ac95acaec4b33" providerId="LiveId" clId="{3DAAF3D3-856A-4E50-8369-08001C739718}" dt="2021-10-04T18:28:34.075" v="294" actId="47"/>
        <pc:sldMkLst>
          <pc:docMk/>
          <pc:sldMk cId="93897263" sldId="374"/>
        </pc:sldMkLst>
      </pc:sldChg>
      <pc:sldChg chg="modSp mod">
        <pc:chgData name="Marcos Sanches" userId="8f0ac95acaec4b33" providerId="LiveId" clId="{3DAAF3D3-856A-4E50-8369-08001C739718}" dt="2021-10-04T18:43:10.317" v="1356" actId="20577"/>
        <pc:sldMkLst>
          <pc:docMk/>
          <pc:sldMk cId="1804029923" sldId="376"/>
        </pc:sldMkLst>
        <pc:spChg chg="mod">
          <ac:chgData name="Marcos Sanches" userId="8f0ac95acaec4b33" providerId="LiveId" clId="{3DAAF3D3-856A-4E50-8369-08001C739718}" dt="2021-10-04T18:43:10.317" v="1356" actId="20577"/>
          <ac:spMkLst>
            <pc:docMk/>
            <pc:sldMk cId="1804029923" sldId="37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2021-10-05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1786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978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255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3836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09:49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09:49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09:49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09:49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09:48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09:49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09:49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09:49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09:49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09:49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09:49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09:49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c.camhx.ca/redcap/surveys/?s=EJJKEPWN8N" TargetMode="External"/><Relationship Id="rId7" Type="http://schemas.openxmlformats.org/officeDocument/2006/relationships/hyperlink" Target="mailto:sheng.shung@camh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lement.ma@camh.ca" TargetMode="External"/><Relationship Id="rId5" Type="http://schemas.openxmlformats.org/officeDocument/2006/relationships/hyperlink" Target="mailto:wei.wang@camh.ca" TargetMode="External"/><Relationship Id="rId4" Type="http://schemas.openxmlformats.org/officeDocument/2006/relationships/hyperlink" Target="mailto:Marcos.sanches@camh.c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n.r-project.org/bin/windows/bas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studio.com/products/rstudio/download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Who am I?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838200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Marcos Sanches</a:t>
            </a:r>
          </a:p>
          <a:p>
            <a:r>
              <a:rPr lang="en-US" sz="3600" dirty="0"/>
              <a:t>Biostatistician at </a:t>
            </a:r>
            <a:r>
              <a:rPr lang="en-US" sz="3600" u="sng" dirty="0"/>
              <a:t>Biostats Core</a:t>
            </a:r>
            <a:r>
              <a:rPr lang="en-US" sz="3600" dirty="0"/>
              <a:t>, CAMH</a:t>
            </a:r>
          </a:p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Working at CAMH since 2011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Job: to help you, CAMH researcher, to improve the statistical quality of the science you do!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Expertise in Biostatistics in general (a range of study designs, statistical techniques and software)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3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101634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Statistical software use and output interpretation</a:t>
            </a:r>
          </a:p>
          <a:p>
            <a:r>
              <a:rPr lang="en-US" sz="3600" dirty="0"/>
              <a:t>Collaboration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Add statistical skills to your grant application &amp; manuscript!</a:t>
            </a:r>
            <a:endParaRPr lang="en-US" sz="3600" dirty="0"/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04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anose="030F0702030302020204" pitchFamily="66" charset="0"/>
              </a:rPr>
              <a:t>Contact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" y="1371600"/>
            <a:ext cx="8763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Biostatistical</a:t>
            </a:r>
            <a:r>
              <a:rPr lang="en-US" sz="2800" dirty="0"/>
              <a:t> Consulting Request Form</a:t>
            </a:r>
          </a:p>
          <a:p>
            <a:r>
              <a:rPr lang="en-US" sz="2800" dirty="0">
                <a:hlinkClick r:id="rId3"/>
              </a:rPr>
              <a:t>https://edc.camhx.ca/redcap/surveys/?s=EJJKEPWN8N</a:t>
            </a:r>
            <a:endParaRPr lang="en-US" sz="2800" dirty="0"/>
          </a:p>
          <a:p>
            <a:r>
              <a:rPr lang="en-US" sz="2000" dirty="0">
                <a:solidFill>
                  <a:srgbClr val="FFC000"/>
                </a:solidFill>
              </a:rPr>
              <a:t>(If possible, describe your issue, give us some background information. We will get back to you as soon as possible)</a:t>
            </a:r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800" dirty="0"/>
              <a:t>Feel free to contact me!</a:t>
            </a:r>
          </a:p>
          <a:p>
            <a:r>
              <a:rPr lang="en-US" sz="2800" dirty="0">
                <a:hlinkClick r:id="rId4"/>
              </a:rPr>
              <a:t>marcos.sanches@camh.ca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Or anyone in my team:</a:t>
            </a:r>
          </a:p>
          <a:p>
            <a:r>
              <a:rPr lang="en-US" sz="2800" dirty="0"/>
              <a:t>Wei Wang (</a:t>
            </a:r>
            <a:r>
              <a:rPr lang="en-US" sz="2800" dirty="0">
                <a:hlinkClick r:id="rId5"/>
              </a:rPr>
              <a:t>wei.wang@camh.ca</a:t>
            </a:r>
            <a:r>
              <a:rPr lang="en-US" sz="2800" dirty="0"/>
              <a:t>)</a:t>
            </a:r>
          </a:p>
          <a:p>
            <a:r>
              <a:rPr lang="en-US" sz="2800" dirty="0"/>
              <a:t>Clement Ma (</a:t>
            </a:r>
            <a:r>
              <a:rPr lang="en-US" sz="2800" dirty="0">
                <a:hlinkClick r:id="rId6"/>
              </a:rPr>
              <a:t>clement.ma@camh.ca</a:t>
            </a:r>
            <a:r>
              <a:rPr lang="en-US" sz="2800" dirty="0"/>
              <a:t>)</a:t>
            </a:r>
          </a:p>
          <a:p>
            <a:r>
              <a:rPr lang="en-US" sz="2800" dirty="0"/>
              <a:t>Sheng Chen (</a:t>
            </a:r>
            <a:r>
              <a:rPr lang="en-US" sz="2800" dirty="0">
                <a:hlinkClick r:id="rId7"/>
              </a:rPr>
              <a:t>sheng.chen@camh.ca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4185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74638"/>
            <a:ext cx="61722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Installing R &amp; RStudio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err="1"/>
              <a:t>RStudio</a:t>
            </a:r>
            <a:r>
              <a:rPr lang="en-US" sz="2800" dirty="0"/>
              <a:t> is an IDE (Integrated Development Environment) for R.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They are freely available software. Make sure you have admin. Rights on your computer.</a:t>
            </a:r>
          </a:p>
          <a:p>
            <a:pPr marL="0" indent="0">
              <a:buNone/>
            </a:pPr>
            <a:r>
              <a:rPr lang="en-US" sz="2800" dirty="0"/>
              <a:t>You first install R (Search for “R project”)</a:t>
            </a:r>
          </a:p>
          <a:p>
            <a:pPr marL="0" indent="0">
              <a:buNone/>
            </a:pPr>
            <a:r>
              <a:rPr lang="en-US" sz="2800" dirty="0">
                <a:hlinkClick r:id="rId3"/>
              </a:rPr>
              <a:t>https://cran.r-project.org/bin/windows/base/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Then you install </a:t>
            </a:r>
            <a:r>
              <a:rPr lang="en-US" sz="2800" dirty="0" err="1"/>
              <a:t>RStudio</a:t>
            </a:r>
            <a:r>
              <a:rPr lang="en-US" sz="2800" dirty="0"/>
              <a:t> (Search for </a:t>
            </a:r>
            <a:r>
              <a:rPr lang="en-US" sz="2800" dirty="0" err="1"/>
              <a:t>RStudio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>
                <a:hlinkClick r:id="rId4"/>
              </a:rPr>
              <a:t>https://www.rstudio.com/products/rstudio/download/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Open </a:t>
            </a:r>
            <a:r>
              <a:rPr lang="en-US" sz="2800" dirty="0" err="1"/>
              <a:t>RStudio</a:t>
            </a:r>
            <a:r>
              <a:rPr lang="en-US" sz="2800" dirty="0"/>
              <a:t> and you are all set!</a:t>
            </a:r>
          </a:p>
        </p:txBody>
      </p:sp>
    </p:spTree>
    <p:extLst>
      <p:ext uri="{BB962C8B-B14F-4D97-AF65-F5344CB8AC3E}">
        <p14:creationId xmlns:p14="http://schemas.microsoft.com/office/powerpoint/2010/main" val="75086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66800"/>
            <a:ext cx="8686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is R &amp; RStudio?</a:t>
            </a:r>
          </a:p>
          <a:p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err="1"/>
              <a:t>Rstudio</a:t>
            </a:r>
            <a:r>
              <a:rPr lang="en-US" sz="2800" dirty="0"/>
              <a:t> is just an interface to make R easier to use.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R is a programing language as well as a statistical software.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As such R alone can look dry and harder to use.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Once you install R and </a:t>
            </a:r>
            <a:r>
              <a:rPr lang="en-US" sz="2800" dirty="0" err="1"/>
              <a:t>Rstudio</a:t>
            </a:r>
            <a:r>
              <a:rPr lang="en-US" sz="2800" dirty="0"/>
              <a:t>, you open </a:t>
            </a:r>
            <a:r>
              <a:rPr lang="en-US" sz="2800" dirty="0" err="1"/>
              <a:t>Rstudio</a:t>
            </a:r>
            <a:r>
              <a:rPr lang="en-US" sz="2800" dirty="0"/>
              <a:t>, it will automatically connect with R, and you are good to go.</a:t>
            </a:r>
          </a:p>
        </p:txBody>
      </p:sp>
    </p:spTree>
    <p:extLst>
      <p:ext uri="{BB962C8B-B14F-4D97-AF65-F5344CB8AC3E}">
        <p14:creationId xmlns:p14="http://schemas.microsoft.com/office/powerpoint/2010/main" val="295327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"/>
            <a:ext cx="85725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Organization tip</a:t>
            </a:r>
          </a:p>
          <a:p>
            <a:endParaRPr lang="en-US" sz="3200" dirty="0"/>
          </a:p>
          <a:p>
            <a:r>
              <a:rPr lang="en-US" sz="3200" dirty="0"/>
              <a:t>Before a new data analysis:</a:t>
            </a:r>
          </a:p>
          <a:p>
            <a:endParaRPr lang="en-US" sz="2400" dirty="0"/>
          </a:p>
          <a:p>
            <a:pPr marL="514350" indent="-514350">
              <a:buAutoNum type="arabicPeriod"/>
            </a:pPr>
            <a:r>
              <a:rPr lang="en-US" sz="2400" u="sng" dirty="0"/>
              <a:t>Create a folder </a:t>
            </a:r>
            <a:r>
              <a:rPr lang="en-US" sz="2400" dirty="0"/>
              <a:t>for each data analysis project. </a:t>
            </a:r>
          </a:p>
          <a:p>
            <a:pPr marL="514350" indent="-514350">
              <a:buAutoNum type="arabicPeriod"/>
            </a:pPr>
            <a:r>
              <a:rPr lang="en-US" sz="2400" u="sng" dirty="0"/>
              <a:t>Open</a:t>
            </a:r>
            <a:r>
              <a:rPr lang="en-US" sz="2400" dirty="0"/>
              <a:t> </a:t>
            </a:r>
            <a:r>
              <a:rPr lang="en-US" sz="2400" dirty="0" err="1"/>
              <a:t>Rstudio</a:t>
            </a:r>
            <a:r>
              <a:rPr lang="en-US" sz="2400" dirty="0"/>
              <a:t>.</a:t>
            </a:r>
          </a:p>
          <a:p>
            <a:pPr marL="514350" indent="-514350">
              <a:buAutoNum type="arabicPeriod"/>
            </a:pPr>
            <a:r>
              <a:rPr lang="en-US" sz="2400" u="sng" dirty="0"/>
              <a:t>Go</a:t>
            </a:r>
            <a:r>
              <a:rPr lang="en-US" sz="2400" dirty="0"/>
              <a:t> to File &gt; New Project &gt; Existing Directory</a:t>
            </a:r>
          </a:p>
          <a:p>
            <a:pPr marL="514350" indent="-514350">
              <a:buAutoNum type="arabicPeriod"/>
            </a:pPr>
            <a:r>
              <a:rPr lang="en-US" sz="2400" u="sng" dirty="0"/>
              <a:t>Navigate</a:t>
            </a:r>
            <a:r>
              <a:rPr lang="en-US" sz="2400" dirty="0"/>
              <a:t> to the folder you created</a:t>
            </a:r>
          </a:p>
          <a:p>
            <a:pPr marL="514350" indent="-514350">
              <a:buAutoNum type="arabicPeriod"/>
            </a:pPr>
            <a:r>
              <a:rPr lang="en-US" sz="2400" dirty="0"/>
              <a:t>Click </a:t>
            </a:r>
            <a:r>
              <a:rPr lang="en-US" sz="2400" u="sng" dirty="0"/>
              <a:t>Create Project</a:t>
            </a:r>
            <a:r>
              <a:rPr lang="en-US" sz="2400" dirty="0"/>
              <a:t>. A “…</a:t>
            </a:r>
            <a:r>
              <a:rPr lang="en-US" sz="2400" dirty="0" err="1"/>
              <a:t>Rproj</a:t>
            </a:r>
            <a:r>
              <a:rPr lang="en-US" sz="2400" dirty="0"/>
              <a:t>” file will be created in the folder.  Next time, you double click this file to open your project.</a:t>
            </a:r>
          </a:p>
          <a:p>
            <a:pPr marL="514350" indent="-514350">
              <a:buAutoNum type="arabicPeriod"/>
            </a:pPr>
            <a:r>
              <a:rPr lang="en-US" sz="2400" u="sng" dirty="0"/>
              <a:t>Go</a:t>
            </a:r>
            <a:r>
              <a:rPr lang="en-US" sz="2400" dirty="0"/>
              <a:t> to File &gt; New File &gt; R Markdown (or R Script)  and click Ok.</a:t>
            </a:r>
          </a:p>
          <a:p>
            <a:pPr marL="514350" indent="-514350">
              <a:buAutoNum type="arabicPeriod"/>
            </a:pPr>
            <a:r>
              <a:rPr lang="en-US" sz="2400" u="sng" dirty="0"/>
              <a:t>Save </a:t>
            </a:r>
            <a:r>
              <a:rPr lang="en-US" sz="2400" dirty="0"/>
              <a:t>the new R </a:t>
            </a:r>
            <a:r>
              <a:rPr lang="en-US" sz="2400" dirty="0" err="1"/>
              <a:t>Mardown</a:t>
            </a:r>
            <a:r>
              <a:rPr lang="en-US" sz="2400" dirty="0"/>
              <a:t> file. Here you will store your R script. </a:t>
            </a:r>
          </a:p>
          <a:p>
            <a:pPr marL="514350" indent="-514350">
              <a:buAutoNum type="arabicPeriod"/>
            </a:pPr>
            <a:r>
              <a:rPr lang="en-US" sz="2400" dirty="0"/>
              <a:t>Make sure you store </a:t>
            </a:r>
            <a:r>
              <a:rPr lang="en-US" sz="2400" u="sng" dirty="0"/>
              <a:t>all your scripts</a:t>
            </a:r>
            <a:r>
              <a:rPr lang="en-US" sz="2400" dirty="0"/>
              <a:t>. Ideally, you want to have in scrip all single steps from reading the data to final results.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402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219200"/>
            <a:ext cx="85725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Agenda Today</a:t>
            </a:r>
          </a:p>
          <a:p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/>
              <a:t>Download and Install R and RStudio</a:t>
            </a:r>
          </a:p>
          <a:p>
            <a:pPr marL="457200" indent="-457200">
              <a:buAutoNum type="arabicPeriod"/>
            </a:pPr>
            <a:r>
              <a:rPr lang="en-US" sz="2400" dirty="0"/>
              <a:t>Follow Previous Slide</a:t>
            </a:r>
          </a:p>
          <a:p>
            <a:pPr marL="457200" indent="-457200">
              <a:buAutoNum type="arabicPeriod"/>
            </a:pPr>
            <a:r>
              <a:rPr lang="en-US" sz="2400" dirty="0" err="1"/>
              <a:t>Rsutdio</a:t>
            </a:r>
            <a:r>
              <a:rPr lang="en-US" sz="2400" dirty="0"/>
              <a:t> tour</a:t>
            </a:r>
          </a:p>
          <a:p>
            <a:pPr marL="457200" indent="-457200">
              <a:buAutoNum type="arabicPeriod"/>
            </a:pPr>
            <a:r>
              <a:rPr lang="en-US" sz="2400" dirty="0"/>
              <a:t>Open “R and </a:t>
            </a:r>
            <a:r>
              <a:rPr lang="en-US" sz="2400" dirty="0" err="1"/>
              <a:t>Rstudio</a:t>
            </a:r>
            <a:r>
              <a:rPr lang="en-US" sz="2400" dirty="0"/>
              <a:t> </a:t>
            </a:r>
            <a:r>
              <a:rPr lang="en-US" sz="2400" dirty="0" err="1"/>
              <a:t>Oberview.rmd</a:t>
            </a:r>
            <a:r>
              <a:rPr lang="en-US" sz="2400" dirty="0"/>
              <a:t>” and go over its content.</a:t>
            </a:r>
          </a:p>
        </p:txBody>
      </p:sp>
    </p:spTree>
    <p:extLst>
      <p:ext uri="{BB962C8B-B14F-4D97-AF65-F5344CB8AC3E}">
        <p14:creationId xmlns:p14="http://schemas.microsoft.com/office/powerpoint/2010/main" val="160729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525</Words>
  <Application>Microsoft Office PowerPoint</Application>
  <PresentationFormat>On-screen Show (4:3)</PresentationFormat>
  <Paragraphs>72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Comic Sans MS</vt:lpstr>
      <vt:lpstr>Wingdings</vt:lpstr>
      <vt:lpstr>Office Theme</vt:lpstr>
      <vt:lpstr>Who am I? </vt:lpstr>
      <vt:lpstr>Biostats Support  </vt:lpstr>
      <vt:lpstr>Contact</vt:lpstr>
      <vt:lpstr>Installing R &amp; RStudio</vt:lpstr>
      <vt:lpstr>PowerPoint Presentation</vt:lpstr>
      <vt:lpstr>PowerPoint Presentation</vt:lpstr>
      <vt:lpstr>PowerPoint Presentation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352</cp:revision>
  <cp:lastPrinted>2017-04-26T15:54:19Z</cp:lastPrinted>
  <dcterms:created xsi:type="dcterms:W3CDTF">2016-12-14T14:16:49Z</dcterms:created>
  <dcterms:modified xsi:type="dcterms:W3CDTF">2021-10-05T13:56:36Z</dcterms:modified>
</cp:coreProperties>
</file>