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40" d="100"/>
          <a:sy n="40" d="100"/>
        </p:scale>
        <p:origin x="84" y="4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62086-42CD-4E66-9CE7-61F1E5685B9A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564A8-AA73-4537-8373-A28DC079D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92228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62086-42CD-4E66-9CE7-61F1E5685B9A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564A8-AA73-4537-8373-A28DC079D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908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62086-42CD-4E66-9CE7-61F1E5685B9A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564A8-AA73-4537-8373-A28DC079D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0851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62086-42CD-4E66-9CE7-61F1E5685B9A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564A8-AA73-4537-8373-A28DC079D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7723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62086-42CD-4E66-9CE7-61F1E5685B9A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564A8-AA73-4537-8373-A28DC079D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3990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62086-42CD-4E66-9CE7-61F1E5685B9A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564A8-AA73-4537-8373-A28DC079D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743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62086-42CD-4E66-9CE7-61F1E5685B9A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564A8-AA73-4537-8373-A28DC079D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7326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62086-42CD-4E66-9CE7-61F1E5685B9A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564A8-AA73-4537-8373-A28DC079D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3213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62086-42CD-4E66-9CE7-61F1E5685B9A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564A8-AA73-4537-8373-A28DC079D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800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62086-42CD-4E66-9CE7-61F1E5685B9A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564A8-AA73-4537-8373-A28DC079D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1189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62086-42CD-4E66-9CE7-61F1E5685B9A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564A8-AA73-4537-8373-A28DC079D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983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62086-42CD-4E66-9CE7-61F1E5685B9A}" type="datetimeFigureOut">
              <a:rPr lang="en-US" smtClean="0"/>
              <a:t>6/8/2023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564A8-AA73-4537-8373-A28DC079D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066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hjnj5B2GCvc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www.nytimes.com/video/opinion/100000004674545/41-miles.html?smid=url-share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youtu.be/hjnj5B2GCvc" TargetMode="Externa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9600" b="1" dirty="0" smtClean="0">
                <a:solidFill>
                  <a:schemeClr val="bg1"/>
                </a:solidFill>
              </a:rPr>
              <a:t>THRESHOLDS</a:t>
            </a:r>
            <a:endParaRPr lang="en-US" sz="9600" b="1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Data Integration Meeting: June 16, 2023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Presenter: Laura Sikstrom</a:t>
            </a:r>
          </a:p>
        </p:txBody>
      </p:sp>
    </p:spTree>
    <p:extLst>
      <p:ext uri="{BB962C8B-B14F-4D97-AF65-F5344CB8AC3E}">
        <p14:creationId xmlns:p14="http://schemas.microsoft.com/office/powerpoint/2010/main" val="310212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386" y="1192579"/>
            <a:ext cx="4351338" cy="4351338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6394" y="1252099"/>
            <a:ext cx="4291818" cy="429181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22386" y="6002039"/>
            <a:ext cx="3869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Dall-E prompt: A threshold, feminist art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Oval Callout 6"/>
          <p:cNvSpPr/>
          <p:nvPr/>
        </p:nvSpPr>
        <p:spPr>
          <a:xfrm>
            <a:off x="4010466" y="267311"/>
            <a:ext cx="1885070" cy="1800690"/>
          </a:xfrm>
          <a:prstGeom prst="wedgeEllipse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 narrow barrier between two other spaces</a:t>
            </a:r>
            <a:endParaRPr lang="en-US" dirty="0"/>
          </a:p>
        </p:txBody>
      </p:sp>
      <p:sp>
        <p:nvSpPr>
          <p:cNvPr id="8" name="Oval Callout 7"/>
          <p:cNvSpPr/>
          <p:nvPr/>
        </p:nvSpPr>
        <p:spPr>
          <a:xfrm>
            <a:off x="9622302" y="267311"/>
            <a:ext cx="2349303" cy="2222695"/>
          </a:xfrm>
          <a:prstGeom prst="wedgeEllipse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Easily transgressed. Both fun and dangerous. Boundary flirting.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8457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19050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dirty="0" smtClean="0">
                <a:solidFill>
                  <a:schemeClr val="bg1"/>
                </a:solidFill>
              </a:rPr>
              <a:t>OBJECT</a:t>
            </a:r>
          </a:p>
          <a:p>
            <a:pPr marL="0" indent="0">
              <a:buNone/>
            </a:pPr>
            <a:r>
              <a:rPr lang="en-US" sz="3200" dirty="0" smtClean="0">
                <a:solidFill>
                  <a:schemeClr val="bg1"/>
                </a:solidFill>
              </a:rPr>
              <a:t>Entrance</a:t>
            </a:r>
          </a:p>
          <a:p>
            <a:pPr marL="0" indent="0">
              <a:buNone/>
            </a:pPr>
            <a:r>
              <a:rPr lang="en-US" sz="3200" dirty="0" smtClean="0">
                <a:solidFill>
                  <a:schemeClr val="bg1"/>
                </a:solidFill>
              </a:rPr>
              <a:t>Gate</a:t>
            </a:r>
          </a:p>
          <a:p>
            <a:pPr marL="0" indent="0">
              <a:buNone/>
            </a:pPr>
            <a:r>
              <a:rPr lang="en-US" sz="3200" dirty="0" smtClean="0">
                <a:solidFill>
                  <a:schemeClr val="bg1"/>
                </a:solidFill>
              </a:rPr>
              <a:t>Doorway</a:t>
            </a:r>
          </a:p>
          <a:p>
            <a:pPr marL="0" indent="0">
              <a:buNone/>
            </a:pPr>
            <a:r>
              <a:rPr lang="en-US" sz="3200" dirty="0" smtClean="0">
                <a:solidFill>
                  <a:schemeClr val="bg1"/>
                </a:solidFill>
              </a:rPr>
              <a:t>Door</a:t>
            </a:r>
          </a:p>
          <a:p>
            <a:pPr marL="0" indent="0">
              <a:buNone/>
            </a:pPr>
            <a:endParaRPr lang="en-US" sz="3200" dirty="0" smtClean="0">
              <a:solidFill>
                <a:schemeClr val="bg1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2322095" cy="2529807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Border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Borderline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Edge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Boundary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Brink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31958" y="1825625"/>
            <a:ext cx="2695074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Edge</a:t>
            </a:r>
          </a:p>
          <a:p>
            <a:r>
              <a:rPr lang="en-US" sz="3200" dirty="0" smtClean="0">
                <a:solidFill>
                  <a:schemeClr val="bg1"/>
                </a:solidFill>
              </a:rPr>
              <a:t>Verge</a:t>
            </a:r>
          </a:p>
          <a:p>
            <a:r>
              <a:rPr lang="en-US" sz="3200" dirty="0" smtClean="0">
                <a:solidFill>
                  <a:schemeClr val="bg1"/>
                </a:solidFill>
              </a:rPr>
              <a:t>Brink</a:t>
            </a:r>
          </a:p>
          <a:p>
            <a:r>
              <a:rPr lang="en-US" sz="3200" dirty="0" smtClean="0">
                <a:solidFill>
                  <a:schemeClr val="bg1"/>
                </a:solidFill>
              </a:rPr>
              <a:t>Starting point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939462" y="1825625"/>
            <a:ext cx="241433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TIPPING POINT</a:t>
            </a:r>
          </a:p>
          <a:p>
            <a:r>
              <a:rPr lang="en-US" sz="3200" dirty="0" smtClean="0">
                <a:solidFill>
                  <a:schemeClr val="bg1"/>
                </a:solidFill>
              </a:rPr>
              <a:t>Magnitude</a:t>
            </a:r>
          </a:p>
          <a:p>
            <a:r>
              <a:rPr lang="en-US" sz="3200" dirty="0" smtClean="0">
                <a:solidFill>
                  <a:schemeClr val="bg1"/>
                </a:solidFill>
              </a:rPr>
              <a:t>Intensity</a:t>
            </a:r>
          </a:p>
          <a:p>
            <a:r>
              <a:rPr lang="en-US" sz="3200" dirty="0" smtClean="0">
                <a:solidFill>
                  <a:schemeClr val="bg1"/>
                </a:solidFill>
              </a:rPr>
              <a:t>Climax</a:t>
            </a:r>
          </a:p>
          <a:p>
            <a:r>
              <a:rPr lang="en-US" sz="3200" dirty="0" smtClean="0">
                <a:solidFill>
                  <a:schemeClr val="bg1"/>
                </a:solidFill>
              </a:rPr>
              <a:t>Milestone</a:t>
            </a:r>
          </a:p>
          <a:p>
            <a:r>
              <a:rPr lang="en-US" sz="3200" dirty="0" smtClean="0">
                <a:solidFill>
                  <a:schemeClr val="bg1"/>
                </a:solidFill>
              </a:rPr>
              <a:t>Endpoint</a:t>
            </a:r>
          </a:p>
          <a:p>
            <a:r>
              <a:rPr lang="en-US" sz="3200" dirty="0" smtClean="0">
                <a:solidFill>
                  <a:schemeClr val="bg1"/>
                </a:solidFill>
              </a:rPr>
              <a:t>Point of no return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8560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01679" y="2261937"/>
            <a:ext cx="9388642" cy="54069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“It looks like a margin, both spatial and social, but… it acts as the core…. [This is the place] </a:t>
            </a:r>
            <a:r>
              <a:rPr lang="en-US" sz="3600" b="1" dirty="0" smtClean="0">
                <a:solidFill>
                  <a:srgbClr val="FF00FF"/>
                </a:solidFill>
              </a:rPr>
              <a:t>where political authority is perpetually remade</a:t>
            </a:r>
            <a:r>
              <a:rPr lang="en-US" sz="3600" dirty="0" smtClean="0">
                <a:solidFill>
                  <a:schemeClr val="bg1"/>
                </a:solidFill>
              </a:rPr>
              <a:t>, i</a:t>
            </a:r>
            <a:r>
              <a:rPr lang="en-US" sz="3200" dirty="0" smtClean="0">
                <a:solidFill>
                  <a:schemeClr val="bg1"/>
                </a:solidFill>
              </a:rPr>
              <a:t>ts legitimacy renewed.”</a:t>
            </a:r>
          </a:p>
          <a:p>
            <a:pPr marL="0" indent="0">
              <a:buNone/>
            </a:pP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smtClean="0">
                <a:solidFill>
                  <a:schemeClr val="bg1"/>
                </a:solidFill>
              </a:rPr>
              <a:t>- </a:t>
            </a:r>
            <a:r>
              <a:rPr lang="en-US" sz="2000" dirty="0" err="1" smtClean="0">
                <a:solidFill>
                  <a:schemeClr val="bg1"/>
                </a:solidFill>
              </a:rPr>
              <a:t>Jusiontye</a:t>
            </a:r>
            <a:r>
              <a:rPr lang="en-US" sz="2000" dirty="0" smtClean="0">
                <a:solidFill>
                  <a:schemeClr val="bg1"/>
                </a:solidFill>
              </a:rPr>
              <a:t> (2018): Threshold: Emergency Responders on the US-Mexico Border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538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72620"/>
            <a:ext cx="10515600" cy="1325563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Tactical Infrastructure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48172" y="1464428"/>
            <a:ext cx="3503196" cy="5200818"/>
          </a:xfrm>
        </p:spPr>
        <p:txBody>
          <a:bodyPr>
            <a:normAutofit fontScale="77500" lnSpcReduction="20000"/>
          </a:bodyPr>
          <a:lstStyle/>
          <a:p>
            <a:pPr>
              <a:buFontTx/>
              <a:buChar char="-"/>
            </a:pPr>
            <a:r>
              <a:rPr lang="en-US" dirty="0" smtClean="0">
                <a:solidFill>
                  <a:schemeClr val="bg1"/>
                </a:solidFill>
              </a:rPr>
              <a:t>Fences</a:t>
            </a:r>
          </a:p>
          <a:p>
            <a:pPr>
              <a:buFontTx/>
              <a:buChar char="-"/>
            </a:pPr>
            <a:r>
              <a:rPr lang="en-US" dirty="0" smtClean="0">
                <a:solidFill>
                  <a:schemeClr val="bg1"/>
                </a:solidFill>
              </a:rPr>
              <a:t>Roads</a:t>
            </a:r>
          </a:p>
          <a:p>
            <a:pPr>
              <a:buFontTx/>
              <a:buChar char="-"/>
            </a:pPr>
            <a:r>
              <a:rPr lang="en-US" dirty="0" smtClean="0">
                <a:solidFill>
                  <a:schemeClr val="bg1"/>
                </a:solidFill>
              </a:rPr>
              <a:t>Bridges</a:t>
            </a:r>
          </a:p>
          <a:p>
            <a:pPr>
              <a:buFontTx/>
              <a:buChar char="-"/>
            </a:pPr>
            <a:r>
              <a:rPr lang="en-US" dirty="0" smtClean="0">
                <a:solidFill>
                  <a:schemeClr val="bg1"/>
                </a:solidFill>
              </a:rPr>
              <a:t>Drainage structures &amp; grates</a:t>
            </a:r>
          </a:p>
          <a:p>
            <a:pPr>
              <a:buFontTx/>
              <a:buChar char="-"/>
            </a:pPr>
            <a:r>
              <a:rPr lang="en-US" dirty="0" smtClean="0">
                <a:solidFill>
                  <a:schemeClr val="bg1"/>
                </a:solidFill>
              </a:rPr>
              <a:t>Observation zones</a:t>
            </a:r>
          </a:p>
          <a:p>
            <a:pPr>
              <a:buFontTx/>
              <a:buChar char="-"/>
            </a:pPr>
            <a:r>
              <a:rPr lang="en-US" dirty="0" smtClean="0">
                <a:solidFill>
                  <a:schemeClr val="bg1"/>
                </a:solidFill>
              </a:rPr>
              <a:t>Lighting</a:t>
            </a:r>
          </a:p>
          <a:p>
            <a:pPr>
              <a:buFontTx/>
              <a:buChar char="-"/>
            </a:pPr>
            <a:r>
              <a:rPr lang="en-US" dirty="0" smtClean="0">
                <a:solidFill>
                  <a:schemeClr val="bg1"/>
                </a:solidFill>
              </a:rPr>
              <a:t>Remote video surveillance (e.g., drones)</a:t>
            </a:r>
          </a:p>
          <a:p>
            <a:pPr>
              <a:buFontTx/>
              <a:buChar char="-"/>
            </a:pPr>
            <a:r>
              <a:rPr lang="en-US" dirty="0" smtClean="0">
                <a:solidFill>
                  <a:schemeClr val="bg1"/>
                </a:solidFill>
              </a:rPr>
              <a:t>Algorithms (border calculus)</a:t>
            </a:r>
          </a:p>
          <a:p>
            <a:pPr>
              <a:buFontTx/>
              <a:buChar char="-"/>
            </a:pPr>
            <a:r>
              <a:rPr lang="en-US" dirty="0" smtClean="0">
                <a:solidFill>
                  <a:schemeClr val="bg1"/>
                </a:solidFill>
              </a:rPr>
              <a:t>Surveillance towers (sensors, radar, motion detection)</a:t>
            </a:r>
          </a:p>
          <a:p>
            <a:pPr>
              <a:buFontTx/>
              <a:buChar char="-"/>
            </a:pPr>
            <a:r>
              <a:rPr lang="en-US" dirty="0" smtClean="0">
                <a:solidFill>
                  <a:schemeClr val="bg1"/>
                </a:solidFill>
              </a:rPr>
              <a:t>Checkpoints</a:t>
            </a:r>
          </a:p>
        </p:txBody>
      </p:sp>
      <p:pic>
        <p:nvPicPr>
          <p:cNvPr id="1026" name="Picture 2" descr="The true costs of Trump's border wall (part 1)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" y="1337341"/>
            <a:ext cx="7990973" cy="5327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4764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BODIES: Ankle Alley, Dehydration, Drowning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831" y="1312915"/>
            <a:ext cx="6565231" cy="5288001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36895" y="2454442"/>
            <a:ext cx="5181600" cy="3874283"/>
          </a:xfrm>
        </p:spPr>
        <p:txBody>
          <a:bodyPr>
            <a:normAutofit lnSpcReduction="10000"/>
          </a:bodyPr>
          <a:lstStyle/>
          <a:p>
            <a:endParaRPr lang="en-US" dirty="0" smtClean="0">
              <a:hlinkClick r:id="rId3"/>
            </a:endParaRPr>
          </a:p>
          <a:p>
            <a:endParaRPr lang="en-US" dirty="0">
              <a:hlinkClick r:id="rId3"/>
            </a:endParaRPr>
          </a:p>
          <a:p>
            <a:endParaRPr lang="en-US" dirty="0" smtClean="0">
              <a:hlinkClick r:id="rId3"/>
            </a:endParaRPr>
          </a:p>
          <a:p>
            <a:endParaRPr lang="en-US" dirty="0">
              <a:hlinkClick r:id="rId3"/>
            </a:endParaRPr>
          </a:p>
          <a:p>
            <a:endParaRPr lang="en-US" dirty="0" smtClean="0">
              <a:hlinkClick r:id="rId3"/>
            </a:endParaRPr>
          </a:p>
          <a:p>
            <a:endParaRPr lang="en-US" dirty="0">
              <a:hlinkClick r:id="rId3"/>
            </a:endParaRPr>
          </a:p>
          <a:p>
            <a:r>
              <a:rPr lang="en-US" dirty="0" smtClean="0">
                <a:hlinkClick r:id="rId3"/>
              </a:rPr>
              <a:t>4.1 Miles: The Mediterranean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Full Doc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4506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4483" y="-56356"/>
            <a:ext cx="10515600" cy="1325563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BODIES: Ankle Alley, Dehydration, Drowning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>
              <a:hlinkClick r:id="rId2"/>
            </a:endParaRPr>
          </a:p>
          <a:p>
            <a:endParaRPr lang="en-US" dirty="0" smtClean="0">
              <a:hlinkClick r:id="rId2"/>
            </a:endParaRPr>
          </a:p>
          <a:p>
            <a:endParaRPr lang="en-US" dirty="0">
              <a:hlinkClick r:id="rId2"/>
            </a:endParaRPr>
          </a:p>
          <a:p>
            <a:endParaRPr lang="en-US" dirty="0" smtClean="0">
              <a:hlinkClick r:id="rId2"/>
            </a:endParaRPr>
          </a:p>
          <a:p>
            <a:endParaRPr lang="en-US" dirty="0">
              <a:hlinkClick r:id="rId2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</a:bodyPr>
          <a:lstStyle/>
          <a:p>
            <a:r>
              <a:rPr lang="en-US" sz="3200" i="1" dirty="0" smtClean="0">
                <a:solidFill>
                  <a:schemeClr val="bg1"/>
                </a:solidFill>
              </a:rPr>
              <a:t>Hybrid </a:t>
            </a:r>
            <a:r>
              <a:rPr lang="en-US" sz="3200" i="1" dirty="0" err="1" smtClean="0">
                <a:solidFill>
                  <a:schemeClr val="bg1"/>
                </a:solidFill>
              </a:rPr>
              <a:t>Collectif</a:t>
            </a:r>
            <a:r>
              <a:rPr lang="en-US" sz="3200" i="1" dirty="0" smtClean="0">
                <a:solidFill>
                  <a:schemeClr val="bg1"/>
                </a:solidFill>
              </a:rPr>
              <a:t> [like sociotechnical?]</a:t>
            </a:r>
            <a:endParaRPr lang="en-US" sz="3200" i="1" dirty="0">
              <a:solidFill>
                <a:schemeClr val="bg1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6172200" y="2505074"/>
            <a:ext cx="5183188" cy="415079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CA" dirty="0">
                <a:solidFill>
                  <a:schemeClr val="bg1"/>
                </a:solidFill>
              </a:rPr>
              <a:t>Agency is an emergent property created by the interaction of many heterogeneous components known as </a:t>
            </a:r>
            <a:r>
              <a:rPr lang="en-CA" i="1" dirty="0" err="1">
                <a:solidFill>
                  <a:schemeClr val="bg1"/>
                </a:solidFill>
              </a:rPr>
              <a:t>actants</a:t>
            </a:r>
            <a:r>
              <a:rPr lang="en-CA" dirty="0">
                <a:solidFill>
                  <a:schemeClr val="bg1"/>
                </a:solidFill>
              </a:rPr>
              <a:t>, sources of action that may be </a:t>
            </a:r>
            <a:r>
              <a:rPr lang="en-CA" i="1" dirty="0">
                <a:solidFill>
                  <a:schemeClr val="bg1"/>
                </a:solidFill>
              </a:rPr>
              <a:t>human or nonhuman</a:t>
            </a:r>
            <a:r>
              <a:rPr lang="en-CA" dirty="0" smtClean="0">
                <a:solidFill>
                  <a:schemeClr val="bg1"/>
                </a:solidFill>
              </a:rPr>
              <a:t>.</a:t>
            </a:r>
          </a:p>
          <a:p>
            <a:pPr marL="0" indent="0">
              <a:buNone/>
            </a:pPr>
            <a:r>
              <a:rPr lang="en-CA" dirty="0">
                <a:solidFill>
                  <a:schemeClr val="bg1"/>
                </a:solidFill>
              </a:rPr>
              <a:t>	</a:t>
            </a:r>
            <a:r>
              <a:rPr lang="en-CA" dirty="0" smtClean="0">
                <a:solidFill>
                  <a:schemeClr val="bg1"/>
                </a:solidFill>
              </a:rPr>
              <a:t>- Heat</a:t>
            </a:r>
          </a:p>
          <a:p>
            <a:pPr marL="0" indent="0">
              <a:buNone/>
            </a:pPr>
            <a:r>
              <a:rPr lang="en-CA" dirty="0">
                <a:solidFill>
                  <a:schemeClr val="bg1"/>
                </a:solidFill>
              </a:rPr>
              <a:t>	</a:t>
            </a:r>
            <a:r>
              <a:rPr lang="en-CA" dirty="0" smtClean="0">
                <a:solidFill>
                  <a:schemeClr val="bg1"/>
                </a:solidFill>
              </a:rPr>
              <a:t>- Pathogens</a:t>
            </a:r>
          </a:p>
          <a:p>
            <a:pPr marL="0" indent="0">
              <a:buNone/>
            </a:pPr>
            <a:r>
              <a:rPr lang="en-CA" dirty="0">
                <a:solidFill>
                  <a:schemeClr val="bg1"/>
                </a:solidFill>
              </a:rPr>
              <a:t>	</a:t>
            </a:r>
            <a:r>
              <a:rPr lang="en-CA" dirty="0" smtClean="0">
                <a:solidFill>
                  <a:schemeClr val="bg1"/>
                </a:solidFill>
              </a:rPr>
              <a:t>- Sonoran desert</a:t>
            </a:r>
          </a:p>
          <a:p>
            <a:pPr marL="0" indent="0">
              <a:buNone/>
            </a:pPr>
            <a:r>
              <a:rPr lang="en-CA" dirty="0">
                <a:solidFill>
                  <a:schemeClr val="bg1"/>
                </a:solidFill>
              </a:rPr>
              <a:t>	</a:t>
            </a:r>
            <a:r>
              <a:rPr lang="en-CA" dirty="0" smtClean="0">
                <a:solidFill>
                  <a:schemeClr val="bg1"/>
                </a:solidFill>
              </a:rPr>
              <a:t>- Wild animals</a:t>
            </a:r>
            <a:endParaRPr lang="en-CA" dirty="0">
              <a:solidFill>
                <a:schemeClr val="bg1"/>
              </a:solidFill>
            </a:endParaRPr>
          </a:p>
          <a:p>
            <a:endParaRPr lang="en-US" dirty="0"/>
          </a:p>
        </p:txBody>
      </p:sp>
      <p:pic>
        <p:nvPicPr>
          <p:cNvPr id="2052" name="Picture 4" descr="The Land of Open Graves by Jason De Leon - Paperback - University of  California Pres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2073" y="1027906"/>
            <a:ext cx="3753853" cy="5627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2105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Environmental Design Features as </a:t>
            </a:r>
            <a:r>
              <a:rPr lang="en-US" b="1" dirty="0" err="1" smtClean="0">
                <a:solidFill>
                  <a:schemeClr val="bg1"/>
                </a:solidFill>
              </a:rPr>
              <a:t>Actants</a:t>
            </a:r>
            <a:r>
              <a:rPr lang="en-US" b="1" dirty="0" smtClean="0">
                <a:solidFill>
                  <a:schemeClr val="bg1"/>
                </a:solidFill>
              </a:rPr>
              <a:t>?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Video surveillance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Secure triage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Windows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Soundproofed care station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How are the logics aligned?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How do they differ?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What is the relationship between psychiatric care and </a:t>
            </a:r>
            <a:r>
              <a:rPr lang="en-US" dirty="0" err="1" smtClean="0">
                <a:solidFill>
                  <a:schemeClr val="bg1"/>
                </a:solidFill>
              </a:rPr>
              <a:t>carcerality</a:t>
            </a:r>
            <a:r>
              <a:rPr lang="en-US" dirty="0" smtClean="0">
                <a:solidFill>
                  <a:schemeClr val="bg1"/>
                </a:solidFill>
              </a:rPr>
              <a:t>?</a:t>
            </a:r>
          </a:p>
          <a:p>
            <a:r>
              <a:rPr lang="en-US" b="1" dirty="0" smtClean="0">
                <a:solidFill>
                  <a:srgbClr val="FF00FF"/>
                </a:solidFill>
              </a:rPr>
              <a:t>How do these nonhuman </a:t>
            </a:r>
            <a:r>
              <a:rPr lang="en-US" b="1" dirty="0" err="1" smtClean="0">
                <a:solidFill>
                  <a:srgbClr val="FF00FF"/>
                </a:solidFill>
              </a:rPr>
              <a:t>actants</a:t>
            </a:r>
            <a:r>
              <a:rPr lang="en-US" b="1" dirty="0" smtClean="0">
                <a:solidFill>
                  <a:srgbClr val="FF00FF"/>
                </a:solidFill>
              </a:rPr>
              <a:t> enact specific kinds of interpersonal interactions?</a:t>
            </a:r>
            <a:endParaRPr lang="en-US" b="1" dirty="0">
              <a:solidFill>
                <a:srgbClr val="FF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4218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Boundaries/rubber bands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537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1395</TotalTime>
  <Words>271</Words>
  <Application>Microsoft Office PowerPoint</Application>
  <PresentationFormat>Widescreen</PresentationFormat>
  <Paragraphs>70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THRESHOLDS</vt:lpstr>
      <vt:lpstr>PowerPoint Presentation</vt:lpstr>
      <vt:lpstr>PowerPoint Presentation</vt:lpstr>
      <vt:lpstr>PowerPoint Presentation</vt:lpstr>
      <vt:lpstr>Tactical Infrastructure</vt:lpstr>
      <vt:lpstr>BODIES: Ankle Alley, Dehydration, Drowning</vt:lpstr>
      <vt:lpstr>BODIES: Ankle Alley, Dehydration, Drowning</vt:lpstr>
      <vt:lpstr>Environmental Design Features as Actants?</vt:lpstr>
      <vt:lpstr>Boundaries/rubber bands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THRESHOLDS</dc:title>
  <dc:creator>Laura Sikstrom</dc:creator>
  <cp:lastModifiedBy>Laura Sikstrom</cp:lastModifiedBy>
  <cp:revision>8</cp:revision>
  <dcterms:created xsi:type="dcterms:W3CDTF">2023-06-08T21:13:33Z</dcterms:created>
  <dcterms:modified xsi:type="dcterms:W3CDTF">2023-06-09T20:28:52Z</dcterms:modified>
</cp:coreProperties>
</file>