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72" r:id="rId4"/>
    <p:sldMasterId id="214748368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8369300" cx="14065250"/>
  <p:notesSz cx="6858000" cy="9144000"/>
  <p:embeddedFontLst>
    <p:embeddedFont>
      <p:font typeface="Manuale"/>
      <p:regular r:id="rId29"/>
      <p:bold r:id="rId30"/>
      <p:italic r:id="rId31"/>
      <p:boldItalic r:id="rId32"/>
    </p:embeddedFont>
    <p:embeddedFont>
      <p:font typeface="Quicksand"/>
      <p:regular r:id="rId33"/>
      <p:bold r:id="rId34"/>
    </p:embeddedFont>
    <p:embeddedFont>
      <p:font typeface="Helvetica Neue"/>
      <p:regular r:id="rId35"/>
      <p:bold r:id="rId36"/>
      <p:italic r:id="rId37"/>
      <p:boldItalic r:id="rId38"/>
    </p:embeddedFont>
    <p:embeddedFont>
      <p:font typeface="Open Sans"/>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3" roundtripDataSignature="AMtx7mjBslfqr8x4lH0Q4IImhn8nBgfNh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OpenSans-bold.fntdata"/><Relationship Id="rId20" Type="http://schemas.openxmlformats.org/officeDocument/2006/relationships/slide" Target="slides/slide14.xml"/><Relationship Id="rId42" Type="http://schemas.openxmlformats.org/officeDocument/2006/relationships/font" Target="fonts/OpenSans-boldItalic.fntdata"/><Relationship Id="rId41" Type="http://schemas.openxmlformats.org/officeDocument/2006/relationships/font" Target="fonts/OpenSans-italic.fntdata"/><Relationship Id="rId22" Type="http://schemas.openxmlformats.org/officeDocument/2006/relationships/slide" Target="slides/slide16.xml"/><Relationship Id="rId21" Type="http://schemas.openxmlformats.org/officeDocument/2006/relationships/slide" Target="slides/slide15.xml"/><Relationship Id="rId43" Type="http://customschemas.google.com/relationships/presentationmetadata" Target="meta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font" Target="fonts/Manuale-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anuale-italic.fntdata"/><Relationship Id="rId30" Type="http://schemas.openxmlformats.org/officeDocument/2006/relationships/font" Target="fonts/Manuale-bold.fntdata"/><Relationship Id="rId11" Type="http://schemas.openxmlformats.org/officeDocument/2006/relationships/slide" Target="slides/slide5.xml"/><Relationship Id="rId33" Type="http://schemas.openxmlformats.org/officeDocument/2006/relationships/font" Target="fonts/Quicksand-regular.fntdata"/><Relationship Id="rId10" Type="http://schemas.openxmlformats.org/officeDocument/2006/relationships/slide" Target="slides/slide4.xml"/><Relationship Id="rId32" Type="http://schemas.openxmlformats.org/officeDocument/2006/relationships/font" Target="fonts/Manuale-boldItalic.fntdata"/><Relationship Id="rId13" Type="http://schemas.openxmlformats.org/officeDocument/2006/relationships/slide" Target="slides/slide7.xml"/><Relationship Id="rId35" Type="http://schemas.openxmlformats.org/officeDocument/2006/relationships/font" Target="fonts/HelveticaNeue-regular.fntdata"/><Relationship Id="rId12" Type="http://schemas.openxmlformats.org/officeDocument/2006/relationships/slide" Target="slides/slide6.xml"/><Relationship Id="rId34" Type="http://schemas.openxmlformats.org/officeDocument/2006/relationships/font" Target="fonts/Quicksand-bold.fntdata"/><Relationship Id="rId15" Type="http://schemas.openxmlformats.org/officeDocument/2006/relationships/slide" Target="slides/slide9.xml"/><Relationship Id="rId37" Type="http://schemas.openxmlformats.org/officeDocument/2006/relationships/font" Target="fonts/HelveticaNeue-italic.fntdata"/><Relationship Id="rId14" Type="http://schemas.openxmlformats.org/officeDocument/2006/relationships/slide" Target="slides/slide8.xml"/><Relationship Id="rId36" Type="http://schemas.openxmlformats.org/officeDocument/2006/relationships/font" Target="fonts/HelveticaNeue-bold.fntdata"/><Relationship Id="rId17" Type="http://schemas.openxmlformats.org/officeDocument/2006/relationships/slide" Target="slides/slide11.xml"/><Relationship Id="rId39" Type="http://schemas.openxmlformats.org/officeDocument/2006/relationships/font" Target="fonts/OpenSans-regular.fntdata"/><Relationship Id="rId16" Type="http://schemas.openxmlformats.org/officeDocument/2006/relationships/slide" Target="slides/slide10.xml"/><Relationship Id="rId38" Type="http://schemas.openxmlformats.org/officeDocument/2006/relationships/font" Target="fonts/HelveticaNeue-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p1:notes"/>
          <p:cNvSpPr/>
          <p:nvPr>
            <p:ph idx="2" type="sldImg"/>
          </p:nvPr>
        </p:nvSpPr>
        <p:spPr>
          <a:xfrm>
            <a:off x="547688" y="685800"/>
            <a:ext cx="57626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4" name="Google Shape;42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Calibri"/>
              <a:buNone/>
            </a:pPr>
            <a:r>
              <a:rPr lang="en-US"/>
              <a:t>Next steps: </a:t>
            </a:r>
            <a:endParaRPr/>
          </a:p>
          <a:p>
            <a:pPr indent="0" lvl="0" marL="0" rtl="0" algn="l">
              <a:lnSpc>
                <a:spcPct val="100000"/>
              </a:lnSpc>
              <a:spcBef>
                <a:spcPts val="0"/>
              </a:spcBef>
              <a:spcAft>
                <a:spcPts val="0"/>
              </a:spcAft>
              <a:buClr>
                <a:schemeClr val="dk1"/>
              </a:buClr>
              <a:buSzPts val="1100"/>
              <a:buFont typeface="Calibri"/>
              <a:buNone/>
            </a:pPr>
            <a:r>
              <a:t/>
            </a:r>
            <a:endParaRPr/>
          </a:p>
          <a:p>
            <a:pPr indent="0" lvl="0" marL="0" rtl="0" algn="l">
              <a:lnSpc>
                <a:spcPct val="100000"/>
              </a:lnSpc>
              <a:spcBef>
                <a:spcPts val="0"/>
              </a:spcBef>
              <a:spcAft>
                <a:spcPts val="0"/>
              </a:spcAft>
              <a:buClr>
                <a:schemeClr val="dk1"/>
              </a:buClr>
              <a:buSzPts val="1100"/>
              <a:buFont typeface="Calibri"/>
              <a:buNone/>
            </a:pPr>
            <a:r>
              <a:rPr lang="en-US"/>
              <a:t>Can potentially present this to indigenous advisors in June – can present a shortened ppts </a:t>
            </a:r>
            <a:endParaRPr/>
          </a:p>
          <a:p>
            <a:pPr indent="0" lvl="0" marL="0" rtl="0" algn="l">
              <a:lnSpc>
                <a:spcPct val="100000"/>
              </a:lnSpc>
              <a:spcBef>
                <a:spcPts val="0"/>
              </a:spcBef>
              <a:spcAft>
                <a:spcPts val="0"/>
              </a:spcAft>
              <a:buClr>
                <a:schemeClr val="dk1"/>
              </a:buClr>
              <a:buSzPts val="1100"/>
              <a:buFont typeface="Calibri"/>
              <a:buNone/>
            </a:pPr>
            <a:r>
              <a:rPr lang="en-US"/>
              <a:t>Need to think through the privacy considerations of this *small sample: - can put together some questions for them – how can we present this data, </a:t>
            </a:r>
            <a:endParaRPr/>
          </a:p>
          <a:p>
            <a:pPr indent="0" lvl="0" marL="0" rtl="0" algn="l">
              <a:lnSpc>
                <a:spcPct val="100000"/>
              </a:lnSpc>
              <a:spcBef>
                <a:spcPts val="0"/>
              </a:spcBef>
              <a:spcAft>
                <a:spcPts val="0"/>
              </a:spcAft>
              <a:buClr>
                <a:schemeClr val="dk1"/>
              </a:buClr>
              <a:buSzPts val="1100"/>
              <a:buFont typeface="Calibri"/>
              <a:buNone/>
            </a:pPr>
            <a:r>
              <a:rPr lang="en-US"/>
              <a:t>- stick with what we shared but present the pathway with the most amount of indigenous data (principles of OCAP – permission to disseminate) – don’t need to have answers, just need to be issues that we would like to discuss – wanting to open up a dialogue </a:t>
            </a:r>
            <a:endParaRPr/>
          </a:p>
          <a:p>
            <a:pPr indent="0" lvl="0" marL="0" rtl="0" algn="l">
              <a:lnSpc>
                <a:spcPct val="100000"/>
              </a:lnSpc>
              <a:spcBef>
                <a:spcPts val="0"/>
              </a:spcBef>
              <a:spcAft>
                <a:spcPts val="0"/>
              </a:spcAft>
              <a:buClr>
                <a:schemeClr val="dk1"/>
              </a:buClr>
              <a:buSzPts val="1100"/>
              <a:buFont typeface="Calibri"/>
              <a:buNone/>
            </a:pPr>
            <a:r>
              <a:t/>
            </a:r>
            <a:endParaRPr/>
          </a:p>
          <a:p>
            <a:pPr indent="0" lvl="0" marL="0" rtl="0" algn="l">
              <a:lnSpc>
                <a:spcPct val="100000"/>
              </a:lnSpc>
              <a:spcBef>
                <a:spcPts val="0"/>
              </a:spcBef>
              <a:spcAft>
                <a:spcPts val="0"/>
              </a:spcAft>
              <a:buClr>
                <a:schemeClr val="dk1"/>
              </a:buClr>
              <a:buSzPts val="1100"/>
              <a:buFont typeface="Calibri"/>
              <a:buNone/>
            </a:pPr>
            <a:r>
              <a:rPr lang="en-US"/>
              <a:t>Can present some ethnicity data – especially first nations category – Laura can show this to Jason on Friday </a:t>
            </a:r>
            <a:endParaRPr/>
          </a:p>
          <a:p>
            <a:pPr indent="0" lvl="0" marL="0" rtl="0" algn="l">
              <a:lnSpc>
                <a:spcPct val="100000"/>
              </a:lnSpc>
              <a:spcBef>
                <a:spcPts val="0"/>
              </a:spcBef>
              <a:spcAft>
                <a:spcPts val="0"/>
              </a:spcAft>
              <a:buClr>
                <a:schemeClr val="dk1"/>
              </a:buClr>
              <a:buSzPts val="1100"/>
              <a:buFont typeface="Calibri"/>
              <a:buNone/>
            </a:pPr>
            <a:r>
              <a:t/>
            </a:r>
            <a:endParaRPr/>
          </a:p>
          <a:p>
            <a:pPr indent="0" lvl="0" marL="0" rtl="0" algn="l">
              <a:lnSpc>
                <a:spcPct val="100000"/>
              </a:lnSpc>
              <a:spcBef>
                <a:spcPts val="0"/>
              </a:spcBef>
              <a:spcAft>
                <a:spcPts val="0"/>
              </a:spcAft>
              <a:buClr>
                <a:schemeClr val="dk1"/>
              </a:buClr>
              <a:buSzPts val="1100"/>
              <a:buFont typeface="Calibri"/>
              <a:buNone/>
            </a:pPr>
            <a:r>
              <a:rPr lang="en-US"/>
              <a:t>Action item – put together a list of questions and an updated mock up with the Indigenous data </a:t>
            </a:r>
            <a:endParaRPr/>
          </a:p>
          <a:p>
            <a:pPr indent="0" lvl="0" marL="0" rtl="0" algn="l">
              <a:lnSpc>
                <a:spcPct val="100000"/>
              </a:lnSpc>
              <a:spcBef>
                <a:spcPts val="0"/>
              </a:spcBef>
              <a:spcAft>
                <a:spcPts val="0"/>
              </a:spcAft>
              <a:buClr>
                <a:schemeClr val="dk1"/>
              </a:buClr>
              <a:buSzPts val="1100"/>
              <a:buFont typeface="Calibri"/>
              <a:buNone/>
            </a:pPr>
            <a:r>
              <a:t/>
            </a:r>
            <a:endParaRPr/>
          </a:p>
          <a:p>
            <a:pPr indent="0" lvl="0" marL="0" rtl="0" algn="l">
              <a:lnSpc>
                <a:spcPct val="100000"/>
              </a:lnSpc>
              <a:spcBef>
                <a:spcPts val="0"/>
              </a:spcBef>
              <a:spcAft>
                <a:spcPts val="0"/>
              </a:spcAft>
              <a:buClr>
                <a:schemeClr val="dk1"/>
              </a:buClr>
              <a:buSzPts val="1100"/>
              <a:buFont typeface="Calibri"/>
              <a:buNone/>
            </a:pPr>
            <a:r>
              <a:rPr lang="en-US"/>
              <a:t>Laura met with David – can share this with him to get his thoughts – might be best to share this with the clinical colaborators (theymes)  might be able to provide information about limitations and how to display the different clinical outcomes)</a:t>
            </a:r>
            <a:endParaRPr/>
          </a:p>
          <a:p>
            <a:pPr indent="0" lvl="0" marL="0" rtl="0" algn="l">
              <a:lnSpc>
                <a:spcPct val="100000"/>
              </a:lnSpc>
              <a:spcBef>
                <a:spcPts val="0"/>
              </a:spcBef>
              <a:spcAft>
                <a:spcPts val="0"/>
              </a:spcAft>
              <a:buClr>
                <a:schemeClr val="dk1"/>
              </a:buClr>
              <a:buSzPts val="1100"/>
              <a:buFont typeface="Calibri"/>
              <a:buNone/>
            </a:pPr>
            <a:r>
              <a:t/>
            </a:r>
            <a:endParaRPr/>
          </a:p>
          <a:p>
            <a:pPr indent="0" lvl="0" marL="0" rtl="0" algn="l">
              <a:lnSpc>
                <a:spcPct val="100000"/>
              </a:lnSpc>
              <a:spcBef>
                <a:spcPts val="0"/>
              </a:spcBef>
              <a:spcAft>
                <a:spcPts val="0"/>
              </a:spcAft>
              <a:buClr>
                <a:schemeClr val="dk1"/>
              </a:buClr>
              <a:buSzPts val="1100"/>
              <a:buFont typeface="Calibri"/>
              <a:buNone/>
            </a:pPr>
            <a:r>
              <a:rPr lang="en-US"/>
              <a:t>For a next step, we can put together the ED pathway data next and save the Depression data </a:t>
            </a:r>
            <a:endParaRPr/>
          </a:p>
          <a:p>
            <a:pPr indent="0" lvl="0" marL="0" rtl="0" algn="l">
              <a:lnSpc>
                <a:spcPct val="100000"/>
              </a:lnSpc>
              <a:spcBef>
                <a:spcPts val="0"/>
              </a:spcBef>
              <a:spcAft>
                <a:spcPts val="0"/>
              </a:spcAft>
              <a:buClr>
                <a:schemeClr val="dk1"/>
              </a:buClr>
              <a:buSzPts val="1100"/>
              <a:buFont typeface="Calibri"/>
              <a:buNone/>
            </a:pPr>
            <a:r>
              <a:t/>
            </a:r>
            <a:endParaRPr/>
          </a:p>
          <a:p>
            <a:pPr indent="0" lvl="0" marL="0" rtl="0" algn="l">
              <a:lnSpc>
                <a:spcPct val="100000"/>
              </a:lnSpc>
              <a:spcBef>
                <a:spcPts val="0"/>
              </a:spcBef>
              <a:spcAft>
                <a:spcPts val="0"/>
              </a:spcAft>
              <a:buClr>
                <a:schemeClr val="dk1"/>
              </a:buClr>
              <a:buSzPts val="1100"/>
              <a:buFont typeface="Calibri"/>
              <a:buNone/>
            </a:pPr>
            <a:r>
              <a:rPr lang="en-US"/>
              <a:t>Put together a brief slide deck for Laura to present to Jason </a:t>
            </a:r>
            <a:endParaRPr/>
          </a:p>
          <a:p>
            <a:pPr indent="0" lvl="0" marL="0" rtl="0" algn="l">
              <a:lnSpc>
                <a:spcPct val="100000"/>
              </a:lnSpc>
              <a:spcBef>
                <a:spcPts val="0"/>
              </a:spcBef>
              <a:spcAft>
                <a:spcPts val="0"/>
              </a:spcAft>
              <a:buClr>
                <a:schemeClr val="dk1"/>
              </a:buClr>
              <a:buSzPts val="1100"/>
              <a:buFont typeface="Calibri"/>
              <a:buNone/>
            </a:pPr>
            <a:r>
              <a:t/>
            </a:r>
            <a:endParaRPr/>
          </a:p>
          <a:p>
            <a:pPr indent="0" lvl="0" marL="0" rtl="0" algn="l">
              <a:lnSpc>
                <a:spcPct val="100000"/>
              </a:lnSpc>
              <a:spcBef>
                <a:spcPts val="0"/>
              </a:spcBef>
              <a:spcAft>
                <a:spcPts val="0"/>
              </a:spcAft>
              <a:buClr>
                <a:schemeClr val="dk1"/>
              </a:buClr>
              <a:buSzPts val="1100"/>
              <a:buFont typeface="Calibri"/>
              <a:buNone/>
            </a:pPr>
            <a:r>
              <a:rPr lang="en-US"/>
              <a:t>At the stage where we can start recruiting patients for 5 focus groups </a:t>
            </a:r>
            <a:endParaRPr/>
          </a:p>
          <a:p>
            <a:pPr indent="0" lvl="0" marL="0" rtl="0" algn="l">
              <a:lnSpc>
                <a:spcPct val="100000"/>
              </a:lnSpc>
              <a:spcBef>
                <a:spcPts val="0"/>
              </a:spcBef>
              <a:spcAft>
                <a:spcPts val="0"/>
              </a:spcAft>
              <a:buClr>
                <a:schemeClr val="dk1"/>
              </a:buClr>
              <a:buSzPts val="1100"/>
              <a:buFont typeface="Calibri"/>
              <a:buNone/>
            </a:pPr>
            <a:r>
              <a:t/>
            </a:r>
            <a:endParaRPr/>
          </a:p>
          <a:p>
            <a:pPr indent="0" lvl="0" marL="0" rtl="0" algn="l">
              <a:lnSpc>
                <a:spcPct val="100000"/>
              </a:lnSpc>
              <a:spcBef>
                <a:spcPts val="0"/>
              </a:spcBef>
              <a:spcAft>
                <a:spcPts val="0"/>
              </a:spcAft>
              <a:buClr>
                <a:schemeClr val="dk1"/>
              </a:buClr>
              <a:buSzPts val="1100"/>
              <a:buFont typeface="Calibri"/>
              <a:buNone/>
            </a:pPr>
            <a:r>
              <a:rPr lang="en-US"/>
              <a:t>Reach out to Juveria and George about meeting with them in June/July – Marta will reach out to George, Patrycja will email Juveria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9" name="Shape 919"/>
        <p:cNvGrpSpPr/>
        <p:nvPr/>
      </p:nvGrpSpPr>
      <p:grpSpPr>
        <a:xfrm>
          <a:off x="0" y="0"/>
          <a:ext cx="0" cy="0"/>
          <a:chOff x="0" y="0"/>
          <a:chExt cx="0" cy="0"/>
        </a:xfrm>
      </p:grpSpPr>
      <p:sp>
        <p:nvSpPr>
          <p:cNvPr id="920" name="Google Shape;920;p10: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1" name="Google Shape;921;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922" name="Google Shape;922;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9" name="Shape 959"/>
        <p:cNvGrpSpPr/>
        <p:nvPr/>
      </p:nvGrpSpPr>
      <p:grpSpPr>
        <a:xfrm>
          <a:off x="0" y="0"/>
          <a:ext cx="0" cy="0"/>
          <a:chOff x="0" y="0"/>
          <a:chExt cx="0" cy="0"/>
        </a:xfrm>
      </p:grpSpPr>
      <p:sp>
        <p:nvSpPr>
          <p:cNvPr id="960" name="Google Shape;960;p11: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1" name="Google Shape;96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962" name="Google Shape;962;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0" name="Shape 1000"/>
        <p:cNvGrpSpPr/>
        <p:nvPr/>
      </p:nvGrpSpPr>
      <p:grpSpPr>
        <a:xfrm>
          <a:off x="0" y="0"/>
          <a:ext cx="0" cy="0"/>
          <a:chOff x="0" y="0"/>
          <a:chExt cx="0" cy="0"/>
        </a:xfrm>
      </p:grpSpPr>
      <p:sp>
        <p:nvSpPr>
          <p:cNvPr id="1001" name="Google Shape;1001;p12: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2" name="Google Shape;1002;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003" name="Google Shape;1003;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1" name="Shape 1051"/>
        <p:cNvGrpSpPr/>
        <p:nvPr/>
      </p:nvGrpSpPr>
      <p:grpSpPr>
        <a:xfrm>
          <a:off x="0" y="0"/>
          <a:ext cx="0" cy="0"/>
          <a:chOff x="0" y="0"/>
          <a:chExt cx="0" cy="0"/>
        </a:xfrm>
      </p:grpSpPr>
      <p:sp>
        <p:nvSpPr>
          <p:cNvPr id="1052" name="Google Shape;1052;p13: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3" name="Google Shape;1053;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054" name="Google Shape;1054;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9" name="Shape 1139"/>
        <p:cNvGrpSpPr/>
        <p:nvPr/>
      </p:nvGrpSpPr>
      <p:grpSpPr>
        <a:xfrm>
          <a:off x="0" y="0"/>
          <a:ext cx="0" cy="0"/>
          <a:chOff x="0" y="0"/>
          <a:chExt cx="0" cy="0"/>
        </a:xfrm>
      </p:grpSpPr>
      <p:sp>
        <p:nvSpPr>
          <p:cNvPr id="1140" name="Google Shape;1140;p14: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1" name="Google Shape;1141;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300"/>
              <a:t>Text box entry?</a:t>
            </a:r>
            <a:endParaRPr sz="1300"/>
          </a:p>
          <a:p>
            <a:pPr indent="0" lvl="0" marL="0" rtl="0" algn="l">
              <a:spcBef>
                <a:spcPts val="0"/>
              </a:spcBef>
              <a:spcAft>
                <a:spcPts val="0"/>
              </a:spcAft>
              <a:buNone/>
            </a:pPr>
            <a:r>
              <a:rPr lang="en-US" sz="1300"/>
              <a:t>Survey monkey?</a:t>
            </a:r>
            <a:endParaRPr sz="1300"/>
          </a:p>
          <a:p>
            <a:pPr indent="0" lvl="0" marL="0" rtl="0" algn="l">
              <a:spcBef>
                <a:spcPts val="0"/>
              </a:spcBef>
              <a:spcAft>
                <a:spcPts val="0"/>
              </a:spcAft>
              <a:buNone/>
            </a:pPr>
            <a:r>
              <a:rPr lang="en-US" sz="1300"/>
              <a:t>What questions should be asked? Should it just be an open-text option? Should there be an evaluation component? </a:t>
            </a:r>
            <a:endParaRPr sz="1300"/>
          </a:p>
        </p:txBody>
      </p:sp>
      <p:sp>
        <p:nvSpPr>
          <p:cNvPr id="1142" name="Google Shape;1142;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3" name="Shape 1203"/>
        <p:cNvGrpSpPr/>
        <p:nvPr/>
      </p:nvGrpSpPr>
      <p:grpSpPr>
        <a:xfrm>
          <a:off x="0" y="0"/>
          <a:ext cx="0" cy="0"/>
          <a:chOff x="0" y="0"/>
          <a:chExt cx="0" cy="0"/>
        </a:xfrm>
      </p:grpSpPr>
      <p:sp>
        <p:nvSpPr>
          <p:cNvPr id="1204" name="Google Shape;1204;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5" name="Google Shape;1205;p15: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9" name="Shape 1209"/>
        <p:cNvGrpSpPr/>
        <p:nvPr/>
      </p:nvGrpSpPr>
      <p:grpSpPr>
        <a:xfrm>
          <a:off x="0" y="0"/>
          <a:ext cx="0" cy="0"/>
          <a:chOff x="0" y="0"/>
          <a:chExt cx="0" cy="0"/>
        </a:xfrm>
      </p:grpSpPr>
      <p:sp>
        <p:nvSpPr>
          <p:cNvPr id="1210" name="Google Shape;121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1" name="Google Shape;1211;p16: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1" name="Shape 1221"/>
        <p:cNvGrpSpPr/>
        <p:nvPr/>
      </p:nvGrpSpPr>
      <p:grpSpPr>
        <a:xfrm>
          <a:off x="0" y="0"/>
          <a:ext cx="0" cy="0"/>
          <a:chOff x="0" y="0"/>
          <a:chExt cx="0" cy="0"/>
        </a:xfrm>
      </p:grpSpPr>
      <p:sp>
        <p:nvSpPr>
          <p:cNvPr id="1222" name="Google Shape;1222;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3" name="Google Shape;1223;p17: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8" name="Shape 1228"/>
        <p:cNvGrpSpPr/>
        <p:nvPr/>
      </p:nvGrpSpPr>
      <p:grpSpPr>
        <a:xfrm>
          <a:off x="0" y="0"/>
          <a:ext cx="0" cy="0"/>
          <a:chOff x="0" y="0"/>
          <a:chExt cx="0" cy="0"/>
        </a:xfrm>
      </p:grpSpPr>
      <p:sp>
        <p:nvSpPr>
          <p:cNvPr id="1229" name="Google Shape;1229;p18: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0" name="Google Shape;1230;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1" name="Google Shape;1231;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3" name="Shape 1243"/>
        <p:cNvGrpSpPr/>
        <p:nvPr/>
      </p:nvGrpSpPr>
      <p:grpSpPr>
        <a:xfrm>
          <a:off x="0" y="0"/>
          <a:ext cx="0" cy="0"/>
          <a:chOff x="0" y="0"/>
          <a:chExt cx="0" cy="0"/>
        </a:xfrm>
      </p:grpSpPr>
      <p:sp>
        <p:nvSpPr>
          <p:cNvPr id="1244" name="Google Shape;1244;p19: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5" name="Google Shape;1245;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6" name="Google Shape;1246;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7" name="Google Shape;687;p2: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8" name="Shape 1258"/>
        <p:cNvGrpSpPr/>
        <p:nvPr/>
      </p:nvGrpSpPr>
      <p:grpSpPr>
        <a:xfrm>
          <a:off x="0" y="0"/>
          <a:ext cx="0" cy="0"/>
          <a:chOff x="0" y="0"/>
          <a:chExt cx="0" cy="0"/>
        </a:xfrm>
      </p:grpSpPr>
      <p:sp>
        <p:nvSpPr>
          <p:cNvPr id="1259" name="Google Shape;1259;p20: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0" name="Google Shape;126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1" name="Google Shape;1261;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3" name="Shape 1273"/>
        <p:cNvGrpSpPr/>
        <p:nvPr/>
      </p:nvGrpSpPr>
      <p:grpSpPr>
        <a:xfrm>
          <a:off x="0" y="0"/>
          <a:ext cx="0" cy="0"/>
          <a:chOff x="0" y="0"/>
          <a:chExt cx="0" cy="0"/>
        </a:xfrm>
      </p:grpSpPr>
      <p:sp>
        <p:nvSpPr>
          <p:cNvPr id="1274" name="Google Shape;1274;p21: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5" name="Google Shape;1275;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6" name="Google Shape;1276;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9" name="Shape 1289"/>
        <p:cNvGrpSpPr/>
        <p:nvPr/>
      </p:nvGrpSpPr>
      <p:grpSpPr>
        <a:xfrm>
          <a:off x="0" y="0"/>
          <a:ext cx="0" cy="0"/>
          <a:chOff x="0" y="0"/>
          <a:chExt cx="0" cy="0"/>
        </a:xfrm>
      </p:grpSpPr>
      <p:sp>
        <p:nvSpPr>
          <p:cNvPr id="1290" name="Google Shape;1290;p22: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1" name="Google Shape;1291;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2" name="Google Shape;1292;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5" name="Google Shape;695;p3: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2" name="Google Shape;702;p4: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6" name="Shape 706"/>
        <p:cNvGrpSpPr/>
        <p:nvPr/>
      </p:nvGrpSpPr>
      <p:grpSpPr>
        <a:xfrm>
          <a:off x="0" y="0"/>
          <a:ext cx="0" cy="0"/>
          <a:chOff x="0" y="0"/>
          <a:chExt cx="0" cy="0"/>
        </a:xfrm>
      </p:grpSpPr>
      <p:sp>
        <p:nvSpPr>
          <p:cNvPr id="707" name="Google Shape;707;p5: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8" name="Google Shape;708;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a:solidFill>
                  <a:srgbClr val="0D0D0D"/>
                </a:solidFill>
                <a:latin typeface="Arial"/>
                <a:ea typeface="Arial"/>
                <a:cs typeface="Arial"/>
                <a:sym typeface="Arial"/>
              </a:rPr>
              <a:t>Health equity, informed by socio-demographic data, is essential for addressing disparities in health outcomes among different population groups. Utilizing socio-demographic data allows for targeted interventions to address these disparities. It helps identify at-risk populations, ensuring that resources and policies are directed where they are most needed. Overall, leveraging socio-demographic data ensures that health equity efforts are precise, impactful, and lead to healthier, more equitable communities.</a:t>
            </a:r>
            <a:endParaRPr/>
          </a:p>
        </p:txBody>
      </p:sp>
      <p:sp>
        <p:nvSpPr>
          <p:cNvPr id="709" name="Google Shape;709;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p6: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763" name="Google Shape;763;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3" name="Shape 803"/>
        <p:cNvGrpSpPr/>
        <p:nvPr/>
      </p:nvGrpSpPr>
      <p:grpSpPr>
        <a:xfrm>
          <a:off x="0" y="0"/>
          <a:ext cx="0" cy="0"/>
          <a:chOff x="0" y="0"/>
          <a:chExt cx="0" cy="0"/>
        </a:xfrm>
      </p:grpSpPr>
      <p:sp>
        <p:nvSpPr>
          <p:cNvPr id="804" name="Google Shape;804;p7: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5" name="Google Shape;80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806" name="Google Shape;80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p8: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7" name="Google Shape;847;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300"/>
              <a:t>We will have to write the script, </a:t>
            </a:r>
            <a:endParaRPr/>
          </a:p>
          <a:p>
            <a:pPr indent="0" lvl="0" marL="0" rtl="0" algn="l">
              <a:spcBef>
                <a:spcPts val="0"/>
              </a:spcBef>
              <a:spcAft>
                <a:spcPts val="0"/>
              </a:spcAft>
              <a:buNone/>
            </a:pPr>
            <a:r>
              <a:t/>
            </a:r>
            <a:endParaRPr sz="1300"/>
          </a:p>
          <a:p>
            <a:pPr indent="0" lvl="0" marL="0" rtl="0" algn="l">
              <a:spcBef>
                <a:spcPts val="0"/>
              </a:spcBef>
              <a:spcAft>
                <a:spcPts val="0"/>
              </a:spcAft>
              <a:buNone/>
            </a:pPr>
            <a:r>
              <a:rPr lang="en-US" sz="1300"/>
              <a:t>But we can put together some sort of writing prompt: </a:t>
            </a:r>
            <a:endParaRPr/>
          </a:p>
          <a:p>
            <a:pPr indent="0" lvl="0" marL="0" rtl="0" algn="l">
              <a:spcBef>
                <a:spcPts val="0"/>
              </a:spcBef>
              <a:spcAft>
                <a:spcPts val="0"/>
              </a:spcAft>
              <a:buNone/>
            </a:pPr>
            <a:r>
              <a:t/>
            </a:r>
            <a:endParaRPr sz="1300"/>
          </a:p>
          <a:p>
            <a:pPr indent="0" lvl="0" marL="0" rtl="0" algn="l">
              <a:spcBef>
                <a:spcPts val="0"/>
              </a:spcBef>
              <a:spcAft>
                <a:spcPts val="0"/>
              </a:spcAft>
              <a:buNone/>
            </a:pPr>
            <a:r>
              <a:rPr lang="en-US" sz="1300"/>
              <a:t>What would be the best use of this dashboard?</a:t>
            </a:r>
            <a:endParaRPr/>
          </a:p>
          <a:p>
            <a:pPr indent="0" lvl="0" marL="0" rtl="0" algn="l">
              <a:spcBef>
                <a:spcPts val="0"/>
              </a:spcBef>
              <a:spcAft>
                <a:spcPts val="0"/>
              </a:spcAft>
              <a:buNone/>
            </a:pPr>
            <a:r>
              <a:rPr lang="en-US" sz="1300"/>
              <a:t>What would be your biggest hope with this dashboard?</a:t>
            </a:r>
            <a:endParaRPr/>
          </a:p>
          <a:p>
            <a:pPr indent="0" lvl="0" marL="0" rtl="0" algn="l">
              <a:spcBef>
                <a:spcPts val="0"/>
              </a:spcBef>
              <a:spcAft>
                <a:spcPts val="0"/>
              </a:spcAft>
              <a:buNone/>
            </a:pPr>
            <a:r>
              <a:rPr lang="en-US" sz="1300"/>
              <a:t>What would be your biggest fear with this dashboard?</a:t>
            </a:r>
            <a:endParaRPr/>
          </a:p>
          <a:p>
            <a:pPr indent="0" lvl="0" marL="0" rtl="0" algn="l">
              <a:spcBef>
                <a:spcPts val="0"/>
              </a:spcBef>
              <a:spcAft>
                <a:spcPts val="0"/>
              </a:spcAft>
              <a:buNone/>
            </a:pPr>
            <a:r>
              <a:rPr lang="en-US" sz="1300"/>
              <a:t>What would be a poor outcome?  </a:t>
            </a:r>
            <a:endParaRPr/>
          </a:p>
          <a:p>
            <a:pPr indent="0" lvl="0" marL="0" rtl="0" algn="l">
              <a:spcBef>
                <a:spcPts val="0"/>
              </a:spcBef>
              <a:spcAft>
                <a:spcPts val="0"/>
              </a:spcAft>
              <a:buNone/>
            </a:pPr>
            <a:r>
              <a:t/>
            </a:r>
            <a:endParaRPr sz="1300"/>
          </a:p>
          <a:p>
            <a:pPr indent="0" lvl="0" marL="0" rtl="0" algn="l">
              <a:spcBef>
                <a:spcPts val="0"/>
              </a:spcBef>
              <a:spcAft>
                <a:spcPts val="0"/>
              </a:spcAft>
              <a:buNone/>
            </a:pPr>
            <a:r>
              <a:rPr lang="en-US" sz="1300"/>
              <a:t>Wanting to tap into people’s feelings about the dashboard and their experience </a:t>
            </a:r>
            <a:endParaRPr/>
          </a:p>
          <a:p>
            <a:pPr indent="0" lvl="0" marL="0" rtl="0" algn="l">
              <a:spcBef>
                <a:spcPts val="0"/>
              </a:spcBef>
              <a:spcAft>
                <a:spcPts val="0"/>
              </a:spcAft>
              <a:buNone/>
            </a:pPr>
            <a:r>
              <a:t/>
            </a:r>
            <a:endParaRPr sz="1300"/>
          </a:p>
          <a:p>
            <a:pPr indent="0" lvl="0" marL="0" rtl="0" algn="l">
              <a:spcBef>
                <a:spcPts val="0"/>
              </a:spcBef>
              <a:spcAft>
                <a:spcPts val="0"/>
              </a:spcAft>
              <a:buNone/>
            </a:pPr>
            <a:r>
              <a:rPr lang="en-US" sz="1300"/>
              <a:t>Can present an example of an advisory video </a:t>
            </a:r>
            <a:endParaRPr/>
          </a:p>
          <a:p>
            <a:pPr indent="0" lvl="0" marL="0" rtl="0" algn="l">
              <a:spcBef>
                <a:spcPts val="0"/>
              </a:spcBef>
              <a:spcAft>
                <a:spcPts val="0"/>
              </a:spcAft>
              <a:buNone/>
            </a:pPr>
            <a:r>
              <a:t/>
            </a:r>
            <a:endParaRPr sz="1300"/>
          </a:p>
          <a:p>
            <a:pPr indent="0" lvl="0" marL="0" rtl="0" algn="l">
              <a:spcBef>
                <a:spcPts val="0"/>
              </a:spcBef>
              <a:spcAft>
                <a:spcPts val="0"/>
              </a:spcAft>
              <a:buNone/>
            </a:pPr>
            <a:r>
              <a:rPr lang="en-US" sz="1300"/>
              <a:t>Laura/Marta may not attend, one of us can be the scribes and we can prompt/prob people to think of the content </a:t>
            </a:r>
            <a:endParaRPr/>
          </a:p>
          <a:p>
            <a:pPr indent="0" lvl="0" marL="0" rtl="0" algn="l">
              <a:spcBef>
                <a:spcPts val="0"/>
              </a:spcBef>
              <a:spcAft>
                <a:spcPts val="0"/>
              </a:spcAft>
              <a:buNone/>
            </a:pPr>
            <a:r>
              <a:t/>
            </a:r>
            <a:endParaRPr sz="1300"/>
          </a:p>
          <a:p>
            <a:pPr indent="0" lvl="0" marL="0" rtl="0" algn="l">
              <a:spcBef>
                <a:spcPts val="0"/>
              </a:spcBef>
              <a:spcAft>
                <a:spcPts val="0"/>
              </a:spcAft>
              <a:buNone/>
            </a:pPr>
            <a:r>
              <a:rPr lang="en-US" sz="1300"/>
              <a:t>Interesting to create persona’s – Joanne the datascientist, billy the clinician, can present use cases – I want to learn more about why we need to use SDOH data, I need to incporoprate EDI into my grant, I want sone info for my limitations section, I don’t think its important but my supervisor thinks it is, can provide real life stories about the implications of health equity and have inequitable data – can create 4/5 personas with use cases attached to them (with varied awareness) attached to them – we can workshop those and they can pick a couple </a:t>
            </a:r>
            <a:endParaRPr/>
          </a:p>
          <a:p>
            <a:pPr indent="0" lvl="0" marL="0" rtl="0" algn="l">
              <a:spcBef>
                <a:spcPts val="0"/>
              </a:spcBef>
              <a:spcAft>
                <a:spcPts val="0"/>
              </a:spcAft>
              <a:buNone/>
            </a:pPr>
            <a:r>
              <a:t/>
            </a:r>
            <a:endParaRPr sz="1300"/>
          </a:p>
        </p:txBody>
      </p:sp>
      <p:sp>
        <p:nvSpPr>
          <p:cNvPr id="848" name="Google Shape;848;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5" name="Shape 885"/>
        <p:cNvGrpSpPr/>
        <p:nvPr/>
      </p:nvGrpSpPr>
      <p:grpSpPr>
        <a:xfrm>
          <a:off x="0" y="0"/>
          <a:ext cx="0" cy="0"/>
          <a:chOff x="0" y="0"/>
          <a:chExt cx="0" cy="0"/>
        </a:xfrm>
      </p:grpSpPr>
      <p:sp>
        <p:nvSpPr>
          <p:cNvPr id="886" name="Google Shape;886;p9: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7" name="Google Shape;887;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888" name="Google Shape;888;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5.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2" name="Shape 12"/>
        <p:cNvGrpSpPr/>
        <p:nvPr/>
      </p:nvGrpSpPr>
      <p:grpSpPr>
        <a:xfrm>
          <a:off x="0" y="0"/>
          <a:ext cx="0" cy="0"/>
          <a:chOff x="0" y="0"/>
          <a:chExt cx="0" cy="0"/>
        </a:xfrm>
      </p:grpSpPr>
      <p:sp>
        <p:nvSpPr>
          <p:cNvPr id="13" name="Google Shape;13;p30"/>
          <p:cNvSpPr txBox="1"/>
          <p:nvPr>
            <p:ph type="ctrTitle"/>
          </p:nvPr>
        </p:nvSpPr>
        <p:spPr>
          <a:xfrm>
            <a:off x="1381183" y="2613790"/>
            <a:ext cx="4623813" cy="3141721"/>
          </a:xfrm>
          <a:prstGeom prst="rect">
            <a:avLst/>
          </a:prstGeom>
          <a:solidFill>
            <a:schemeClr val="accent4"/>
          </a:solid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sz="5384">
                <a:solidFill>
                  <a:schemeClr val="lt1"/>
                </a:solidFill>
              </a:defRPr>
            </a:lvl1pPr>
            <a:lvl2pPr lvl="1" algn="ctr">
              <a:lnSpc>
                <a:spcPct val="100000"/>
              </a:lnSpc>
              <a:spcBef>
                <a:spcPts val="0"/>
              </a:spcBef>
              <a:spcAft>
                <a:spcPts val="0"/>
              </a:spcAft>
              <a:buSzPts val="5200"/>
              <a:buNone/>
              <a:defRPr sz="7999"/>
            </a:lvl2pPr>
            <a:lvl3pPr lvl="2" algn="ctr">
              <a:lnSpc>
                <a:spcPct val="100000"/>
              </a:lnSpc>
              <a:spcBef>
                <a:spcPts val="0"/>
              </a:spcBef>
              <a:spcAft>
                <a:spcPts val="0"/>
              </a:spcAft>
              <a:buSzPts val="5200"/>
              <a:buNone/>
              <a:defRPr sz="7999"/>
            </a:lvl3pPr>
            <a:lvl4pPr lvl="3" algn="ctr">
              <a:lnSpc>
                <a:spcPct val="100000"/>
              </a:lnSpc>
              <a:spcBef>
                <a:spcPts val="0"/>
              </a:spcBef>
              <a:spcAft>
                <a:spcPts val="0"/>
              </a:spcAft>
              <a:buSzPts val="5200"/>
              <a:buNone/>
              <a:defRPr sz="7999"/>
            </a:lvl4pPr>
            <a:lvl5pPr lvl="4" algn="ctr">
              <a:lnSpc>
                <a:spcPct val="100000"/>
              </a:lnSpc>
              <a:spcBef>
                <a:spcPts val="0"/>
              </a:spcBef>
              <a:spcAft>
                <a:spcPts val="0"/>
              </a:spcAft>
              <a:buSzPts val="5200"/>
              <a:buNone/>
              <a:defRPr sz="7999"/>
            </a:lvl5pPr>
            <a:lvl6pPr lvl="5" algn="ctr">
              <a:lnSpc>
                <a:spcPct val="100000"/>
              </a:lnSpc>
              <a:spcBef>
                <a:spcPts val="0"/>
              </a:spcBef>
              <a:spcAft>
                <a:spcPts val="0"/>
              </a:spcAft>
              <a:buSzPts val="5200"/>
              <a:buNone/>
              <a:defRPr sz="7999"/>
            </a:lvl6pPr>
            <a:lvl7pPr lvl="6" algn="ctr">
              <a:lnSpc>
                <a:spcPct val="100000"/>
              </a:lnSpc>
              <a:spcBef>
                <a:spcPts val="0"/>
              </a:spcBef>
              <a:spcAft>
                <a:spcPts val="0"/>
              </a:spcAft>
              <a:buSzPts val="5200"/>
              <a:buNone/>
              <a:defRPr sz="7999"/>
            </a:lvl7pPr>
            <a:lvl8pPr lvl="7" algn="ctr">
              <a:lnSpc>
                <a:spcPct val="100000"/>
              </a:lnSpc>
              <a:spcBef>
                <a:spcPts val="0"/>
              </a:spcBef>
              <a:spcAft>
                <a:spcPts val="0"/>
              </a:spcAft>
              <a:buSzPts val="5200"/>
              <a:buNone/>
              <a:defRPr sz="7999"/>
            </a:lvl8pPr>
            <a:lvl9pPr lvl="8" algn="ctr">
              <a:lnSpc>
                <a:spcPct val="100000"/>
              </a:lnSpc>
              <a:spcBef>
                <a:spcPts val="0"/>
              </a:spcBef>
              <a:spcAft>
                <a:spcPts val="0"/>
              </a:spcAft>
              <a:buSzPts val="5200"/>
              <a:buNone/>
              <a:defRPr sz="7999"/>
            </a:lvl9pPr>
          </a:lstStyle>
          <a:p/>
        </p:txBody>
      </p:sp>
      <p:sp>
        <p:nvSpPr>
          <p:cNvPr id="14" name="Google Shape;14;p30"/>
          <p:cNvSpPr txBox="1"/>
          <p:nvPr>
            <p:ph idx="1" type="subTitle"/>
          </p:nvPr>
        </p:nvSpPr>
        <p:spPr>
          <a:xfrm>
            <a:off x="1396719" y="6087269"/>
            <a:ext cx="4594741" cy="1395127"/>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000"/>
              <a:buNone/>
              <a:defRPr sz="3076">
                <a:solidFill>
                  <a:schemeClr val="dk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5" name="Google Shape;15;p30"/>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6" name="Google Shape;16;p30"/>
          <p:cNvSpPr/>
          <p:nvPr/>
        </p:nvSpPr>
        <p:spPr>
          <a:xfrm>
            <a:off x="7990959" y="261601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 name="Google Shape;17;p30"/>
          <p:cNvSpPr/>
          <p:nvPr/>
        </p:nvSpPr>
        <p:spPr>
          <a:xfrm>
            <a:off x="6339611" y="867968"/>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8" name="Google Shape;18;p30"/>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9" name="Google Shape;19;p30"/>
          <p:cNvSpPr/>
          <p:nvPr/>
        </p:nvSpPr>
        <p:spPr>
          <a:xfrm>
            <a:off x="11295769"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 name="Google Shape;20;p30"/>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 name="Google Shape;21;p30"/>
          <p:cNvSpPr/>
          <p:nvPr/>
        </p:nvSpPr>
        <p:spPr>
          <a:xfrm>
            <a:off x="9643595" y="436110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 name="Google Shape;22;p30"/>
          <p:cNvSpPr/>
          <p:nvPr/>
        </p:nvSpPr>
        <p:spPr>
          <a:xfrm>
            <a:off x="7990959" y="436260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 name="Google Shape;23;p30"/>
          <p:cNvSpPr/>
          <p:nvPr/>
        </p:nvSpPr>
        <p:spPr>
          <a:xfrm>
            <a:off x="6339611" y="261462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4" name="Google Shape;24;p30"/>
          <p:cNvSpPr/>
          <p:nvPr/>
        </p:nvSpPr>
        <p:spPr>
          <a:xfrm>
            <a:off x="799095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5" name="Google Shape;25;p30"/>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6" name="Google Shape;26;p30"/>
          <p:cNvSpPr/>
          <p:nvPr/>
        </p:nvSpPr>
        <p:spPr>
          <a:xfrm>
            <a:off x="6339611"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4" name="Shape 94"/>
        <p:cNvGrpSpPr/>
        <p:nvPr/>
      </p:nvGrpSpPr>
      <p:grpSpPr>
        <a:xfrm>
          <a:off x="0" y="0"/>
          <a:ext cx="0" cy="0"/>
          <a:chOff x="0" y="0"/>
          <a:chExt cx="0" cy="0"/>
        </a:xfrm>
      </p:grpSpPr>
      <p:sp>
        <p:nvSpPr>
          <p:cNvPr id="95" name="Google Shape;95;p60"/>
          <p:cNvSpPr txBox="1"/>
          <p:nvPr>
            <p:ph hasCustomPrompt="1" type="title"/>
          </p:nvPr>
        </p:nvSpPr>
        <p:spPr>
          <a:xfrm>
            <a:off x="3033666" y="2616027"/>
            <a:ext cx="7928777"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5200"/>
              <a:buNone/>
              <a:defRPr sz="6153">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a:r>
              <a:t>xx%</a:t>
            </a:r>
          </a:p>
        </p:txBody>
      </p:sp>
      <p:sp>
        <p:nvSpPr>
          <p:cNvPr id="96" name="Google Shape;96;p60"/>
          <p:cNvSpPr txBox="1"/>
          <p:nvPr>
            <p:ph idx="1" type="subTitle"/>
          </p:nvPr>
        </p:nvSpPr>
        <p:spPr>
          <a:xfrm>
            <a:off x="3033666" y="4361116"/>
            <a:ext cx="7928777" cy="1395127"/>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97" name="Google Shape;97;p60"/>
          <p:cNvSpPr/>
          <p:nvPr/>
        </p:nvSpPr>
        <p:spPr>
          <a:xfrm>
            <a:off x="7990959"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8" name="Google Shape;98;p60"/>
          <p:cNvSpPr/>
          <p:nvPr/>
        </p:nvSpPr>
        <p:spPr>
          <a:xfrm>
            <a:off x="11295654"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9" name="Google Shape;99;p60"/>
          <p:cNvSpPr/>
          <p:nvPr/>
        </p:nvSpPr>
        <p:spPr>
          <a:xfrm>
            <a:off x="11295654"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0" name="Google Shape;100;p60"/>
          <p:cNvSpPr/>
          <p:nvPr/>
        </p:nvSpPr>
        <p:spPr>
          <a:xfrm>
            <a:off x="9643479"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1" name="Google Shape;101;p60"/>
          <p:cNvSpPr/>
          <p:nvPr/>
        </p:nvSpPr>
        <p:spPr>
          <a:xfrm>
            <a:off x="11295654"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2" name="Google Shape;102;p60"/>
          <p:cNvSpPr/>
          <p:nvPr/>
        </p:nvSpPr>
        <p:spPr>
          <a:xfrm>
            <a:off x="9643249"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3" name="Google Shape;103;p60"/>
          <p:cNvSpPr/>
          <p:nvPr/>
        </p:nvSpPr>
        <p:spPr>
          <a:xfrm>
            <a:off x="799095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4" name="Google Shape;104;p60"/>
          <p:cNvSpPr/>
          <p:nvPr/>
        </p:nvSpPr>
        <p:spPr>
          <a:xfrm flipH="1">
            <a:off x="3033358"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5" name="Google Shape;105;p60"/>
          <p:cNvSpPr/>
          <p:nvPr/>
        </p:nvSpPr>
        <p:spPr>
          <a:xfrm flipH="1">
            <a:off x="1381183"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6" name="Google Shape;106;p60"/>
          <p:cNvSpPr/>
          <p:nvPr/>
        </p:nvSpPr>
        <p:spPr>
          <a:xfrm flipH="1">
            <a:off x="1381183" y="8678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7" name="Google Shape;107;p60"/>
          <p:cNvSpPr/>
          <p:nvPr/>
        </p:nvSpPr>
        <p:spPr>
          <a:xfrm flipH="1">
            <a:off x="3033358"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8" name="Google Shape;108;p60"/>
          <p:cNvSpPr/>
          <p:nvPr/>
        </p:nvSpPr>
        <p:spPr>
          <a:xfrm flipH="1">
            <a:off x="6338630"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9" name="Google Shape;109;p60"/>
          <p:cNvSpPr/>
          <p:nvPr/>
        </p:nvSpPr>
        <p:spPr>
          <a:xfrm flipH="1">
            <a:off x="468587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110" name="Shape 11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111" name="Shape 111"/>
        <p:cNvGrpSpPr/>
        <p:nvPr/>
      </p:nvGrpSpPr>
      <p:grpSpPr>
        <a:xfrm>
          <a:off x="0" y="0"/>
          <a:ext cx="0" cy="0"/>
          <a:chOff x="0" y="0"/>
          <a:chExt cx="0" cy="0"/>
        </a:xfrm>
      </p:grpSpPr>
      <p:sp>
        <p:nvSpPr>
          <p:cNvPr id="112" name="Google Shape;112;p62"/>
          <p:cNvSpPr txBox="1"/>
          <p:nvPr>
            <p:ph type="title"/>
          </p:nvPr>
        </p:nvSpPr>
        <p:spPr>
          <a:xfrm>
            <a:off x="1381183" y="867968"/>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13" name="Google Shape;113;p62"/>
          <p:cNvSpPr txBox="1"/>
          <p:nvPr>
            <p:ph idx="1" type="subTitle"/>
          </p:nvPr>
        </p:nvSpPr>
        <p:spPr>
          <a:xfrm flipH="1">
            <a:off x="3033666" y="867968"/>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4" name="Google Shape;114;p62"/>
          <p:cNvSpPr txBox="1"/>
          <p:nvPr>
            <p:ph idx="2" type="subTitle"/>
          </p:nvPr>
        </p:nvSpPr>
        <p:spPr>
          <a:xfrm>
            <a:off x="3033666" y="1470221"/>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5" name="Google Shape;115;p62"/>
          <p:cNvSpPr txBox="1"/>
          <p:nvPr>
            <p:ph idx="3" type="title"/>
          </p:nvPr>
        </p:nvSpPr>
        <p:spPr>
          <a:xfrm>
            <a:off x="1381183" y="2616027"/>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16" name="Google Shape;116;p62"/>
          <p:cNvSpPr txBox="1"/>
          <p:nvPr>
            <p:ph idx="4" type="subTitle"/>
          </p:nvPr>
        </p:nvSpPr>
        <p:spPr>
          <a:xfrm flipH="1">
            <a:off x="3033666" y="2610250"/>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7" name="Google Shape;117;p62"/>
          <p:cNvSpPr txBox="1"/>
          <p:nvPr>
            <p:ph idx="5" type="subTitle"/>
          </p:nvPr>
        </p:nvSpPr>
        <p:spPr>
          <a:xfrm>
            <a:off x="3033666" y="3212503"/>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8" name="Google Shape;118;p62"/>
          <p:cNvSpPr txBox="1"/>
          <p:nvPr>
            <p:ph idx="6" type="title"/>
          </p:nvPr>
        </p:nvSpPr>
        <p:spPr>
          <a:xfrm>
            <a:off x="1381183" y="4361116"/>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19" name="Google Shape;119;p62"/>
          <p:cNvSpPr txBox="1"/>
          <p:nvPr>
            <p:ph idx="7" type="subTitle"/>
          </p:nvPr>
        </p:nvSpPr>
        <p:spPr>
          <a:xfrm flipH="1">
            <a:off x="3033666" y="4361116"/>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0" name="Google Shape;120;p62"/>
          <p:cNvSpPr txBox="1"/>
          <p:nvPr>
            <p:ph idx="8" type="subTitle"/>
          </p:nvPr>
        </p:nvSpPr>
        <p:spPr>
          <a:xfrm>
            <a:off x="3033666" y="4963354"/>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1" name="Google Shape;121;p62"/>
          <p:cNvSpPr txBox="1"/>
          <p:nvPr>
            <p:ph idx="9" type="title"/>
          </p:nvPr>
        </p:nvSpPr>
        <p:spPr>
          <a:xfrm>
            <a:off x="7991112" y="867968"/>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22" name="Google Shape;122;p62"/>
          <p:cNvSpPr txBox="1"/>
          <p:nvPr>
            <p:ph idx="13" type="subTitle"/>
          </p:nvPr>
        </p:nvSpPr>
        <p:spPr>
          <a:xfrm flipH="1">
            <a:off x="9643595" y="867968"/>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3" name="Google Shape;123;p62"/>
          <p:cNvSpPr txBox="1"/>
          <p:nvPr>
            <p:ph idx="14" type="subTitle"/>
          </p:nvPr>
        </p:nvSpPr>
        <p:spPr>
          <a:xfrm>
            <a:off x="9643595" y="1470221"/>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4" name="Google Shape;124;p62"/>
          <p:cNvSpPr txBox="1"/>
          <p:nvPr>
            <p:ph idx="15" type="title"/>
          </p:nvPr>
        </p:nvSpPr>
        <p:spPr>
          <a:xfrm>
            <a:off x="7991112" y="2616007"/>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25" name="Google Shape;125;p62"/>
          <p:cNvSpPr txBox="1"/>
          <p:nvPr>
            <p:ph idx="16" type="subTitle"/>
          </p:nvPr>
        </p:nvSpPr>
        <p:spPr>
          <a:xfrm flipH="1">
            <a:off x="9643595" y="2614562"/>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6" name="Google Shape;126;p62"/>
          <p:cNvSpPr txBox="1"/>
          <p:nvPr>
            <p:ph idx="17" type="subTitle"/>
          </p:nvPr>
        </p:nvSpPr>
        <p:spPr>
          <a:xfrm>
            <a:off x="9643595" y="3208639"/>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7" name="Google Shape;127;p62"/>
          <p:cNvSpPr/>
          <p:nvPr/>
        </p:nvSpPr>
        <p:spPr>
          <a:xfrm>
            <a:off x="11296077"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28" name="Google Shape;128;p62"/>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29" name="Google Shape;129;p62"/>
          <p:cNvSpPr/>
          <p:nvPr/>
        </p:nvSpPr>
        <p:spPr>
          <a:xfrm>
            <a:off x="11296058"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0" name="Google Shape;130;p62"/>
          <p:cNvSpPr/>
          <p:nvPr/>
        </p:nvSpPr>
        <p:spPr>
          <a:xfrm>
            <a:off x="9643595" y="4361096"/>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1" name="Google Shape;131;p62"/>
          <p:cNvSpPr/>
          <p:nvPr/>
        </p:nvSpPr>
        <p:spPr>
          <a:xfrm>
            <a:off x="7991094"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ullet point">
  <p:cSld name="CUSTOM_10">
    <p:spTree>
      <p:nvGrpSpPr>
        <p:cNvPr id="132" name="Shape 132"/>
        <p:cNvGrpSpPr/>
        <p:nvPr/>
      </p:nvGrpSpPr>
      <p:grpSpPr>
        <a:xfrm>
          <a:off x="0" y="0"/>
          <a:ext cx="0" cy="0"/>
          <a:chOff x="0" y="0"/>
          <a:chExt cx="0" cy="0"/>
        </a:xfrm>
      </p:grpSpPr>
      <p:sp>
        <p:nvSpPr>
          <p:cNvPr id="133" name="Google Shape;133;p63"/>
          <p:cNvSpPr txBox="1"/>
          <p:nvPr>
            <p:ph type="title"/>
          </p:nvPr>
        </p:nvSpPr>
        <p:spPr>
          <a:xfrm>
            <a:off x="1383896" y="867968"/>
            <a:ext cx="9578491"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34" name="Google Shape;134;p63"/>
          <p:cNvSpPr txBox="1"/>
          <p:nvPr>
            <p:ph idx="1" type="body"/>
          </p:nvPr>
        </p:nvSpPr>
        <p:spPr>
          <a:xfrm>
            <a:off x="1380876" y="2616026"/>
            <a:ext cx="6276756" cy="4885387"/>
          </a:xfrm>
          <a:prstGeom prst="rect">
            <a:avLst/>
          </a:prstGeom>
          <a:noFill/>
          <a:ln>
            <a:noFill/>
          </a:ln>
        </p:spPr>
        <p:txBody>
          <a:bodyPr anchorCtr="0" anchor="t" bIns="91425" lIns="91425" spcFirstLastPara="1" rIns="91425" wrap="square" tIns="91425">
            <a:noAutofit/>
          </a:bodyPr>
          <a:lstStyle>
            <a:lvl1pPr indent="-330200" lvl="0" marL="457200" algn="l">
              <a:lnSpc>
                <a:spcPct val="115000"/>
              </a:lnSpc>
              <a:spcBef>
                <a:spcPts val="0"/>
              </a:spcBef>
              <a:spcAft>
                <a:spcPts val="0"/>
              </a:spcAft>
              <a:buClr>
                <a:srgbClr val="2B3E55"/>
              </a:buClr>
              <a:buSzPts val="1600"/>
              <a:buFont typeface="Montserrat"/>
              <a:buChar char="●"/>
              <a:defRPr sz="2153"/>
            </a:lvl1pPr>
            <a:lvl2pPr indent="-330200" lvl="1" marL="914400" algn="l">
              <a:lnSpc>
                <a:spcPct val="100000"/>
              </a:lnSpc>
              <a:spcBef>
                <a:spcPts val="2461"/>
              </a:spcBef>
              <a:spcAft>
                <a:spcPts val="0"/>
              </a:spcAft>
              <a:buClr>
                <a:srgbClr val="2B3E55"/>
              </a:buClr>
              <a:buSzPts val="1600"/>
              <a:buFont typeface="Montserrat"/>
              <a:buChar char="○"/>
              <a:defRPr sz="1845"/>
            </a:lvl2pPr>
            <a:lvl3pPr indent="-330200" lvl="2" marL="1371600" algn="l">
              <a:lnSpc>
                <a:spcPct val="115000"/>
              </a:lnSpc>
              <a:spcBef>
                <a:spcPts val="2461"/>
              </a:spcBef>
              <a:spcAft>
                <a:spcPts val="0"/>
              </a:spcAft>
              <a:buClr>
                <a:srgbClr val="2B3E55"/>
              </a:buClr>
              <a:buSzPts val="1600"/>
              <a:buFont typeface="Montserrat"/>
              <a:buChar char="■"/>
              <a:defRPr/>
            </a:lvl3pPr>
            <a:lvl4pPr indent="-330200" lvl="3" marL="1828800" algn="l">
              <a:lnSpc>
                <a:spcPct val="115000"/>
              </a:lnSpc>
              <a:spcBef>
                <a:spcPts val="2461"/>
              </a:spcBef>
              <a:spcAft>
                <a:spcPts val="0"/>
              </a:spcAft>
              <a:buClr>
                <a:srgbClr val="2B3E55"/>
              </a:buClr>
              <a:buSzPts val="1600"/>
              <a:buFont typeface="Montserrat"/>
              <a:buChar char="●"/>
              <a:defRPr/>
            </a:lvl4pPr>
            <a:lvl5pPr indent="-330200" lvl="4" marL="2286000" algn="l">
              <a:lnSpc>
                <a:spcPct val="115000"/>
              </a:lnSpc>
              <a:spcBef>
                <a:spcPts val="2461"/>
              </a:spcBef>
              <a:spcAft>
                <a:spcPts val="0"/>
              </a:spcAft>
              <a:buClr>
                <a:srgbClr val="2B3E55"/>
              </a:buClr>
              <a:buSzPts val="1600"/>
              <a:buFont typeface="Montserrat"/>
              <a:buChar char="○"/>
              <a:defRPr/>
            </a:lvl5pPr>
            <a:lvl6pPr indent="-330200" lvl="5" marL="2743200" algn="l">
              <a:lnSpc>
                <a:spcPct val="115000"/>
              </a:lnSpc>
              <a:spcBef>
                <a:spcPts val="2461"/>
              </a:spcBef>
              <a:spcAft>
                <a:spcPts val="0"/>
              </a:spcAft>
              <a:buClr>
                <a:srgbClr val="2B3E55"/>
              </a:buClr>
              <a:buSzPts val="1600"/>
              <a:buFont typeface="Montserrat"/>
              <a:buChar char="■"/>
              <a:defRPr/>
            </a:lvl6pPr>
            <a:lvl7pPr indent="-330200" lvl="6" marL="3200400" algn="l">
              <a:lnSpc>
                <a:spcPct val="115000"/>
              </a:lnSpc>
              <a:spcBef>
                <a:spcPts val="2461"/>
              </a:spcBef>
              <a:spcAft>
                <a:spcPts val="0"/>
              </a:spcAft>
              <a:buClr>
                <a:srgbClr val="2B3E55"/>
              </a:buClr>
              <a:buSzPts val="1600"/>
              <a:buFont typeface="Montserrat"/>
              <a:buChar char="●"/>
              <a:defRPr/>
            </a:lvl7pPr>
            <a:lvl8pPr indent="-330200" lvl="7" marL="3657600" algn="l">
              <a:lnSpc>
                <a:spcPct val="115000"/>
              </a:lnSpc>
              <a:spcBef>
                <a:spcPts val="2461"/>
              </a:spcBef>
              <a:spcAft>
                <a:spcPts val="0"/>
              </a:spcAft>
              <a:buClr>
                <a:srgbClr val="2B3E55"/>
              </a:buClr>
              <a:buSzPts val="1600"/>
              <a:buFont typeface="Montserrat"/>
              <a:buChar char="○"/>
              <a:defRPr/>
            </a:lvl8pPr>
            <a:lvl9pPr indent="-330200" lvl="8" marL="4114800" algn="l">
              <a:lnSpc>
                <a:spcPct val="115000"/>
              </a:lnSpc>
              <a:spcBef>
                <a:spcPts val="2461"/>
              </a:spcBef>
              <a:spcAft>
                <a:spcPts val="2461"/>
              </a:spcAft>
              <a:buClr>
                <a:srgbClr val="2B3E55"/>
              </a:buClr>
              <a:buSzPts val="1600"/>
              <a:buFont typeface="Montserrat"/>
              <a:buChar char="■"/>
              <a:defRPr/>
            </a:lvl9pPr>
          </a:lstStyle>
          <a:p/>
        </p:txBody>
      </p:sp>
      <p:sp>
        <p:nvSpPr>
          <p:cNvPr id="135" name="Google Shape;135;p63"/>
          <p:cNvSpPr/>
          <p:nvPr/>
        </p:nvSpPr>
        <p:spPr>
          <a:xfrm>
            <a:off x="11296077"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6" name="Google Shape;136;p63"/>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7" name="Google Shape;137;p63"/>
          <p:cNvSpPr/>
          <p:nvPr/>
        </p:nvSpPr>
        <p:spPr>
          <a:xfrm>
            <a:off x="11296058" y="2616027"/>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8" name="Google Shape;138;p63"/>
          <p:cNvSpPr/>
          <p:nvPr/>
        </p:nvSpPr>
        <p:spPr>
          <a:xfrm>
            <a:off x="9643595" y="4361096"/>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9" name="Google Shape;139;p63"/>
          <p:cNvSpPr/>
          <p:nvPr/>
        </p:nvSpPr>
        <p:spPr>
          <a:xfrm>
            <a:off x="11296058"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p:cSld name="CUSTOM_1">
    <p:spTree>
      <p:nvGrpSpPr>
        <p:cNvPr id="140" name="Shape 140"/>
        <p:cNvGrpSpPr/>
        <p:nvPr/>
      </p:nvGrpSpPr>
      <p:grpSpPr>
        <a:xfrm>
          <a:off x="0" y="0"/>
          <a:ext cx="0" cy="0"/>
          <a:chOff x="0" y="0"/>
          <a:chExt cx="0" cy="0"/>
        </a:xfrm>
      </p:grpSpPr>
      <p:sp>
        <p:nvSpPr>
          <p:cNvPr id="141" name="Google Shape;141;p64"/>
          <p:cNvSpPr txBox="1"/>
          <p:nvPr>
            <p:ph type="title"/>
          </p:nvPr>
        </p:nvSpPr>
        <p:spPr>
          <a:xfrm>
            <a:off x="1381183" y="2616027"/>
            <a:ext cx="4623813"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42" name="Google Shape;142;p64"/>
          <p:cNvSpPr txBox="1"/>
          <p:nvPr>
            <p:ph idx="1" type="subTitle"/>
          </p:nvPr>
        </p:nvSpPr>
        <p:spPr>
          <a:xfrm flipH="1">
            <a:off x="7991113" y="4316124"/>
            <a:ext cx="2971330" cy="59505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3" name="Google Shape;143;p64"/>
          <p:cNvSpPr txBox="1"/>
          <p:nvPr>
            <p:ph idx="2" type="subTitle"/>
          </p:nvPr>
        </p:nvSpPr>
        <p:spPr>
          <a:xfrm>
            <a:off x="7991113" y="5188364"/>
            <a:ext cx="2971330" cy="254374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4" name="Google Shape;144;p64"/>
          <p:cNvSpPr txBox="1"/>
          <p:nvPr>
            <p:ph idx="3" type="subTitle"/>
          </p:nvPr>
        </p:nvSpPr>
        <p:spPr>
          <a:xfrm flipH="1">
            <a:off x="4686148" y="4316125"/>
            <a:ext cx="2971330" cy="59358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5" name="Google Shape;145;p64"/>
          <p:cNvSpPr txBox="1"/>
          <p:nvPr>
            <p:ph idx="4" type="subTitle"/>
          </p:nvPr>
        </p:nvSpPr>
        <p:spPr>
          <a:xfrm>
            <a:off x="4686148" y="5188364"/>
            <a:ext cx="2971330" cy="254374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6" name="Google Shape;146;p64"/>
          <p:cNvSpPr txBox="1"/>
          <p:nvPr>
            <p:ph idx="5" type="subTitle"/>
          </p:nvPr>
        </p:nvSpPr>
        <p:spPr>
          <a:xfrm flipH="1">
            <a:off x="1381183" y="4316124"/>
            <a:ext cx="2971330" cy="59505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7" name="Google Shape;147;p64"/>
          <p:cNvSpPr txBox="1"/>
          <p:nvPr>
            <p:ph idx="6" type="subTitle"/>
          </p:nvPr>
        </p:nvSpPr>
        <p:spPr>
          <a:xfrm>
            <a:off x="1381183" y="5188364"/>
            <a:ext cx="2971330" cy="254422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8" name="Google Shape;148;p64"/>
          <p:cNvSpPr txBox="1"/>
          <p:nvPr>
            <p:ph idx="7" type="title"/>
          </p:nvPr>
        </p:nvSpPr>
        <p:spPr>
          <a:xfrm>
            <a:off x="1381183" y="867968"/>
            <a:ext cx="1318848"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49" name="Google Shape;149;p64"/>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0" name="Google Shape;150;p64"/>
          <p:cNvSpPr/>
          <p:nvPr/>
        </p:nvSpPr>
        <p:spPr>
          <a:xfrm>
            <a:off x="11295769"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1" name="Google Shape;151;p64"/>
          <p:cNvSpPr/>
          <p:nvPr/>
        </p:nvSpPr>
        <p:spPr>
          <a:xfrm>
            <a:off x="7991420"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2" name="Google Shape;152;p64"/>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2">
  <p:cSld name="CUSTOM_4">
    <p:spTree>
      <p:nvGrpSpPr>
        <p:cNvPr id="153" name="Shape 153"/>
        <p:cNvGrpSpPr/>
        <p:nvPr/>
      </p:nvGrpSpPr>
      <p:grpSpPr>
        <a:xfrm>
          <a:off x="0" y="0"/>
          <a:ext cx="0" cy="0"/>
          <a:chOff x="0" y="0"/>
          <a:chExt cx="0" cy="0"/>
        </a:xfrm>
      </p:grpSpPr>
      <p:sp>
        <p:nvSpPr>
          <p:cNvPr id="154" name="Google Shape;154;p65"/>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5" name="Google Shape;155;p65"/>
          <p:cNvSpPr/>
          <p:nvPr/>
        </p:nvSpPr>
        <p:spPr>
          <a:xfrm>
            <a:off x="9643595"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6" name="Google Shape;156;p65"/>
          <p:cNvSpPr/>
          <p:nvPr/>
        </p:nvSpPr>
        <p:spPr>
          <a:xfrm>
            <a:off x="11295769" y="8678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p:cSld name="CUSTOM_3">
    <p:spTree>
      <p:nvGrpSpPr>
        <p:cNvPr id="157" name="Shape 157"/>
        <p:cNvGrpSpPr/>
        <p:nvPr/>
      </p:nvGrpSpPr>
      <p:grpSpPr>
        <a:xfrm>
          <a:off x="0" y="0"/>
          <a:ext cx="0" cy="0"/>
          <a:chOff x="0" y="0"/>
          <a:chExt cx="0" cy="0"/>
        </a:xfrm>
      </p:grpSpPr>
      <p:sp>
        <p:nvSpPr>
          <p:cNvPr id="158" name="Google Shape;158;p66"/>
          <p:cNvSpPr txBox="1"/>
          <p:nvPr>
            <p:ph type="title"/>
          </p:nvPr>
        </p:nvSpPr>
        <p:spPr>
          <a:xfrm>
            <a:off x="1383375"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9" name="Google Shape;159;p66"/>
          <p:cNvSpPr txBox="1"/>
          <p:nvPr>
            <p:ph idx="1" type="subTitle"/>
          </p:nvPr>
        </p:nvSpPr>
        <p:spPr>
          <a:xfrm>
            <a:off x="3033666" y="6106286"/>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0" name="Google Shape;160;p66"/>
          <p:cNvSpPr txBox="1"/>
          <p:nvPr>
            <p:ph idx="2" type="subTitle"/>
          </p:nvPr>
        </p:nvSpPr>
        <p:spPr>
          <a:xfrm>
            <a:off x="3033666" y="4364085"/>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1" name="Google Shape;161;p66"/>
          <p:cNvSpPr txBox="1"/>
          <p:nvPr>
            <p:ph idx="3" type="subTitle"/>
          </p:nvPr>
        </p:nvSpPr>
        <p:spPr>
          <a:xfrm>
            <a:off x="3033666" y="2617491"/>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2" name="Google Shape;162;p66"/>
          <p:cNvSpPr txBox="1"/>
          <p:nvPr>
            <p:ph idx="4" type="subTitle"/>
          </p:nvPr>
        </p:nvSpPr>
        <p:spPr>
          <a:xfrm>
            <a:off x="7988921" y="2618711"/>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3" name="Google Shape;163;p66"/>
          <p:cNvSpPr txBox="1"/>
          <p:nvPr>
            <p:ph idx="5" type="subTitle"/>
          </p:nvPr>
        </p:nvSpPr>
        <p:spPr>
          <a:xfrm>
            <a:off x="7988921" y="4364066"/>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4" name="Google Shape;164;p66"/>
          <p:cNvSpPr txBox="1"/>
          <p:nvPr>
            <p:ph idx="6" type="subTitle"/>
          </p:nvPr>
        </p:nvSpPr>
        <p:spPr>
          <a:xfrm>
            <a:off x="7988921" y="6109459"/>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mall Numbers">
  <p:cSld name="CUSTOM_9">
    <p:spTree>
      <p:nvGrpSpPr>
        <p:cNvPr id="165" name="Shape 165"/>
        <p:cNvGrpSpPr/>
        <p:nvPr/>
      </p:nvGrpSpPr>
      <p:grpSpPr>
        <a:xfrm>
          <a:off x="0" y="0"/>
          <a:ext cx="0" cy="0"/>
          <a:chOff x="0" y="0"/>
          <a:chExt cx="0" cy="0"/>
        </a:xfrm>
      </p:grpSpPr>
      <p:sp>
        <p:nvSpPr>
          <p:cNvPr id="166" name="Google Shape;166;p67"/>
          <p:cNvSpPr/>
          <p:nvPr/>
        </p:nvSpPr>
        <p:spPr>
          <a:xfrm>
            <a:off x="1385336" y="867968"/>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67" name="Google Shape;167;p67"/>
          <p:cNvSpPr txBox="1"/>
          <p:nvPr>
            <p:ph type="title"/>
          </p:nvPr>
        </p:nvSpPr>
        <p:spPr>
          <a:xfrm>
            <a:off x="1385336" y="1006054"/>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168" name="Google Shape;168;p67"/>
          <p:cNvSpPr txBox="1"/>
          <p:nvPr>
            <p:ph idx="1" type="subTitle"/>
          </p:nvPr>
        </p:nvSpPr>
        <p:spPr>
          <a:xfrm>
            <a:off x="1385336" y="1776962"/>
            <a:ext cx="4623813" cy="34805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9" name="Google Shape;169;p67"/>
          <p:cNvSpPr/>
          <p:nvPr/>
        </p:nvSpPr>
        <p:spPr>
          <a:xfrm>
            <a:off x="7990959"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0" name="Google Shape;170;p67"/>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1" name="Google Shape;171;p67"/>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2" name="Google Shape;172;p67"/>
          <p:cNvSpPr/>
          <p:nvPr/>
        </p:nvSpPr>
        <p:spPr>
          <a:xfrm>
            <a:off x="9643364" y="43618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3" name="Google Shape;173;p67"/>
          <p:cNvSpPr/>
          <p:nvPr/>
        </p:nvSpPr>
        <p:spPr>
          <a:xfrm>
            <a:off x="11295769" y="6106218"/>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4" name="Google Shape;174;p67"/>
          <p:cNvSpPr/>
          <p:nvPr/>
        </p:nvSpPr>
        <p:spPr>
          <a:xfrm>
            <a:off x="11295769" y="87095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5" name="Google Shape;175;p67"/>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6" name="Google Shape;176;p67"/>
          <p:cNvSpPr/>
          <p:nvPr/>
        </p:nvSpPr>
        <p:spPr>
          <a:xfrm>
            <a:off x="7990959"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7" name="Google Shape;177;p67"/>
          <p:cNvSpPr/>
          <p:nvPr/>
        </p:nvSpPr>
        <p:spPr>
          <a:xfrm>
            <a:off x="1385336" y="2614909"/>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8" name="Google Shape;178;p67"/>
          <p:cNvSpPr txBox="1"/>
          <p:nvPr>
            <p:ph idx="2" type="title"/>
          </p:nvPr>
        </p:nvSpPr>
        <p:spPr>
          <a:xfrm>
            <a:off x="1385336" y="2752993"/>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179" name="Google Shape;179;p67"/>
          <p:cNvSpPr txBox="1"/>
          <p:nvPr>
            <p:ph idx="3" type="subTitle"/>
          </p:nvPr>
        </p:nvSpPr>
        <p:spPr>
          <a:xfrm>
            <a:off x="1385336" y="3523901"/>
            <a:ext cx="4623813" cy="34805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0" name="Google Shape;180;p67"/>
          <p:cNvSpPr/>
          <p:nvPr/>
        </p:nvSpPr>
        <p:spPr>
          <a:xfrm>
            <a:off x="1385336" y="4361848"/>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81" name="Google Shape;181;p67"/>
          <p:cNvSpPr txBox="1"/>
          <p:nvPr>
            <p:ph idx="4" type="title"/>
          </p:nvPr>
        </p:nvSpPr>
        <p:spPr>
          <a:xfrm>
            <a:off x="1385336" y="4499933"/>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182" name="Google Shape;182;p67"/>
          <p:cNvSpPr txBox="1"/>
          <p:nvPr>
            <p:ph idx="5" type="subTitle"/>
          </p:nvPr>
        </p:nvSpPr>
        <p:spPr>
          <a:xfrm>
            <a:off x="1385336" y="5270841"/>
            <a:ext cx="4623813" cy="348050"/>
          </a:xfrm>
          <a:prstGeom prst="rect">
            <a:avLst/>
          </a:prstGeom>
          <a:noFill/>
          <a:ln>
            <a:noFill/>
          </a:ln>
        </p:spPr>
        <p:txBody>
          <a:bodyPr anchorCtr="0" anchor="ctr"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3" name="Google Shape;183;p67"/>
          <p:cNvSpPr/>
          <p:nvPr/>
        </p:nvSpPr>
        <p:spPr>
          <a:xfrm>
            <a:off x="6338630" y="610621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84" name="Google Shape;184;p67"/>
          <p:cNvSpPr/>
          <p:nvPr/>
        </p:nvSpPr>
        <p:spPr>
          <a:xfrm>
            <a:off x="7993035" y="436184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CUSTOM_6">
    <p:spTree>
      <p:nvGrpSpPr>
        <p:cNvPr id="185" name="Shape 185"/>
        <p:cNvGrpSpPr/>
        <p:nvPr/>
      </p:nvGrpSpPr>
      <p:grpSpPr>
        <a:xfrm>
          <a:off x="0" y="0"/>
          <a:ext cx="0" cy="0"/>
          <a:chOff x="0" y="0"/>
          <a:chExt cx="0" cy="0"/>
        </a:xfrm>
      </p:grpSpPr>
      <p:sp>
        <p:nvSpPr>
          <p:cNvPr id="186" name="Google Shape;186;p68"/>
          <p:cNvSpPr txBox="1"/>
          <p:nvPr>
            <p:ph type="title"/>
          </p:nvPr>
        </p:nvSpPr>
        <p:spPr>
          <a:xfrm>
            <a:off x="1381183" y="867968"/>
            <a:ext cx="6276295"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7" name="Google Shape;187;p68"/>
          <p:cNvSpPr txBox="1"/>
          <p:nvPr>
            <p:ph idx="1" type="subTitle"/>
          </p:nvPr>
        </p:nvSpPr>
        <p:spPr>
          <a:xfrm flipH="1">
            <a:off x="1399220" y="5007505"/>
            <a:ext cx="4431846" cy="46667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8" name="Google Shape;188;p68"/>
          <p:cNvSpPr txBox="1"/>
          <p:nvPr>
            <p:ph idx="2" type="subTitle"/>
          </p:nvPr>
        </p:nvSpPr>
        <p:spPr>
          <a:xfrm>
            <a:off x="1399217" y="5559072"/>
            <a:ext cx="4431846" cy="788359"/>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9" name="Google Shape;189;p68"/>
          <p:cNvSpPr txBox="1"/>
          <p:nvPr>
            <p:ph idx="3" type="subTitle"/>
          </p:nvPr>
        </p:nvSpPr>
        <p:spPr>
          <a:xfrm flipH="1">
            <a:off x="6339438" y="3137125"/>
            <a:ext cx="4431384" cy="466181"/>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0" name="Google Shape;190;p68"/>
          <p:cNvSpPr txBox="1"/>
          <p:nvPr>
            <p:ph idx="4" type="subTitle"/>
          </p:nvPr>
        </p:nvSpPr>
        <p:spPr>
          <a:xfrm>
            <a:off x="6338976" y="3684889"/>
            <a:ext cx="4431384" cy="794217"/>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1" name="Google Shape;191;p68"/>
          <p:cNvSpPr txBox="1"/>
          <p:nvPr>
            <p:ph idx="5" type="subTitle"/>
          </p:nvPr>
        </p:nvSpPr>
        <p:spPr>
          <a:xfrm flipH="1">
            <a:off x="1399220" y="3137125"/>
            <a:ext cx="4431846" cy="46667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2" name="Google Shape;192;p68"/>
          <p:cNvSpPr txBox="1"/>
          <p:nvPr>
            <p:ph idx="6" type="subTitle"/>
          </p:nvPr>
        </p:nvSpPr>
        <p:spPr>
          <a:xfrm>
            <a:off x="1399448" y="3688794"/>
            <a:ext cx="4431846" cy="790312"/>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3" name="Google Shape;193;p68"/>
          <p:cNvSpPr txBox="1"/>
          <p:nvPr>
            <p:ph idx="7" type="subTitle"/>
          </p:nvPr>
        </p:nvSpPr>
        <p:spPr>
          <a:xfrm flipH="1">
            <a:off x="6339438" y="5007505"/>
            <a:ext cx="4431384" cy="46667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4" name="Google Shape;194;p68"/>
          <p:cNvSpPr txBox="1"/>
          <p:nvPr>
            <p:ph idx="8" type="subTitle"/>
          </p:nvPr>
        </p:nvSpPr>
        <p:spPr>
          <a:xfrm>
            <a:off x="6338976" y="5559072"/>
            <a:ext cx="4431384" cy="794217"/>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5" name="Google Shape;195;p68"/>
          <p:cNvSpPr/>
          <p:nvPr/>
        </p:nvSpPr>
        <p:spPr>
          <a:xfrm>
            <a:off x="11296192" y="435965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96" name="Google Shape;196;p68"/>
          <p:cNvSpPr/>
          <p:nvPr/>
        </p:nvSpPr>
        <p:spPr>
          <a:xfrm>
            <a:off x="11296192" y="609099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97" name="Google Shape;197;p68"/>
          <p:cNvSpPr/>
          <p:nvPr/>
        </p:nvSpPr>
        <p:spPr>
          <a:xfrm>
            <a:off x="11296174" y="86722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2">
  <p:cSld name="CUSTOM_8">
    <p:spTree>
      <p:nvGrpSpPr>
        <p:cNvPr id="198" name="Shape 198"/>
        <p:cNvGrpSpPr/>
        <p:nvPr/>
      </p:nvGrpSpPr>
      <p:grpSpPr>
        <a:xfrm>
          <a:off x="0" y="0"/>
          <a:ext cx="0" cy="0"/>
          <a:chOff x="0" y="0"/>
          <a:chExt cx="0" cy="0"/>
        </a:xfrm>
      </p:grpSpPr>
      <p:sp>
        <p:nvSpPr>
          <p:cNvPr id="199" name="Google Shape;199;p69"/>
          <p:cNvSpPr txBox="1"/>
          <p:nvPr>
            <p:ph type="title"/>
          </p:nvPr>
        </p:nvSpPr>
        <p:spPr>
          <a:xfrm>
            <a:off x="1381183" y="867968"/>
            <a:ext cx="6276295"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0" name="Google Shape;200;p69"/>
          <p:cNvSpPr txBox="1"/>
          <p:nvPr>
            <p:ph idx="1" type="subTitle"/>
          </p:nvPr>
        </p:nvSpPr>
        <p:spPr>
          <a:xfrm>
            <a:off x="4686148" y="5038267"/>
            <a:ext cx="2956564" cy="1397568"/>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1" name="Google Shape;201;p69"/>
          <p:cNvSpPr txBox="1"/>
          <p:nvPr>
            <p:ph idx="2" type="subTitle"/>
          </p:nvPr>
        </p:nvSpPr>
        <p:spPr>
          <a:xfrm>
            <a:off x="1395950" y="5037404"/>
            <a:ext cx="2956564" cy="139708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2" name="Google Shape;202;p69"/>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3" name="Google Shape;203;p69"/>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4" name="Google Shape;204;p69"/>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5" name="Google Shape;205;p69"/>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6" name="Google Shape;206;p69"/>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7" name="Google Shape;207;p69"/>
          <p:cNvSpPr txBox="1"/>
          <p:nvPr>
            <p:ph idx="3" type="subTitle"/>
          </p:nvPr>
        </p:nvSpPr>
        <p:spPr>
          <a:xfrm>
            <a:off x="4686148" y="4164522"/>
            <a:ext cx="2956564" cy="720995"/>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8" name="Google Shape;208;p69"/>
          <p:cNvSpPr txBox="1"/>
          <p:nvPr>
            <p:ph idx="4" type="subTitle"/>
          </p:nvPr>
        </p:nvSpPr>
        <p:spPr>
          <a:xfrm>
            <a:off x="1395950" y="4164076"/>
            <a:ext cx="2956564" cy="720995"/>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9" name="Google Shape;209;p69"/>
          <p:cNvSpPr txBox="1"/>
          <p:nvPr>
            <p:ph idx="5" type="subTitle"/>
          </p:nvPr>
        </p:nvSpPr>
        <p:spPr>
          <a:xfrm>
            <a:off x="4686148" y="3289630"/>
            <a:ext cx="2956564" cy="7214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10" name="Google Shape;210;p69"/>
          <p:cNvSpPr txBox="1"/>
          <p:nvPr>
            <p:ph idx="6" type="subTitle"/>
          </p:nvPr>
        </p:nvSpPr>
        <p:spPr>
          <a:xfrm>
            <a:off x="1395950" y="3290260"/>
            <a:ext cx="2956564" cy="7214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sp>
        <p:nvSpPr>
          <p:cNvPr id="28" name="Google Shape;28;p52"/>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9" name="Google Shape;29;p52"/>
          <p:cNvSpPr txBox="1"/>
          <p:nvPr>
            <p:ph idx="1" type="subTitle"/>
          </p:nvPr>
        </p:nvSpPr>
        <p:spPr>
          <a:xfrm flipH="1">
            <a:off x="4680610" y="2618549"/>
            <a:ext cx="2967639" cy="1398544"/>
          </a:xfrm>
          <a:prstGeom prst="rect">
            <a:avLst/>
          </a:prstGeom>
          <a:noFill/>
          <a:ln>
            <a:noFill/>
          </a:ln>
        </p:spPr>
        <p:txBody>
          <a:bodyPr anchorCtr="0" anchor="b"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30" name="Google Shape;30;p52"/>
          <p:cNvSpPr txBox="1"/>
          <p:nvPr>
            <p:ph idx="2" type="subTitle"/>
          </p:nvPr>
        </p:nvSpPr>
        <p:spPr>
          <a:xfrm>
            <a:off x="4680610" y="4372547"/>
            <a:ext cx="2967639" cy="2663824"/>
          </a:xfrm>
          <a:prstGeom prst="rect">
            <a:avLst/>
          </a:prstGeom>
          <a:noFill/>
          <a:ln>
            <a:noFill/>
          </a:ln>
        </p:spPr>
        <p:txBody>
          <a:bodyPr anchorCtr="0" anchor="t" bIns="91425" lIns="91425" spcFirstLastPara="1" rIns="69150" wrap="square" tIns="91425">
            <a:noAutofit/>
          </a:bodyPr>
          <a:lstStyle>
            <a:lvl1pPr lvl="0" algn="l">
              <a:lnSpc>
                <a:spcPct val="115000"/>
              </a:lnSpc>
              <a:spcBef>
                <a:spcPts val="0"/>
              </a:spcBef>
              <a:spcAft>
                <a:spcPts val="0"/>
              </a:spcAft>
              <a:buSzPts val="1000"/>
              <a:buChar char="●"/>
              <a:defRPr sz="2153"/>
            </a:lvl1pPr>
            <a:lvl2pPr lvl="1" algn="l">
              <a:lnSpc>
                <a:spcPct val="115000"/>
              </a:lnSpc>
              <a:spcBef>
                <a:spcPts val="0"/>
              </a:spcBef>
              <a:spcAft>
                <a:spcPts val="0"/>
              </a:spcAft>
              <a:buSzPts val="1400"/>
              <a:buChar char="○"/>
              <a:defRPr/>
            </a:lvl2pPr>
            <a:lvl3pPr lvl="2" algn="l">
              <a:lnSpc>
                <a:spcPct val="115000"/>
              </a:lnSpc>
              <a:spcBef>
                <a:spcPts val="2461"/>
              </a:spcBef>
              <a:spcAft>
                <a:spcPts val="0"/>
              </a:spcAft>
              <a:buSzPts val="1400"/>
              <a:buChar char="■"/>
              <a:defRPr/>
            </a:lvl3pPr>
            <a:lvl4pPr lvl="3" algn="l">
              <a:lnSpc>
                <a:spcPct val="115000"/>
              </a:lnSpc>
              <a:spcBef>
                <a:spcPts val="2461"/>
              </a:spcBef>
              <a:spcAft>
                <a:spcPts val="0"/>
              </a:spcAft>
              <a:buSzPts val="1400"/>
              <a:buChar char="●"/>
              <a:defRPr/>
            </a:lvl4pPr>
            <a:lvl5pPr lvl="4" algn="l">
              <a:lnSpc>
                <a:spcPct val="115000"/>
              </a:lnSpc>
              <a:spcBef>
                <a:spcPts val="2461"/>
              </a:spcBef>
              <a:spcAft>
                <a:spcPts val="0"/>
              </a:spcAft>
              <a:buSzPts val="1400"/>
              <a:buChar char="○"/>
              <a:defRPr/>
            </a:lvl5pPr>
            <a:lvl6pPr lvl="5" algn="l">
              <a:lnSpc>
                <a:spcPct val="115000"/>
              </a:lnSpc>
              <a:spcBef>
                <a:spcPts val="2461"/>
              </a:spcBef>
              <a:spcAft>
                <a:spcPts val="0"/>
              </a:spcAft>
              <a:buSzPts val="1400"/>
              <a:buChar char="■"/>
              <a:defRPr/>
            </a:lvl6pPr>
            <a:lvl7pPr lvl="6" algn="l">
              <a:lnSpc>
                <a:spcPct val="115000"/>
              </a:lnSpc>
              <a:spcBef>
                <a:spcPts val="2461"/>
              </a:spcBef>
              <a:spcAft>
                <a:spcPts val="0"/>
              </a:spcAft>
              <a:buSzPts val="1400"/>
              <a:buChar char="●"/>
              <a:defRPr/>
            </a:lvl7pPr>
            <a:lvl8pPr lvl="7" algn="l">
              <a:lnSpc>
                <a:spcPct val="115000"/>
              </a:lnSpc>
              <a:spcBef>
                <a:spcPts val="2461"/>
              </a:spcBef>
              <a:spcAft>
                <a:spcPts val="0"/>
              </a:spcAft>
              <a:buSzPts val="1400"/>
              <a:buChar char="○"/>
              <a:defRPr/>
            </a:lvl8pPr>
            <a:lvl9pPr lvl="8" algn="l">
              <a:lnSpc>
                <a:spcPct val="115000"/>
              </a:lnSpc>
              <a:spcBef>
                <a:spcPts val="2461"/>
              </a:spcBef>
              <a:spcAft>
                <a:spcPts val="2461"/>
              </a:spcAft>
              <a:buSzPts val="1400"/>
              <a:buChar char="■"/>
              <a:defRPr/>
            </a:lvl9pPr>
          </a:lstStyle>
          <a:p/>
        </p:txBody>
      </p:sp>
      <p:sp>
        <p:nvSpPr>
          <p:cNvPr id="31" name="Google Shape;31;p52"/>
          <p:cNvSpPr txBox="1"/>
          <p:nvPr>
            <p:ph idx="3" type="subTitle"/>
          </p:nvPr>
        </p:nvSpPr>
        <p:spPr>
          <a:xfrm flipH="1">
            <a:off x="1381183" y="2621966"/>
            <a:ext cx="2971330" cy="1395127"/>
          </a:xfrm>
          <a:prstGeom prst="rect">
            <a:avLst/>
          </a:prstGeom>
          <a:noFill/>
          <a:ln>
            <a:noFill/>
          </a:ln>
        </p:spPr>
        <p:txBody>
          <a:bodyPr anchorCtr="0" anchor="b"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32" name="Google Shape;32;p52"/>
          <p:cNvSpPr txBox="1"/>
          <p:nvPr>
            <p:ph idx="4" type="subTitle"/>
          </p:nvPr>
        </p:nvSpPr>
        <p:spPr>
          <a:xfrm>
            <a:off x="1381183" y="4372547"/>
            <a:ext cx="2967639" cy="2663824"/>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000"/>
              <a:buChar char="●"/>
              <a:defRPr sz="2153"/>
            </a:lvl1pPr>
            <a:lvl2pPr lvl="1" algn="l">
              <a:lnSpc>
                <a:spcPct val="115000"/>
              </a:lnSpc>
              <a:spcBef>
                <a:spcPts val="0"/>
              </a:spcBef>
              <a:spcAft>
                <a:spcPts val="0"/>
              </a:spcAft>
              <a:buSzPts val="1400"/>
              <a:buChar char="○"/>
              <a:defRPr/>
            </a:lvl2pPr>
            <a:lvl3pPr lvl="2" algn="l">
              <a:lnSpc>
                <a:spcPct val="115000"/>
              </a:lnSpc>
              <a:spcBef>
                <a:spcPts val="2461"/>
              </a:spcBef>
              <a:spcAft>
                <a:spcPts val="0"/>
              </a:spcAft>
              <a:buSzPts val="1400"/>
              <a:buChar char="■"/>
              <a:defRPr/>
            </a:lvl3pPr>
            <a:lvl4pPr lvl="3" algn="l">
              <a:lnSpc>
                <a:spcPct val="115000"/>
              </a:lnSpc>
              <a:spcBef>
                <a:spcPts val="2461"/>
              </a:spcBef>
              <a:spcAft>
                <a:spcPts val="0"/>
              </a:spcAft>
              <a:buSzPts val="1400"/>
              <a:buChar char="●"/>
              <a:defRPr/>
            </a:lvl4pPr>
            <a:lvl5pPr lvl="4" algn="l">
              <a:lnSpc>
                <a:spcPct val="115000"/>
              </a:lnSpc>
              <a:spcBef>
                <a:spcPts val="2461"/>
              </a:spcBef>
              <a:spcAft>
                <a:spcPts val="0"/>
              </a:spcAft>
              <a:buSzPts val="1400"/>
              <a:buChar char="○"/>
              <a:defRPr/>
            </a:lvl5pPr>
            <a:lvl6pPr lvl="5" algn="l">
              <a:lnSpc>
                <a:spcPct val="115000"/>
              </a:lnSpc>
              <a:spcBef>
                <a:spcPts val="2461"/>
              </a:spcBef>
              <a:spcAft>
                <a:spcPts val="0"/>
              </a:spcAft>
              <a:buSzPts val="1400"/>
              <a:buChar char="■"/>
              <a:defRPr/>
            </a:lvl6pPr>
            <a:lvl7pPr lvl="6" algn="l">
              <a:lnSpc>
                <a:spcPct val="115000"/>
              </a:lnSpc>
              <a:spcBef>
                <a:spcPts val="2461"/>
              </a:spcBef>
              <a:spcAft>
                <a:spcPts val="0"/>
              </a:spcAft>
              <a:buSzPts val="1400"/>
              <a:buChar char="●"/>
              <a:defRPr/>
            </a:lvl7pPr>
            <a:lvl8pPr lvl="7" algn="l">
              <a:lnSpc>
                <a:spcPct val="115000"/>
              </a:lnSpc>
              <a:spcBef>
                <a:spcPts val="2461"/>
              </a:spcBef>
              <a:spcAft>
                <a:spcPts val="0"/>
              </a:spcAft>
              <a:buSzPts val="1400"/>
              <a:buChar char="○"/>
              <a:defRPr/>
            </a:lvl8pPr>
            <a:lvl9pPr lvl="8" algn="l">
              <a:lnSpc>
                <a:spcPct val="115000"/>
              </a:lnSpc>
              <a:spcBef>
                <a:spcPts val="2461"/>
              </a:spcBef>
              <a:spcAft>
                <a:spcPts val="2461"/>
              </a:spcAft>
              <a:buSzPts val="1400"/>
              <a:buChar char="■"/>
              <a:defRPr/>
            </a:lvl9pPr>
          </a:lstStyle>
          <a:p/>
        </p:txBody>
      </p:sp>
      <p:sp>
        <p:nvSpPr>
          <p:cNvPr id="33" name="Google Shape;33;p52"/>
          <p:cNvSpPr/>
          <p:nvPr/>
        </p:nvSpPr>
        <p:spPr>
          <a:xfrm>
            <a:off x="9643595" y="2614522"/>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4" name="Google Shape;34;p52"/>
          <p:cNvSpPr/>
          <p:nvPr/>
        </p:nvSpPr>
        <p:spPr>
          <a:xfrm>
            <a:off x="11296192" y="436112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5" name="Google Shape;35;p52"/>
          <p:cNvSpPr/>
          <p:nvPr/>
        </p:nvSpPr>
        <p:spPr>
          <a:xfrm>
            <a:off x="11296192" y="610619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6" name="Google Shape;36;p52"/>
          <p:cNvSpPr/>
          <p:nvPr/>
        </p:nvSpPr>
        <p:spPr>
          <a:xfrm>
            <a:off x="11296174" y="26145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7" name="Google Shape;37;p52"/>
          <p:cNvSpPr/>
          <p:nvPr/>
        </p:nvSpPr>
        <p:spPr>
          <a:xfrm>
            <a:off x="9643595" y="8679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8" name="Google Shape;38;p52"/>
          <p:cNvSpPr/>
          <p:nvPr/>
        </p:nvSpPr>
        <p:spPr>
          <a:xfrm>
            <a:off x="7990997" y="610619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3">
  <p:cSld name="CUSTOM_5">
    <p:spTree>
      <p:nvGrpSpPr>
        <p:cNvPr id="211" name="Shape 211"/>
        <p:cNvGrpSpPr/>
        <p:nvPr/>
      </p:nvGrpSpPr>
      <p:grpSpPr>
        <a:xfrm>
          <a:off x="0" y="0"/>
          <a:ext cx="0" cy="0"/>
          <a:chOff x="0" y="0"/>
          <a:chExt cx="0" cy="0"/>
        </a:xfrm>
      </p:grpSpPr>
      <p:sp>
        <p:nvSpPr>
          <p:cNvPr id="212" name="Google Shape;212;p70"/>
          <p:cNvSpPr txBox="1"/>
          <p:nvPr>
            <p:ph type="title"/>
          </p:nvPr>
        </p:nvSpPr>
        <p:spPr>
          <a:xfrm>
            <a:off x="1381183" y="867846"/>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cription">
  <p:cSld name="CUSTOM_11">
    <p:spTree>
      <p:nvGrpSpPr>
        <p:cNvPr id="213" name="Shape 213"/>
        <p:cNvGrpSpPr/>
        <p:nvPr/>
      </p:nvGrpSpPr>
      <p:grpSpPr>
        <a:xfrm>
          <a:off x="0" y="0"/>
          <a:ext cx="0" cy="0"/>
          <a:chOff x="0" y="0"/>
          <a:chExt cx="0" cy="0"/>
        </a:xfrm>
      </p:grpSpPr>
      <p:sp>
        <p:nvSpPr>
          <p:cNvPr id="214" name="Google Shape;214;p71"/>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a:solidFill>
                  <a:schemeClr val="lt1"/>
                </a:solidFill>
              </a:defRPr>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215" name="Google Shape;215;p71"/>
          <p:cNvSpPr txBox="1"/>
          <p:nvPr>
            <p:ph idx="1" type="subTitle"/>
          </p:nvPr>
        </p:nvSpPr>
        <p:spPr>
          <a:xfrm>
            <a:off x="1381183" y="4011154"/>
            <a:ext cx="3304965" cy="3490259"/>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16" name="Google Shape;216;p71"/>
          <p:cNvSpPr/>
          <p:nvPr/>
        </p:nvSpPr>
        <p:spPr>
          <a:xfrm>
            <a:off x="11296174" y="26145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7" name="Google Shape;217;p71"/>
          <p:cNvSpPr/>
          <p:nvPr/>
        </p:nvSpPr>
        <p:spPr>
          <a:xfrm>
            <a:off x="9643595" y="8679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8" name="Google Shape;218;p71"/>
          <p:cNvSpPr/>
          <p:nvPr/>
        </p:nvSpPr>
        <p:spPr>
          <a:xfrm>
            <a:off x="11296192" y="436112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9" name="Google Shape;219;p71"/>
          <p:cNvSpPr/>
          <p:nvPr/>
        </p:nvSpPr>
        <p:spPr>
          <a:xfrm>
            <a:off x="6338630" y="6109174"/>
            <a:ext cx="1318848" cy="1381459"/>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2">
    <p:spTree>
      <p:nvGrpSpPr>
        <p:cNvPr id="220" name="Shape 220"/>
        <p:cNvGrpSpPr/>
        <p:nvPr/>
      </p:nvGrpSpPr>
      <p:grpSpPr>
        <a:xfrm>
          <a:off x="0" y="0"/>
          <a:ext cx="0" cy="0"/>
          <a:chOff x="0" y="0"/>
          <a:chExt cx="0" cy="0"/>
        </a:xfrm>
      </p:grpSpPr>
      <p:sp>
        <p:nvSpPr>
          <p:cNvPr id="221" name="Google Shape;221;p72"/>
          <p:cNvSpPr txBox="1"/>
          <p:nvPr>
            <p:ph type="ctrTitle"/>
          </p:nvPr>
        </p:nvSpPr>
        <p:spPr>
          <a:xfrm>
            <a:off x="6338630" y="867968"/>
            <a:ext cx="2973176" cy="1395127"/>
          </a:xfrm>
          <a:prstGeom prst="rect">
            <a:avLst/>
          </a:prstGeom>
          <a:solidFill>
            <a:schemeClr val="dk1"/>
          </a:solid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sz="5384">
                <a:solidFill>
                  <a:schemeClr val="lt1"/>
                </a:solidFill>
              </a:defRPr>
            </a:lvl1pPr>
            <a:lvl2pPr lvl="1" algn="ctr">
              <a:lnSpc>
                <a:spcPct val="100000"/>
              </a:lnSpc>
              <a:spcBef>
                <a:spcPts val="0"/>
              </a:spcBef>
              <a:spcAft>
                <a:spcPts val="0"/>
              </a:spcAft>
              <a:buSzPts val="5200"/>
              <a:buNone/>
              <a:defRPr sz="7999"/>
            </a:lvl2pPr>
            <a:lvl3pPr lvl="2" algn="ctr">
              <a:lnSpc>
                <a:spcPct val="100000"/>
              </a:lnSpc>
              <a:spcBef>
                <a:spcPts val="0"/>
              </a:spcBef>
              <a:spcAft>
                <a:spcPts val="0"/>
              </a:spcAft>
              <a:buSzPts val="5200"/>
              <a:buNone/>
              <a:defRPr sz="7999"/>
            </a:lvl3pPr>
            <a:lvl4pPr lvl="3" algn="ctr">
              <a:lnSpc>
                <a:spcPct val="100000"/>
              </a:lnSpc>
              <a:spcBef>
                <a:spcPts val="0"/>
              </a:spcBef>
              <a:spcAft>
                <a:spcPts val="0"/>
              </a:spcAft>
              <a:buSzPts val="5200"/>
              <a:buNone/>
              <a:defRPr sz="7999"/>
            </a:lvl4pPr>
            <a:lvl5pPr lvl="4" algn="ctr">
              <a:lnSpc>
                <a:spcPct val="100000"/>
              </a:lnSpc>
              <a:spcBef>
                <a:spcPts val="0"/>
              </a:spcBef>
              <a:spcAft>
                <a:spcPts val="0"/>
              </a:spcAft>
              <a:buSzPts val="5200"/>
              <a:buNone/>
              <a:defRPr sz="7999"/>
            </a:lvl5pPr>
            <a:lvl6pPr lvl="5" algn="ctr">
              <a:lnSpc>
                <a:spcPct val="100000"/>
              </a:lnSpc>
              <a:spcBef>
                <a:spcPts val="0"/>
              </a:spcBef>
              <a:spcAft>
                <a:spcPts val="0"/>
              </a:spcAft>
              <a:buSzPts val="5200"/>
              <a:buNone/>
              <a:defRPr sz="7999"/>
            </a:lvl6pPr>
            <a:lvl7pPr lvl="6" algn="ctr">
              <a:lnSpc>
                <a:spcPct val="100000"/>
              </a:lnSpc>
              <a:spcBef>
                <a:spcPts val="0"/>
              </a:spcBef>
              <a:spcAft>
                <a:spcPts val="0"/>
              </a:spcAft>
              <a:buSzPts val="5200"/>
              <a:buNone/>
              <a:defRPr sz="7999"/>
            </a:lvl7pPr>
            <a:lvl8pPr lvl="7" algn="ctr">
              <a:lnSpc>
                <a:spcPct val="100000"/>
              </a:lnSpc>
              <a:spcBef>
                <a:spcPts val="0"/>
              </a:spcBef>
              <a:spcAft>
                <a:spcPts val="0"/>
              </a:spcAft>
              <a:buSzPts val="5200"/>
              <a:buNone/>
              <a:defRPr sz="7999"/>
            </a:lvl8pPr>
            <a:lvl9pPr lvl="8" algn="ctr">
              <a:lnSpc>
                <a:spcPct val="100000"/>
              </a:lnSpc>
              <a:spcBef>
                <a:spcPts val="0"/>
              </a:spcBef>
              <a:spcAft>
                <a:spcPts val="0"/>
              </a:spcAft>
              <a:buSzPts val="5200"/>
              <a:buNone/>
              <a:defRPr sz="7999"/>
            </a:lvl9pPr>
          </a:lstStyle>
          <a:p/>
        </p:txBody>
      </p:sp>
      <p:sp>
        <p:nvSpPr>
          <p:cNvPr id="222" name="Google Shape;222;p72"/>
          <p:cNvSpPr txBox="1"/>
          <p:nvPr>
            <p:ph idx="1" type="subTitle"/>
          </p:nvPr>
        </p:nvSpPr>
        <p:spPr>
          <a:xfrm>
            <a:off x="6373163" y="2523106"/>
            <a:ext cx="4658883" cy="157818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223" name="Google Shape;223;p72"/>
          <p:cNvSpPr txBox="1"/>
          <p:nvPr/>
        </p:nvSpPr>
        <p:spPr>
          <a:xfrm>
            <a:off x="6390813" y="5881575"/>
            <a:ext cx="5657018" cy="1235015"/>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1200"/>
              <a:buFont typeface="Arial"/>
              <a:buNone/>
            </a:pPr>
            <a:r>
              <a:rPr b="0" i="0" lang="en-US" sz="1845" u="none" cap="none" strike="noStrike">
                <a:solidFill>
                  <a:schemeClr val="dk2"/>
                </a:solidFill>
                <a:latin typeface="Quicksand"/>
                <a:ea typeface="Quicksand"/>
                <a:cs typeface="Quicksand"/>
                <a:sym typeface="Quicksand"/>
              </a:rPr>
              <a:t>CREDITS: This presentation template was created by </a:t>
            </a:r>
            <a:r>
              <a:rPr b="1" i="0" lang="en-US" sz="1845" u="none" cap="none" strike="noStrike">
                <a:solidFill>
                  <a:schemeClr val="hlink"/>
                </a:solidFill>
                <a:uFill>
                  <a:noFill/>
                </a:uFill>
                <a:latin typeface="Quicksand"/>
                <a:ea typeface="Quicksand"/>
                <a:cs typeface="Quicksand"/>
                <a:sym typeface="Quicksand"/>
                <a:hlinkClick r:id="rId2"/>
              </a:rPr>
              <a:t>Slidesgo</a:t>
            </a:r>
            <a:r>
              <a:rPr b="0" i="0" lang="en-US" sz="1845" u="none" cap="none" strike="noStrike">
                <a:solidFill>
                  <a:schemeClr val="dk2"/>
                </a:solidFill>
                <a:latin typeface="Quicksand"/>
                <a:ea typeface="Quicksand"/>
                <a:cs typeface="Quicksand"/>
                <a:sym typeface="Quicksand"/>
              </a:rPr>
              <a:t>, including icons by </a:t>
            </a:r>
            <a:r>
              <a:rPr b="1" i="0" lang="en-US" sz="1845" u="none" cap="none" strike="noStrike">
                <a:solidFill>
                  <a:schemeClr val="hlink"/>
                </a:solidFill>
                <a:uFill>
                  <a:noFill/>
                </a:uFill>
                <a:latin typeface="Quicksand"/>
                <a:ea typeface="Quicksand"/>
                <a:cs typeface="Quicksand"/>
                <a:sym typeface="Quicksand"/>
                <a:hlinkClick r:id="rId3"/>
              </a:rPr>
              <a:t>Flaticon</a:t>
            </a:r>
            <a:r>
              <a:rPr b="0" i="0" lang="en-US" sz="1845" u="none" cap="none" strike="noStrike">
                <a:solidFill>
                  <a:schemeClr val="dk2"/>
                </a:solidFill>
                <a:latin typeface="Quicksand"/>
                <a:ea typeface="Quicksand"/>
                <a:cs typeface="Quicksand"/>
                <a:sym typeface="Quicksand"/>
              </a:rPr>
              <a:t>, and infographics &amp; images by </a:t>
            </a:r>
            <a:r>
              <a:rPr b="1" i="0" lang="en-US" sz="1845" u="none" cap="none" strike="noStrike">
                <a:solidFill>
                  <a:schemeClr val="hlink"/>
                </a:solidFill>
                <a:uFill>
                  <a:noFill/>
                </a:uFill>
                <a:latin typeface="Quicksand"/>
                <a:ea typeface="Quicksand"/>
                <a:cs typeface="Quicksand"/>
                <a:sym typeface="Quicksand"/>
                <a:hlinkClick r:id="rId4"/>
              </a:rPr>
              <a:t>Freepik</a:t>
            </a:r>
            <a:endParaRPr b="0" i="0" sz="1845" u="none" cap="none" strike="noStrike">
              <a:solidFill>
                <a:schemeClr val="dk2"/>
              </a:solidFill>
              <a:latin typeface="Quicksand"/>
              <a:ea typeface="Quicksand"/>
              <a:cs typeface="Quicksand"/>
              <a:sym typeface="Quicksand"/>
            </a:endParaRPr>
          </a:p>
        </p:txBody>
      </p:sp>
      <p:sp>
        <p:nvSpPr>
          <p:cNvPr id="224" name="Google Shape;224;p72"/>
          <p:cNvSpPr/>
          <p:nvPr/>
        </p:nvSpPr>
        <p:spPr>
          <a:xfrm>
            <a:off x="4686148"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5" name="Google Shape;225;p72"/>
          <p:cNvSpPr/>
          <p:nvPr/>
        </p:nvSpPr>
        <p:spPr>
          <a:xfrm>
            <a:off x="3033665" y="2606332"/>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6" name="Google Shape;226;p72"/>
          <p:cNvSpPr/>
          <p:nvPr/>
        </p:nvSpPr>
        <p:spPr>
          <a:xfrm>
            <a:off x="1381183" y="867968"/>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7" name="Google Shape;227;p72"/>
          <p:cNvSpPr/>
          <p:nvPr/>
        </p:nvSpPr>
        <p:spPr>
          <a:xfrm>
            <a:off x="1381183"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8" name="Google Shape;228;p72"/>
          <p:cNvSpPr/>
          <p:nvPr/>
        </p:nvSpPr>
        <p:spPr>
          <a:xfrm>
            <a:off x="4686148"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9" name="Google Shape;229;p72"/>
          <p:cNvSpPr/>
          <p:nvPr/>
        </p:nvSpPr>
        <p:spPr>
          <a:xfrm>
            <a:off x="4686148" y="436112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0" name="Google Shape;230;p72"/>
          <p:cNvSpPr/>
          <p:nvPr/>
        </p:nvSpPr>
        <p:spPr>
          <a:xfrm>
            <a:off x="3033665"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1" name="Google Shape;231;p72"/>
          <p:cNvSpPr/>
          <p:nvPr/>
        </p:nvSpPr>
        <p:spPr>
          <a:xfrm>
            <a:off x="1381183" y="261462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2" name="Google Shape;232;p72"/>
          <p:cNvSpPr/>
          <p:nvPr/>
        </p:nvSpPr>
        <p:spPr>
          <a:xfrm>
            <a:off x="3033665"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
  <p:cSld name="CUSTOM_12">
    <p:spTree>
      <p:nvGrpSpPr>
        <p:cNvPr id="233" name="Shape 233"/>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40" name="Shape 240"/>
        <p:cNvGrpSpPr/>
        <p:nvPr/>
      </p:nvGrpSpPr>
      <p:grpSpPr>
        <a:xfrm>
          <a:off x="0" y="0"/>
          <a:ext cx="0" cy="0"/>
          <a:chOff x="0" y="0"/>
          <a:chExt cx="0" cy="0"/>
        </a:xfrm>
      </p:grpSpPr>
      <p:sp>
        <p:nvSpPr>
          <p:cNvPr id="241" name="Google Shape;241;p32"/>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2" name="Google Shape;242;p32"/>
          <p:cNvSpPr txBox="1"/>
          <p:nvPr>
            <p:ph idx="1" type="body"/>
          </p:nvPr>
        </p:nvSpPr>
        <p:spPr>
          <a:xfrm>
            <a:off x="966986" y="2227939"/>
            <a:ext cx="12131278" cy="5310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43" name="Google Shape;243;p32"/>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4" name="Google Shape;244;p32"/>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5" name="Google Shape;245;p32"/>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46" name="Shape 246"/>
        <p:cNvGrpSpPr/>
        <p:nvPr/>
      </p:nvGrpSpPr>
      <p:grpSpPr>
        <a:xfrm>
          <a:off x="0" y="0"/>
          <a:ext cx="0" cy="0"/>
          <a:chOff x="0" y="0"/>
          <a:chExt cx="0" cy="0"/>
        </a:xfrm>
      </p:grpSpPr>
      <p:sp>
        <p:nvSpPr>
          <p:cNvPr id="247" name="Google Shape;247;p35"/>
          <p:cNvSpPr txBox="1"/>
          <p:nvPr>
            <p:ph type="ctrTitle"/>
          </p:nvPr>
        </p:nvSpPr>
        <p:spPr>
          <a:xfrm>
            <a:off x="1758156" y="1369699"/>
            <a:ext cx="10548938" cy="2913756"/>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922"/>
              <a:buFont typeface="Calibri"/>
              <a:buNone/>
              <a:defRPr sz="692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8" name="Google Shape;248;p35"/>
          <p:cNvSpPr txBox="1"/>
          <p:nvPr>
            <p:ph idx="1" type="subTitle"/>
          </p:nvPr>
        </p:nvSpPr>
        <p:spPr>
          <a:xfrm>
            <a:off x="1758156" y="4395820"/>
            <a:ext cx="10548938" cy="2020643"/>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154"/>
              </a:spcBef>
              <a:spcAft>
                <a:spcPts val="0"/>
              </a:spcAft>
              <a:buClr>
                <a:schemeClr val="dk1"/>
              </a:buClr>
              <a:buSzPts val="2769"/>
              <a:buNone/>
              <a:defRPr sz="2769"/>
            </a:lvl1pPr>
            <a:lvl2pPr lvl="1" algn="ctr">
              <a:lnSpc>
                <a:spcPct val="90000"/>
              </a:lnSpc>
              <a:spcBef>
                <a:spcPts val="577"/>
              </a:spcBef>
              <a:spcAft>
                <a:spcPts val="0"/>
              </a:spcAft>
              <a:buClr>
                <a:schemeClr val="dk1"/>
              </a:buClr>
              <a:buSzPts val="2307"/>
              <a:buNone/>
              <a:defRPr sz="2307"/>
            </a:lvl2pPr>
            <a:lvl3pPr lvl="2" algn="ctr">
              <a:lnSpc>
                <a:spcPct val="90000"/>
              </a:lnSpc>
              <a:spcBef>
                <a:spcPts val="577"/>
              </a:spcBef>
              <a:spcAft>
                <a:spcPts val="0"/>
              </a:spcAft>
              <a:buClr>
                <a:schemeClr val="dk1"/>
              </a:buClr>
              <a:buSzPts val="2076"/>
              <a:buNone/>
              <a:defRPr sz="2076"/>
            </a:lvl3pPr>
            <a:lvl4pPr lvl="3" algn="ctr">
              <a:lnSpc>
                <a:spcPct val="90000"/>
              </a:lnSpc>
              <a:spcBef>
                <a:spcPts val="577"/>
              </a:spcBef>
              <a:spcAft>
                <a:spcPts val="0"/>
              </a:spcAft>
              <a:buClr>
                <a:schemeClr val="dk1"/>
              </a:buClr>
              <a:buSzPts val="1846"/>
              <a:buNone/>
              <a:defRPr sz="1845"/>
            </a:lvl4pPr>
            <a:lvl5pPr lvl="4" algn="ctr">
              <a:lnSpc>
                <a:spcPct val="90000"/>
              </a:lnSpc>
              <a:spcBef>
                <a:spcPts val="577"/>
              </a:spcBef>
              <a:spcAft>
                <a:spcPts val="0"/>
              </a:spcAft>
              <a:buClr>
                <a:schemeClr val="dk1"/>
              </a:buClr>
              <a:buSzPts val="1846"/>
              <a:buNone/>
              <a:defRPr sz="1845"/>
            </a:lvl5pPr>
            <a:lvl6pPr lvl="5" algn="ctr">
              <a:lnSpc>
                <a:spcPct val="90000"/>
              </a:lnSpc>
              <a:spcBef>
                <a:spcPts val="577"/>
              </a:spcBef>
              <a:spcAft>
                <a:spcPts val="0"/>
              </a:spcAft>
              <a:buClr>
                <a:schemeClr val="dk1"/>
              </a:buClr>
              <a:buSzPts val="1846"/>
              <a:buNone/>
              <a:defRPr sz="1845"/>
            </a:lvl6pPr>
            <a:lvl7pPr lvl="6" algn="ctr">
              <a:lnSpc>
                <a:spcPct val="90000"/>
              </a:lnSpc>
              <a:spcBef>
                <a:spcPts val="577"/>
              </a:spcBef>
              <a:spcAft>
                <a:spcPts val="0"/>
              </a:spcAft>
              <a:buClr>
                <a:schemeClr val="dk1"/>
              </a:buClr>
              <a:buSzPts val="1846"/>
              <a:buNone/>
              <a:defRPr sz="1845"/>
            </a:lvl7pPr>
            <a:lvl8pPr lvl="7" algn="ctr">
              <a:lnSpc>
                <a:spcPct val="90000"/>
              </a:lnSpc>
              <a:spcBef>
                <a:spcPts val="577"/>
              </a:spcBef>
              <a:spcAft>
                <a:spcPts val="0"/>
              </a:spcAft>
              <a:buClr>
                <a:schemeClr val="dk1"/>
              </a:buClr>
              <a:buSzPts val="1846"/>
              <a:buNone/>
              <a:defRPr sz="1845"/>
            </a:lvl8pPr>
            <a:lvl9pPr lvl="8" algn="ctr">
              <a:lnSpc>
                <a:spcPct val="90000"/>
              </a:lnSpc>
              <a:spcBef>
                <a:spcPts val="577"/>
              </a:spcBef>
              <a:spcAft>
                <a:spcPts val="0"/>
              </a:spcAft>
              <a:buClr>
                <a:schemeClr val="dk1"/>
              </a:buClr>
              <a:buSzPts val="1846"/>
              <a:buNone/>
              <a:defRPr sz="1845"/>
            </a:lvl9pPr>
          </a:lstStyle>
          <a:p/>
        </p:txBody>
      </p:sp>
      <p:sp>
        <p:nvSpPr>
          <p:cNvPr id="249" name="Google Shape;249;p35"/>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0" name="Google Shape;250;p35"/>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1" name="Google Shape;251;p35"/>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52" name="Shape 252"/>
        <p:cNvGrpSpPr/>
        <p:nvPr/>
      </p:nvGrpSpPr>
      <p:grpSpPr>
        <a:xfrm>
          <a:off x="0" y="0"/>
          <a:ext cx="0" cy="0"/>
          <a:chOff x="0" y="0"/>
          <a:chExt cx="0" cy="0"/>
        </a:xfrm>
      </p:grpSpPr>
      <p:sp>
        <p:nvSpPr>
          <p:cNvPr id="253" name="Google Shape;253;p43"/>
          <p:cNvSpPr txBox="1"/>
          <p:nvPr>
            <p:ph type="title"/>
          </p:nvPr>
        </p:nvSpPr>
        <p:spPr>
          <a:xfrm>
            <a:off x="959660" y="2086514"/>
            <a:ext cx="12131278" cy="348139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922"/>
              <a:buFont typeface="Calibri"/>
              <a:buNone/>
              <a:defRPr sz="692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4" name="Google Shape;254;p43"/>
          <p:cNvSpPr txBox="1"/>
          <p:nvPr>
            <p:ph idx="1" type="body"/>
          </p:nvPr>
        </p:nvSpPr>
        <p:spPr>
          <a:xfrm>
            <a:off x="959660" y="5600845"/>
            <a:ext cx="12131278" cy="1830784"/>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54"/>
              </a:spcBef>
              <a:spcAft>
                <a:spcPts val="0"/>
              </a:spcAft>
              <a:buClr>
                <a:srgbClr val="888888"/>
              </a:buClr>
              <a:buSzPts val="2769"/>
              <a:buNone/>
              <a:defRPr sz="2769">
                <a:solidFill>
                  <a:srgbClr val="888888"/>
                </a:solidFill>
              </a:defRPr>
            </a:lvl1pPr>
            <a:lvl2pPr indent="-228600" lvl="1" marL="914400" algn="l">
              <a:lnSpc>
                <a:spcPct val="90000"/>
              </a:lnSpc>
              <a:spcBef>
                <a:spcPts val="577"/>
              </a:spcBef>
              <a:spcAft>
                <a:spcPts val="0"/>
              </a:spcAft>
              <a:buClr>
                <a:srgbClr val="888888"/>
              </a:buClr>
              <a:buSzPts val="2307"/>
              <a:buNone/>
              <a:defRPr sz="2307">
                <a:solidFill>
                  <a:srgbClr val="888888"/>
                </a:solidFill>
              </a:defRPr>
            </a:lvl2pPr>
            <a:lvl3pPr indent="-228600" lvl="2" marL="1371600" algn="l">
              <a:lnSpc>
                <a:spcPct val="90000"/>
              </a:lnSpc>
              <a:spcBef>
                <a:spcPts val="577"/>
              </a:spcBef>
              <a:spcAft>
                <a:spcPts val="0"/>
              </a:spcAft>
              <a:buClr>
                <a:srgbClr val="888888"/>
              </a:buClr>
              <a:buSzPts val="2076"/>
              <a:buNone/>
              <a:defRPr sz="2076">
                <a:solidFill>
                  <a:srgbClr val="888888"/>
                </a:solidFill>
              </a:defRPr>
            </a:lvl3pPr>
            <a:lvl4pPr indent="-228600" lvl="3" marL="1828800" algn="l">
              <a:lnSpc>
                <a:spcPct val="90000"/>
              </a:lnSpc>
              <a:spcBef>
                <a:spcPts val="577"/>
              </a:spcBef>
              <a:spcAft>
                <a:spcPts val="0"/>
              </a:spcAft>
              <a:buClr>
                <a:srgbClr val="888888"/>
              </a:buClr>
              <a:buSzPts val="1846"/>
              <a:buNone/>
              <a:defRPr sz="1845">
                <a:solidFill>
                  <a:srgbClr val="888888"/>
                </a:solidFill>
              </a:defRPr>
            </a:lvl4pPr>
            <a:lvl5pPr indent="-228600" lvl="4" marL="2286000" algn="l">
              <a:lnSpc>
                <a:spcPct val="90000"/>
              </a:lnSpc>
              <a:spcBef>
                <a:spcPts val="577"/>
              </a:spcBef>
              <a:spcAft>
                <a:spcPts val="0"/>
              </a:spcAft>
              <a:buClr>
                <a:srgbClr val="888888"/>
              </a:buClr>
              <a:buSzPts val="1846"/>
              <a:buNone/>
              <a:defRPr sz="1845">
                <a:solidFill>
                  <a:srgbClr val="888888"/>
                </a:solidFill>
              </a:defRPr>
            </a:lvl5pPr>
            <a:lvl6pPr indent="-228600" lvl="5" marL="2743200" algn="l">
              <a:lnSpc>
                <a:spcPct val="90000"/>
              </a:lnSpc>
              <a:spcBef>
                <a:spcPts val="577"/>
              </a:spcBef>
              <a:spcAft>
                <a:spcPts val="0"/>
              </a:spcAft>
              <a:buClr>
                <a:srgbClr val="888888"/>
              </a:buClr>
              <a:buSzPts val="1846"/>
              <a:buNone/>
              <a:defRPr sz="1845">
                <a:solidFill>
                  <a:srgbClr val="888888"/>
                </a:solidFill>
              </a:defRPr>
            </a:lvl6pPr>
            <a:lvl7pPr indent="-228600" lvl="6" marL="3200400" algn="l">
              <a:lnSpc>
                <a:spcPct val="90000"/>
              </a:lnSpc>
              <a:spcBef>
                <a:spcPts val="577"/>
              </a:spcBef>
              <a:spcAft>
                <a:spcPts val="0"/>
              </a:spcAft>
              <a:buClr>
                <a:srgbClr val="888888"/>
              </a:buClr>
              <a:buSzPts val="1846"/>
              <a:buNone/>
              <a:defRPr sz="1845">
                <a:solidFill>
                  <a:srgbClr val="888888"/>
                </a:solidFill>
              </a:defRPr>
            </a:lvl7pPr>
            <a:lvl8pPr indent="-228600" lvl="7" marL="3657600" algn="l">
              <a:lnSpc>
                <a:spcPct val="90000"/>
              </a:lnSpc>
              <a:spcBef>
                <a:spcPts val="577"/>
              </a:spcBef>
              <a:spcAft>
                <a:spcPts val="0"/>
              </a:spcAft>
              <a:buClr>
                <a:srgbClr val="888888"/>
              </a:buClr>
              <a:buSzPts val="1846"/>
              <a:buNone/>
              <a:defRPr sz="1845">
                <a:solidFill>
                  <a:srgbClr val="888888"/>
                </a:solidFill>
              </a:defRPr>
            </a:lvl8pPr>
            <a:lvl9pPr indent="-228600" lvl="8" marL="4114800" algn="l">
              <a:lnSpc>
                <a:spcPct val="90000"/>
              </a:lnSpc>
              <a:spcBef>
                <a:spcPts val="577"/>
              </a:spcBef>
              <a:spcAft>
                <a:spcPts val="0"/>
              </a:spcAft>
              <a:buClr>
                <a:srgbClr val="888888"/>
              </a:buClr>
              <a:buSzPts val="1846"/>
              <a:buNone/>
              <a:defRPr sz="1845">
                <a:solidFill>
                  <a:srgbClr val="888888"/>
                </a:solidFill>
              </a:defRPr>
            </a:lvl9pPr>
          </a:lstStyle>
          <a:p/>
        </p:txBody>
      </p:sp>
      <p:sp>
        <p:nvSpPr>
          <p:cNvPr id="255" name="Google Shape;255;p43"/>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6" name="Google Shape;256;p43"/>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7" name="Google Shape;257;p43"/>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58" name="Shape 258"/>
        <p:cNvGrpSpPr/>
        <p:nvPr/>
      </p:nvGrpSpPr>
      <p:grpSpPr>
        <a:xfrm>
          <a:off x="0" y="0"/>
          <a:ext cx="0" cy="0"/>
          <a:chOff x="0" y="0"/>
          <a:chExt cx="0" cy="0"/>
        </a:xfrm>
      </p:grpSpPr>
      <p:sp>
        <p:nvSpPr>
          <p:cNvPr id="259" name="Google Shape;259;p44"/>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0" name="Google Shape;260;p44"/>
          <p:cNvSpPr txBox="1"/>
          <p:nvPr>
            <p:ph idx="1" type="body"/>
          </p:nvPr>
        </p:nvSpPr>
        <p:spPr>
          <a:xfrm>
            <a:off x="966986" y="2227939"/>
            <a:ext cx="5977731" cy="5310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61" name="Google Shape;261;p44"/>
          <p:cNvSpPr txBox="1"/>
          <p:nvPr>
            <p:ph idx="2" type="body"/>
          </p:nvPr>
        </p:nvSpPr>
        <p:spPr>
          <a:xfrm>
            <a:off x="7120533" y="2227939"/>
            <a:ext cx="5977731" cy="5310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62" name="Google Shape;262;p44"/>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3" name="Google Shape;263;p44"/>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4" name="Google Shape;264;p44"/>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65" name="Shape 265"/>
        <p:cNvGrpSpPr/>
        <p:nvPr/>
      </p:nvGrpSpPr>
      <p:grpSpPr>
        <a:xfrm>
          <a:off x="0" y="0"/>
          <a:ext cx="0" cy="0"/>
          <a:chOff x="0" y="0"/>
          <a:chExt cx="0" cy="0"/>
        </a:xfrm>
      </p:grpSpPr>
      <p:sp>
        <p:nvSpPr>
          <p:cNvPr id="266" name="Google Shape;266;p45"/>
          <p:cNvSpPr txBox="1"/>
          <p:nvPr>
            <p:ph type="title"/>
          </p:nvPr>
        </p:nvSpPr>
        <p:spPr>
          <a:xfrm>
            <a:off x="968818"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7" name="Google Shape;267;p45"/>
          <p:cNvSpPr txBox="1"/>
          <p:nvPr>
            <p:ph idx="1" type="body"/>
          </p:nvPr>
        </p:nvSpPr>
        <p:spPr>
          <a:xfrm>
            <a:off x="968819" y="2051641"/>
            <a:ext cx="5950259" cy="100547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2769"/>
              <a:buNone/>
              <a:defRPr b="1" sz="2769"/>
            </a:lvl1pPr>
            <a:lvl2pPr indent="-228600" lvl="1" marL="914400" algn="l">
              <a:lnSpc>
                <a:spcPct val="90000"/>
              </a:lnSpc>
              <a:spcBef>
                <a:spcPts val="577"/>
              </a:spcBef>
              <a:spcAft>
                <a:spcPts val="0"/>
              </a:spcAft>
              <a:buClr>
                <a:schemeClr val="dk1"/>
              </a:buClr>
              <a:buSzPts val="2307"/>
              <a:buNone/>
              <a:defRPr b="1" sz="2307"/>
            </a:lvl2pPr>
            <a:lvl3pPr indent="-228600" lvl="2" marL="1371600" algn="l">
              <a:lnSpc>
                <a:spcPct val="90000"/>
              </a:lnSpc>
              <a:spcBef>
                <a:spcPts val="577"/>
              </a:spcBef>
              <a:spcAft>
                <a:spcPts val="0"/>
              </a:spcAft>
              <a:buClr>
                <a:schemeClr val="dk1"/>
              </a:buClr>
              <a:buSzPts val="2076"/>
              <a:buNone/>
              <a:defRPr b="1" sz="2076"/>
            </a:lvl3pPr>
            <a:lvl4pPr indent="-228600" lvl="3" marL="1828800" algn="l">
              <a:lnSpc>
                <a:spcPct val="90000"/>
              </a:lnSpc>
              <a:spcBef>
                <a:spcPts val="577"/>
              </a:spcBef>
              <a:spcAft>
                <a:spcPts val="0"/>
              </a:spcAft>
              <a:buClr>
                <a:schemeClr val="dk1"/>
              </a:buClr>
              <a:buSzPts val="1846"/>
              <a:buNone/>
              <a:defRPr b="1" sz="1845"/>
            </a:lvl4pPr>
            <a:lvl5pPr indent="-228600" lvl="4" marL="2286000" algn="l">
              <a:lnSpc>
                <a:spcPct val="90000"/>
              </a:lnSpc>
              <a:spcBef>
                <a:spcPts val="577"/>
              </a:spcBef>
              <a:spcAft>
                <a:spcPts val="0"/>
              </a:spcAft>
              <a:buClr>
                <a:schemeClr val="dk1"/>
              </a:buClr>
              <a:buSzPts val="1846"/>
              <a:buNone/>
              <a:defRPr b="1" sz="1845"/>
            </a:lvl5pPr>
            <a:lvl6pPr indent="-228600" lvl="5" marL="2743200" algn="l">
              <a:lnSpc>
                <a:spcPct val="90000"/>
              </a:lnSpc>
              <a:spcBef>
                <a:spcPts val="577"/>
              </a:spcBef>
              <a:spcAft>
                <a:spcPts val="0"/>
              </a:spcAft>
              <a:buClr>
                <a:schemeClr val="dk1"/>
              </a:buClr>
              <a:buSzPts val="1846"/>
              <a:buNone/>
              <a:defRPr b="1" sz="1845"/>
            </a:lvl6pPr>
            <a:lvl7pPr indent="-228600" lvl="6" marL="3200400" algn="l">
              <a:lnSpc>
                <a:spcPct val="90000"/>
              </a:lnSpc>
              <a:spcBef>
                <a:spcPts val="577"/>
              </a:spcBef>
              <a:spcAft>
                <a:spcPts val="0"/>
              </a:spcAft>
              <a:buClr>
                <a:schemeClr val="dk1"/>
              </a:buClr>
              <a:buSzPts val="1846"/>
              <a:buNone/>
              <a:defRPr b="1" sz="1845"/>
            </a:lvl7pPr>
            <a:lvl8pPr indent="-228600" lvl="7" marL="3657600" algn="l">
              <a:lnSpc>
                <a:spcPct val="90000"/>
              </a:lnSpc>
              <a:spcBef>
                <a:spcPts val="577"/>
              </a:spcBef>
              <a:spcAft>
                <a:spcPts val="0"/>
              </a:spcAft>
              <a:buClr>
                <a:schemeClr val="dk1"/>
              </a:buClr>
              <a:buSzPts val="1846"/>
              <a:buNone/>
              <a:defRPr b="1" sz="1845"/>
            </a:lvl8pPr>
            <a:lvl9pPr indent="-228600" lvl="8" marL="4114800" algn="l">
              <a:lnSpc>
                <a:spcPct val="90000"/>
              </a:lnSpc>
              <a:spcBef>
                <a:spcPts val="577"/>
              </a:spcBef>
              <a:spcAft>
                <a:spcPts val="0"/>
              </a:spcAft>
              <a:buClr>
                <a:schemeClr val="dk1"/>
              </a:buClr>
              <a:buSzPts val="1846"/>
              <a:buNone/>
              <a:defRPr b="1" sz="1845"/>
            </a:lvl9pPr>
          </a:lstStyle>
          <a:p/>
        </p:txBody>
      </p:sp>
      <p:sp>
        <p:nvSpPr>
          <p:cNvPr id="268" name="Google Shape;268;p45"/>
          <p:cNvSpPr txBox="1"/>
          <p:nvPr>
            <p:ph idx="2" type="body"/>
          </p:nvPr>
        </p:nvSpPr>
        <p:spPr>
          <a:xfrm>
            <a:off x="968819" y="3057119"/>
            <a:ext cx="5950259" cy="4496562"/>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69" name="Google Shape;269;p45"/>
          <p:cNvSpPr txBox="1"/>
          <p:nvPr>
            <p:ph idx="3" type="body"/>
          </p:nvPr>
        </p:nvSpPr>
        <p:spPr>
          <a:xfrm>
            <a:off x="7120533" y="2051641"/>
            <a:ext cx="5979563" cy="100547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2769"/>
              <a:buNone/>
              <a:defRPr b="1" sz="2769"/>
            </a:lvl1pPr>
            <a:lvl2pPr indent="-228600" lvl="1" marL="914400" algn="l">
              <a:lnSpc>
                <a:spcPct val="90000"/>
              </a:lnSpc>
              <a:spcBef>
                <a:spcPts val="577"/>
              </a:spcBef>
              <a:spcAft>
                <a:spcPts val="0"/>
              </a:spcAft>
              <a:buClr>
                <a:schemeClr val="dk1"/>
              </a:buClr>
              <a:buSzPts val="2307"/>
              <a:buNone/>
              <a:defRPr b="1" sz="2307"/>
            </a:lvl2pPr>
            <a:lvl3pPr indent="-228600" lvl="2" marL="1371600" algn="l">
              <a:lnSpc>
                <a:spcPct val="90000"/>
              </a:lnSpc>
              <a:spcBef>
                <a:spcPts val="577"/>
              </a:spcBef>
              <a:spcAft>
                <a:spcPts val="0"/>
              </a:spcAft>
              <a:buClr>
                <a:schemeClr val="dk1"/>
              </a:buClr>
              <a:buSzPts val="2076"/>
              <a:buNone/>
              <a:defRPr b="1" sz="2076"/>
            </a:lvl3pPr>
            <a:lvl4pPr indent="-228600" lvl="3" marL="1828800" algn="l">
              <a:lnSpc>
                <a:spcPct val="90000"/>
              </a:lnSpc>
              <a:spcBef>
                <a:spcPts val="577"/>
              </a:spcBef>
              <a:spcAft>
                <a:spcPts val="0"/>
              </a:spcAft>
              <a:buClr>
                <a:schemeClr val="dk1"/>
              </a:buClr>
              <a:buSzPts val="1846"/>
              <a:buNone/>
              <a:defRPr b="1" sz="1845"/>
            </a:lvl4pPr>
            <a:lvl5pPr indent="-228600" lvl="4" marL="2286000" algn="l">
              <a:lnSpc>
                <a:spcPct val="90000"/>
              </a:lnSpc>
              <a:spcBef>
                <a:spcPts val="577"/>
              </a:spcBef>
              <a:spcAft>
                <a:spcPts val="0"/>
              </a:spcAft>
              <a:buClr>
                <a:schemeClr val="dk1"/>
              </a:buClr>
              <a:buSzPts val="1846"/>
              <a:buNone/>
              <a:defRPr b="1" sz="1845"/>
            </a:lvl5pPr>
            <a:lvl6pPr indent="-228600" lvl="5" marL="2743200" algn="l">
              <a:lnSpc>
                <a:spcPct val="90000"/>
              </a:lnSpc>
              <a:spcBef>
                <a:spcPts val="577"/>
              </a:spcBef>
              <a:spcAft>
                <a:spcPts val="0"/>
              </a:spcAft>
              <a:buClr>
                <a:schemeClr val="dk1"/>
              </a:buClr>
              <a:buSzPts val="1846"/>
              <a:buNone/>
              <a:defRPr b="1" sz="1845"/>
            </a:lvl6pPr>
            <a:lvl7pPr indent="-228600" lvl="6" marL="3200400" algn="l">
              <a:lnSpc>
                <a:spcPct val="90000"/>
              </a:lnSpc>
              <a:spcBef>
                <a:spcPts val="577"/>
              </a:spcBef>
              <a:spcAft>
                <a:spcPts val="0"/>
              </a:spcAft>
              <a:buClr>
                <a:schemeClr val="dk1"/>
              </a:buClr>
              <a:buSzPts val="1846"/>
              <a:buNone/>
              <a:defRPr b="1" sz="1845"/>
            </a:lvl7pPr>
            <a:lvl8pPr indent="-228600" lvl="7" marL="3657600" algn="l">
              <a:lnSpc>
                <a:spcPct val="90000"/>
              </a:lnSpc>
              <a:spcBef>
                <a:spcPts val="577"/>
              </a:spcBef>
              <a:spcAft>
                <a:spcPts val="0"/>
              </a:spcAft>
              <a:buClr>
                <a:schemeClr val="dk1"/>
              </a:buClr>
              <a:buSzPts val="1846"/>
              <a:buNone/>
              <a:defRPr b="1" sz="1845"/>
            </a:lvl8pPr>
            <a:lvl9pPr indent="-228600" lvl="8" marL="4114800" algn="l">
              <a:lnSpc>
                <a:spcPct val="90000"/>
              </a:lnSpc>
              <a:spcBef>
                <a:spcPts val="577"/>
              </a:spcBef>
              <a:spcAft>
                <a:spcPts val="0"/>
              </a:spcAft>
              <a:buClr>
                <a:schemeClr val="dk1"/>
              </a:buClr>
              <a:buSzPts val="1846"/>
              <a:buNone/>
              <a:defRPr b="1" sz="1845"/>
            </a:lvl9pPr>
          </a:lstStyle>
          <a:p/>
        </p:txBody>
      </p:sp>
      <p:sp>
        <p:nvSpPr>
          <p:cNvPr id="270" name="Google Shape;270;p45"/>
          <p:cNvSpPr txBox="1"/>
          <p:nvPr>
            <p:ph idx="4" type="body"/>
          </p:nvPr>
        </p:nvSpPr>
        <p:spPr>
          <a:xfrm>
            <a:off x="7120533" y="3057119"/>
            <a:ext cx="5979563" cy="4496562"/>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71" name="Google Shape;271;p45"/>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2" name="Google Shape;272;p45"/>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3" name="Google Shape;273;p45"/>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4" name="Shape 274"/>
        <p:cNvGrpSpPr/>
        <p:nvPr/>
      </p:nvGrpSpPr>
      <p:grpSpPr>
        <a:xfrm>
          <a:off x="0" y="0"/>
          <a:ext cx="0" cy="0"/>
          <a:chOff x="0" y="0"/>
          <a:chExt cx="0" cy="0"/>
        </a:xfrm>
      </p:grpSpPr>
      <p:sp>
        <p:nvSpPr>
          <p:cNvPr id="275" name="Google Shape;275;p46"/>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6" name="Google Shape;276;p46"/>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7" name="Google Shape;277;p46"/>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8" name="Google Shape;278;p46"/>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9" name="Shape 39"/>
        <p:cNvGrpSpPr/>
        <p:nvPr/>
      </p:nvGrpSpPr>
      <p:grpSpPr>
        <a:xfrm>
          <a:off x="0" y="0"/>
          <a:ext cx="0" cy="0"/>
          <a:chOff x="0" y="0"/>
          <a:chExt cx="0" cy="0"/>
        </a:xfrm>
      </p:grpSpPr>
      <p:sp>
        <p:nvSpPr>
          <p:cNvPr id="40" name="Google Shape;40;p53"/>
          <p:cNvSpPr txBox="1"/>
          <p:nvPr>
            <p:ph idx="1" type="body"/>
          </p:nvPr>
        </p:nvSpPr>
        <p:spPr>
          <a:xfrm>
            <a:off x="1380875" y="1538643"/>
            <a:ext cx="11233742" cy="6264893"/>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rgbClr val="2B3E55"/>
              </a:buClr>
              <a:buSzPts val="1200"/>
              <a:buFont typeface="Montserrat"/>
              <a:buChar char="●"/>
              <a:defRPr sz="1845"/>
            </a:lvl1pPr>
            <a:lvl2pPr indent="-304800" lvl="1" marL="914400" algn="l">
              <a:lnSpc>
                <a:spcPct val="100000"/>
              </a:lnSpc>
              <a:spcBef>
                <a:spcPts val="2461"/>
              </a:spcBef>
              <a:spcAft>
                <a:spcPts val="0"/>
              </a:spcAft>
              <a:buClr>
                <a:srgbClr val="2B3E55"/>
              </a:buClr>
              <a:buSzPts val="1200"/>
              <a:buFont typeface="Montserrat"/>
              <a:buChar char="○"/>
              <a:defRPr sz="1845"/>
            </a:lvl2pPr>
            <a:lvl3pPr indent="-304800" lvl="2" marL="1371600" algn="l">
              <a:lnSpc>
                <a:spcPct val="115000"/>
              </a:lnSpc>
              <a:spcBef>
                <a:spcPts val="2461"/>
              </a:spcBef>
              <a:spcAft>
                <a:spcPts val="0"/>
              </a:spcAft>
              <a:buClr>
                <a:srgbClr val="2B3E55"/>
              </a:buClr>
              <a:buSzPts val="1200"/>
              <a:buFont typeface="Montserrat"/>
              <a:buChar char="■"/>
              <a:defRPr sz="1845"/>
            </a:lvl3pPr>
            <a:lvl4pPr indent="-304800" lvl="3" marL="1828800" algn="l">
              <a:lnSpc>
                <a:spcPct val="115000"/>
              </a:lnSpc>
              <a:spcBef>
                <a:spcPts val="2461"/>
              </a:spcBef>
              <a:spcAft>
                <a:spcPts val="0"/>
              </a:spcAft>
              <a:buClr>
                <a:srgbClr val="2B3E55"/>
              </a:buClr>
              <a:buSzPts val="1200"/>
              <a:buFont typeface="Montserrat"/>
              <a:buChar char="●"/>
              <a:defRPr sz="1845"/>
            </a:lvl4pPr>
            <a:lvl5pPr indent="-304800" lvl="4" marL="2286000" algn="l">
              <a:lnSpc>
                <a:spcPct val="115000"/>
              </a:lnSpc>
              <a:spcBef>
                <a:spcPts val="2461"/>
              </a:spcBef>
              <a:spcAft>
                <a:spcPts val="0"/>
              </a:spcAft>
              <a:buClr>
                <a:srgbClr val="2B3E55"/>
              </a:buClr>
              <a:buSzPts val="1200"/>
              <a:buFont typeface="Montserrat"/>
              <a:buChar char="○"/>
              <a:defRPr sz="1845"/>
            </a:lvl5pPr>
            <a:lvl6pPr indent="-304800" lvl="5" marL="2743200" algn="l">
              <a:lnSpc>
                <a:spcPct val="115000"/>
              </a:lnSpc>
              <a:spcBef>
                <a:spcPts val="2461"/>
              </a:spcBef>
              <a:spcAft>
                <a:spcPts val="0"/>
              </a:spcAft>
              <a:buClr>
                <a:srgbClr val="2B3E55"/>
              </a:buClr>
              <a:buSzPts val="1200"/>
              <a:buFont typeface="Montserrat"/>
              <a:buChar char="■"/>
              <a:defRPr sz="1845"/>
            </a:lvl6pPr>
            <a:lvl7pPr indent="-304800" lvl="6" marL="3200400" algn="l">
              <a:lnSpc>
                <a:spcPct val="115000"/>
              </a:lnSpc>
              <a:spcBef>
                <a:spcPts val="2461"/>
              </a:spcBef>
              <a:spcAft>
                <a:spcPts val="0"/>
              </a:spcAft>
              <a:buClr>
                <a:srgbClr val="2B3E55"/>
              </a:buClr>
              <a:buSzPts val="1200"/>
              <a:buFont typeface="Montserrat"/>
              <a:buChar char="●"/>
              <a:defRPr sz="1845"/>
            </a:lvl7pPr>
            <a:lvl8pPr indent="-304800" lvl="7" marL="3657600" algn="l">
              <a:lnSpc>
                <a:spcPct val="115000"/>
              </a:lnSpc>
              <a:spcBef>
                <a:spcPts val="2461"/>
              </a:spcBef>
              <a:spcAft>
                <a:spcPts val="0"/>
              </a:spcAft>
              <a:buClr>
                <a:srgbClr val="2B3E55"/>
              </a:buClr>
              <a:buSzPts val="1200"/>
              <a:buFont typeface="Montserrat"/>
              <a:buChar char="○"/>
              <a:defRPr sz="1845"/>
            </a:lvl8pPr>
            <a:lvl9pPr indent="-304800" lvl="8" marL="4114800" algn="l">
              <a:lnSpc>
                <a:spcPct val="115000"/>
              </a:lnSpc>
              <a:spcBef>
                <a:spcPts val="2461"/>
              </a:spcBef>
              <a:spcAft>
                <a:spcPts val="2461"/>
              </a:spcAft>
              <a:buClr>
                <a:srgbClr val="2B3E55"/>
              </a:buClr>
              <a:buSzPts val="1200"/>
              <a:buFont typeface="Montserrat"/>
              <a:buChar char="■"/>
              <a:defRPr sz="1845"/>
            </a:lvl9pPr>
          </a:lstStyle>
          <a:p/>
        </p:txBody>
      </p:sp>
      <p:sp>
        <p:nvSpPr>
          <p:cNvPr id="41" name="Google Shape;41;p53"/>
          <p:cNvSpPr txBox="1"/>
          <p:nvPr>
            <p:ph type="title"/>
          </p:nvPr>
        </p:nvSpPr>
        <p:spPr>
          <a:xfrm>
            <a:off x="1381183" y="743816"/>
            <a:ext cx="7928777" cy="624341"/>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9" name="Shape 279"/>
        <p:cNvGrpSpPr/>
        <p:nvPr/>
      </p:nvGrpSpPr>
      <p:grpSpPr>
        <a:xfrm>
          <a:off x="0" y="0"/>
          <a:ext cx="0" cy="0"/>
          <a:chOff x="0" y="0"/>
          <a:chExt cx="0" cy="0"/>
        </a:xfrm>
      </p:grpSpPr>
      <p:sp>
        <p:nvSpPr>
          <p:cNvPr id="280" name="Google Shape;280;p47"/>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1" name="Google Shape;281;p47"/>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2" name="Google Shape;282;p47"/>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83" name="Shape 283"/>
        <p:cNvGrpSpPr/>
        <p:nvPr/>
      </p:nvGrpSpPr>
      <p:grpSpPr>
        <a:xfrm>
          <a:off x="0" y="0"/>
          <a:ext cx="0" cy="0"/>
          <a:chOff x="0" y="0"/>
          <a:chExt cx="0" cy="0"/>
        </a:xfrm>
      </p:grpSpPr>
      <p:sp>
        <p:nvSpPr>
          <p:cNvPr id="284" name="Google Shape;284;p48"/>
          <p:cNvSpPr txBox="1"/>
          <p:nvPr>
            <p:ph type="title"/>
          </p:nvPr>
        </p:nvSpPr>
        <p:spPr>
          <a:xfrm>
            <a:off x="968818" y="557953"/>
            <a:ext cx="4536409" cy="19528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692"/>
              <a:buFont typeface="Calibri"/>
              <a:buNone/>
              <a:defRPr sz="369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5" name="Google Shape;285;p48"/>
          <p:cNvSpPr txBox="1"/>
          <p:nvPr>
            <p:ph idx="1" type="body"/>
          </p:nvPr>
        </p:nvSpPr>
        <p:spPr>
          <a:xfrm>
            <a:off x="5979563" y="1205025"/>
            <a:ext cx="7120533" cy="5947628"/>
          </a:xfrm>
          <a:prstGeom prst="rect">
            <a:avLst/>
          </a:prstGeom>
          <a:noFill/>
          <a:ln>
            <a:noFill/>
          </a:ln>
        </p:spPr>
        <p:txBody>
          <a:bodyPr anchorCtr="0" anchor="t" bIns="45700" lIns="91425" spcFirstLastPara="1" rIns="91425" wrap="square" tIns="45700">
            <a:normAutofit/>
          </a:bodyPr>
          <a:lstStyle>
            <a:lvl1pPr indent="-463042" lvl="0" marL="457200" algn="l">
              <a:lnSpc>
                <a:spcPct val="90000"/>
              </a:lnSpc>
              <a:spcBef>
                <a:spcPts val="1154"/>
              </a:spcBef>
              <a:spcAft>
                <a:spcPts val="0"/>
              </a:spcAft>
              <a:buClr>
                <a:schemeClr val="dk1"/>
              </a:buClr>
              <a:buSzPts val="3692"/>
              <a:buChar char="•"/>
              <a:defRPr sz="3691"/>
            </a:lvl1pPr>
            <a:lvl2pPr indent="-433705" lvl="1" marL="914400" algn="l">
              <a:lnSpc>
                <a:spcPct val="90000"/>
              </a:lnSpc>
              <a:spcBef>
                <a:spcPts val="577"/>
              </a:spcBef>
              <a:spcAft>
                <a:spcPts val="0"/>
              </a:spcAft>
              <a:buClr>
                <a:schemeClr val="dk1"/>
              </a:buClr>
              <a:buSzPts val="3230"/>
              <a:buChar char="•"/>
              <a:defRPr sz="3230"/>
            </a:lvl2pPr>
            <a:lvl3pPr indent="-404431" lvl="2" marL="1371600" algn="l">
              <a:lnSpc>
                <a:spcPct val="90000"/>
              </a:lnSpc>
              <a:spcBef>
                <a:spcPts val="577"/>
              </a:spcBef>
              <a:spcAft>
                <a:spcPts val="0"/>
              </a:spcAft>
              <a:buClr>
                <a:schemeClr val="dk1"/>
              </a:buClr>
              <a:buSzPts val="2769"/>
              <a:buChar char="•"/>
              <a:defRPr sz="2769"/>
            </a:lvl3pPr>
            <a:lvl4pPr indent="-375094" lvl="3" marL="1828800" algn="l">
              <a:lnSpc>
                <a:spcPct val="90000"/>
              </a:lnSpc>
              <a:spcBef>
                <a:spcPts val="577"/>
              </a:spcBef>
              <a:spcAft>
                <a:spcPts val="0"/>
              </a:spcAft>
              <a:buClr>
                <a:schemeClr val="dk1"/>
              </a:buClr>
              <a:buSzPts val="2307"/>
              <a:buChar char="•"/>
              <a:defRPr sz="2307"/>
            </a:lvl4pPr>
            <a:lvl5pPr indent="-375094" lvl="4" marL="2286000" algn="l">
              <a:lnSpc>
                <a:spcPct val="90000"/>
              </a:lnSpc>
              <a:spcBef>
                <a:spcPts val="577"/>
              </a:spcBef>
              <a:spcAft>
                <a:spcPts val="0"/>
              </a:spcAft>
              <a:buClr>
                <a:schemeClr val="dk1"/>
              </a:buClr>
              <a:buSzPts val="2307"/>
              <a:buChar char="•"/>
              <a:defRPr sz="2307"/>
            </a:lvl5pPr>
            <a:lvl6pPr indent="-375094" lvl="5" marL="2743200" algn="l">
              <a:lnSpc>
                <a:spcPct val="90000"/>
              </a:lnSpc>
              <a:spcBef>
                <a:spcPts val="577"/>
              </a:spcBef>
              <a:spcAft>
                <a:spcPts val="0"/>
              </a:spcAft>
              <a:buClr>
                <a:schemeClr val="dk1"/>
              </a:buClr>
              <a:buSzPts val="2307"/>
              <a:buChar char="•"/>
              <a:defRPr sz="2307"/>
            </a:lvl6pPr>
            <a:lvl7pPr indent="-375094" lvl="6" marL="3200400" algn="l">
              <a:lnSpc>
                <a:spcPct val="90000"/>
              </a:lnSpc>
              <a:spcBef>
                <a:spcPts val="577"/>
              </a:spcBef>
              <a:spcAft>
                <a:spcPts val="0"/>
              </a:spcAft>
              <a:buClr>
                <a:schemeClr val="dk1"/>
              </a:buClr>
              <a:buSzPts val="2307"/>
              <a:buChar char="•"/>
              <a:defRPr sz="2307"/>
            </a:lvl7pPr>
            <a:lvl8pPr indent="-375094" lvl="7" marL="3657600" algn="l">
              <a:lnSpc>
                <a:spcPct val="90000"/>
              </a:lnSpc>
              <a:spcBef>
                <a:spcPts val="577"/>
              </a:spcBef>
              <a:spcAft>
                <a:spcPts val="0"/>
              </a:spcAft>
              <a:buClr>
                <a:schemeClr val="dk1"/>
              </a:buClr>
              <a:buSzPts val="2307"/>
              <a:buChar char="•"/>
              <a:defRPr sz="2307"/>
            </a:lvl8pPr>
            <a:lvl9pPr indent="-375094" lvl="8" marL="4114800" algn="l">
              <a:lnSpc>
                <a:spcPct val="90000"/>
              </a:lnSpc>
              <a:spcBef>
                <a:spcPts val="577"/>
              </a:spcBef>
              <a:spcAft>
                <a:spcPts val="0"/>
              </a:spcAft>
              <a:buClr>
                <a:schemeClr val="dk1"/>
              </a:buClr>
              <a:buSzPts val="2307"/>
              <a:buChar char="•"/>
              <a:defRPr sz="2307"/>
            </a:lvl9pPr>
          </a:lstStyle>
          <a:p/>
        </p:txBody>
      </p:sp>
      <p:sp>
        <p:nvSpPr>
          <p:cNvPr id="286" name="Google Shape;286;p48"/>
          <p:cNvSpPr txBox="1"/>
          <p:nvPr>
            <p:ph idx="2" type="body"/>
          </p:nvPr>
        </p:nvSpPr>
        <p:spPr>
          <a:xfrm>
            <a:off x="968818" y="2510790"/>
            <a:ext cx="4536409" cy="465154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1846"/>
              <a:buNone/>
              <a:defRPr sz="1845"/>
            </a:lvl1pPr>
            <a:lvl2pPr indent="-228600" lvl="1" marL="914400" algn="l">
              <a:lnSpc>
                <a:spcPct val="90000"/>
              </a:lnSpc>
              <a:spcBef>
                <a:spcPts val="577"/>
              </a:spcBef>
              <a:spcAft>
                <a:spcPts val="0"/>
              </a:spcAft>
              <a:buClr>
                <a:schemeClr val="dk1"/>
              </a:buClr>
              <a:buSzPts val="1615"/>
              <a:buNone/>
              <a:defRPr sz="1615"/>
            </a:lvl2pPr>
            <a:lvl3pPr indent="-228600" lvl="2" marL="1371600" algn="l">
              <a:lnSpc>
                <a:spcPct val="90000"/>
              </a:lnSpc>
              <a:spcBef>
                <a:spcPts val="577"/>
              </a:spcBef>
              <a:spcAft>
                <a:spcPts val="0"/>
              </a:spcAft>
              <a:buClr>
                <a:schemeClr val="dk1"/>
              </a:buClr>
              <a:buSzPts val="1384"/>
              <a:buNone/>
              <a:defRPr sz="1384"/>
            </a:lvl3pPr>
            <a:lvl4pPr indent="-228600" lvl="3" marL="1828800" algn="l">
              <a:lnSpc>
                <a:spcPct val="90000"/>
              </a:lnSpc>
              <a:spcBef>
                <a:spcPts val="577"/>
              </a:spcBef>
              <a:spcAft>
                <a:spcPts val="0"/>
              </a:spcAft>
              <a:buClr>
                <a:schemeClr val="dk1"/>
              </a:buClr>
              <a:buSzPts val="1154"/>
              <a:buNone/>
              <a:defRPr sz="1154"/>
            </a:lvl4pPr>
            <a:lvl5pPr indent="-228600" lvl="4" marL="2286000" algn="l">
              <a:lnSpc>
                <a:spcPct val="90000"/>
              </a:lnSpc>
              <a:spcBef>
                <a:spcPts val="577"/>
              </a:spcBef>
              <a:spcAft>
                <a:spcPts val="0"/>
              </a:spcAft>
              <a:buClr>
                <a:schemeClr val="dk1"/>
              </a:buClr>
              <a:buSzPts val="1154"/>
              <a:buNone/>
              <a:defRPr sz="1154"/>
            </a:lvl5pPr>
            <a:lvl6pPr indent="-228600" lvl="5" marL="2743200" algn="l">
              <a:lnSpc>
                <a:spcPct val="90000"/>
              </a:lnSpc>
              <a:spcBef>
                <a:spcPts val="577"/>
              </a:spcBef>
              <a:spcAft>
                <a:spcPts val="0"/>
              </a:spcAft>
              <a:buClr>
                <a:schemeClr val="dk1"/>
              </a:buClr>
              <a:buSzPts val="1154"/>
              <a:buNone/>
              <a:defRPr sz="1154"/>
            </a:lvl6pPr>
            <a:lvl7pPr indent="-228600" lvl="6" marL="3200400" algn="l">
              <a:lnSpc>
                <a:spcPct val="90000"/>
              </a:lnSpc>
              <a:spcBef>
                <a:spcPts val="577"/>
              </a:spcBef>
              <a:spcAft>
                <a:spcPts val="0"/>
              </a:spcAft>
              <a:buClr>
                <a:schemeClr val="dk1"/>
              </a:buClr>
              <a:buSzPts val="1154"/>
              <a:buNone/>
              <a:defRPr sz="1154"/>
            </a:lvl7pPr>
            <a:lvl8pPr indent="-228600" lvl="7" marL="3657600" algn="l">
              <a:lnSpc>
                <a:spcPct val="90000"/>
              </a:lnSpc>
              <a:spcBef>
                <a:spcPts val="577"/>
              </a:spcBef>
              <a:spcAft>
                <a:spcPts val="0"/>
              </a:spcAft>
              <a:buClr>
                <a:schemeClr val="dk1"/>
              </a:buClr>
              <a:buSzPts val="1154"/>
              <a:buNone/>
              <a:defRPr sz="1154"/>
            </a:lvl8pPr>
            <a:lvl9pPr indent="-228600" lvl="8" marL="4114800" algn="l">
              <a:lnSpc>
                <a:spcPct val="90000"/>
              </a:lnSpc>
              <a:spcBef>
                <a:spcPts val="577"/>
              </a:spcBef>
              <a:spcAft>
                <a:spcPts val="0"/>
              </a:spcAft>
              <a:buClr>
                <a:schemeClr val="dk1"/>
              </a:buClr>
              <a:buSzPts val="1154"/>
              <a:buNone/>
              <a:defRPr sz="1154"/>
            </a:lvl9pPr>
          </a:lstStyle>
          <a:p/>
        </p:txBody>
      </p:sp>
      <p:sp>
        <p:nvSpPr>
          <p:cNvPr id="287" name="Google Shape;287;p48"/>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8" name="Google Shape;288;p48"/>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9" name="Google Shape;289;p48"/>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90" name="Shape 290"/>
        <p:cNvGrpSpPr/>
        <p:nvPr/>
      </p:nvGrpSpPr>
      <p:grpSpPr>
        <a:xfrm>
          <a:off x="0" y="0"/>
          <a:ext cx="0" cy="0"/>
          <a:chOff x="0" y="0"/>
          <a:chExt cx="0" cy="0"/>
        </a:xfrm>
      </p:grpSpPr>
      <p:sp>
        <p:nvSpPr>
          <p:cNvPr id="291" name="Google Shape;291;p49"/>
          <p:cNvSpPr txBox="1"/>
          <p:nvPr>
            <p:ph type="title"/>
          </p:nvPr>
        </p:nvSpPr>
        <p:spPr>
          <a:xfrm>
            <a:off x="968818" y="557953"/>
            <a:ext cx="4536409" cy="19528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692"/>
              <a:buFont typeface="Calibri"/>
              <a:buNone/>
              <a:defRPr sz="369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2" name="Google Shape;292;p49"/>
          <p:cNvSpPr/>
          <p:nvPr>
            <p:ph idx="2" type="pic"/>
          </p:nvPr>
        </p:nvSpPr>
        <p:spPr>
          <a:xfrm>
            <a:off x="5979563" y="1205025"/>
            <a:ext cx="7120533" cy="5947628"/>
          </a:xfrm>
          <a:prstGeom prst="rect">
            <a:avLst/>
          </a:prstGeom>
          <a:noFill/>
          <a:ln>
            <a:noFill/>
          </a:ln>
        </p:spPr>
      </p:sp>
      <p:sp>
        <p:nvSpPr>
          <p:cNvPr id="293" name="Google Shape;293;p49"/>
          <p:cNvSpPr txBox="1"/>
          <p:nvPr>
            <p:ph idx="1" type="body"/>
          </p:nvPr>
        </p:nvSpPr>
        <p:spPr>
          <a:xfrm>
            <a:off x="968818" y="2510790"/>
            <a:ext cx="4536409" cy="465154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1846"/>
              <a:buNone/>
              <a:defRPr sz="1845"/>
            </a:lvl1pPr>
            <a:lvl2pPr indent="-228600" lvl="1" marL="914400" algn="l">
              <a:lnSpc>
                <a:spcPct val="90000"/>
              </a:lnSpc>
              <a:spcBef>
                <a:spcPts val="577"/>
              </a:spcBef>
              <a:spcAft>
                <a:spcPts val="0"/>
              </a:spcAft>
              <a:buClr>
                <a:schemeClr val="dk1"/>
              </a:buClr>
              <a:buSzPts val="1615"/>
              <a:buNone/>
              <a:defRPr sz="1615"/>
            </a:lvl2pPr>
            <a:lvl3pPr indent="-228600" lvl="2" marL="1371600" algn="l">
              <a:lnSpc>
                <a:spcPct val="90000"/>
              </a:lnSpc>
              <a:spcBef>
                <a:spcPts val="577"/>
              </a:spcBef>
              <a:spcAft>
                <a:spcPts val="0"/>
              </a:spcAft>
              <a:buClr>
                <a:schemeClr val="dk1"/>
              </a:buClr>
              <a:buSzPts val="1384"/>
              <a:buNone/>
              <a:defRPr sz="1384"/>
            </a:lvl3pPr>
            <a:lvl4pPr indent="-228600" lvl="3" marL="1828800" algn="l">
              <a:lnSpc>
                <a:spcPct val="90000"/>
              </a:lnSpc>
              <a:spcBef>
                <a:spcPts val="577"/>
              </a:spcBef>
              <a:spcAft>
                <a:spcPts val="0"/>
              </a:spcAft>
              <a:buClr>
                <a:schemeClr val="dk1"/>
              </a:buClr>
              <a:buSzPts val="1154"/>
              <a:buNone/>
              <a:defRPr sz="1154"/>
            </a:lvl4pPr>
            <a:lvl5pPr indent="-228600" lvl="4" marL="2286000" algn="l">
              <a:lnSpc>
                <a:spcPct val="90000"/>
              </a:lnSpc>
              <a:spcBef>
                <a:spcPts val="577"/>
              </a:spcBef>
              <a:spcAft>
                <a:spcPts val="0"/>
              </a:spcAft>
              <a:buClr>
                <a:schemeClr val="dk1"/>
              </a:buClr>
              <a:buSzPts val="1154"/>
              <a:buNone/>
              <a:defRPr sz="1154"/>
            </a:lvl5pPr>
            <a:lvl6pPr indent="-228600" lvl="5" marL="2743200" algn="l">
              <a:lnSpc>
                <a:spcPct val="90000"/>
              </a:lnSpc>
              <a:spcBef>
                <a:spcPts val="577"/>
              </a:spcBef>
              <a:spcAft>
                <a:spcPts val="0"/>
              </a:spcAft>
              <a:buClr>
                <a:schemeClr val="dk1"/>
              </a:buClr>
              <a:buSzPts val="1154"/>
              <a:buNone/>
              <a:defRPr sz="1154"/>
            </a:lvl6pPr>
            <a:lvl7pPr indent="-228600" lvl="6" marL="3200400" algn="l">
              <a:lnSpc>
                <a:spcPct val="90000"/>
              </a:lnSpc>
              <a:spcBef>
                <a:spcPts val="577"/>
              </a:spcBef>
              <a:spcAft>
                <a:spcPts val="0"/>
              </a:spcAft>
              <a:buClr>
                <a:schemeClr val="dk1"/>
              </a:buClr>
              <a:buSzPts val="1154"/>
              <a:buNone/>
              <a:defRPr sz="1154"/>
            </a:lvl7pPr>
            <a:lvl8pPr indent="-228600" lvl="7" marL="3657600" algn="l">
              <a:lnSpc>
                <a:spcPct val="90000"/>
              </a:lnSpc>
              <a:spcBef>
                <a:spcPts val="577"/>
              </a:spcBef>
              <a:spcAft>
                <a:spcPts val="0"/>
              </a:spcAft>
              <a:buClr>
                <a:schemeClr val="dk1"/>
              </a:buClr>
              <a:buSzPts val="1154"/>
              <a:buNone/>
              <a:defRPr sz="1154"/>
            </a:lvl8pPr>
            <a:lvl9pPr indent="-228600" lvl="8" marL="4114800" algn="l">
              <a:lnSpc>
                <a:spcPct val="90000"/>
              </a:lnSpc>
              <a:spcBef>
                <a:spcPts val="577"/>
              </a:spcBef>
              <a:spcAft>
                <a:spcPts val="0"/>
              </a:spcAft>
              <a:buClr>
                <a:schemeClr val="dk1"/>
              </a:buClr>
              <a:buSzPts val="1154"/>
              <a:buNone/>
              <a:defRPr sz="1154"/>
            </a:lvl9pPr>
          </a:lstStyle>
          <a:p/>
        </p:txBody>
      </p:sp>
      <p:sp>
        <p:nvSpPr>
          <p:cNvPr id="294" name="Google Shape;294;p49"/>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5" name="Google Shape;295;p49"/>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6" name="Google Shape;296;p49"/>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97" name="Shape 297"/>
        <p:cNvGrpSpPr/>
        <p:nvPr/>
      </p:nvGrpSpPr>
      <p:grpSpPr>
        <a:xfrm>
          <a:off x="0" y="0"/>
          <a:ext cx="0" cy="0"/>
          <a:chOff x="0" y="0"/>
          <a:chExt cx="0" cy="0"/>
        </a:xfrm>
      </p:grpSpPr>
      <p:sp>
        <p:nvSpPr>
          <p:cNvPr id="298" name="Google Shape;298;p50"/>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9" name="Google Shape;299;p50"/>
          <p:cNvSpPr txBox="1"/>
          <p:nvPr>
            <p:ph idx="1" type="body"/>
          </p:nvPr>
        </p:nvSpPr>
        <p:spPr>
          <a:xfrm rot="5400000">
            <a:off x="4377503" y="-1182578"/>
            <a:ext cx="5310244" cy="1213127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300" name="Google Shape;300;p50"/>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1" name="Google Shape;301;p50"/>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2" name="Google Shape;302;p50"/>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03" name="Shape 303"/>
        <p:cNvGrpSpPr/>
        <p:nvPr/>
      </p:nvGrpSpPr>
      <p:grpSpPr>
        <a:xfrm>
          <a:off x="0" y="0"/>
          <a:ext cx="0" cy="0"/>
          <a:chOff x="0" y="0"/>
          <a:chExt cx="0" cy="0"/>
        </a:xfrm>
      </p:grpSpPr>
      <p:sp>
        <p:nvSpPr>
          <p:cNvPr id="304" name="Google Shape;304;p51"/>
          <p:cNvSpPr txBox="1"/>
          <p:nvPr>
            <p:ph type="title"/>
          </p:nvPr>
        </p:nvSpPr>
        <p:spPr>
          <a:xfrm rot="5400000">
            <a:off x="8035557" y="2475475"/>
            <a:ext cx="7092595" cy="303282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5" name="Google Shape;305;p51"/>
          <p:cNvSpPr txBox="1"/>
          <p:nvPr>
            <p:ph idx="1" type="body"/>
          </p:nvPr>
        </p:nvSpPr>
        <p:spPr>
          <a:xfrm rot="5400000">
            <a:off x="1882010" y="-469436"/>
            <a:ext cx="7092595" cy="892264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306" name="Google Shape;306;p51"/>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7" name="Google Shape;307;p51"/>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8" name="Google Shape;308;p51"/>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1"/>
        </a:solidFill>
      </p:bgPr>
    </p:bg>
    <p:spTree>
      <p:nvGrpSpPr>
        <p:cNvPr id="321" name="Shape 321"/>
        <p:cNvGrpSpPr/>
        <p:nvPr/>
      </p:nvGrpSpPr>
      <p:grpSpPr>
        <a:xfrm>
          <a:off x="0" y="0"/>
          <a:ext cx="0" cy="0"/>
          <a:chOff x="0" y="0"/>
          <a:chExt cx="0" cy="0"/>
        </a:xfrm>
      </p:grpSpPr>
      <p:sp>
        <p:nvSpPr>
          <p:cNvPr id="322" name="Google Shape;322;p34"/>
          <p:cNvSpPr txBox="1"/>
          <p:nvPr>
            <p:ph type="ctrTitle"/>
          </p:nvPr>
        </p:nvSpPr>
        <p:spPr>
          <a:xfrm>
            <a:off x="1595868" y="4385092"/>
            <a:ext cx="10548939" cy="2020642"/>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2"/>
              </a:buClr>
              <a:buSzPts val="5015"/>
              <a:buFont typeface="Open Sans"/>
              <a:buNone/>
              <a:defRPr sz="5015">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3" name="Google Shape;323;p34"/>
          <p:cNvSpPr txBox="1"/>
          <p:nvPr>
            <p:ph idx="1" type="subTitle"/>
          </p:nvPr>
        </p:nvSpPr>
        <p:spPr>
          <a:xfrm>
            <a:off x="1464001" y="1485137"/>
            <a:ext cx="10548939" cy="2020642"/>
          </a:xfrm>
          <a:prstGeom prst="rect">
            <a:avLst/>
          </a:prstGeom>
          <a:noFill/>
          <a:ln>
            <a:noFill/>
          </a:ln>
        </p:spPr>
        <p:txBody>
          <a:bodyPr anchorCtr="0" anchor="ctr" bIns="45700" lIns="91425" spcFirstLastPara="1" rIns="91425" wrap="square" tIns="45700">
            <a:noAutofit/>
          </a:bodyPr>
          <a:lstStyle>
            <a:lvl1pPr lvl="0" algn="l">
              <a:lnSpc>
                <a:spcPct val="90000"/>
              </a:lnSpc>
              <a:spcBef>
                <a:spcPts val="1003"/>
              </a:spcBef>
              <a:spcAft>
                <a:spcPts val="0"/>
              </a:spcAft>
              <a:buClr>
                <a:schemeClr val="lt2"/>
              </a:buClr>
              <a:buSzPts val="21063"/>
              <a:buNone/>
              <a:defRPr b="1" sz="21063">
                <a:solidFill>
                  <a:schemeClr val="lt2"/>
                </a:solidFill>
              </a:defRPr>
            </a:lvl1pPr>
            <a:lvl2pPr lvl="1" algn="ctr">
              <a:lnSpc>
                <a:spcPct val="90000"/>
              </a:lnSpc>
              <a:spcBef>
                <a:spcPts val="501"/>
              </a:spcBef>
              <a:spcAft>
                <a:spcPts val="0"/>
              </a:spcAft>
              <a:buClr>
                <a:schemeClr val="dk1"/>
              </a:buClr>
              <a:buSzPts val="2006"/>
              <a:buNone/>
              <a:defRPr sz="2006"/>
            </a:lvl2pPr>
            <a:lvl3pPr lvl="2" algn="ctr">
              <a:lnSpc>
                <a:spcPct val="90000"/>
              </a:lnSpc>
              <a:spcBef>
                <a:spcPts val="501"/>
              </a:spcBef>
              <a:spcAft>
                <a:spcPts val="0"/>
              </a:spcAft>
              <a:buClr>
                <a:schemeClr val="dk1"/>
              </a:buClr>
              <a:buSzPts val="1805"/>
              <a:buNone/>
              <a:defRPr sz="1804"/>
            </a:lvl3pPr>
            <a:lvl4pPr lvl="3" algn="ctr">
              <a:lnSpc>
                <a:spcPct val="90000"/>
              </a:lnSpc>
              <a:spcBef>
                <a:spcPts val="501"/>
              </a:spcBef>
              <a:spcAft>
                <a:spcPts val="0"/>
              </a:spcAft>
              <a:buClr>
                <a:schemeClr val="dk1"/>
              </a:buClr>
              <a:buSzPts val="1605"/>
              <a:buNone/>
              <a:defRPr sz="1604"/>
            </a:lvl4pPr>
            <a:lvl5pPr lvl="4" algn="ctr">
              <a:lnSpc>
                <a:spcPct val="90000"/>
              </a:lnSpc>
              <a:spcBef>
                <a:spcPts val="501"/>
              </a:spcBef>
              <a:spcAft>
                <a:spcPts val="0"/>
              </a:spcAft>
              <a:buClr>
                <a:schemeClr val="dk1"/>
              </a:buClr>
              <a:buSzPts val="1605"/>
              <a:buNone/>
              <a:defRPr sz="1604"/>
            </a:lvl5pPr>
            <a:lvl6pPr lvl="5" algn="ctr">
              <a:lnSpc>
                <a:spcPct val="90000"/>
              </a:lnSpc>
              <a:spcBef>
                <a:spcPts val="501"/>
              </a:spcBef>
              <a:spcAft>
                <a:spcPts val="0"/>
              </a:spcAft>
              <a:buClr>
                <a:schemeClr val="dk1"/>
              </a:buClr>
              <a:buSzPts val="1605"/>
              <a:buNone/>
              <a:defRPr sz="1604"/>
            </a:lvl6pPr>
            <a:lvl7pPr lvl="6" algn="ctr">
              <a:lnSpc>
                <a:spcPct val="90000"/>
              </a:lnSpc>
              <a:spcBef>
                <a:spcPts val="501"/>
              </a:spcBef>
              <a:spcAft>
                <a:spcPts val="0"/>
              </a:spcAft>
              <a:buClr>
                <a:schemeClr val="dk1"/>
              </a:buClr>
              <a:buSzPts val="1605"/>
              <a:buNone/>
              <a:defRPr sz="1604"/>
            </a:lvl7pPr>
            <a:lvl8pPr lvl="7" algn="ctr">
              <a:lnSpc>
                <a:spcPct val="90000"/>
              </a:lnSpc>
              <a:spcBef>
                <a:spcPts val="501"/>
              </a:spcBef>
              <a:spcAft>
                <a:spcPts val="0"/>
              </a:spcAft>
              <a:buClr>
                <a:schemeClr val="dk1"/>
              </a:buClr>
              <a:buSzPts val="1605"/>
              <a:buNone/>
              <a:defRPr sz="1604"/>
            </a:lvl8pPr>
            <a:lvl9pPr lvl="8" algn="ctr">
              <a:lnSpc>
                <a:spcPct val="90000"/>
              </a:lnSpc>
              <a:spcBef>
                <a:spcPts val="501"/>
              </a:spcBef>
              <a:spcAft>
                <a:spcPts val="0"/>
              </a:spcAft>
              <a:buClr>
                <a:schemeClr val="dk1"/>
              </a:buClr>
              <a:buSzPts val="1605"/>
              <a:buNone/>
              <a:defRPr sz="1604"/>
            </a:lvl9pPr>
          </a:lstStyle>
          <a:p/>
        </p:txBody>
      </p:sp>
      <p:sp>
        <p:nvSpPr>
          <p:cNvPr id="324" name="Google Shape;324;p34"/>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5" name="Google Shape;325;p34"/>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326" name="Google Shape;326;p34"/>
          <p:cNvPicPr preferRelativeResize="0"/>
          <p:nvPr/>
        </p:nvPicPr>
        <p:blipFill rotWithShape="1">
          <a:blip r:embed="rId2">
            <a:alphaModFix/>
          </a:blip>
          <a:srcRect b="27154" l="0" r="0" t="0"/>
          <a:stretch/>
        </p:blipFill>
        <p:spPr>
          <a:xfrm>
            <a:off x="12618153" y="7465315"/>
            <a:ext cx="907252" cy="317174"/>
          </a:xfrm>
          <a:prstGeom prst="rect">
            <a:avLst/>
          </a:prstGeom>
          <a:noFill/>
          <a:ln>
            <a:noFill/>
          </a:ln>
        </p:spPr>
      </p:pic>
    </p:spTree>
  </p:cSld>
  <p:clrMapOvr>
    <a:masterClrMapping/>
  </p:clrMapOvr>
  <p:extLst>
    <p:ext uri="{DCECCB84-F9BA-43D5-87BE-67443E8EF086}">
      <p15:sldGuideLst>
        <p15:guide id="1" orient="horz" pos="2396">
          <p15:clr>
            <a:srgbClr val="FBAE40"/>
          </p15:clr>
        </p15:guide>
        <p15:guide id="2" pos="4416">
          <p15:clr>
            <a:srgbClr val="FBAE40"/>
          </p15:clr>
        </p15:guide>
        <p15:guide id="3" pos="110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and Content" type="obj">
  <p:cSld name="OBJECT">
    <p:spTree>
      <p:nvGrpSpPr>
        <p:cNvPr id="327" name="Shape 327"/>
        <p:cNvGrpSpPr/>
        <p:nvPr/>
      </p:nvGrpSpPr>
      <p:grpSpPr>
        <a:xfrm>
          <a:off x="0" y="0"/>
          <a:ext cx="0" cy="0"/>
          <a:chOff x="0" y="0"/>
          <a:chExt cx="0" cy="0"/>
        </a:xfrm>
      </p:grpSpPr>
      <p:sp>
        <p:nvSpPr>
          <p:cNvPr id="328" name="Google Shape;328;p36"/>
          <p:cNvSpPr txBox="1"/>
          <p:nvPr>
            <p:ph type="title"/>
          </p:nvPr>
        </p:nvSpPr>
        <p:spPr>
          <a:xfrm>
            <a:off x="1610443" y="679806"/>
            <a:ext cx="11935654" cy="755496"/>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9" name="Google Shape;329;p36"/>
          <p:cNvSpPr txBox="1"/>
          <p:nvPr>
            <p:ph idx="1" type="body"/>
          </p:nvPr>
        </p:nvSpPr>
        <p:spPr>
          <a:xfrm>
            <a:off x="1563106" y="2053509"/>
            <a:ext cx="12023563" cy="5310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3"/>
              </a:spcBef>
              <a:spcAft>
                <a:spcPts val="0"/>
              </a:spcAft>
              <a:buClr>
                <a:schemeClr val="dk1"/>
              </a:buClr>
              <a:buSzPts val="1800"/>
              <a:buChar char=" "/>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30" name="Google Shape;330;p36"/>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901">
                <a:solidFill>
                  <a:schemeClr val="dk1"/>
                </a:solidFill>
                <a:latin typeface="Arial"/>
                <a:ea typeface="Arial"/>
                <a:cs typeface="Arial"/>
                <a:sym typeface="Arial"/>
              </a:defRPr>
            </a:lvl1pPr>
            <a:lvl2pPr lvl="1" marR="0" rtl="0" algn="l">
              <a:spcBef>
                <a:spcPts val="0"/>
              </a:spcBef>
              <a:spcAft>
                <a:spcPts val="0"/>
              </a:spcAft>
              <a:buSzPts val="1400"/>
              <a:buNone/>
              <a:defRPr b="0" i="0" sz="1901"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901"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901"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901"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901"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901"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901"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901" u="none" cap="none" strike="noStrike">
                <a:solidFill>
                  <a:schemeClr val="dk1"/>
                </a:solidFill>
                <a:latin typeface="Arial"/>
                <a:ea typeface="Arial"/>
                <a:cs typeface="Arial"/>
                <a:sym typeface="Arial"/>
              </a:defRPr>
            </a:lvl9pPr>
          </a:lstStyle>
          <a:p/>
        </p:txBody>
      </p:sp>
      <p:sp>
        <p:nvSpPr>
          <p:cNvPr id="331" name="Google Shape;331;p36"/>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2" name="Google Shape;332;p36"/>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3" name="Shape 333"/>
        <p:cNvGrpSpPr/>
        <p:nvPr/>
      </p:nvGrpSpPr>
      <p:grpSpPr>
        <a:xfrm>
          <a:off x="0" y="0"/>
          <a:ext cx="0" cy="0"/>
          <a:chOff x="0" y="0"/>
          <a:chExt cx="0" cy="0"/>
        </a:xfrm>
      </p:grpSpPr>
      <p:sp>
        <p:nvSpPr>
          <p:cNvPr id="334" name="Google Shape;334;p37"/>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rgbClr val="8E8E8E"/>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5" name="Google Shape;335;p37"/>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1" sz="702">
                <a:solidFill>
                  <a:srgbClr val="8E8E8E"/>
                </a:solidFill>
                <a:latin typeface="Manuale"/>
                <a:ea typeface="Manuale"/>
                <a:cs typeface="Manuale"/>
                <a:sym typeface="Manuale"/>
              </a:defRPr>
            </a:lvl1pPr>
            <a:lvl2pPr indent="0" lvl="1" marL="0" algn="l">
              <a:spcBef>
                <a:spcPts val="0"/>
              </a:spcBef>
              <a:buNone/>
              <a:defRPr b="1" sz="702">
                <a:solidFill>
                  <a:srgbClr val="8E8E8E"/>
                </a:solidFill>
                <a:latin typeface="Manuale"/>
                <a:ea typeface="Manuale"/>
                <a:cs typeface="Manuale"/>
                <a:sym typeface="Manuale"/>
              </a:defRPr>
            </a:lvl2pPr>
            <a:lvl3pPr indent="0" lvl="2" marL="0" algn="l">
              <a:spcBef>
                <a:spcPts val="0"/>
              </a:spcBef>
              <a:buNone/>
              <a:defRPr b="1" sz="702">
                <a:solidFill>
                  <a:srgbClr val="8E8E8E"/>
                </a:solidFill>
                <a:latin typeface="Manuale"/>
                <a:ea typeface="Manuale"/>
                <a:cs typeface="Manuale"/>
                <a:sym typeface="Manuale"/>
              </a:defRPr>
            </a:lvl3pPr>
            <a:lvl4pPr indent="0" lvl="3" marL="0" algn="l">
              <a:spcBef>
                <a:spcPts val="0"/>
              </a:spcBef>
              <a:buNone/>
              <a:defRPr b="1" sz="702">
                <a:solidFill>
                  <a:srgbClr val="8E8E8E"/>
                </a:solidFill>
                <a:latin typeface="Manuale"/>
                <a:ea typeface="Manuale"/>
                <a:cs typeface="Manuale"/>
                <a:sym typeface="Manuale"/>
              </a:defRPr>
            </a:lvl4pPr>
            <a:lvl5pPr indent="0" lvl="4" marL="0" algn="l">
              <a:spcBef>
                <a:spcPts val="0"/>
              </a:spcBef>
              <a:buNone/>
              <a:defRPr b="1" sz="702">
                <a:solidFill>
                  <a:srgbClr val="8E8E8E"/>
                </a:solidFill>
                <a:latin typeface="Manuale"/>
                <a:ea typeface="Manuale"/>
                <a:cs typeface="Manuale"/>
                <a:sym typeface="Manuale"/>
              </a:defRPr>
            </a:lvl5pPr>
            <a:lvl6pPr indent="0" lvl="5" marL="0" algn="l">
              <a:spcBef>
                <a:spcPts val="0"/>
              </a:spcBef>
              <a:buNone/>
              <a:defRPr b="1" sz="702">
                <a:solidFill>
                  <a:srgbClr val="8E8E8E"/>
                </a:solidFill>
                <a:latin typeface="Manuale"/>
                <a:ea typeface="Manuale"/>
                <a:cs typeface="Manuale"/>
                <a:sym typeface="Manuale"/>
              </a:defRPr>
            </a:lvl6pPr>
            <a:lvl7pPr indent="0" lvl="6" marL="0" algn="l">
              <a:spcBef>
                <a:spcPts val="0"/>
              </a:spcBef>
              <a:buNone/>
              <a:defRPr b="1" sz="702">
                <a:solidFill>
                  <a:srgbClr val="8E8E8E"/>
                </a:solidFill>
                <a:latin typeface="Manuale"/>
                <a:ea typeface="Manuale"/>
                <a:cs typeface="Manuale"/>
                <a:sym typeface="Manuale"/>
              </a:defRPr>
            </a:lvl7pPr>
            <a:lvl8pPr indent="0" lvl="7" marL="0" algn="l">
              <a:spcBef>
                <a:spcPts val="0"/>
              </a:spcBef>
              <a:buNone/>
              <a:defRPr b="1" sz="702">
                <a:solidFill>
                  <a:srgbClr val="8E8E8E"/>
                </a:solidFill>
                <a:latin typeface="Manuale"/>
                <a:ea typeface="Manuale"/>
                <a:cs typeface="Manuale"/>
                <a:sym typeface="Manuale"/>
              </a:defRPr>
            </a:lvl8pPr>
            <a:lvl9pPr indent="0" lvl="8" marL="0" algn="l">
              <a:spcBef>
                <a:spcPts val="0"/>
              </a:spcBef>
              <a:buNone/>
              <a:defRPr b="1" sz="702">
                <a:solidFill>
                  <a:srgbClr val="8E8E8E"/>
                </a:solidFill>
                <a:latin typeface="Manuale"/>
                <a:ea typeface="Manuale"/>
                <a:cs typeface="Manuale"/>
                <a:sym typeface="Manuale"/>
              </a:defRPr>
            </a:lvl9pPr>
          </a:lstStyle>
          <a:p>
            <a:pPr indent="0" lvl="0" marL="0" rtl="0" algn="l">
              <a:spcBef>
                <a:spcPts val="0"/>
              </a:spcBef>
              <a:spcAft>
                <a:spcPts val="0"/>
              </a:spcAft>
              <a:buNone/>
            </a:pPr>
            <a:fld id="{00000000-1234-1234-1234-123412341234}" type="slidenum">
              <a:rPr lang="en-US"/>
              <a:t>‹#›</a:t>
            </a:fld>
            <a:endParaRPr/>
          </a:p>
        </p:txBody>
      </p:sp>
      <p:grpSp>
        <p:nvGrpSpPr>
          <p:cNvPr id="336" name="Google Shape;336;p37"/>
          <p:cNvGrpSpPr/>
          <p:nvPr/>
        </p:nvGrpSpPr>
        <p:grpSpPr>
          <a:xfrm>
            <a:off x="0" y="2"/>
            <a:ext cx="14074835" cy="8369300"/>
            <a:chOff x="0" y="0"/>
            <a:chExt cx="12200308" cy="6858000"/>
          </a:xfrm>
        </p:grpSpPr>
        <p:sp>
          <p:nvSpPr>
            <p:cNvPr id="337" name="Google Shape;337;p37"/>
            <p:cNvSpPr/>
            <p:nvPr/>
          </p:nvSpPr>
          <p:spPr>
            <a:xfrm>
              <a:off x="0"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38" name="Google Shape;338;p37"/>
            <p:cNvSpPr/>
            <p:nvPr/>
          </p:nvSpPr>
          <p:spPr>
            <a:xfrm>
              <a:off x="11804308"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39" name="Google Shape;339;p37"/>
            <p:cNvSpPr/>
            <p:nvPr/>
          </p:nvSpPr>
          <p:spPr>
            <a:xfrm rot="5400000">
              <a:off x="5898000" y="-5898000"/>
              <a:ext cx="396000" cy="12192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grpSp>
      <p:sp>
        <p:nvSpPr>
          <p:cNvPr id="340" name="Google Shape;340;p37"/>
          <p:cNvSpPr/>
          <p:nvPr/>
        </p:nvSpPr>
        <p:spPr>
          <a:xfrm>
            <a:off x="1746033" y="1"/>
            <a:ext cx="2385636" cy="11543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41" name="Google Shape;341;p37"/>
          <p:cNvSpPr txBox="1"/>
          <p:nvPr/>
        </p:nvSpPr>
        <p:spPr>
          <a:xfrm>
            <a:off x="1638890" y="7993670"/>
            <a:ext cx="6292987" cy="1849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2">
                <a:solidFill>
                  <a:srgbClr val="8E8E8E"/>
                </a:solidFill>
                <a:latin typeface="Open Sans"/>
                <a:ea typeface="Open Sans"/>
                <a:cs typeface="Open Sans"/>
                <a:sym typeface="Open Sans"/>
              </a:rPr>
              <a:t>Copyright</a:t>
            </a:r>
            <a:r>
              <a:rPr lang="en-US" sz="602">
                <a:solidFill>
                  <a:srgbClr val="8E8E8E"/>
                </a:solidFill>
                <a:latin typeface="Open Sans"/>
                <a:ea typeface="Open Sans"/>
                <a:cs typeface="Open Sans"/>
                <a:sym typeface="Open Sans"/>
              </a:rPr>
              <a:t> © 2022, CAMH</a:t>
            </a:r>
            <a:endParaRPr sz="602">
              <a:solidFill>
                <a:srgbClr val="8E8E8E"/>
              </a:solidFill>
              <a:latin typeface="Open Sans"/>
              <a:ea typeface="Open Sans"/>
              <a:cs typeface="Open Sans"/>
              <a:sym typeface="Open San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p:cSld name="2_Title and Content">
    <p:spTree>
      <p:nvGrpSpPr>
        <p:cNvPr id="342" name="Shape 342"/>
        <p:cNvGrpSpPr/>
        <p:nvPr/>
      </p:nvGrpSpPr>
      <p:grpSpPr>
        <a:xfrm>
          <a:off x="0" y="0"/>
          <a:ext cx="0" cy="0"/>
          <a:chOff x="0" y="0"/>
          <a:chExt cx="0" cy="0"/>
        </a:xfrm>
      </p:grpSpPr>
      <p:sp>
        <p:nvSpPr>
          <p:cNvPr id="343" name="Google Shape;343;p38"/>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rgbClr val="8E8E8E"/>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4" name="Google Shape;344;p38"/>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1" sz="702">
                <a:solidFill>
                  <a:srgbClr val="8E8E8E"/>
                </a:solidFill>
                <a:latin typeface="Manuale"/>
                <a:ea typeface="Manuale"/>
                <a:cs typeface="Manuale"/>
                <a:sym typeface="Manuale"/>
              </a:defRPr>
            </a:lvl1pPr>
            <a:lvl2pPr indent="0" lvl="1" marL="0" algn="l">
              <a:spcBef>
                <a:spcPts val="0"/>
              </a:spcBef>
              <a:buNone/>
              <a:defRPr b="1" sz="702">
                <a:solidFill>
                  <a:srgbClr val="8E8E8E"/>
                </a:solidFill>
                <a:latin typeface="Manuale"/>
                <a:ea typeface="Manuale"/>
                <a:cs typeface="Manuale"/>
                <a:sym typeface="Manuale"/>
              </a:defRPr>
            </a:lvl2pPr>
            <a:lvl3pPr indent="0" lvl="2" marL="0" algn="l">
              <a:spcBef>
                <a:spcPts val="0"/>
              </a:spcBef>
              <a:buNone/>
              <a:defRPr b="1" sz="702">
                <a:solidFill>
                  <a:srgbClr val="8E8E8E"/>
                </a:solidFill>
                <a:latin typeface="Manuale"/>
                <a:ea typeface="Manuale"/>
                <a:cs typeface="Manuale"/>
                <a:sym typeface="Manuale"/>
              </a:defRPr>
            </a:lvl3pPr>
            <a:lvl4pPr indent="0" lvl="3" marL="0" algn="l">
              <a:spcBef>
                <a:spcPts val="0"/>
              </a:spcBef>
              <a:buNone/>
              <a:defRPr b="1" sz="702">
                <a:solidFill>
                  <a:srgbClr val="8E8E8E"/>
                </a:solidFill>
                <a:latin typeface="Manuale"/>
                <a:ea typeface="Manuale"/>
                <a:cs typeface="Manuale"/>
                <a:sym typeface="Manuale"/>
              </a:defRPr>
            </a:lvl4pPr>
            <a:lvl5pPr indent="0" lvl="4" marL="0" algn="l">
              <a:spcBef>
                <a:spcPts val="0"/>
              </a:spcBef>
              <a:buNone/>
              <a:defRPr b="1" sz="702">
                <a:solidFill>
                  <a:srgbClr val="8E8E8E"/>
                </a:solidFill>
                <a:latin typeface="Manuale"/>
                <a:ea typeface="Manuale"/>
                <a:cs typeface="Manuale"/>
                <a:sym typeface="Manuale"/>
              </a:defRPr>
            </a:lvl5pPr>
            <a:lvl6pPr indent="0" lvl="5" marL="0" algn="l">
              <a:spcBef>
                <a:spcPts val="0"/>
              </a:spcBef>
              <a:buNone/>
              <a:defRPr b="1" sz="702">
                <a:solidFill>
                  <a:srgbClr val="8E8E8E"/>
                </a:solidFill>
                <a:latin typeface="Manuale"/>
                <a:ea typeface="Manuale"/>
                <a:cs typeface="Manuale"/>
                <a:sym typeface="Manuale"/>
              </a:defRPr>
            </a:lvl6pPr>
            <a:lvl7pPr indent="0" lvl="6" marL="0" algn="l">
              <a:spcBef>
                <a:spcPts val="0"/>
              </a:spcBef>
              <a:buNone/>
              <a:defRPr b="1" sz="702">
                <a:solidFill>
                  <a:srgbClr val="8E8E8E"/>
                </a:solidFill>
                <a:latin typeface="Manuale"/>
                <a:ea typeface="Manuale"/>
                <a:cs typeface="Manuale"/>
                <a:sym typeface="Manuale"/>
              </a:defRPr>
            </a:lvl7pPr>
            <a:lvl8pPr indent="0" lvl="7" marL="0" algn="l">
              <a:spcBef>
                <a:spcPts val="0"/>
              </a:spcBef>
              <a:buNone/>
              <a:defRPr b="1" sz="702">
                <a:solidFill>
                  <a:srgbClr val="8E8E8E"/>
                </a:solidFill>
                <a:latin typeface="Manuale"/>
                <a:ea typeface="Manuale"/>
                <a:cs typeface="Manuale"/>
                <a:sym typeface="Manuale"/>
              </a:defRPr>
            </a:lvl8pPr>
            <a:lvl9pPr indent="0" lvl="8" marL="0" algn="l">
              <a:spcBef>
                <a:spcPts val="0"/>
              </a:spcBef>
              <a:buNone/>
              <a:defRPr b="1" sz="702">
                <a:solidFill>
                  <a:srgbClr val="8E8E8E"/>
                </a:solidFill>
                <a:latin typeface="Manuale"/>
                <a:ea typeface="Manuale"/>
                <a:cs typeface="Manuale"/>
                <a:sym typeface="Manuale"/>
              </a:defRPr>
            </a:lvl9pPr>
          </a:lstStyle>
          <a:p>
            <a:pPr indent="0" lvl="0" marL="0" rtl="0" algn="l">
              <a:spcBef>
                <a:spcPts val="0"/>
              </a:spcBef>
              <a:spcAft>
                <a:spcPts val="0"/>
              </a:spcAft>
              <a:buNone/>
            </a:pPr>
            <a:fld id="{00000000-1234-1234-1234-123412341234}" type="slidenum">
              <a:rPr lang="en-US"/>
              <a:t>‹#›</a:t>
            </a:fld>
            <a:endParaRPr/>
          </a:p>
        </p:txBody>
      </p:sp>
      <p:cxnSp>
        <p:nvCxnSpPr>
          <p:cNvPr id="345" name="Google Shape;345;p38"/>
          <p:cNvCxnSpPr/>
          <p:nvPr/>
        </p:nvCxnSpPr>
        <p:spPr>
          <a:xfrm>
            <a:off x="424384" y="7871040"/>
            <a:ext cx="13180109" cy="0"/>
          </a:xfrm>
          <a:prstGeom prst="straightConnector1">
            <a:avLst/>
          </a:prstGeom>
          <a:noFill/>
          <a:ln cap="flat" cmpd="sng" w="9525">
            <a:solidFill>
              <a:srgbClr val="C6C6C6"/>
            </a:solidFill>
            <a:prstDash val="solid"/>
            <a:miter lim="800000"/>
            <a:headEnd len="sm" w="sm" type="none"/>
            <a:tailEnd len="sm" w="sm" type="none"/>
          </a:ln>
        </p:spPr>
      </p:cxnSp>
      <p:grpSp>
        <p:nvGrpSpPr>
          <p:cNvPr id="346" name="Google Shape;346;p38"/>
          <p:cNvGrpSpPr/>
          <p:nvPr/>
        </p:nvGrpSpPr>
        <p:grpSpPr>
          <a:xfrm>
            <a:off x="0" y="2"/>
            <a:ext cx="14074835" cy="8369300"/>
            <a:chOff x="0" y="0"/>
            <a:chExt cx="12200308" cy="6858000"/>
          </a:xfrm>
        </p:grpSpPr>
        <p:sp>
          <p:nvSpPr>
            <p:cNvPr id="347" name="Google Shape;347;p38"/>
            <p:cNvSpPr/>
            <p:nvPr/>
          </p:nvSpPr>
          <p:spPr>
            <a:xfrm>
              <a:off x="0"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48" name="Google Shape;348;p38"/>
            <p:cNvSpPr/>
            <p:nvPr/>
          </p:nvSpPr>
          <p:spPr>
            <a:xfrm>
              <a:off x="11804308"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49" name="Google Shape;349;p38"/>
            <p:cNvSpPr/>
            <p:nvPr/>
          </p:nvSpPr>
          <p:spPr>
            <a:xfrm rot="5400000">
              <a:off x="5898000" y="-5898000"/>
              <a:ext cx="396000" cy="12192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grpSp>
      <p:sp>
        <p:nvSpPr>
          <p:cNvPr id="350" name="Google Shape;350;p38"/>
          <p:cNvSpPr/>
          <p:nvPr/>
        </p:nvSpPr>
        <p:spPr>
          <a:xfrm>
            <a:off x="1746033" y="1"/>
            <a:ext cx="2385636" cy="11543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51" name="Google Shape;351;p38"/>
          <p:cNvSpPr txBox="1"/>
          <p:nvPr/>
        </p:nvSpPr>
        <p:spPr>
          <a:xfrm>
            <a:off x="1638890" y="7993670"/>
            <a:ext cx="6292987" cy="1849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2">
                <a:solidFill>
                  <a:srgbClr val="8E8E8E"/>
                </a:solidFill>
                <a:latin typeface="Open Sans"/>
                <a:ea typeface="Open Sans"/>
                <a:cs typeface="Open Sans"/>
                <a:sym typeface="Open Sans"/>
              </a:rPr>
              <a:t>Copyright</a:t>
            </a:r>
            <a:r>
              <a:rPr lang="en-US" sz="602">
                <a:solidFill>
                  <a:srgbClr val="8E8E8E"/>
                </a:solidFill>
                <a:latin typeface="Open Sans"/>
                <a:ea typeface="Open Sans"/>
                <a:cs typeface="Open Sans"/>
                <a:sym typeface="Open Sans"/>
              </a:rPr>
              <a:t> © 2022, CAMH</a:t>
            </a:r>
            <a:endParaRPr sz="602">
              <a:solidFill>
                <a:srgbClr val="8E8E8E"/>
              </a:solidFill>
              <a:latin typeface="Open Sans"/>
              <a:ea typeface="Open Sans"/>
              <a:cs typeface="Open Sans"/>
              <a:sym typeface="Open Sans"/>
            </a:endParaRPr>
          </a:p>
        </p:txBody>
      </p:sp>
      <p:sp>
        <p:nvSpPr>
          <p:cNvPr id="352" name="Google Shape;352;p38"/>
          <p:cNvSpPr txBox="1"/>
          <p:nvPr/>
        </p:nvSpPr>
        <p:spPr>
          <a:xfrm>
            <a:off x="2009324" y="4180223"/>
            <a:ext cx="184731" cy="37010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4">
              <a:solidFill>
                <a:schemeClr val="dk1"/>
              </a:solidFill>
              <a:latin typeface="Arial"/>
              <a:ea typeface="Arial"/>
              <a:cs typeface="Arial"/>
              <a:sym typeface="Arial"/>
            </a:endParaRPr>
          </a:p>
        </p:txBody>
      </p:sp>
      <p:sp>
        <p:nvSpPr>
          <p:cNvPr id="353" name="Google Shape;353;p38"/>
          <p:cNvSpPr txBox="1"/>
          <p:nvPr/>
        </p:nvSpPr>
        <p:spPr>
          <a:xfrm>
            <a:off x="1779644" y="583322"/>
            <a:ext cx="3877455" cy="7714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13">
                <a:solidFill>
                  <a:srgbClr val="555555"/>
                </a:solidFill>
                <a:latin typeface="Arial"/>
                <a:ea typeface="Arial"/>
                <a:cs typeface="Arial"/>
                <a:sym typeface="Arial"/>
              </a:rPr>
              <a:t>Big Idea</a:t>
            </a:r>
            <a:endParaRPr/>
          </a:p>
        </p:txBody>
      </p:sp>
      <p:pic>
        <p:nvPicPr>
          <p:cNvPr descr="Idea with solid fill" id="354" name="Google Shape;354;p38"/>
          <p:cNvPicPr preferRelativeResize="0"/>
          <p:nvPr/>
        </p:nvPicPr>
        <p:blipFill rotWithShape="1">
          <a:blip r:embed="rId2">
            <a:alphaModFix/>
          </a:blip>
          <a:srcRect b="0" l="0" r="0" t="0"/>
          <a:stretch/>
        </p:blipFill>
        <p:spPr>
          <a:xfrm>
            <a:off x="745663" y="484975"/>
            <a:ext cx="1073602" cy="1135695"/>
          </a:xfrm>
          <a:prstGeom prst="rect">
            <a:avLst/>
          </a:prstGeom>
          <a:noFill/>
          <a:ln>
            <a:noFill/>
          </a:ln>
        </p:spPr>
      </p:pic>
      <p:sp>
        <p:nvSpPr>
          <p:cNvPr id="355" name="Google Shape;355;p38"/>
          <p:cNvSpPr txBox="1"/>
          <p:nvPr/>
        </p:nvSpPr>
        <p:spPr>
          <a:xfrm>
            <a:off x="4727381" y="620884"/>
            <a:ext cx="8294901" cy="7096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6">
                <a:solidFill>
                  <a:schemeClr val="dk2"/>
                </a:solidFill>
                <a:latin typeface="Arial"/>
                <a:ea typeface="Arial"/>
                <a:cs typeface="Arial"/>
                <a:sym typeface="Arial"/>
              </a:rPr>
              <a:t>Using your memorable experience as inspiration, imagine an experience that can help clinicians write patient-centric notes.</a:t>
            </a:r>
            <a:endParaRPr/>
          </a:p>
        </p:txBody>
      </p:sp>
      <p:sp>
        <p:nvSpPr>
          <p:cNvPr id="356" name="Google Shape;356;p38"/>
          <p:cNvSpPr txBox="1"/>
          <p:nvPr/>
        </p:nvSpPr>
        <p:spPr>
          <a:xfrm>
            <a:off x="5406990" y="2396702"/>
            <a:ext cx="6412331" cy="339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rgbClr val="8E8E8E"/>
                </a:solidFill>
                <a:latin typeface="Arial"/>
                <a:ea typeface="Arial"/>
                <a:cs typeface="Arial"/>
                <a:sym typeface="Arial"/>
              </a:rPr>
              <a:t>3. Describe how your experience should feel?</a:t>
            </a:r>
            <a:endParaRPr/>
          </a:p>
        </p:txBody>
      </p:sp>
      <p:sp>
        <p:nvSpPr>
          <p:cNvPr id="357" name="Google Shape;357;p38"/>
          <p:cNvSpPr txBox="1"/>
          <p:nvPr/>
        </p:nvSpPr>
        <p:spPr>
          <a:xfrm>
            <a:off x="445286" y="2370761"/>
            <a:ext cx="4375179" cy="108029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rgbClr val="8E8E8E"/>
                </a:solidFill>
                <a:latin typeface="Arial"/>
                <a:ea typeface="Arial"/>
                <a:cs typeface="Arial"/>
                <a:sym typeface="Arial"/>
              </a:rPr>
              <a:t>4. Highlight 1 or 2  resources* that can support your Big Idea.</a:t>
            </a:r>
            <a:r>
              <a:rPr i="1" lang="en-US" sz="1604">
                <a:solidFill>
                  <a:srgbClr val="8E8E8E"/>
                </a:solidFill>
                <a:latin typeface="Arial"/>
                <a:ea typeface="Arial"/>
                <a:cs typeface="Arial"/>
                <a:sym typeface="Arial"/>
              </a:rPr>
              <a:t> </a:t>
            </a:r>
            <a:endParaRPr/>
          </a:p>
          <a:p>
            <a:pPr indent="0" lvl="0" marL="0" marR="0" rtl="0" algn="l">
              <a:spcBef>
                <a:spcPts val="0"/>
              </a:spcBef>
              <a:spcAft>
                <a:spcPts val="0"/>
              </a:spcAft>
              <a:buNone/>
            </a:pPr>
            <a:r>
              <a:t/>
            </a:r>
            <a:endParaRPr i="1" sz="1604">
              <a:solidFill>
                <a:srgbClr val="8E8E8E"/>
              </a:solidFill>
              <a:latin typeface="Arial"/>
              <a:ea typeface="Arial"/>
              <a:cs typeface="Arial"/>
              <a:sym typeface="Arial"/>
            </a:endParaRPr>
          </a:p>
          <a:p>
            <a:pPr indent="0" lvl="0" marL="0" marR="0" rtl="0" algn="l">
              <a:spcBef>
                <a:spcPts val="0"/>
              </a:spcBef>
              <a:spcAft>
                <a:spcPts val="0"/>
              </a:spcAft>
              <a:buNone/>
            </a:pPr>
            <a:r>
              <a:rPr i="1" lang="en-US" sz="1604">
                <a:solidFill>
                  <a:srgbClr val="8E8E8E"/>
                </a:solidFill>
                <a:latin typeface="Arial"/>
                <a:ea typeface="Arial"/>
                <a:cs typeface="Arial"/>
                <a:sym typeface="Arial"/>
              </a:rPr>
              <a:t>Feel free to add your own ideas.</a:t>
            </a:r>
            <a:endParaRPr/>
          </a:p>
        </p:txBody>
      </p:sp>
      <p:sp>
        <p:nvSpPr>
          <p:cNvPr id="358" name="Google Shape;358;p38"/>
          <p:cNvSpPr txBox="1"/>
          <p:nvPr/>
        </p:nvSpPr>
        <p:spPr>
          <a:xfrm>
            <a:off x="8417398" y="7964447"/>
            <a:ext cx="4076757" cy="26205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3">
                <a:solidFill>
                  <a:srgbClr val="555555"/>
                </a:solidFill>
                <a:latin typeface="Arial"/>
                <a:ea typeface="Arial"/>
                <a:cs typeface="Arial"/>
                <a:sym typeface="Arial"/>
              </a:rPr>
              <a:t>*ideas from S1 and resources identified in environmental scan</a:t>
            </a:r>
            <a:endParaRPr/>
          </a:p>
        </p:txBody>
      </p:sp>
      <p:sp>
        <p:nvSpPr>
          <p:cNvPr id="359" name="Google Shape;359;p38"/>
          <p:cNvSpPr txBox="1"/>
          <p:nvPr/>
        </p:nvSpPr>
        <p:spPr>
          <a:xfrm>
            <a:off x="5406990" y="4646863"/>
            <a:ext cx="6412331" cy="339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rgbClr val="8E8E8E"/>
                </a:solidFill>
                <a:latin typeface="Arial"/>
                <a:ea typeface="Arial"/>
                <a:cs typeface="Arial"/>
                <a:sym typeface="Arial"/>
              </a:rPr>
              <a:t>2. What is your big idea to create this experience?</a:t>
            </a:r>
            <a:endParaRPr/>
          </a:p>
        </p:txBody>
      </p:sp>
      <p:sp>
        <p:nvSpPr>
          <p:cNvPr id="360" name="Google Shape;360;p38"/>
          <p:cNvSpPr txBox="1"/>
          <p:nvPr/>
        </p:nvSpPr>
        <p:spPr>
          <a:xfrm>
            <a:off x="5309590" y="7109827"/>
            <a:ext cx="6111857" cy="37010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rgbClr val="8E8E8E"/>
                </a:solidFill>
                <a:latin typeface="Arial"/>
                <a:ea typeface="Arial"/>
                <a:cs typeface="Arial"/>
                <a:sym typeface="Arial"/>
              </a:rPr>
              <a:t>1. My Big Idea</a:t>
            </a:r>
            <a:r>
              <a:rPr lang="en-US" sz="1804">
                <a:solidFill>
                  <a:srgbClr val="8E8E8E"/>
                </a:solidFill>
                <a:latin typeface="Arial"/>
                <a:ea typeface="Arial"/>
                <a:cs typeface="Arial"/>
                <a:sym typeface="Arial"/>
              </a:rPr>
              <a:t>:</a:t>
            </a:r>
            <a:endParaRPr i="1" sz="1804">
              <a:solidFill>
                <a:srgbClr val="8E8E8E"/>
              </a:solidFill>
              <a:latin typeface="Arial"/>
              <a:ea typeface="Arial"/>
              <a:cs typeface="Arial"/>
              <a:sym typeface="Arial"/>
            </a:endParaRPr>
          </a:p>
        </p:txBody>
      </p:sp>
      <p:sp>
        <p:nvSpPr>
          <p:cNvPr id="361" name="Google Shape;361;p38"/>
          <p:cNvSpPr txBox="1"/>
          <p:nvPr>
            <p:ph idx="1" type="body"/>
          </p:nvPr>
        </p:nvSpPr>
        <p:spPr>
          <a:xfrm>
            <a:off x="7087245" y="7152292"/>
            <a:ext cx="6517248" cy="379718"/>
          </a:xfrm>
          <a:prstGeom prst="rect">
            <a:avLst/>
          </a:prstGeom>
          <a:noFill/>
          <a:ln>
            <a:noFill/>
          </a:ln>
        </p:spPr>
        <p:txBody>
          <a:bodyPr anchorCtr="0" anchor="t" bIns="45700" lIns="91425" spcFirstLastPara="1" rIns="91425" wrap="square" tIns="45700">
            <a:normAutofit/>
          </a:bodyPr>
          <a:lstStyle>
            <a:lvl1pPr indent="-336867" lvl="0" marL="457200" algn="l">
              <a:lnSpc>
                <a:spcPct val="90000"/>
              </a:lnSpc>
              <a:spcBef>
                <a:spcPts val="1003"/>
              </a:spcBef>
              <a:spcAft>
                <a:spcPts val="0"/>
              </a:spcAft>
              <a:buClr>
                <a:schemeClr val="dk1"/>
              </a:buClr>
              <a:buSzPts val="1705"/>
              <a:buChar char=" "/>
              <a:defRPr b="1">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62" name="Google Shape;362;p38"/>
          <p:cNvSpPr txBox="1"/>
          <p:nvPr>
            <p:ph idx="2" type="body"/>
          </p:nvPr>
        </p:nvSpPr>
        <p:spPr>
          <a:xfrm>
            <a:off x="5406988" y="2884600"/>
            <a:ext cx="8197503" cy="1333602"/>
          </a:xfrm>
          <a:prstGeom prst="rect">
            <a:avLst/>
          </a:prstGeom>
          <a:noFill/>
          <a:ln>
            <a:noFill/>
          </a:ln>
        </p:spPr>
        <p:txBody>
          <a:bodyPr anchorCtr="0" anchor="t" bIns="45700" lIns="91425" spcFirstLastPara="1" rIns="91425" wrap="square" tIns="45700">
            <a:normAutofit/>
          </a:bodyPr>
          <a:lstStyle>
            <a:lvl1pPr indent="-317754" lvl="0" marL="457200" algn="l">
              <a:lnSpc>
                <a:spcPct val="90000"/>
              </a:lnSpc>
              <a:spcBef>
                <a:spcPts val="1003"/>
              </a:spcBef>
              <a:spcAft>
                <a:spcPts val="0"/>
              </a:spcAft>
              <a:buClr>
                <a:schemeClr val="dk1"/>
              </a:buClr>
              <a:buSzPts val="1404"/>
              <a:buChar char=" "/>
              <a:defRPr sz="1404">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63" name="Google Shape;363;p38"/>
          <p:cNvSpPr txBox="1"/>
          <p:nvPr>
            <p:ph idx="3" type="body"/>
          </p:nvPr>
        </p:nvSpPr>
        <p:spPr>
          <a:xfrm>
            <a:off x="5406991" y="5102813"/>
            <a:ext cx="8197502" cy="1333602"/>
          </a:xfrm>
          <a:prstGeom prst="rect">
            <a:avLst/>
          </a:prstGeom>
          <a:noFill/>
          <a:ln>
            <a:noFill/>
          </a:ln>
        </p:spPr>
        <p:txBody>
          <a:bodyPr anchorCtr="0" anchor="t" bIns="45700" lIns="91425" spcFirstLastPara="1" rIns="91425" wrap="square" tIns="45700">
            <a:normAutofit/>
          </a:bodyPr>
          <a:lstStyle>
            <a:lvl1pPr indent="-317754" lvl="0" marL="457200" algn="l">
              <a:lnSpc>
                <a:spcPct val="90000"/>
              </a:lnSpc>
              <a:spcBef>
                <a:spcPts val="1003"/>
              </a:spcBef>
              <a:spcAft>
                <a:spcPts val="0"/>
              </a:spcAft>
              <a:buClr>
                <a:schemeClr val="dk1"/>
              </a:buClr>
              <a:buSzPts val="1404"/>
              <a:buChar char=" "/>
              <a:defRPr sz="1404">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64" name="Google Shape;364;p38"/>
          <p:cNvSpPr txBox="1"/>
          <p:nvPr>
            <p:ph idx="4" type="body"/>
          </p:nvPr>
        </p:nvSpPr>
        <p:spPr>
          <a:xfrm>
            <a:off x="456845" y="6258990"/>
            <a:ext cx="4363621" cy="1333602"/>
          </a:xfrm>
          <a:prstGeom prst="rect">
            <a:avLst/>
          </a:prstGeom>
          <a:noFill/>
          <a:ln>
            <a:noFill/>
          </a:ln>
        </p:spPr>
        <p:txBody>
          <a:bodyPr anchorCtr="0" anchor="t" bIns="45700" lIns="91425" spcFirstLastPara="1" rIns="91425" wrap="square" tIns="45700">
            <a:normAutofit/>
          </a:bodyPr>
          <a:lstStyle>
            <a:lvl1pPr indent="-317754" lvl="0" marL="457200" algn="l">
              <a:lnSpc>
                <a:spcPct val="90000"/>
              </a:lnSpc>
              <a:spcBef>
                <a:spcPts val="1003"/>
              </a:spcBef>
              <a:spcAft>
                <a:spcPts val="0"/>
              </a:spcAft>
              <a:buClr>
                <a:schemeClr val="dk1"/>
              </a:buClr>
              <a:buSzPts val="1404"/>
              <a:buFont typeface="Arial"/>
              <a:buChar char="•"/>
              <a:defRPr sz="1404">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365" name="Shape 365"/>
        <p:cNvGrpSpPr/>
        <p:nvPr/>
      </p:nvGrpSpPr>
      <p:grpSpPr>
        <a:xfrm>
          <a:off x="0" y="0"/>
          <a:ext cx="0" cy="0"/>
          <a:chOff x="0" y="0"/>
          <a:chExt cx="0" cy="0"/>
        </a:xfrm>
      </p:grpSpPr>
      <p:sp>
        <p:nvSpPr>
          <p:cNvPr id="366" name="Google Shape;366;p39"/>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rgbClr val="8E8E8E"/>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7" name="Google Shape;367;p39"/>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1" sz="702">
                <a:solidFill>
                  <a:srgbClr val="8E8E8E"/>
                </a:solidFill>
                <a:latin typeface="Manuale"/>
                <a:ea typeface="Manuale"/>
                <a:cs typeface="Manuale"/>
                <a:sym typeface="Manuale"/>
              </a:defRPr>
            </a:lvl1pPr>
            <a:lvl2pPr indent="0" lvl="1" marL="0" algn="l">
              <a:spcBef>
                <a:spcPts val="0"/>
              </a:spcBef>
              <a:buNone/>
              <a:defRPr b="1" sz="702">
                <a:solidFill>
                  <a:srgbClr val="8E8E8E"/>
                </a:solidFill>
                <a:latin typeface="Manuale"/>
                <a:ea typeface="Manuale"/>
                <a:cs typeface="Manuale"/>
                <a:sym typeface="Manuale"/>
              </a:defRPr>
            </a:lvl2pPr>
            <a:lvl3pPr indent="0" lvl="2" marL="0" algn="l">
              <a:spcBef>
                <a:spcPts val="0"/>
              </a:spcBef>
              <a:buNone/>
              <a:defRPr b="1" sz="702">
                <a:solidFill>
                  <a:srgbClr val="8E8E8E"/>
                </a:solidFill>
                <a:latin typeface="Manuale"/>
                <a:ea typeface="Manuale"/>
                <a:cs typeface="Manuale"/>
                <a:sym typeface="Manuale"/>
              </a:defRPr>
            </a:lvl3pPr>
            <a:lvl4pPr indent="0" lvl="3" marL="0" algn="l">
              <a:spcBef>
                <a:spcPts val="0"/>
              </a:spcBef>
              <a:buNone/>
              <a:defRPr b="1" sz="702">
                <a:solidFill>
                  <a:srgbClr val="8E8E8E"/>
                </a:solidFill>
                <a:latin typeface="Manuale"/>
                <a:ea typeface="Manuale"/>
                <a:cs typeface="Manuale"/>
                <a:sym typeface="Manuale"/>
              </a:defRPr>
            </a:lvl4pPr>
            <a:lvl5pPr indent="0" lvl="4" marL="0" algn="l">
              <a:spcBef>
                <a:spcPts val="0"/>
              </a:spcBef>
              <a:buNone/>
              <a:defRPr b="1" sz="702">
                <a:solidFill>
                  <a:srgbClr val="8E8E8E"/>
                </a:solidFill>
                <a:latin typeface="Manuale"/>
                <a:ea typeface="Manuale"/>
                <a:cs typeface="Manuale"/>
                <a:sym typeface="Manuale"/>
              </a:defRPr>
            </a:lvl5pPr>
            <a:lvl6pPr indent="0" lvl="5" marL="0" algn="l">
              <a:spcBef>
                <a:spcPts val="0"/>
              </a:spcBef>
              <a:buNone/>
              <a:defRPr b="1" sz="702">
                <a:solidFill>
                  <a:srgbClr val="8E8E8E"/>
                </a:solidFill>
                <a:latin typeface="Manuale"/>
                <a:ea typeface="Manuale"/>
                <a:cs typeface="Manuale"/>
                <a:sym typeface="Manuale"/>
              </a:defRPr>
            </a:lvl6pPr>
            <a:lvl7pPr indent="0" lvl="6" marL="0" algn="l">
              <a:spcBef>
                <a:spcPts val="0"/>
              </a:spcBef>
              <a:buNone/>
              <a:defRPr b="1" sz="702">
                <a:solidFill>
                  <a:srgbClr val="8E8E8E"/>
                </a:solidFill>
                <a:latin typeface="Manuale"/>
                <a:ea typeface="Manuale"/>
                <a:cs typeface="Manuale"/>
                <a:sym typeface="Manuale"/>
              </a:defRPr>
            </a:lvl7pPr>
            <a:lvl8pPr indent="0" lvl="7" marL="0" algn="l">
              <a:spcBef>
                <a:spcPts val="0"/>
              </a:spcBef>
              <a:buNone/>
              <a:defRPr b="1" sz="702">
                <a:solidFill>
                  <a:srgbClr val="8E8E8E"/>
                </a:solidFill>
                <a:latin typeface="Manuale"/>
                <a:ea typeface="Manuale"/>
                <a:cs typeface="Manuale"/>
                <a:sym typeface="Manuale"/>
              </a:defRPr>
            </a:lvl8pPr>
            <a:lvl9pPr indent="0" lvl="8" marL="0" algn="l">
              <a:spcBef>
                <a:spcPts val="0"/>
              </a:spcBef>
              <a:buNone/>
              <a:defRPr b="1" sz="702">
                <a:solidFill>
                  <a:srgbClr val="8E8E8E"/>
                </a:solidFill>
                <a:latin typeface="Manuale"/>
                <a:ea typeface="Manuale"/>
                <a:cs typeface="Manuale"/>
                <a:sym typeface="Manuale"/>
              </a:defRPr>
            </a:lvl9pPr>
          </a:lstStyle>
          <a:p>
            <a:pPr indent="0" lvl="0" marL="0" rtl="0" algn="l">
              <a:spcBef>
                <a:spcPts val="0"/>
              </a:spcBef>
              <a:spcAft>
                <a:spcPts val="0"/>
              </a:spcAft>
              <a:buNone/>
            </a:pPr>
            <a:fld id="{00000000-1234-1234-1234-123412341234}" type="slidenum">
              <a:rPr lang="en-US"/>
              <a:t>‹#›</a:t>
            </a:fld>
            <a:endParaRPr/>
          </a:p>
        </p:txBody>
      </p:sp>
      <p:cxnSp>
        <p:nvCxnSpPr>
          <p:cNvPr id="368" name="Google Shape;368;p39"/>
          <p:cNvCxnSpPr/>
          <p:nvPr/>
        </p:nvCxnSpPr>
        <p:spPr>
          <a:xfrm>
            <a:off x="424384" y="7871040"/>
            <a:ext cx="13180109" cy="0"/>
          </a:xfrm>
          <a:prstGeom prst="straightConnector1">
            <a:avLst/>
          </a:prstGeom>
          <a:noFill/>
          <a:ln cap="flat" cmpd="sng" w="9525">
            <a:solidFill>
              <a:srgbClr val="C6C6C6"/>
            </a:solidFill>
            <a:prstDash val="solid"/>
            <a:miter lim="800000"/>
            <a:headEnd len="sm" w="sm" type="none"/>
            <a:tailEnd len="sm" w="sm" type="none"/>
          </a:ln>
        </p:spPr>
      </p:cxnSp>
      <p:grpSp>
        <p:nvGrpSpPr>
          <p:cNvPr id="369" name="Google Shape;369;p39"/>
          <p:cNvGrpSpPr/>
          <p:nvPr/>
        </p:nvGrpSpPr>
        <p:grpSpPr>
          <a:xfrm>
            <a:off x="0" y="2"/>
            <a:ext cx="14074835" cy="8369300"/>
            <a:chOff x="0" y="0"/>
            <a:chExt cx="12200308" cy="6858000"/>
          </a:xfrm>
        </p:grpSpPr>
        <p:sp>
          <p:nvSpPr>
            <p:cNvPr id="370" name="Google Shape;370;p39"/>
            <p:cNvSpPr/>
            <p:nvPr/>
          </p:nvSpPr>
          <p:spPr>
            <a:xfrm>
              <a:off x="0"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71" name="Google Shape;371;p39"/>
            <p:cNvSpPr/>
            <p:nvPr/>
          </p:nvSpPr>
          <p:spPr>
            <a:xfrm>
              <a:off x="11804308"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72" name="Google Shape;372;p39"/>
            <p:cNvSpPr/>
            <p:nvPr/>
          </p:nvSpPr>
          <p:spPr>
            <a:xfrm rot="5400000">
              <a:off x="5898000" y="-5898000"/>
              <a:ext cx="396000" cy="12192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grpSp>
      <p:sp>
        <p:nvSpPr>
          <p:cNvPr id="373" name="Google Shape;373;p39"/>
          <p:cNvSpPr/>
          <p:nvPr/>
        </p:nvSpPr>
        <p:spPr>
          <a:xfrm>
            <a:off x="1746033" y="1"/>
            <a:ext cx="2385636" cy="11543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74" name="Google Shape;374;p39"/>
          <p:cNvSpPr txBox="1"/>
          <p:nvPr/>
        </p:nvSpPr>
        <p:spPr>
          <a:xfrm>
            <a:off x="1638890" y="7993670"/>
            <a:ext cx="6292987" cy="1849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2">
                <a:solidFill>
                  <a:srgbClr val="8E8E8E"/>
                </a:solidFill>
                <a:latin typeface="Open Sans"/>
                <a:ea typeface="Open Sans"/>
                <a:cs typeface="Open Sans"/>
                <a:sym typeface="Open Sans"/>
              </a:rPr>
              <a:t>Copyright</a:t>
            </a:r>
            <a:r>
              <a:rPr lang="en-US" sz="602">
                <a:solidFill>
                  <a:srgbClr val="8E8E8E"/>
                </a:solidFill>
                <a:latin typeface="Open Sans"/>
                <a:ea typeface="Open Sans"/>
                <a:cs typeface="Open Sans"/>
                <a:sym typeface="Open Sans"/>
              </a:rPr>
              <a:t> © 2022, CAMH</a:t>
            </a:r>
            <a:endParaRPr sz="602">
              <a:solidFill>
                <a:srgbClr val="8E8E8E"/>
              </a:solidFill>
              <a:latin typeface="Open Sans"/>
              <a:ea typeface="Open Sans"/>
              <a:cs typeface="Open Sans"/>
              <a:sym typeface="Open Sans"/>
            </a:endParaRPr>
          </a:p>
        </p:txBody>
      </p:sp>
      <p:sp>
        <p:nvSpPr>
          <p:cNvPr id="375" name="Google Shape;375;p39"/>
          <p:cNvSpPr txBox="1"/>
          <p:nvPr/>
        </p:nvSpPr>
        <p:spPr>
          <a:xfrm>
            <a:off x="2009324" y="4180223"/>
            <a:ext cx="184731" cy="37010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4">
              <a:solidFill>
                <a:schemeClr val="dk1"/>
              </a:solidFill>
              <a:latin typeface="Arial"/>
              <a:ea typeface="Arial"/>
              <a:cs typeface="Arial"/>
              <a:sym typeface="Arial"/>
            </a:endParaRPr>
          </a:p>
        </p:txBody>
      </p:sp>
      <p:sp>
        <p:nvSpPr>
          <p:cNvPr id="376" name="Google Shape;376;p39"/>
          <p:cNvSpPr txBox="1"/>
          <p:nvPr/>
        </p:nvSpPr>
        <p:spPr>
          <a:xfrm>
            <a:off x="3373269" y="1389579"/>
            <a:ext cx="1316386" cy="160441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13">
                <a:solidFill>
                  <a:srgbClr val="555555"/>
                </a:solidFill>
                <a:latin typeface="Arial"/>
                <a:ea typeface="Arial"/>
                <a:cs typeface="Arial"/>
                <a:sym typeface="Arial"/>
              </a:rPr>
              <a:t>Big </a:t>
            </a:r>
            <a:endParaRPr/>
          </a:p>
          <a:p>
            <a:pPr indent="0" lvl="0" marL="0" marR="0" rtl="0" algn="l">
              <a:spcBef>
                <a:spcPts val="1204"/>
              </a:spcBef>
              <a:spcAft>
                <a:spcPts val="0"/>
              </a:spcAft>
              <a:buNone/>
            </a:pPr>
            <a:r>
              <a:rPr b="1" lang="en-US" sz="4413">
                <a:solidFill>
                  <a:srgbClr val="555555"/>
                </a:solidFill>
                <a:latin typeface="Arial"/>
                <a:ea typeface="Arial"/>
                <a:cs typeface="Arial"/>
                <a:sym typeface="Arial"/>
              </a:rPr>
              <a:t>Idea</a:t>
            </a:r>
            <a:endParaRPr/>
          </a:p>
        </p:txBody>
      </p:sp>
      <p:pic>
        <p:nvPicPr>
          <p:cNvPr descr="Idea with solid fill" id="377" name="Google Shape;377;p39"/>
          <p:cNvPicPr preferRelativeResize="0"/>
          <p:nvPr/>
        </p:nvPicPr>
        <p:blipFill rotWithShape="1">
          <a:blip r:embed="rId2">
            <a:alphaModFix/>
          </a:blip>
          <a:srcRect b="0" l="0" r="0" t="0"/>
          <a:stretch/>
        </p:blipFill>
        <p:spPr>
          <a:xfrm>
            <a:off x="745661" y="753360"/>
            <a:ext cx="2778713" cy="2939429"/>
          </a:xfrm>
          <a:prstGeom prst="rect">
            <a:avLst/>
          </a:prstGeom>
          <a:noFill/>
          <a:ln>
            <a:noFill/>
          </a:ln>
        </p:spPr>
      </p:pic>
      <p:sp>
        <p:nvSpPr>
          <p:cNvPr id="378" name="Google Shape;378;p39"/>
          <p:cNvSpPr txBox="1"/>
          <p:nvPr/>
        </p:nvSpPr>
        <p:spPr>
          <a:xfrm>
            <a:off x="787748" y="3978935"/>
            <a:ext cx="5171046" cy="225286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808">
                <a:solidFill>
                  <a:schemeClr val="dk2"/>
                </a:solidFill>
                <a:latin typeface="Arial"/>
                <a:ea typeface="Arial"/>
                <a:cs typeface="Arial"/>
                <a:sym typeface="Arial"/>
              </a:rPr>
              <a:t>Using your memorable experience as inspiration, imagine an experience that can help clinicians write patient-centric notes.</a:t>
            </a:r>
            <a:endParaRPr/>
          </a:p>
        </p:txBody>
      </p:sp>
      <p:sp>
        <p:nvSpPr>
          <p:cNvPr id="379" name="Google Shape;379;p39"/>
          <p:cNvSpPr/>
          <p:nvPr/>
        </p:nvSpPr>
        <p:spPr>
          <a:xfrm>
            <a:off x="6303087" y="309618"/>
            <a:ext cx="7244775" cy="7413964"/>
          </a:xfrm>
          <a:prstGeom prst="rect">
            <a:avLst/>
          </a:prstGeom>
          <a:noFill/>
          <a:ln cap="flat" cmpd="sng" w="38100">
            <a:solidFill>
              <a:srgbClr val="E4E4E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80" name="Google Shape;380;p39"/>
          <p:cNvSpPr txBox="1"/>
          <p:nvPr/>
        </p:nvSpPr>
        <p:spPr>
          <a:xfrm>
            <a:off x="6490177" y="3305547"/>
            <a:ext cx="6412331" cy="339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chemeClr val="dk2"/>
                </a:solidFill>
                <a:latin typeface="Arial"/>
                <a:ea typeface="Arial"/>
                <a:cs typeface="Arial"/>
                <a:sym typeface="Arial"/>
              </a:rPr>
              <a:t>Describe how your experience should feel?</a:t>
            </a:r>
            <a:endParaRPr/>
          </a:p>
        </p:txBody>
      </p:sp>
      <p:sp>
        <p:nvSpPr>
          <p:cNvPr id="381" name="Google Shape;381;p39"/>
          <p:cNvSpPr txBox="1"/>
          <p:nvPr/>
        </p:nvSpPr>
        <p:spPr>
          <a:xfrm>
            <a:off x="6490177" y="483267"/>
            <a:ext cx="7002820" cy="58631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chemeClr val="dk2"/>
                </a:solidFill>
                <a:latin typeface="Arial"/>
                <a:ea typeface="Arial"/>
                <a:cs typeface="Arial"/>
                <a:sym typeface="Arial"/>
              </a:rPr>
              <a:t>Highlight 1 or 2  resources* that can support your Big Idea.</a:t>
            </a:r>
            <a:r>
              <a:rPr i="1" lang="en-US" sz="1604">
                <a:solidFill>
                  <a:schemeClr val="dk2"/>
                </a:solidFill>
                <a:latin typeface="Arial"/>
                <a:ea typeface="Arial"/>
                <a:cs typeface="Arial"/>
                <a:sym typeface="Arial"/>
              </a:rPr>
              <a:t> </a:t>
            </a:r>
            <a:endParaRPr/>
          </a:p>
          <a:p>
            <a:pPr indent="0" lvl="0" marL="0" marR="0" rtl="0" algn="l">
              <a:spcBef>
                <a:spcPts val="0"/>
              </a:spcBef>
              <a:spcAft>
                <a:spcPts val="0"/>
              </a:spcAft>
              <a:buNone/>
            </a:pPr>
            <a:r>
              <a:rPr i="1" lang="en-US" sz="1604">
                <a:solidFill>
                  <a:schemeClr val="dk2"/>
                </a:solidFill>
                <a:latin typeface="Arial"/>
                <a:ea typeface="Arial"/>
                <a:cs typeface="Arial"/>
                <a:sym typeface="Arial"/>
              </a:rPr>
              <a:t>Feel free to add your own ideas.</a:t>
            </a:r>
            <a:endParaRPr/>
          </a:p>
        </p:txBody>
      </p:sp>
      <p:sp>
        <p:nvSpPr>
          <p:cNvPr id="382" name="Google Shape;382;p39"/>
          <p:cNvSpPr txBox="1"/>
          <p:nvPr/>
        </p:nvSpPr>
        <p:spPr>
          <a:xfrm>
            <a:off x="8417398" y="7964447"/>
            <a:ext cx="4076757" cy="26205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3">
                <a:solidFill>
                  <a:srgbClr val="555555"/>
                </a:solidFill>
                <a:latin typeface="Arial"/>
                <a:ea typeface="Arial"/>
                <a:cs typeface="Arial"/>
                <a:sym typeface="Arial"/>
              </a:rPr>
              <a:t>*ideas from S1 and resources identified in environmental scan</a:t>
            </a:r>
            <a:endParaRPr/>
          </a:p>
        </p:txBody>
      </p:sp>
      <p:sp>
        <p:nvSpPr>
          <p:cNvPr id="383" name="Google Shape;383;p39"/>
          <p:cNvSpPr txBox="1"/>
          <p:nvPr/>
        </p:nvSpPr>
        <p:spPr>
          <a:xfrm>
            <a:off x="6490178" y="5226014"/>
            <a:ext cx="6412331" cy="339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chemeClr val="dk2"/>
                </a:solidFill>
                <a:latin typeface="Arial"/>
                <a:ea typeface="Arial"/>
                <a:cs typeface="Arial"/>
                <a:sym typeface="Arial"/>
              </a:rPr>
              <a:t>What is your big idea to create this experience?</a:t>
            </a:r>
            <a:endParaRPr/>
          </a:p>
        </p:txBody>
      </p:sp>
      <p:sp>
        <p:nvSpPr>
          <p:cNvPr id="384" name="Google Shape;384;p39"/>
          <p:cNvSpPr txBox="1"/>
          <p:nvPr/>
        </p:nvSpPr>
        <p:spPr>
          <a:xfrm>
            <a:off x="6490176" y="7163536"/>
            <a:ext cx="6111857" cy="37010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rgbClr val="555555"/>
                </a:solidFill>
                <a:latin typeface="Arial"/>
                <a:ea typeface="Arial"/>
                <a:cs typeface="Arial"/>
                <a:sym typeface="Arial"/>
              </a:rPr>
              <a:t>My Big Idea</a:t>
            </a:r>
            <a:r>
              <a:rPr lang="en-US" sz="1804">
                <a:solidFill>
                  <a:srgbClr val="555555"/>
                </a:solidFill>
                <a:latin typeface="Arial"/>
                <a:ea typeface="Arial"/>
                <a:cs typeface="Arial"/>
                <a:sym typeface="Arial"/>
              </a:rPr>
              <a:t>:</a:t>
            </a:r>
            <a:endParaRPr i="1" sz="1804">
              <a:solidFill>
                <a:srgbClr val="555555"/>
              </a:solidFill>
              <a:latin typeface="Arial"/>
              <a:ea typeface="Arial"/>
              <a:cs typeface="Arial"/>
              <a:sym typeface="Arial"/>
            </a:endParaRPr>
          </a:p>
        </p:txBody>
      </p:sp>
      <p:sp>
        <p:nvSpPr>
          <p:cNvPr id="385" name="Google Shape;385;p39"/>
          <p:cNvSpPr txBox="1"/>
          <p:nvPr>
            <p:ph idx="1" type="body"/>
          </p:nvPr>
        </p:nvSpPr>
        <p:spPr>
          <a:xfrm>
            <a:off x="8074057" y="7212243"/>
            <a:ext cx="5352826" cy="379718"/>
          </a:xfrm>
          <a:prstGeom prst="rect">
            <a:avLst/>
          </a:prstGeom>
          <a:noFill/>
          <a:ln>
            <a:noFill/>
          </a:ln>
        </p:spPr>
        <p:txBody>
          <a:bodyPr anchorCtr="0" anchor="t" bIns="45700" lIns="91425" spcFirstLastPara="1" rIns="91425" wrap="square" tIns="45700">
            <a:normAutofit/>
          </a:bodyPr>
          <a:lstStyle>
            <a:lvl1pPr indent="-336867" lvl="0" marL="457200" algn="l">
              <a:lnSpc>
                <a:spcPct val="90000"/>
              </a:lnSpc>
              <a:spcBef>
                <a:spcPts val="1003"/>
              </a:spcBef>
              <a:spcAft>
                <a:spcPts val="0"/>
              </a:spcAft>
              <a:buClr>
                <a:schemeClr val="dk1"/>
              </a:buClr>
              <a:buSzPts val="1705"/>
              <a:buChar char=" "/>
              <a:defRPr b="1">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86" name="Google Shape;386;p39"/>
          <p:cNvSpPr txBox="1"/>
          <p:nvPr>
            <p:ph idx="2" type="body"/>
          </p:nvPr>
        </p:nvSpPr>
        <p:spPr>
          <a:xfrm>
            <a:off x="6475329" y="3793445"/>
            <a:ext cx="6935682" cy="1333602"/>
          </a:xfrm>
          <a:prstGeom prst="rect">
            <a:avLst/>
          </a:prstGeom>
          <a:noFill/>
          <a:ln>
            <a:noFill/>
          </a:ln>
        </p:spPr>
        <p:txBody>
          <a:bodyPr anchorCtr="0" anchor="t" bIns="45700" lIns="91425" spcFirstLastPara="1" rIns="91425" wrap="square" tIns="45700">
            <a:normAutofit/>
          </a:bodyPr>
          <a:lstStyle>
            <a:lvl1pPr indent="-317754" lvl="0" marL="457200" algn="l">
              <a:lnSpc>
                <a:spcPct val="90000"/>
              </a:lnSpc>
              <a:spcBef>
                <a:spcPts val="1003"/>
              </a:spcBef>
              <a:spcAft>
                <a:spcPts val="0"/>
              </a:spcAft>
              <a:buClr>
                <a:schemeClr val="dk1"/>
              </a:buClr>
              <a:buSzPts val="1404"/>
              <a:buChar char=" "/>
              <a:defRPr sz="1404">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87" name="Google Shape;387;p39"/>
          <p:cNvSpPr txBox="1"/>
          <p:nvPr>
            <p:ph idx="3" type="body"/>
          </p:nvPr>
        </p:nvSpPr>
        <p:spPr>
          <a:xfrm>
            <a:off x="6490179" y="5681963"/>
            <a:ext cx="6935682" cy="1333602"/>
          </a:xfrm>
          <a:prstGeom prst="rect">
            <a:avLst/>
          </a:prstGeom>
          <a:noFill/>
          <a:ln>
            <a:noFill/>
          </a:ln>
        </p:spPr>
        <p:txBody>
          <a:bodyPr anchorCtr="0" anchor="t" bIns="45700" lIns="91425" spcFirstLastPara="1" rIns="91425" wrap="square" tIns="45700">
            <a:normAutofit/>
          </a:bodyPr>
          <a:lstStyle>
            <a:lvl1pPr indent="-317754" lvl="0" marL="457200" algn="l">
              <a:lnSpc>
                <a:spcPct val="90000"/>
              </a:lnSpc>
              <a:spcBef>
                <a:spcPts val="1003"/>
              </a:spcBef>
              <a:spcAft>
                <a:spcPts val="0"/>
              </a:spcAft>
              <a:buClr>
                <a:schemeClr val="dk1"/>
              </a:buClr>
              <a:buSzPts val="1404"/>
              <a:buChar char=" "/>
              <a:defRPr sz="1404">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2" name="Shape 42"/>
        <p:cNvGrpSpPr/>
        <p:nvPr/>
      </p:nvGrpSpPr>
      <p:grpSpPr>
        <a:xfrm>
          <a:off x="0" y="0"/>
          <a:ext cx="0" cy="0"/>
          <a:chOff x="0" y="0"/>
          <a:chExt cx="0" cy="0"/>
        </a:xfrm>
      </p:grpSpPr>
      <p:sp>
        <p:nvSpPr>
          <p:cNvPr id="43" name="Google Shape;43;p54"/>
          <p:cNvSpPr txBox="1"/>
          <p:nvPr>
            <p:ph type="title"/>
          </p:nvPr>
        </p:nvSpPr>
        <p:spPr>
          <a:xfrm>
            <a:off x="6337092" y="2615295"/>
            <a:ext cx="4625197"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4" name="Google Shape;44;p54"/>
          <p:cNvSpPr txBox="1"/>
          <p:nvPr>
            <p:ph idx="2" type="title"/>
          </p:nvPr>
        </p:nvSpPr>
        <p:spPr>
          <a:xfrm>
            <a:off x="6337092" y="867968"/>
            <a:ext cx="1320232"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45" name="Google Shape;45;p54"/>
          <p:cNvSpPr/>
          <p:nvPr/>
        </p:nvSpPr>
        <p:spPr>
          <a:xfrm>
            <a:off x="6338612"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 name="Google Shape;46;p54"/>
          <p:cNvSpPr/>
          <p:nvPr/>
        </p:nvSpPr>
        <p:spPr>
          <a:xfrm>
            <a:off x="4686129" y="261601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 name="Google Shape;47;p54"/>
          <p:cNvSpPr/>
          <p:nvPr/>
        </p:nvSpPr>
        <p:spPr>
          <a:xfrm>
            <a:off x="9644576"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 name="Google Shape;48;p54"/>
          <p:cNvSpPr/>
          <p:nvPr/>
        </p:nvSpPr>
        <p:spPr>
          <a:xfrm>
            <a:off x="7991094"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 name="Google Shape;49;p54"/>
          <p:cNvSpPr/>
          <p:nvPr/>
        </p:nvSpPr>
        <p:spPr>
          <a:xfrm>
            <a:off x="9644576" y="86798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 name="Google Shape;50;p54"/>
          <p:cNvSpPr/>
          <p:nvPr/>
        </p:nvSpPr>
        <p:spPr>
          <a:xfrm>
            <a:off x="4686129" y="86945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 name="Google Shape;51;p54"/>
          <p:cNvSpPr/>
          <p:nvPr/>
        </p:nvSpPr>
        <p:spPr>
          <a:xfrm>
            <a:off x="4686129"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 name="Google Shape;52;p54"/>
          <p:cNvSpPr/>
          <p:nvPr/>
        </p:nvSpPr>
        <p:spPr>
          <a:xfrm>
            <a:off x="3033647" y="2616027"/>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 name="Google Shape;53;p54"/>
          <p:cNvSpPr/>
          <p:nvPr/>
        </p:nvSpPr>
        <p:spPr>
          <a:xfrm>
            <a:off x="3033647"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 name="Google Shape;54;p54"/>
          <p:cNvSpPr/>
          <p:nvPr/>
        </p:nvSpPr>
        <p:spPr>
          <a:xfrm>
            <a:off x="6338612"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 name="Google Shape;55;p54"/>
          <p:cNvSpPr/>
          <p:nvPr/>
        </p:nvSpPr>
        <p:spPr>
          <a:xfrm>
            <a:off x="7991094"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Only">
  <p:cSld name="1_Title Only">
    <p:bg>
      <p:bgPr>
        <a:solidFill>
          <a:schemeClr val="accent1">
            <a:alpha val="24705"/>
          </a:schemeClr>
        </a:solidFill>
      </p:bgPr>
    </p:bg>
    <p:spTree>
      <p:nvGrpSpPr>
        <p:cNvPr id="388" name="Shape 388"/>
        <p:cNvGrpSpPr/>
        <p:nvPr/>
      </p:nvGrpSpPr>
      <p:grpSpPr>
        <a:xfrm>
          <a:off x="0" y="0"/>
          <a:ext cx="0" cy="0"/>
          <a:chOff x="0" y="0"/>
          <a:chExt cx="0" cy="0"/>
        </a:xfrm>
      </p:grpSpPr>
      <p:sp>
        <p:nvSpPr>
          <p:cNvPr id="389" name="Google Shape;389;p40"/>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0" name="Google Shape;390;p40"/>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
        <p:nvSpPr>
          <p:cNvPr id="391" name="Google Shape;391;p40"/>
          <p:cNvSpPr/>
          <p:nvPr/>
        </p:nvSpPr>
        <p:spPr>
          <a:xfrm>
            <a:off x="387626" y="450319"/>
            <a:ext cx="13290000" cy="7468667"/>
          </a:xfrm>
          <a:prstGeom prst="rect">
            <a:avLst/>
          </a:prstGeom>
          <a:solidFill>
            <a:srgbClr val="E4E4E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92" name="Google Shape;392;p40"/>
          <p:cNvSpPr/>
          <p:nvPr/>
        </p:nvSpPr>
        <p:spPr>
          <a:xfrm>
            <a:off x="9423643" y="952896"/>
            <a:ext cx="3737811" cy="2543849"/>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03">
                <a:solidFill>
                  <a:schemeClr val="lt1"/>
                </a:solidFill>
                <a:latin typeface="Arial"/>
                <a:ea typeface="Arial"/>
                <a:cs typeface="Arial"/>
                <a:sym typeface="Arial"/>
              </a:rPr>
              <a:t>Task Description</a:t>
            </a:r>
            <a:endParaRPr/>
          </a:p>
          <a:p>
            <a:pPr indent="0" lvl="0" marL="0" marR="0" rtl="0" algn="l">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rPr b="0" lang="en-US" sz="1003">
                <a:solidFill>
                  <a:schemeClr val="lt1"/>
                </a:solidFill>
                <a:latin typeface="Arial"/>
                <a:ea typeface="Arial"/>
                <a:cs typeface="Arial"/>
                <a:sym typeface="Arial"/>
              </a:rPr>
              <a:t>Describe the task or step in the process.  Details to highlight include</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Who is involved</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What is the action</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What items or materials are used (if)</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When is this taking place</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Where is this taking place</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Any other information you feel is important.</a:t>
            </a:r>
            <a:endParaRPr/>
          </a:p>
        </p:txBody>
      </p:sp>
      <p:sp>
        <p:nvSpPr>
          <p:cNvPr id="393" name="Google Shape;393;p40"/>
          <p:cNvSpPr/>
          <p:nvPr/>
        </p:nvSpPr>
        <p:spPr>
          <a:xfrm>
            <a:off x="903799" y="858878"/>
            <a:ext cx="8003670" cy="6650245"/>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1003"/>
              <a:buFont typeface="Arial"/>
              <a:buNone/>
            </a:pPr>
            <a:r>
              <a:t/>
            </a:r>
            <a:endParaRPr b="1" sz="1003">
              <a:solidFill>
                <a:schemeClr val="lt1"/>
              </a:solidFill>
              <a:latin typeface="Arial"/>
              <a:ea typeface="Arial"/>
              <a:cs typeface="Arial"/>
              <a:sym typeface="Arial"/>
            </a:endParaRPr>
          </a:p>
          <a:p>
            <a:pPr indent="0" lvl="0" marL="0" marR="0" rtl="0" algn="ctr">
              <a:spcBef>
                <a:spcPts val="0"/>
              </a:spcBef>
              <a:spcAft>
                <a:spcPts val="0"/>
              </a:spcAft>
              <a:buNone/>
            </a:pPr>
            <a:r>
              <a:t/>
            </a:r>
            <a:endParaRPr sz="1804">
              <a:solidFill>
                <a:schemeClr val="lt1"/>
              </a:solidFill>
              <a:latin typeface="Arial"/>
              <a:ea typeface="Arial"/>
              <a:cs typeface="Arial"/>
              <a:sym typeface="Arial"/>
            </a:endParaRPr>
          </a:p>
          <a:p>
            <a:pPr indent="0" lvl="0" marL="0" marR="0" rtl="0" algn="ctr">
              <a:spcBef>
                <a:spcPts val="0"/>
              </a:spcBef>
              <a:spcAft>
                <a:spcPts val="0"/>
              </a:spcAft>
              <a:buNone/>
            </a:pPr>
            <a:r>
              <a:t/>
            </a:r>
            <a:endParaRPr b="1" sz="1604">
              <a:solidFill>
                <a:schemeClr val="lt1"/>
              </a:solidFill>
              <a:latin typeface="Arial"/>
              <a:ea typeface="Arial"/>
              <a:cs typeface="Arial"/>
              <a:sym typeface="Arial"/>
            </a:endParaRPr>
          </a:p>
          <a:p>
            <a:pPr indent="0" lvl="0" marL="46176" marR="0" rtl="0" algn="l">
              <a:spcBef>
                <a:spcPts val="0"/>
              </a:spcBef>
              <a:spcAft>
                <a:spcPts val="0"/>
              </a:spcAft>
              <a:buClr>
                <a:schemeClr val="lt1"/>
              </a:buClr>
              <a:buSzPts val="1804"/>
              <a:buFont typeface="Arial"/>
              <a:buNone/>
            </a:pPr>
            <a:r>
              <a:rPr b="0" lang="en-US" sz="1804">
                <a:solidFill>
                  <a:schemeClr val="lt1"/>
                </a:solidFill>
                <a:latin typeface="Arial"/>
                <a:ea typeface="Arial"/>
                <a:cs typeface="Arial"/>
                <a:sym typeface="Arial"/>
              </a:rPr>
              <a:t>Using the template provided, create a storyboard about a clinician’s end-user experience with your Big Idea. </a:t>
            </a:r>
            <a:endParaRPr/>
          </a:p>
          <a:p>
            <a:pPr indent="0" lvl="0" marL="46176" marR="0" rtl="0" algn="l">
              <a:spcBef>
                <a:spcPts val="0"/>
              </a:spcBef>
              <a:spcAft>
                <a:spcPts val="0"/>
              </a:spcAft>
              <a:buClr>
                <a:schemeClr val="dk1"/>
              </a:buClr>
              <a:buSzPts val="1805"/>
              <a:buFont typeface="Arial"/>
              <a:buNone/>
            </a:pPr>
            <a:r>
              <a:t/>
            </a:r>
            <a:endParaRPr b="0" sz="1804">
              <a:solidFill>
                <a:schemeClr val="lt1"/>
              </a:solidFill>
              <a:latin typeface="Arial"/>
              <a:ea typeface="Arial"/>
              <a:cs typeface="Arial"/>
              <a:sym typeface="Arial"/>
            </a:endParaRPr>
          </a:p>
          <a:p>
            <a:pPr indent="0" lvl="0" marL="46176" marR="0" rtl="0" algn="l">
              <a:spcBef>
                <a:spcPts val="0"/>
              </a:spcBef>
              <a:spcAft>
                <a:spcPts val="0"/>
              </a:spcAft>
              <a:buClr>
                <a:schemeClr val="lt1"/>
              </a:buClr>
              <a:buSzPts val="1804"/>
              <a:buFont typeface="Arial"/>
              <a:buNone/>
            </a:pPr>
            <a:r>
              <a:rPr b="0" lang="en-US" sz="1804">
                <a:solidFill>
                  <a:schemeClr val="lt1"/>
                </a:solidFill>
                <a:latin typeface="Arial"/>
                <a:ea typeface="Arial"/>
                <a:cs typeface="Arial"/>
                <a:sym typeface="Arial"/>
              </a:rPr>
              <a:t>Feel free to use a pen and paper if you prefer that medium.</a:t>
            </a:r>
            <a:endParaRPr/>
          </a:p>
          <a:p>
            <a:pPr indent="0" lvl="0" marL="0" marR="0" rtl="0" algn="l">
              <a:spcBef>
                <a:spcPts val="0"/>
              </a:spcBef>
              <a:spcAft>
                <a:spcPts val="0"/>
              </a:spcAft>
              <a:buClr>
                <a:schemeClr val="dk1"/>
              </a:buClr>
              <a:buSzPts val="2006"/>
              <a:buFont typeface="Arial"/>
              <a:buNone/>
            </a:pPr>
            <a:r>
              <a:t/>
            </a:r>
            <a:endParaRPr b="1" sz="2006">
              <a:solidFill>
                <a:schemeClr val="lt1"/>
              </a:solidFill>
              <a:latin typeface="Arial"/>
              <a:ea typeface="Arial"/>
              <a:cs typeface="Arial"/>
              <a:sym typeface="Arial"/>
            </a:endParaRPr>
          </a:p>
          <a:p>
            <a:pPr indent="-343929" lvl="0" marL="343929" marR="0" rtl="0" algn="l">
              <a:spcBef>
                <a:spcPts val="0"/>
              </a:spcBef>
              <a:spcAft>
                <a:spcPts val="0"/>
              </a:spcAft>
              <a:buClr>
                <a:schemeClr val="lt1"/>
              </a:buClr>
              <a:buSzPts val="2006"/>
              <a:buFont typeface="Arial"/>
              <a:buChar char="•"/>
            </a:pPr>
            <a:r>
              <a:rPr b="1" lang="en-US" sz="2006">
                <a:solidFill>
                  <a:schemeClr val="lt1"/>
                </a:solidFill>
                <a:latin typeface="Arial"/>
                <a:ea typeface="Arial"/>
                <a:cs typeface="Arial"/>
                <a:sym typeface="Arial"/>
              </a:rPr>
              <a:t>Start with a story about your Big Idea</a:t>
            </a:r>
            <a:endParaRPr b="0" i="0" sz="2006" u="none" strike="noStrike">
              <a:solidFill>
                <a:schemeClr val="lt1"/>
              </a:solidFill>
              <a:latin typeface="Arial"/>
              <a:ea typeface="Arial"/>
              <a:cs typeface="Arial"/>
              <a:sym typeface="Arial"/>
            </a:endParaRPr>
          </a:p>
          <a:p>
            <a:pPr indent="0" lvl="1" marL="367813" marR="0" rtl="0" algn="l">
              <a:spcBef>
                <a:spcPts val="0"/>
              </a:spcBef>
              <a:spcAft>
                <a:spcPts val="0"/>
              </a:spcAft>
              <a:buClr>
                <a:schemeClr val="dk1"/>
              </a:buClr>
              <a:buSzPts val="1605"/>
              <a:buFont typeface="Arial"/>
              <a:buNone/>
            </a:pPr>
            <a:r>
              <a:t/>
            </a:r>
            <a:endParaRPr b="0" i="0" sz="1604" u="none" cap="none" strike="noStrike">
              <a:solidFill>
                <a:schemeClr val="lt1"/>
              </a:solidFill>
              <a:latin typeface="Arial"/>
              <a:ea typeface="Arial"/>
              <a:cs typeface="Arial"/>
              <a:sym typeface="Arial"/>
            </a:endParaRPr>
          </a:p>
          <a:p>
            <a:pPr indent="0" lvl="1" marL="367813" marR="0" rtl="0" algn="l">
              <a:spcBef>
                <a:spcPts val="0"/>
              </a:spcBef>
              <a:spcAft>
                <a:spcPts val="0"/>
              </a:spcAft>
              <a:buClr>
                <a:schemeClr val="lt1"/>
              </a:buClr>
              <a:buSzPts val="1604"/>
              <a:buFont typeface="Arial"/>
              <a:buNone/>
            </a:pPr>
            <a:r>
              <a:rPr b="0" i="0" lang="en-US" sz="1604" u="none" cap="none" strike="noStrike">
                <a:solidFill>
                  <a:schemeClr val="lt1"/>
                </a:solidFill>
                <a:latin typeface="Arial"/>
                <a:ea typeface="Arial"/>
                <a:cs typeface="Arial"/>
                <a:sym typeface="Arial"/>
              </a:rPr>
              <a:t>Identify a character, a setting, and a plot. Then pick scenes that show the plot developing from start to finish.</a:t>
            </a:r>
            <a:endParaRPr/>
          </a:p>
          <a:p>
            <a:pPr indent="-216548" lvl="1" marL="711742" marR="0" rtl="0" algn="l">
              <a:spcBef>
                <a:spcPts val="0"/>
              </a:spcBef>
              <a:spcAft>
                <a:spcPts val="0"/>
              </a:spcAft>
              <a:buClr>
                <a:schemeClr val="dk1"/>
              </a:buClr>
              <a:buSzPts val="2006"/>
              <a:buFont typeface="Arial"/>
              <a:buNone/>
            </a:pPr>
            <a:r>
              <a:t/>
            </a:r>
            <a:endParaRPr b="0" i="0" sz="2006" u="none" cap="none" strike="noStrike">
              <a:solidFill>
                <a:schemeClr val="lt1"/>
              </a:solidFill>
              <a:latin typeface="Arial"/>
              <a:ea typeface="Arial"/>
              <a:cs typeface="Arial"/>
              <a:sym typeface="Arial"/>
            </a:endParaRPr>
          </a:p>
          <a:p>
            <a:pPr indent="-343929" lvl="0" marL="343929" marR="0" rtl="0" algn="l">
              <a:spcBef>
                <a:spcPts val="0"/>
              </a:spcBef>
              <a:spcAft>
                <a:spcPts val="0"/>
              </a:spcAft>
              <a:buClr>
                <a:schemeClr val="lt1"/>
              </a:buClr>
              <a:buSzPts val="2006"/>
              <a:buFont typeface="Arial"/>
              <a:buChar char="•"/>
            </a:pPr>
            <a:r>
              <a:rPr b="1" lang="en-US" sz="2006">
                <a:solidFill>
                  <a:schemeClr val="lt1"/>
                </a:solidFill>
                <a:latin typeface="Arial"/>
                <a:ea typeface="Arial"/>
                <a:cs typeface="Arial"/>
                <a:sym typeface="Arial"/>
              </a:rPr>
              <a:t>Then, Illustrate your story</a:t>
            </a:r>
            <a:endParaRPr/>
          </a:p>
          <a:p>
            <a:pPr indent="0" lvl="1" marL="367813" marR="0" rtl="0" algn="l">
              <a:spcBef>
                <a:spcPts val="0"/>
              </a:spcBef>
              <a:spcAft>
                <a:spcPts val="0"/>
              </a:spcAft>
              <a:buClr>
                <a:schemeClr val="dk1"/>
              </a:buClr>
              <a:buSzPts val="1605"/>
              <a:buFont typeface="Arial"/>
              <a:buNone/>
            </a:pPr>
            <a:r>
              <a:t/>
            </a:r>
            <a:endParaRPr b="0" i="0" sz="1604" u="none" cap="none" strike="noStrike">
              <a:solidFill>
                <a:schemeClr val="lt1"/>
              </a:solidFill>
              <a:latin typeface="Arial"/>
              <a:ea typeface="Arial"/>
              <a:cs typeface="Arial"/>
              <a:sym typeface="Arial"/>
            </a:endParaRPr>
          </a:p>
          <a:p>
            <a:pPr indent="0" lvl="1" marL="367813" marR="0" rtl="0" algn="l">
              <a:spcBef>
                <a:spcPts val="0"/>
              </a:spcBef>
              <a:spcAft>
                <a:spcPts val="0"/>
              </a:spcAft>
              <a:buClr>
                <a:schemeClr val="lt1"/>
              </a:buClr>
              <a:buSzPts val="1604"/>
              <a:buFont typeface="Arial"/>
              <a:buNone/>
            </a:pPr>
            <a:r>
              <a:rPr b="0" i="0" lang="en-US" sz="1604" u="none" cap="none" strike="noStrike">
                <a:solidFill>
                  <a:schemeClr val="lt1"/>
                </a:solidFill>
                <a:latin typeface="Arial"/>
                <a:ea typeface="Arial"/>
                <a:cs typeface="Arial"/>
                <a:sym typeface="Arial"/>
              </a:rPr>
              <a:t>Think of your storyboard like a comic strip. Combine quick sketches with speech and thought bubbles, action bursts, captions, and narration.</a:t>
            </a:r>
            <a:endParaRPr/>
          </a:p>
          <a:p>
            <a:pPr indent="-216548" lvl="1" marL="711742" marR="0" rtl="0" algn="l">
              <a:spcBef>
                <a:spcPts val="0"/>
              </a:spcBef>
              <a:spcAft>
                <a:spcPts val="0"/>
              </a:spcAft>
              <a:buClr>
                <a:schemeClr val="dk1"/>
              </a:buClr>
              <a:buSzPts val="2006"/>
              <a:buFont typeface="Arial"/>
              <a:buNone/>
            </a:pPr>
            <a:r>
              <a:t/>
            </a:r>
            <a:endParaRPr b="0" i="0" sz="2006"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dk1"/>
              </a:buClr>
              <a:buSzPts val="2407"/>
              <a:buFont typeface="Arial"/>
              <a:buNone/>
            </a:pPr>
            <a:r>
              <a:t/>
            </a:r>
            <a:endParaRPr b="1" sz="2407">
              <a:solidFill>
                <a:schemeClr val="lt1"/>
              </a:solidFill>
              <a:latin typeface="Arial"/>
              <a:ea typeface="Arial"/>
              <a:cs typeface="Arial"/>
              <a:sym typeface="Arial"/>
            </a:endParaRPr>
          </a:p>
          <a:p>
            <a:pPr indent="0" lvl="0" marL="0" marR="0" rtl="0" algn="l">
              <a:spcBef>
                <a:spcPts val="0"/>
              </a:spcBef>
              <a:spcAft>
                <a:spcPts val="0"/>
              </a:spcAft>
              <a:buClr>
                <a:schemeClr val="dk1"/>
              </a:buClr>
              <a:buSzPts val="2808"/>
              <a:buFont typeface="Arial"/>
              <a:buNone/>
            </a:pPr>
            <a:r>
              <a:t/>
            </a:r>
            <a:endParaRPr b="1" sz="2808">
              <a:solidFill>
                <a:schemeClr val="lt1"/>
              </a:solidFill>
              <a:latin typeface="Arial"/>
              <a:ea typeface="Arial"/>
              <a:cs typeface="Arial"/>
              <a:sym typeface="Arial"/>
            </a:endParaRPr>
          </a:p>
        </p:txBody>
      </p:sp>
      <p:sp>
        <p:nvSpPr>
          <p:cNvPr id="394" name="Google Shape;394;p40"/>
          <p:cNvSpPr txBox="1"/>
          <p:nvPr/>
        </p:nvSpPr>
        <p:spPr>
          <a:xfrm>
            <a:off x="903798" y="862857"/>
            <a:ext cx="11935654" cy="755496"/>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2508"/>
              <a:buFont typeface="Arial"/>
              <a:buNone/>
            </a:pPr>
            <a:r>
              <a:rPr b="1" lang="en-US" sz="2508">
                <a:solidFill>
                  <a:schemeClr val="accent1"/>
                </a:solidFill>
                <a:latin typeface="Arial"/>
                <a:ea typeface="Arial"/>
                <a:cs typeface="Arial"/>
                <a:sym typeface="Arial"/>
              </a:rPr>
              <a:t>Activity - Storyboarding</a:t>
            </a:r>
            <a:endParaRPr/>
          </a:p>
        </p:txBody>
      </p:sp>
      <p:sp>
        <p:nvSpPr>
          <p:cNvPr id="395" name="Google Shape;395;p40"/>
          <p:cNvSpPr/>
          <p:nvPr/>
        </p:nvSpPr>
        <p:spPr>
          <a:xfrm>
            <a:off x="9423643" y="3586782"/>
            <a:ext cx="3737811" cy="3954000"/>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rPr b="1" lang="en-US" sz="1003">
                <a:solidFill>
                  <a:schemeClr val="lt1"/>
                </a:solidFill>
                <a:latin typeface="Arial"/>
                <a:ea typeface="Arial"/>
                <a:cs typeface="Arial"/>
                <a:sym typeface="Arial"/>
              </a:rPr>
              <a:t>Insert picture</a:t>
            </a:r>
            <a:endParaRPr/>
          </a:p>
          <a:p>
            <a:pPr indent="0" lvl="0" marL="0" marR="0" rtl="0" algn="l">
              <a:lnSpc>
                <a:spcPct val="125000"/>
              </a:lnSpc>
              <a:spcBef>
                <a:spcPts val="0"/>
              </a:spcBef>
              <a:spcAft>
                <a:spcPts val="0"/>
              </a:spcAft>
              <a:buNone/>
            </a:pPr>
            <a:r>
              <a:rPr b="0" lang="en-US" sz="1003">
                <a:solidFill>
                  <a:schemeClr val="lt1"/>
                </a:solidFill>
                <a:latin typeface="Arial"/>
                <a:ea typeface="Arial"/>
                <a:cs typeface="Arial"/>
                <a:sym typeface="Arial"/>
              </a:rPr>
              <a:t>You can insert a picture to represent the task. </a:t>
            </a:r>
            <a:endParaRPr/>
          </a:p>
          <a:p>
            <a:pPr indent="0" lvl="0" marL="0" marR="0" rtl="0" algn="l">
              <a:lnSpc>
                <a:spcPct val="125000"/>
              </a:lnSpc>
              <a:spcBef>
                <a:spcPts val="0"/>
              </a:spcBef>
              <a:spcAft>
                <a:spcPts val="0"/>
              </a:spcAft>
              <a:buNone/>
            </a:pPr>
            <a:r>
              <a:t/>
            </a:r>
            <a:endParaRPr b="0" sz="1003">
              <a:solidFill>
                <a:schemeClr val="lt1"/>
              </a:solidFill>
              <a:latin typeface="Arial"/>
              <a:ea typeface="Arial"/>
              <a:cs typeface="Arial"/>
              <a:sym typeface="Arial"/>
            </a:endParaRPr>
          </a:p>
          <a:p>
            <a:pPr indent="0" lvl="0" marL="0" marR="0" rtl="0" algn="l">
              <a:lnSpc>
                <a:spcPct val="125000"/>
              </a:lnSpc>
              <a:spcBef>
                <a:spcPts val="0"/>
              </a:spcBef>
              <a:spcAft>
                <a:spcPts val="0"/>
              </a:spcAft>
              <a:buClr>
                <a:schemeClr val="lt1"/>
              </a:buClr>
              <a:buSzPts val="1003"/>
              <a:buFont typeface="Arial"/>
              <a:buNone/>
            </a:pPr>
            <a:r>
              <a:rPr b="0" lang="en-US" sz="1003">
                <a:solidFill>
                  <a:schemeClr val="lt1"/>
                </a:solidFill>
                <a:latin typeface="Arial"/>
                <a:ea typeface="Arial"/>
                <a:cs typeface="Arial"/>
                <a:sym typeface="Arial"/>
              </a:rPr>
              <a:t>Up to you how you want to visualize on this storyboard. You can use icons/symbols in PowerPoint, google some images, or draw.  </a:t>
            </a:r>
            <a:endParaRPr/>
          </a:p>
          <a:p>
            <a:pPr indent="0" lvl="0" marL="0" marR="0" rtl="0" algn="l">
              <a:lnSpc>
                <a:spcPct val="125000"/>
              </a:lnSpc>
              <a:spcBef>
                <a:spcPts val="0"/>
              </a:spcBef>
              <a:spcAft>
                <a:spcPts val="0"/>
              </a:spcAft>
              <a:buClr>
                <a:schemeClr val="lt1"/>
              </a:buClr>
              <a:buSzPts val="1003"/>
              <a:buFont typeface="Arial"/>
              <a:buNone/>
            </a:pPr>
            <a:r>
              <a:t/>
            </a:r>
            <a:endParaRPr b="0" sz="1003">
              <a:solidFill>
                <a:schemeClr val="lt1"/>
              </a:solidFill>
              <a:latin typeface="Arial"/>
              <a:ea typeface="Arial"/>
              <a:cs typeface="Arial"/>
              <a:sym typeface="Arial"/>
            </a:endParaRPr>
          </a:p>
          <a:p>
            <a:pPr indent="0" lvl="0" marL="0" marR="0" rtl="0" algn="l">
              <a:lnSpc>
                <a:spcPct val="125000"/>
              </a:lnSpc>
              <a:spcBef>
                <a:spcPts val="0"/>
              </a:spcBef>
              <a:spcAft>
                <a:spcPts val="0"/>
              </a:spcAft>
              <a:buClr>
                <a:schemeClr val="lt1"/>
              </a:buClr>
              <a:buSzPts val="1003"/>
              <a:buFont typeface="Arial"/>
              <a:buNone/>
            </a:pPr>
            <a:r>
              <a:rPr b="0" lang="en-US" sz="1003">
                <a:solidFill>
                  <a:schemeClr val="lt1"/>
                </a:solidFill>
                <a:latin typeface="Arial"/>
                <a:ea typeface="Arial"/>
                <a:cs typeface="Arial"/>
                <a:sym typeface="Arial"/>
              </a:rPr>
              <a:t>The easiest way to insert picture is to copy and paste. </a:t>
            </a:r>
            <a:endParaRPr sz="1804">
              <a:solidFill>
                <a:schemeClr val="lt1"/>
              </a:solidFill>
              <a:latin typeface="Arial"/>
              <a:ea typeface="Arial"/>
              <a:cs typeface="Arial"/>
              <a:sym typeface="Arial"/>
            </a:endParaRPr>
          </a:p>
        </p:txBody>
      </p:sp>
      <p:pic>
        <p:nvPicPr>
          <p:cNvPr descr="Cave Drawing outline" id="396" name="Google Shape;396;p40"/>
          <p:cNvPicPr preferRelativeResize="0"/>
          <p:nvPr/>
        </p:nvPicPr>
        <p:blipFill rotWithShape="1">
          <a:blip r:embed="rId2">
            <a:alphaModFix/>
          </a:blip>
          <a:srcRect b="0" l="0" r="0" t="0"/>
          <a:stretch/>
        </p:blipFill>
        <p:spPr>
          <a:xfrm>
            <a:off x="10334502" y="3529187"/>
            <a:ext cx="1916092" cy="2026916"/>
          </a:xfrm>
          <a:prstGeom prst="rect">
            <a:avLst/>
          </a:prstGeom>
          <a:noFill/>
          <a:ln>
            <a:noFill/>
          </a:ln>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Only">
  <p:cSld name="2_Title Only">
    <p:bg>
      <p:bgPr>
        <a:solidFill>
          <a:schemeClr val="accent1">
            <a:alpha val="24705"/>
          </a:schemeClr>
        </a:solidFill>
      </p:bgPr>
    </p:bg>
    <p:spTree>
      <p:nvGrpSpPr>
        <p:cNvPr id="397" name="Shape 397"/>
        <p:cNvGrpSpPr/>
        <p:nvPr/>
      </p:nvGrpSpPr>
      <p:grpSpPr>
        <a:xfrm>
          <a:off x="0" y="0"/>
          <a:ext cx="0" cy="0"/>
          <a:chOff x="0" y="0"/>
          <a:chExt cx="0" cy="0"/>
        </a:xfrm>
      </p:grpSpPr>
      <p:sp>
        <p:nvSpPr>
          <p:cNvPr id="398" name="Google Shape;398;p41"/>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9" name="Google Shape;399;p41"/>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
        <p:nvSpPr>
          <p:cNvPr id="400" name="Google Shape;400;p41"/>
          <p:cNvSpPr/>
          <p:nvPr/>
        </p:nvSpPr>
        <p:spPr>
          <a:xfrm>
            <a:off x="387626" y="450319"/>
            <a:ext cx="13290000" cy="7468667"/>
          </a:xfrm>
          <a:prstGeom prst="rect">
            <a:avLst/>
          </a:prstGeom>
          <a:solidFill>
            <a:srgbClr val="E4E4E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grpSp>
        <p:nvGrpSpPr>
          <p:cNvPr id="401" name="Google Shape;401;p41"/>
          <p:cNvGrpSpPr/>
          <p:nvPr/>
        </p:nvGrpSpPr>
        <p:grpSpPr>
          <a:xfrm>
            <a:off x="844564" y="867968"/>
            <a:ext cx="3737811" cy="6633369"/>
            <a:chOff x="737942" y="710123"/>
            <a:chExt cx="3240000" cy="5435538"/>
          </a:xfrm>
        </p:grpSpPr>
        <p:sp>
          <p:nvSpPr>
            <p:cNvPr id="402" name="Google Shape;402;p41"/>
            <p:cNvSpPr/>
            <p:nvPr/>
          </p:nvSpPr>
          <p:spPr>
            <a:xfrm>
              <a:off x="737942" y="2905661"/>
              <a:ext cx="3240000" cy="3240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403" name="Google Shape;403;p41"/>
            <p:cNvSpPr/>
            <p:nvPr/>
          </p:nvSpPr>
          <p:spPr>
            <a:xfrm>
              <a:off x="737942" y="710123"/>
              <a:ext cx="3240000" cy="2084489"/>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03">
                  <a:solidFill>
                    <a:schemeClr val="lt1"/>
                  </a:solidFill>
                  <a:latin typeface="Arial"/>
                  <a:ea typeface="Arial"/>
                  <a:cs typeface="Arial"/>
                  <a:sym typeface="Arial"/>
                </a:rPr>
                <a:t>Task Description</a:t>
              </a:r>
              <a:endParaRPr/>
            </a:p>
          </p:txBody>
        </p:sp>
      </p:grpSp>
      <p:sp>
        <p:nvSpPr>
          <p:cNvPr id="404" name="Google Shape;404;p41"/>
          <p:cNvSpPr txBox="1"/>
          <p:nvPr>
            <p:ph idx="1" type="body"/>
          </p:nvPr>
        </p:nvSpPr>
        <p:spPr>
          <a:xfrm>
            <a:off x="844263" y="1253324"/>
            <a:ext cx="3738436" cy="2158493"/>
          </a:xfrm>
          <a:prstGeom prst="rect">
            <a:avLst/>
          </a:prstGeom>
          <a:noFill/>
          <a:ln>
            <a:noFill/>
          </a:ln>
        </p:spPr>
        <p:txBody>
          <a:bodyPr anchorCtr="0" anchor="t" bIns="45700" lIns="91425" spcFirstLastPara="1" rIns="91425" wrap="square" tIns="45700">
            <a:normAutofit/>
          </a:bodyPr>
          <a:lstStyle>
            <a:lvl1pPr indent="-228600" lvl="0" marL="457200" marR="0" algn="l">
              <a:lnSpc>
                <a:spcPct val="90000"/>
              </a:lnSpc>
              <a:spcBef>
                <a:spcPts val="1003"/>
              </a:spcBef>
              <a:spcAft>
                <a:spcPts val="0"/>
              </a:spcAft>
              <a:buClr>
                <a:srgbClr val="555555"/>
              </a:buClr>
              <a:buSzPts val="1605"/>
              <a:buFont typeface="Arial"/>
              <a:buNone/>
              <a:defRPr sz="1604">
                <a:solidFill>
                  <a:srgbClr val="555555"/>
                </a:solidFill>
                <a:latin typeface="Arial"/>
                <a:ea typeface="Arial"/>
                <a:cs typeface="Arial"/>
                <a:sym typeface="Arial"/>
              </a:defRPr>
            </a:lvl1pPr>
            <a:lvl2pPr indent="-330517" lvl="1" marL="9144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2pPr>
            <a:lvl3pPr indent="-330517" lvl="2" marL="1371600" algn="l">
              <a:lnSpc>
                <a:spcPct val="90000"/>
              </a:lnSpc>
              <a:spcBef>
                <a:spcPts val="501"/>
              </a:spcBef>
              <a:spcAft>
                <a:spcPts val="0"/>
              </a:spcAft>
              <a:buClr>
                <a:srgbClr val="555555"/>
              </a:buClr>
              <a:buSzPts val="1605"/>
              <a:buChar char="&gt;"/>
              <a:defRPr sz="1604">
                <a:solidFill>
                  <a:srgbClr val="555555"/>
                </a:solidFill>
                <a:latin typeface="Arial"/>
                <a:ea typeface="Arial"/>
                <a:cs typeface="Arial"/>
                <a:sym typeface="Arial"/>
              </a:defRPr>
            </a:lvl3pPr>
            <a:lvl4pPr indent="-330517" lvl="3" marL="18288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4pPr>
            <a:lvl5pPr indent="-330517" lvl="4" marL="2286000" algn="l">
              <a:lnSpc>
                <a:spcPct val="90000"/>
              </a:lnSpc>
              <a:spcBef>
                <a:spcPts val="501"/>
              </a:spcBef>
              <a:spcAft>
                <a:spcPts val="0"/>
              </a:spcAft>
              <a:buClr>
                <a:srgbClr val="555555"/>
              </a:buClr>
              <a:buSzPts val="1605"/>
              <a:buChar char=" "/>
              <a:defRPr sz="1604">
                <a:solidFill>
                  <a:srgbClr val="555555"/>
                </a:solidFill>
                <a:latin typeface="Arial"/>
                <a:ea typeface="Arial"/>
                <a:cs typeface="Arial"/>
                <a:sym typeface="Arial"/>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405" name="Google Shape;405;p41"/>
          <p:cNvSpPr/>
          <p:nvPr>
            <p:ph idx="2" type="pic"/>
          </p:nvPr>
        </p:nvSpPr>
        <p:spPr>
          <a:xfrm>
            <a:off x="844513" y="3555018"/>
            <a:ext cx="3737914" cy="3954107"/>
          </a:xfrm>
          <a:prstGeom prst="rect">
            <a:avLst/>
          </a:prstGeom>
          <a:noFill/>
          <a:ln>
            <a:noFill/>
          </a:ln>
        </p:spPr>
      </p:sp>
      <p:grpSp>
        <p:nvGrpSpPr>
          <p:cNvPr id="406" name="Google Shape;406;p41"/>
          <p:cNvGrpSpPr/>
          <p:nvPr/>
        </p:nvGrpSpPr>
        <p:grpSpPr>
          <a:xfrm>
            <a:off x="5189528" y="875754"/>
            <a:ext cx="3737811" cy="6633369"/>
            <a:chOff x="737942" y="710123"/>
            <a:chExt cx="3240000" cy="5435538"/>
          </a:xfrm>
        </p:grpSpPr>
        <p:sp>
          <p:nvSpPr>
            <p:cNvPr id="407" name="Google Shape;407;p41"/>
            <p:cNvSpPr/>
            <p:nvPr/>
          </p:nvSpPr>
          <p:spPr>
            <a:xfrm>
              <a:off x="737942" y="2905661"/>
              <a:ext cx="3240000" cy="3240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408" name="Google Shape;408;p41"/>
            <p:cNvSpPr/>
            <p:nvPr/>
          </p:nvSpPr>
          <p:spPr>
            <a:xfrm>
              <a:off x="737942" y="710123"/>
              <a:ext cx="3240000" cy="2084489"/>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03">
                  <a:solidFill>
                    <a:schemeClr val="lt1"/>
                  </a:solidFill>
                  <a:latin typeface="Arial"/>
                  <a:ea typeface="Arial"/>
                  <a:cs typeface="Arial"/>
                  <a:sym typeface="Arial"/>
                </a:rPr>
                <a:t>Task Description</a:t>
              </a:r>
              <a:endParaRPr/>
            </a:p>
          </p:txBody>
        </p:sp>
      </p:grpSp>
      <p:sp>
        <p:nvSpPr>
          <p:cNvPr id="409" name="Google Shape;409;p41"/>
          <p:cNvSpPr txBox="1"/>
          <p:nvPr>
            <p:ph idx="3" type="body"/>
          </p:nvPr>
        </p:nvSpPr>
        <p:spPr>
          <a:xfrm>
            <a:off x="5188903" y="1253323"/>
            <a:ext cx="3738436" cy="2158493"/>
          </a:xfrm>
          <a:prstGeom prst="rect">
            <a:avLst/>
          </a:prstGeom>
          <a:noFill/>
          <a:ln>
            <a:noFill/>
          </a:ln>
        </p:spPr>
        <p:txBody>
          <a:bodyPr anchorCtr="0" anchor="t" bIns="45700" lIns="91425" spcFirstLastPara="1" rIns="91425" wrap="square" tIns="45700">
            <a:normAutofit/>
          </a:bodyPr>
          <a:lstStyle>
            <a:lvl1pPr indent="-228600" lvl="0" marL="457200" marR="0" algn="l">
              <a:lnSpc>
                <a:spcPct val="90000"/>
              </a:lnSpc>
              <a:spcBef>
                <a:spcPts val="1003"/>
              </a:spcBef>
              <a:spcAft>
                <a:spcPts val="0"/>
              </a:spcAft>
              <a:buClr>
                <a:srgbClr val="555555"/>
              </a:buClr>
              <a:buSzPts val="1605"/>
              <a:buFont typeface="Arial"/>
              <a:buNone/>
              <a:defRPr sz="1604">
                <a:solidFill>
                  <a:srgbClr val="555555"/>
                </a:solidFill>
                <a:latin typeface="Arial"/>
                <a:ea typeface="Arial"/>
                <a:cs typeface="Arial"/>
                <a:sym typeface="Arial"/>
              </a:defRPr>
            </a:lvl1pPr>
            <a:lvl2pPr indent="-330517" lvl="1" marL="9144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2pPr>
            <a:lvl3pPr indent="-330517" lvl="2" marL="1371600" algn="l">
              <a:lnSpc>
                <a:spcPct val="90000"/>
              </a:lnSpc>
              <a:spcBef>
                <a:spcPts val="501"/>
              </a:spcBef>
              <a:spcAft>
                <a:spcPts val="0"/>
              </a:spcAft>
              <a:buClr>
                <a:srgbClr val="555555"/>
              </a:buClr>
              <a:buSzPts val="1605"/>
              <a:buChar char="&gt;"/>
              <a:defRPr sz="1604">
                <a:solidFill>
                  <a:srgbClr val="555555"/>
                </a:solidFill>
                <a:latin typeface="Arial"/>
                <a:ea typeface="Arial"/>
                <a:cs typeface="Arial"/>
                <a:sym typeface="Arial"/>
              </a:defRPr>
            </a:lvl3pPr>
            <a:lvl4pPr indent="-330517" lvl="3" marL="18288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4pPr>
            <a:lvl5pPr indent="-330517" lvl="4" marL="2286000" algn="l">
              <a:lnSpc>
                <a:spcPct val="90000"/>
              </a:lnSpc>
              <a:spcBef>
                <a:spcPts val="501"/>
              </a:spcBef>
              <a:spcAft>
                <a:spcPts val="0"/>
              </a:spcAft>
              <a:buClr>
                <a:srgbClr val="555555"/>
              </a:buClr>
              <a:buSzPts val="1605"/>
              <a:buChar char=" "/>
              <a:defRPr sz="1604">
                <a:solidFill>
                  <a:srgbClr val="555555"/>
                </a:solidFill>
                <a:latin typeface="Arial"/>
                <a:ea typeface="Arial"/>
                <a:cs typeface="Arial"/>
                <a:sym typeface="Arial"/>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410" name="Google Shape;410;p41"/>
          <p:cNvSpPr/>
          <p:nvPr>
            <p:ph idx="4" type="pic"/>
          </p:nvPr>
        </p:nvSpPr>
        <p:spPr>
          <a:xfrm>
            <a:off x="5189426" y="3547337"/>
            <a:ext cx="3737914" cy="3954107"/>
          </a:xfrm>
          <a:prstGeom prst="rect">
            <a:avLst/>
          </a:prstGeom>
          <a:noFill/>
          <a:ln>
            <a:noFill/>
          </a:ln>
        </p:spPr>
      </p:sp>
      <p:grpSp>
        <p:nvGrpSpPr>
          <p:cNvPr id="411" name="Google Shape;411;p41"/>
          <p:cNvGrpSpPr/>
          <p:nvPr/>
        </p:nvGrpSpPr>
        <p:grpSpPr>
          <a:xfrm>
            <a:off x="9534492" y="875754"/>
            <a:ext cx="3737811" cy="6633369"/>
            <a:chOff x="737942" y="710123"/>
            <a:chExt cx="3240000" cy="5435538"/>
          </a:xfrm>
        </p:grpSpPr>
        <p:sp>
          <p:nvSpPr>
            <p:cNvPr id="412" name="Google Shape;412;p41"/>
            <p:cNvSpPr/>
            <p:nvPr/>
          </p:nvSpPr>
          <p:spPr>
            <a:xfrm>
              <a:off x="737942" y="2905661"/>
              <a:ext cx="3240000" cy="3240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413" name="Google Shape;413;p41"/>
            <p:cNvSpPr/>
            <p:nvPr/>
          </p:nvSpPr>
          <p:spPr>
            <a:xfrm>
              <a:off x="737942" y="710123"/>
              <a:ext cx="3240000" cy="2084489"/>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03">
                  <a:solidFill>
                    <a:schemeClr val="lt1"/>
                  </a:solidFill>
                  <a:latin typeface="Arial"/>
                  <a:ea typeface="Arial"/>
                  <a:cs typeface="Arial"/>
                  <a:sym typeface="Arial"/>
                </a:rPr>
                <a:t>Task Description</a:t>
              </a:r>
              <a:endParaRPr/>
            </a:p>
          </p:txBody>
        </p:sp>
      </p:grpSp>
      <p:sp>
        <p:nvSpPr>
          <p:cNvPr id="414" name="Google Shape;414;p41"/>
          <p:cNvSpPr txBox="1"/>
          <p:nvPr>
            <p:ph idx="5" type="body"/>
          </p:nvPr>
        </p:nvSpPr>
        <p:spPr>
          <a:xfrm>
            <a:off x="9534189" y="1261111"/>
            <a:ext cx="3738436" cy="2158493"/>
          </a:xfrm>
          <a:prstGeom prst="rect">
            <a:avLst/>
          </a:prstGeom>
          <a:noFill/>
          <a:ln>
            <a:noFill/>
          </a:ln>
        </p:spPr>
        <p:txBody>
          <a:bodyPr anchorCtr="0" anchor="t" bIns="45700" lIns="91425" spcFirstLastPara="1" rIns="91425" wrap="square" tIns="45700">
            <a:normAutofit/>
          </a:bodyPr>
          <a:lstStyle>
            <a:lvl1pPr indent="-228600" lvl="0" marL="457200" marR="0" algn="l">
              <a:lnSpc>
                <a:spcPct val="90000"/>
              </a:lnSpc>
              <a:spcBef>
                <a:spcPts val="1003"/>
              </a:spcBef>
              <a:spcAft>
                <a:spcPts val="0"/>
              </a:spcAft>
              <a:buClr>
                <a:srgbClr val="555555"/>
              </a:buClr>
              <a:buSzPts val="1605"/>
              <a:buFont typeface="Arial"/>
              <a:buNone/>
              <a:defRPr sz="1604">
                <a:solidFill>
                  <a:srgbClr val="555555"/>
                </a:solidFill>
                <a:latin typeface="Arial"/>
                <a:ea typeface="Arial"/>
                <a:cs typeface="Arial"/>
                <a:sym typeface="Arial"/>
              </a:defRPr>
            </a:lvl1pPr>
            <a:lvl2pPr indent="-330517" lvl="1" marL="9144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2pPr>
            <a:lvl3pPr indent="-330517" lvl="2" marL="1371600" algn="l">
              <a:lnSpc>
                <a:spcPct val="90000"/>
              </a:lnSpc>
              <a:spcBef>
                <a:spcPts val="501"/>
              </a:spcBef>
              <a:spcAft>
                <a:spcPts val="0"/>
              </a:spcAft>
              <a:buClr>
                <a:srgbClr val="555555"/>
              </a:buClr>
              <a:buSzPts val="1605"/>
              <a:buChar char="&gt;"/>
              <a:defRPr sz="1604">
                <a:solidFill>
                  <a:srgbClr val="555555"/>
                </a:solidFill>
                <a:latin typeface="Arial"/>
                <a:ea typeface="Arial"/>
                <a:cs typeface="Arial"/>
                <a:sym typeface="Arial"/>
              </a:defRPr>
            </a:lvl3pPr>
            <a:lvl4pPr indent="-330517" lvl="3" marL="18288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4pPr>
            <a:lvl5pPr indent="-330517" lvl="4" marL="2286000" algn="l">
              <a:lnSpc>
                <a:spcPct val="90000"/>
              </a:lnSpc>
              <a:spcBef>
                <a:spcPts val="501"/>
              </a:spcBef>
              <a:spcAft>
                <a:spcPts val="0"/>
              </a:spcAft>
              <a:buClr>
                <a:srgbClr val="555555"/>
              </a:buClr>
              <a:buSzPts val="1605"/>
              <a:buChar char=" "/>
              <a:defRPr sz="1604">
                <a:solidFill>
                  <a:srgbClr val="555555"/>
                </a:solidFill>
                <a:latin typeface="Arial"/>
                <a:ea typeface="Arial"/>
                <a:cs typeface="Arial"/>
                <a:sym typeface="Arial"/>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415" name="Google Shape;415;p41"/>
          <p:cNvSpPr/>
          <p:nvPr>
            <p:ph idx="6" type="pic"/>
          </p:nvPr>
        </p:nvSpPr>
        <p:spPr>
          <a:xfrm>
            <a:off x="9534439" y="3562805"/>
            <a:ext cx="3737914" cy="3954107"/>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bg>
      <p:bgPr>
        <a:solidFill>
          <a:schemeClr val="accent1">
            <a:alpha val="20000"/>
          </a:schemeClr>
        </a:solidFill>
      </p:bgPr>
    </p:bg>
    <p:spTree>
      <p:nvGrpSpPr>
        <p:cNvPr id="416" name="Shape 416"/>
        <p:cNvGrpSpPr/>
        <p:nvPr/>
      </p:nvGrpSpPr>
      <p:grpSpPr>
        <a:xfrm>
          <a:off x="0" y="0"/>
          <a:ext cx="0" cy="0"/>
          <a:chOff x="0" y="0"/>
          <a:chExt cx="0" cy="0"/>
        </a:xfrm>
      </p:grpSpPr>
      <p:sp>
        <p:nvSpPr>
          <p:cNvPr id="417" name="Google Shape;417;p42"/>
          <p:cNvSpPr txBox="1"/>
          <p:nvPr>
            <p:ph type="title"/>
          </p:nvPr>
        </p:nvSpPr>
        <p:spPr>
          <a:xfrm>
            <a:off x="1679349" y="1344039"/>
            <a:ext cx="11161954" cy="1864195"/>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1"/>
              </a:buClr>
              <a:buSzPts val="5015"/>
              <a:buFont typeface="Open Sans"/>
              <a:buNone/>
              <a:defRPr sz="501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8" name="Google Shape;418;p42"/>
          <p:cNvSpPr txBox="1"/>
          <p:nvPr>
            <p:ph idx="1" type="body"/>
          </p:nvPr>
        </p:nvSpPr>
        <p:spPr>
          <a:xfrm>
            <a:off x="1618493" y="3429685"/>
            <a:ext cx="4305143" cy="3931010"/>
          </a:xfrm>
          <a:prstGeom prst="rect">
            <a:avLst/>
          </a:prstGeom>
          <a:noFill/>
          <a:ln>
            <a:noFill/>
          </a:ln>
        </p:spPr>
        <p:txBody>
          <a:bodyPr anchorCtr="0" anchor="t" bIns="45700" lIns="91425" spcFirstLastPara="1" rIns="91425" wrap="square" tIns="45700">
            <a:normAutofit/>
          </a:bodyPr>
          <a:lstStyle>
            <a:lvl1pPr indent="-317754" lvl="0" marL="457200" algn="l">
              <a:lnSpc>
                <a:spcPct val="110000"/>
              </a:lnSpc>
              <a:spcBef>
                <a:spcPts val="1003"/>
              </a:spcBef>
              <a:spcAft>
                <a:spcPts val="0"/>
              </a:spcAft>
              <a:buClr>
                <a:schemeClr val="dk1"/>
              </a:buClr>
              <a:buSzPts val="1404"/>
              <a:buChar char=" "/>
              <a:defRPr sz="1404">
                <a:latin typeface="Manuale"/>
                <a:ea typeface="Manuale"/>
                <a:cs typeface="Manuale"/>
                <a:sym typeface="Manuale"/>
              </a:defRPr>
            </a:lvl1pPr>
            <a:lvl2pPr indent="-305054" lvl="1" marL="914400" algn="l">
              <a:lnSpc>
                <a:spcPct val="110000"/>
              </a:lnSpc>
              <a:spcBef>
                <a:spcPts val="501"/>
              </a:spcBef>
              <a:spcAft>
                <a:spcPts val="0"/>
              </a:spcAft>
              <a:buClr>
                <a:schemeClr val="dk1"/>
              </a:buClr>
              <a:buSzPts val="1204"/>
              <a:buChar char="-"/>
              <a:defRPr sz="1204">
                <a:latin typeface="Manuale"/>
                <a:ea typeface="Manuale"/>
                <a:cs typeface="Manuale"/>
                <a:sym typeface="Manuale"/>
              </a:defRPr>
            </a:lvl2pPr>
            <a:lvl3pPr indent="-298640" lvl="2" marL="1371600" algn="l">
              <a:lnSpc>
                <a:spcPct val="110000"/>
              </a:lnSpc>
              <a:spcBef>
                <a:spcPts val="501"/>
              </a:spcBef>
              <a:spcAft>
                <a:spcPts val="0"/>
              </a:spcAft>
              <a:buClr>
                <a:schemeClr val="dk1"/>
              </a:buClr>
              <a:buSzPts val="1103"/>
              <a:buChar char="&gt;"/>
              <a:defRPr sz="1103">
                <a:latin typeface="Manuale"/>
                <a:ea typeface="Manuale"/>
                <a:cs typeface="Manuale"/>
                <a:sym typeface="Manuale"/>
              </a:defRPr>
            </a:lvl3pPr>
            <a:lvl4pPr indent="-317753" lvl="3" marL="1828800" algn="l">
              <a:lnSpc>
                <a:spcPct val="110000"/>
              </a:lnSpc>
              <a:spcBef>
                <a:spcPts val="501"/>
              </a:spcBef>
              <a:spcAft>
                <a:spcPts val="0"/>
              </a:spcAft>
              <a:buClr>
                <a:schemeClr val="dk1"/>
              </a:buClr>
              <a:buSzPts val="1404"/>
              <a:buChar char="•"/>
              <a:defRPr sz="1404">
                <a:latin typeface="Manuale"/>
                <a:ea typeface="Manuale"/>
                <a:cs typeface="Manuale"/>
                <a:sym typeface="Manuale"/>
              </a:defRPr>
            </a:lvl4pPr>
            <a:lvl5pPr indent="-305054" lvl="4" marL="2286000" algn="l">
              <a:lnSpc>
                <a:spcPct val="110000"/>
              </a:lnSpc>
              <a:spcBef>
                <a:spcPts val="501"/>
              </a:spcBef>
              <a:spcAft>
                <a:spcPts val="0"/>
              </a:spcAft>
              <a:buClr>
                <a:schemeClr val="dk1"/>
              </a:buClr>
              <a:buSzPts val="1204"/>
              <a:buChar char=" "/>
              <a:defRPr sz="1204">
                <a:latin typeface="Manuale"/>
                <a:ea typeface="Manuale"/>
                <a:cs typeface="Manuale"/>
                <a:sym typeface="Manuale"/>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419" name="Google Shape;419;p42"/>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0" name="Google Shape;420;p42"/>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
        <p:nvSpPr>
          <p:cNvPr id="421" name="Google Shape;421;p42"/>
          <p:cNvSpPr txBox="1"/>
          <p:nvPr>
            <p:ph idx="2" type="body"/>
          </p:nvPr>
        </p:nvSpPr>
        <p:spPr>
          <a:xfrm>
            <a:off x="6132221" y="3429685"/>
            <a:ext cx="4305143" cy="3931010"/>
          </a:xfrm>
          <a:prstGeom prst="rect">
            <a:avLst/>
          </a:prstGeom>
          <a:noFill/>
          <a:ln>
            <a:noFill/>
          </a:ln>
        </p:spPr>
        <p:txBody>
          <a:bodyPr anchorCtr="0" anchor="t" bIns="45700" lIns="91425" spcFirstLastPara="1" rIns="91425" wrap="square" tIns="45700">
            <a:normAutofit/>
          </a:bodyPr>
          <a:lstStyle>
            <a:lvl1pPr indent="-317754" lvl="0" marL="457200" algn="l">
              <a:lnSpc>
                <a:spcPct val="110000"/>
              </a:lnSpc>
              <a:spcBef>
                <a:spcPts val="1003"/>
              </a:spcBef>
              <a:spcAft>
                <a:spcPts val="0"/>
              </a:spcAft>
              <a:buClr>
                <a:schemeClr val="dk1"/>
              </a:buClr>
              <a:buSzPts val="1404"/>
              <a:buChar char=" "/>
              <a:defRPr sz="1404">
                <a:latin typeface="Manuale"/>
                <a:ea typeface="Manuale"/>
                <a:cs typeface="Manuale"/>
                <a:sym typeface="Manuale"/>
              </a:defRPr>
            </a:lvl1pPr>
            <a:lvl2pPr indent="-305054" lvl="1" marL="914400" algn="l">
              <a:lnSpc>
                <a:spcPct val="110000"/>
              </a:lnSpc>
              <a:spcBef>
                <a:spcPts val="501"/>
              </a:spcBef>
              <a:spcAft>
                <a:spcPts val="0"/>
              </a:spcAft>
              <a:buClr>
                <a:schemeClr val="dk1"/>
              </a:buClr>
              <a:buSzPts val="1204"/>
              <a:buChar char="-"/>
              <a:defRPr sz="1204">
                <a:latin typeface="Manuale"/>
                <a:ea typeface="Manuale"/>
                <a:cs typeface="Manuale"/>
                <a:sym typeface="Manuale"/>
              </a:defRPr>
            </a:lvl2pPr>
            <a:lvl3pPr indent="-298640" lvl="2" marL="1371600" algn="l">
              <a:lnSpc>
                <a:spcPct val="110000"/>
              </a:lnSpc>
              <a:spcBef>
                <a:spcPts val="501"/>
              </a:spcBef>
              <a:spcAft>
                <a:spcPts val="0"/>
              </a:spcAft>
              <a:buClr>
                <a:schemeClr val="dk1"/>
              </a:buClr>
              <a:buSzPts val="1103"/>
              <a:buChar char="&gt;"/>
              <a:defRPr sz="1103">
                <a:latin typeface="Manuale"/>
                <a:ea typeface="Manuale"/>
                <a:cs typeface="Manuale"/>
                <a:sym typeface="Manuale"/>
              </a:defRPr>
            </a:lvl3pPr>
            <a:lvl4pPr indent="-317753" lvl="3" marL="1828800" algn="l">
              <a:lnSpc>
                <a:spcPct val="110000"/>
              </a:lnSpc>
              <a:spcBef>
                <a:spcPts val="501"/>
              </a:spcBef>
              <a:spcAft>
                <a:spcPts val="0"/>
              </a:spcAft>
              <a:buClr>
                <a:schemeClr val="dk1"/>
              </a:buClr>
              <a:buSzPts val="1404"/>
              <a:buChar char="•"/>
              <a:defRPr sz="1404">
                <a:latin typeface="Manuale"/>
                <a:ea typeface="Manuale"/>
                <a:cs typeface="Manuale"/>
                <a:sym typeface="Manuale"/>
              </a:defRPr>
            </a:lvl4pPr>
            <a:lvl5pPr indent="-305054" lvl="4" marL="2286000" algn="l">
              <a:lnSpc>
                <a:spcPct val="110000"/>
              </a:lnSpc>
              <a:spcBef>
                <a:spcPts val="501"/>
              </a:spcBef>
              <a:spcAft>
                <a:spcPts val="0"/>
              </a:spcAft>
              <a:buClr>
                <a:schemeClr val="dk1"/>
              </a:buClr>
              <a:buSzPts val="1204"/>
              <a:buChar char=" "/>
              <a:defRPr sz="1204">
                <a:latin typeface="Manuale"/>
                <a:ea typeface="Manuale"/>
                <a:cs typeface="Manuale"/>
                <a:sym typeface="Manuale"/>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sp>
        <p:nvSpPr>
          <p:cNvPr id="57" name="Google Shape;57;p55"/>
          <p:cNvSpPr txBox="1"/>
          <p:nvPr>
            <p:ph type="title"/>
          </p:nvPr>
        </p:nvSpPr>
        <p:spPr>
          <a:xfrm>
            <a:off x="3033666" y="867806"/>
            <a:ext cx="7928777"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8" name="Shape 58"/>
        <p:cNvGrpSpPr/>
        <p:nvPr/>
      </p:nvGrpSpPr>
      <p:grpSpPr>
        <a:xfrm>
          <a:off x="0" y="0"/>
          <a:ext cx="0" cy="0"/>
          <a:chOff x="0" y="0"/>
          <a:chExt cx="0" cy="0"/>
        </a:xfrm>
      </p:grpSpPr>
      <p:sp>
        <p:nvSpPr>
          <p:cNvPr id="59" name="Google Shape;59;p56"/>
          <p:cNvSpPr txBox="1"/>
          <p:nvPr>
            <p:ph type="title"/>
          </p:nvPr>
        </p:nvSpPr>
        <p:spPr>
          <a:xfrm>
            <a:off x="1381183" y="2616027"/>
            <a:ext cx="4623813"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sz="3691"/>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60" name="Google Shape;60;p56"/>
          <p:cNvSpPr txBox="1"/>
          <p:nvPr>
            <p:ph idx="1" type="body"/>
          </p:nvPr>
        </p:nvSpPr>
        <p:spPr>
          <a:xfrm>
            <a:off x="1381183" y="4364085"/>
            <a:ext cx="4623813" cy="3140257"/>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2153"/>
            </a:lvl1pPr>
            <a:lvl2pPr indent="-304800" lvl="1" marL="914400" algn="l">
              <a:lnSpc>
                <a:spcPct val="115000"/>
              </a:lnSpc>
              <a:spcBef>
                <a:spcPts val="2461"/>
              </a:spcBef>
              <a:spcAft>
                <a:spcPts val="0"/>
              </a:spcAft>
              <a:buSzPts val="1200"/>
              <a:buChar char="○"/>
              <a:defRPr sz="1845"/>
            </a:lvl2pPr>
            <a:lvl3pPr indent="-304800" lvl="2" marL="1371600" algn="l">
              <a:lnSpc>
                <a:spcPct val="115000"/>
              </a:lnSpc>
              <a:spcBef>
                <a:spcPts val="2461"/>
              </a:spcBef>
              <a:spcAft>
                <a:spcPts val="0"/>
              </a:spcAft>
              <a:buSzPts val="1200"/>
              <a:buChar char="■"/>
              <a:defRPr sz="1845"/>
            </a:lvl3pPr>
            <a:lvl4pPr indent="-304800" lvl="3" marL="1828800" algn="l">
              <a:lnSpc>
                <a:spcPct val="115000"/>
              </a:lnSpc>
              <a:spcBef>
                <a:spcPts val="2461"/>
              </a:spcBef>
              <a:spcAft>
                <a:spcPts val="0"/>
              </a:spcAft>
              <a:buSzPts val="1200"/>
              <a:buChar char="●"/>
              <a:defRPr sz="1845"/>
            </a:lvl4pPr>
            <a:lvl5pPr indent="-304800" lvl="4" marL="2286000" algn="l">
              <a:lnSpc>
                <a:spcPct val="115000"/>
              </a:lnSpc>
              <a:spcBef>
                <a:spcPts val="2461"/>
              </a:spcBef>
              <a:spcAft>
                <a:spcPts val="0"/>
              </a:spcAft>
              <a:buSzPts val="1200"/>
              <a:buChar char="○"/>
              <a:defRPr sz="1845"/>
            </a:lvl5pPr>
            <a:lvl6pPr indent="-304800" lvl="5" marL="2743200" algn="l">
              <a:lnSpc>
                <a:spcPct val="115000"/>
              </a:lnSpc>
              <a:spcBef>
                <a:spcPts val="2461"/>
              </a:spcBef>
              <a:spcAft>
                <a:spcPts val="0"/>
              </a:spcAft>
              <a:buSzPts val="1200"/>
              <a:buChar char="■"/>
              <a:defRPr sz="1845"/>
            </a:lvl6pPr>
            <a:lvl7pPr indent="-304800" lvl="6" marL="3200400" algn="l">
              <a:lnSpc>
                <a:spcPct val="115000"/>
              </a:lnSpc>
              <a:spcBef>
                <a:spcPts val="2461"/>
              </a:spcBef>
              <a:spcAft>
                <a:spcPts val="0"/>
              </a:spcAft>
              <a:buSzPts val="1200"/>
              <a:buChar char="●"/>
              <a:defRPr sz="1845"/>
            </a:lvl7pPr>
            <a:lvl8pPr indent="-304800" lvl="7" marL="3657600" algn="l">
              <a:lnSpc>
                <a:spcPct val="115000"/>
              </a:lnSpc>
              <a:spcBef>
                <a:spcPts val="2461"/>
              </a:spcBef>
              <a:spcAft>
                <a:spcPts val="0"/>
              </a:spcAft>
              <a:buSzPts val="1200"/>
              <a:buChar char="○"/>
              <a:defRPr sz="1845"/>
            </a:lvl8pPr>
            <a:lvl9pPr indent="-304800" lvl="8" marL="4114800" algn="l">
              <a:lnSpc>
                <a:spcPct val="115000"/>
              </a:lnSpc>
              <a:spcBef>
                <a:spcPts val="2461"/>
              </a:spcBef>
              <a:spcAft>
                <a:spcPts val="2461"/>
              </a:spcAft>
              <a:buSzPts val="1200"/>
              <a:buChar char="■"/>
              <a:defRPr sz="1845"/>
            </a:lvl9pPr>
          </a:lstStyle>
          <a:p/>
        </p:txBody>
      </p:sp>
      <p:sp>
        <p:nvSpPr>
          <p:cNvPr id="61" name="Google Shape;61;p56"/>
          <p:cNvSpPr txBox="1"/>
          <p:nvPr>
            <p:ph idx="2" type="title"/>
          </p:nvPr>
        </p:nvSpPr>
        <p:spPr>
          <a:xfrm>
            <a:off x="1381183" y="867968"/>
            <a:ext cx="1318848"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62" name="Google Shape;62;p56"/>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 name="Google Shape;63;p56"/>
          <p:cNvSpPr/>
          <p:nvPr/>
        </p:nvSpPr>
        <p:spPr>
          <a:xfrm>
            <a:off x="7990959" y="261601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 name="Google Shape;64;p56"/>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 name="Google Shape;65;p56"/>
          <p:cNvSpPr/>
          <p:nvPr/>
        </p:nvSpPr>
        <p:spPr>
          <a:xfrm>
            <a:off x="11295769"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 name="Google Shape;66;p56"/>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 name="Google Shape;67;p56"/>
          <p:cNvSpPr/>
          <p:nvPr/>
        </p:nvSpPr>
        <p:spPr>
          <a:xfrm>
            <a:off x="9643595" y="436110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 name="Google Shape;68;p56"/>
          <p:cNvSpPr/>
          <p:nvPr/>
        </p:nvSpPr>
        <p:spPr>
          <a:xfrm>
            <a:off x="7990959" y="436260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 name="Google Shape;69;p56"/>
          <p:cNvSpPr/>
          <p:nvPr/>
        </p:nvSpPr>
        <p:spPr>
          <a:xfrm>
            <a:off x="799095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0" name="Google Shape;70;p56"/>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1" name="Google Shape;71;p56"/>
          <p:cNvSpPr/>
          <p:nvPr/>
        </p:nvSpPr>
        <p:spPr>
          <a:xfrm>
            <a:off x="6338476"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 name="Google Shape;72;p56"/>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3" name="Google Shape;73;p56"/>
          <p:cNvSpPr/>
          <p:nvPr/>
        </p:nvSpPr>
        <p:spPr>
          <a:xfrm>
            <a:off x="6338553" y="610619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4" name="Shape 74"/>
        <p:cNvGrpSpPr/>
        <p:nvPr/>
      </p:nvGrpSpPr>
      <p:grpSpPr>
        <a:xfrm>
          <a:off x="0" y="0"/>
          <a:ext cx="0" cy="0"/>
          <a:chOff x="0" y="0"/>
          <a:chExt cx="0" cy="0"/>
        </a:xfrm>
      </p:grpSpPr>
      <p:sp>
        <p:nvSpPr>
          <p:cNvPr id="75" name="Google Shape;75;p57"/>
          <p:cNvSpPr txBox="1"/>
          <p:nvPr>
            <p:ph type="title"/>
          </p:nvPr>
        </p:nvSpPr>
        <p:spPr>
          <a:xfrm>
            <a:off x="6338630" y="867968"/>
            <a:ext cx="4623813" cy="3143186"/>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5384">
                <a:solidFill>
                  <a:schemeClr val="lt1"/>
                </a:solidFill>
              </a:defRPr>
            </a:lvl1pPr>
            <a:lvl2pPr lvl="1" algn="l">
              <a:lnSpc>
                <a:spcPct val="100000"/>
              </a:lnSpc>
              <a:spcBef>
                <a:spcPts val="0"/>
              </a:spcBef>
              <a:spcAft>
                <a:spcPts val="0"/>
              </a:spcAft>
              <a:buSzPts val="4800"/>
              <a:buNone/>
              <a:defRPr sz="7383"/>
            </a:lvl2pPr>
            <a:lvl3pPr lvl="2" algn="l">
              <a:lnSpc>
                <a:spcPct val="100000"/>
              </a:lnSpc>
              <a:spcBef>
                <a:spcPts val="0"/>
              </a:spcBef>
              <a:spcAft>
                <a:spcPts val="0"/>
              </a:spcAft>
              <a:buSzPts val="4800"/>
              <a:buNone/>
              <a:defRPr sz="7383"/>
            </a:lvl3pPr>
            <a:lvl4pPr lvl="3" algn="l">
              <a:lnSpc>
                <a:spcPct val="100000"/>
              </a:lnSpc>
              <a:spcBef>
                <a:spcPts val="0"/>
              </a:spcBef>
              <a:spcAft>
                <a:spcPts val="0"/>
              </a:spcAft>
              <a:buSzPts val="4800"/>
              <a:buNone/>
              <a:defRPr sz="7383"/>
            </a:lvl4pPr>
            <a:lvl5pPr lvl="4" algn="l">
              <a:lnSpc>
                <a:spcPct val="100000"/>
              </a:lnSpc>
              <a:spcBef>
                <a:spcPts val="0"/>
              </a:spcBef>
              <a:spcAft>
                <a:spcPts val="0"/>
              </a:spcAft>
              <a:buSzPts val="4800"/>
              <a:buNone/>
              <a:defRPr sz="7383"/>
            </a:lvl5pPr>
            <a:lvl6pPr lvl="5" algn="l">
              <a:lnSpc>
                <a:spcPct val="100000"/>
              </a:lnSpc>
              <a:spcBef>
                <a:spcPts val="0"/>
              </a:spcBef>
              <a:spcAft>
                <a:spcPts val="0"/>
              </a:spcAft>
              <a:buSzPts val="4800"/>
              <a:buNone/>
              <a:defRPr sz="7383"/>
            </a:lvl6pPr>
            <a:lvl7pPr lvl="6" algn="l">
              <a:lnSpc>
                <a:spcPct val="100000"/>
              </a:lnSpc>
              <a:spcBef>
                <a:spcPts val="0"/>
              </a:spcBef>
              <a:spcAft>
                <a:spcPts val="0"/>
              </a:spcAft>
              <a:buSzPts val="4800"/>
              <a:buNone/>
              <a:defRPr sz="7383"/>
            </a:lvl7pPr>
            <a:lvl8pPr lvl="7" algn="l">
              <a:lnSpc>
                <a:spcPct val="100000"/>
              </a:lnSpc>
              <a:spcBef>
                <a:spcPts val="0"/>
              </a:spcBef>
              <a:spcAft>
                <a:spcPts val="0"/>
              </a:spcAft>
              <a:buSzPts val="4800"/>
              <a:buNone/>
              <a:defRPr sz="7383"/>
            </a:lvl8pPr>
            <a:lvl9pPr lvl="8" algn="l">
              <a:lnSpc>
                <a:spcPct val="100000"/>
              </a:lnSpc>
              <a:spcBef>
                <a:spcPts val="0"/>
              </a:spcBef>
              <a:spcAft>
                <a:spcPts val="0"/>
              </a:spcAft>
              <a:buSzPts val="4800"/>
              <a:buNone/>
              <a:defRPr sz="7383"/>
            </a:lvl9pPr>
          </a:lstStyle>
          <a:p/>
        </p:txBody>
      </p:sp>
      <p:sp>
        <p:nvSpPr>
          <p:cNvPr id="76" name="Google Shape;76;p57"/>
          <p:cNvSpPr/>
          <p:nvPr/>
        </p:nvSpPr>
        <p:spPr>
          <a:xfrm>
            <a:off x="6338612"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7" name="Google Shape;77;p57"/>
          <p:cNvSpPr/>
          <p:nvPr/>
        </p:nvSpPr>
        <p:spPr>
          <a:xfrm>
            <a:off x="9644576"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 name="Google Shape;78;p57"/>
          <p:cNvSpPr/>
          <p:nvPr/>
        </p:nvSpPr>
        <p:spPr>
          <a:xfrm>
            <a:off x="7991094"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 name="Google Shape;79;p57"/>
          <p:cNvSpPr/>
          <p:nvPr/>
        </p:nvSpPr>
        <p:spPr>
          <a:xfrm>
            <a:off x="4686129"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 name="Google Shape;80;p57"/>
          <p:cNvSpPr/>
          <p:nvPr/>
        </p:nvSpPr>
        <p:spPr>
          <a:xfrm>
            <a:off x="3033647" y="261529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1" name="Google Shape;81;p57"/>
          <p:cNvSpPr/>
          <p:nvPr/>
        </p:nvSpPr>
        <p:spPr>
          <a:xfrm>
            <a:off x="3033647"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 name="Google Shape;82;p57"/>
          <p:cNvSpPr/>
          <p:nvPr/>
        </p:nvSpPr>
        <p:spPr>
          <a:xfrm>
            <a:off x="6338612"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3" name="Google Shape;83;p57"/>
          <p:cNvSpPr/>
          <p:nvPr/>
        </p:nvSpPr>
        <p:spPr>
          <a:xfrm>
            <a:off x="7991094"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4" name="Google Shape;84;p57"/>
          <p:cNvSpPr/>
          <p:nvPr/>
        </p:nvSpPr>
        <p:spPr>
          <a:xfrm>
            <a:off x="4686129" y="868720"/>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5" name="Shape 85"/>
        <p:cNvGrpSpPr/>
        <p:nvPr/>
      </p:nvGrpSpPr>
      <p:grpSpPr>
        <a:xfrm>
          <a:off x="0" y="0"/>
          <a:ext cx="0" cy="0"/>
          <a:chOff x="0" y="0"/>
          <a:chExt cx="0" cy="0"/>
        </a:xfrm>
      </p:grpSpPr>
      <p:sp>
        <p:nvSpPr>
          <p:cNvPr id="86" name="Google Shape;86;p58"/>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a:solidFill>
                  <a:schemeClr val="lt1"/>
                </a:solidFill>
              </a:defRPr>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87" name="Google Shape;87;p58"/>
          <p:cNvSpPr txBox="1"/>
          <p:nvPr>
            <p:ph idx="1" type="subTitle"/>
          </p:nvPr>
        </p:nvSpPr>
        <p:spPr>
          <a:xfrm>
            <a:off x="6338630" y="3061015"/>
            <a:ext cx="4623813" cy="558441"/>
          </a:xfrm>
          <a:prstGeom prst="rect">
            <a:avLst/>
          </a:prstGeom>
          <a:noFill/>
          <a:ln>
            <a:noFill/>
          </a:ln>
        </p:spPr>
        <p:txBody>
          <a:bodyPr anchorCtr="0" anchor="b"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88" name="Google Shape;88;p58"/>
          <p:cNvSpPr txBox="1"/>
          <p:nvPr>
            <p:ph idx="2" type="subTitle"/>
          </p:nvPr>
        </p:nvSpPr>
        <p:spPr>
          <a:xfrm>
            <a:off x="6338630" y="3658101"/>
            <a:ext cx="4623813" cy="2098061"/>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89" name="Google Shape;89;p58"/>
          <p:cNvSpPr/>
          <p:nvPr/>
        </p:nvSpPr>
        <p:spPr>
          <a:xfrm rot="5400000">
            <a:off x="11257307" y="6147420"/>
            <a:ext cx="1395127" cy="1318848"/>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0" name="Google Shape;90;p58"/>
          <p:cNvSpPr/>
          <p:nvPr/>
        </p:nvSpPr>
        <p:spPr>
          <a:xfrm rot="5400000">
            <a:off x="11257307" y="4399239"/>
            <a:ext cx="1395127" cy="1318848"/>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1" name="Google Shape;91;p58"/>
          <p:cNvSpPr/>
          <p:nvPr/>
        </p:nvSpPr>
        <p:spPr>
          <a:xfrm rot="5400000">
            <a:off x="9606201" y="6147398"/>
            <a:ext cx="1395127" cy="1318848"/>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2" name="Shape 92"/>
        <p:cNvGrpSpPr/>
        <p:nvPr/>
      </p:nvGrpSpPr>
      <p:grpSpPr>
        <a:xfrm>
          <a:off x="0" y="0"/>
          <a:ext cx="0" cy="0"/>
          <a:chOff x="0" y="0"/>
          <a:chExt cx="0" cy="0"/>
        </a:xfrm>
      </p:grpSpPr>
      <p:sp>
        <p:nvSpPr>
          <p:cNvPr id="93" name="Google Shape;93;p59"/>
          <p:cNvSpPr txBox="1"/>
          <p:nvPr>
            <p:ph type="ctrTitle"/>
          </p:nvPr>
        </p:nvSpPr>
        <p:spPr>
          <a:xfrm>
            <a:off x="1381183" y="869433"/>
            <a:ext cx="4345092" cy="3493188"/>
          </a:xfrm>
          <a:prstGeom prst="rect">
            <a:avLst/>
          </a:prstGeom>
          <a:solidFill>
            <a:schemeClr val="dk1"/>
          </a:solid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a:solidFill>
                  <a:schemeClr val="lt1"/>
                </a:solidFill>
              </a:defRPr>
            </a:lvl1pPr>
            <a:lvl2pPr lvl="1" algn="ctr">
              <a:lnSpc>
                <a:spcPct val="100000"/>
              </a:lnSpc>
              <a:spcBef>
                <a:spcPts val="0"/>
              </a:spcBef>
              <a:spcAft>
                <a:spcPts val="0"/>
              </a:spcAft>
              <a:buSzPts val="5200"/>
              <a:buNone/>
              <a:defRPr sz="7999"/>
            </a:lvl2pPr>
            <a:lvl3pPr lvl="2" algn="ctr">
              <a:lnSpc>
                <a:spcPct val="100000"/>
              </a:lnSpc>
              <a:spcBef>
                <a:spcPts val="0"/>
              </a:spcBef>
              <a:spcAft>
                <a:spcPts val="0"/>
              </a:spcAft>
              <a:buSzPts val="5200"/>
              <a:buNone/>
              <a:defRPr sz="7999"/>
            </a:lvl3pPr>
            <a:lvl4pPr lvl="3" algn="ctr">
              <a:lnSpc>
                <a:spcPct val="100000"/>
              </a:lnSpc>
              <a:spcBef>
                <a:spcPts val="0"/>
              </a:spcBef>
              <a:spcAft>
                <a:spcPts val="0"/>
              </a:spcAft>
              <a:buSzPts val="5200"/>
              <a:buNone/>
              <a:defRPr sz="7999"/>
            </a:lvl4pPr>
            <a:lvl5pPr lvl="4" algn="ctr">
              <a:lnSpc>
                <a:spcPct val="100000"/>
              </a:lnSpc>
              <a:spcBef>
                <a:spcPts val="0"/>
              </a:spcBef>
              <a:spcAft>
                <a:spcPts val="0"/>
              </a:spcAft>
              <a:buSzPts val="5200"/>
              <a:buNone/>
              <a:defRPr sz="7999"/>
            </a:lvl5pPr>
            <a:lvl6pPr lvl="5" algn="ctr">
              <a:lnSpc>
                <a:spcPct val="100000"/>
              </a:lnSpc>
              <a:spcBef>
                <a:spcPts val="0"/>
              </a:spcBef>
              <a:spcAft>
                <a:spcPts val="0"/>
              </a:spcAft>
              <a:buSzPts val="5200"/>
              <a:buNone/>
              <a:defRPr sz="7999"/>
            </a:lvl6pPr>
            <a:lvl7pPr lvl="6" algn="ctr">
              <a:lnSpc>
                <a:spcPct val="100000"/>
              </a:lnSpc>
              <a:spcBef>
                <a:spcPts val="0"/>
              </a:spcBef>
              <a:spcAft>
                <a:spcPts val="0"/>
              </a:spcAft>
              <a:buSzPts val="5200"/>
              <a:buNone/>
              <a:defRPr sz="7999"/>
            </a:lvl7pPr>
            <a:lvl8pPr lvl="7" algn="ctr">
              <a:lnSpc>
                <a:spcPct val="100000"/>
              </a:lnSpc>
              <a:spcBef>
                <a:spcPts val="0"/>
              </a:spcBef>
              <a:spcAft>
                <a:spcPts val="0"/>
              </a:spcAft>
              <a:buSzPts val="5200"/>
              <a:buNone/>
              <a:defRPr sz="7999"/>
            </a:lvl8pPr>
            <a:lvl9pPr lvl="8" algn="ctr">
              <a:lnSpc>
                <a:spcPct val="100000"/>
              </a:lnSpc>
              <a:spcBef>
                <a:spcPts val="0"/>
              </a:spcBef>
              <a:spcAft>
                <a:spcPts val="0"/>
              </a:spcAft>
              <a:buSzPts val="5200"/>
              <a:buNone/>
              <a:defRPr sz="7999"/>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24" Type="http://schemas.openxmlformats.org/officeDocument/2006/relationships/theme" Target="../theme/theme4.xml"/><Relationship Id="rId12" Type="http://schemas.openxmlformats.org/officeDocument/2006/relationships/slideLayout" Target="../slideLayouts/slideLayout12.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2" Type="http://schemas.openxmlformats.org/officeDocument/2006/relationships/theme" Target="../theme/theme1.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9" Type="http://schemas.openxmlformats.org/officeDocument/2006/relationships/theme" Target="../theme/theme2.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 name="Shape 9"/>
        <p:cNvGrpSpPr/>
        <p:nvPr/>
      </p:nvGrpSpPr>
      <p:grpSpPr>
        <a:xfrm>
          <a:off x="0" y="0"/>
          <a:ext cx="0" cy="0"/>
          <a:chOff x="0" y="0"/>
          <a:chExt cx="0" cy="0"/>
        </a:xfrm>
      </p:grpSpPr>
      <p:sp>
        <p:nvSpPr>
          <p:cNvPr id="10" name="Google Shape;10;p29"/>
          <p:cNvSpPr txBox="1"/>
          <p:nvPr>
            <p:ph idx="1" type="body"/>
          </p:nvPr>
        </p:nvSpPr>
        <p:spPr>
          <a:xfrm>
            <a:off x="1128458" y="1875262"/>
            <a:ext cx="11808257" cy="5559031"/>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Quicksand"/>
              <a:buChar char="●"/>
              <a:defRPr b="0" i="0" sz="1800" u="none" cap="none" strike="noStrike">
                <a:solidFill>
                  <a:schemeClr val="dk2"/>
                </a:solidFill>
                <a:latin typeface="Quicksand"/>
                <a:ea typeface="Quicksand"/>
                <a:cs typeface="Quicksand"/>
                <a:sym typeface="Quicksand"/>
              </a:defRPr>
            </a:lvl1pPr>
            <a:lvl2pPr indent="-317500" lvl="1" marL="9144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2pPr>
            <a:lvl3pPr indent="-317500" lvl="2" marL="13716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3pPr>
            <a:lvl4pPr indent="-317500" lvl="3" marL="18288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4pPr>
            <a:lvl5pPr indent="-317500" lvl="4" marL="22860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5pPr>
            <a:lvl6pPr indent="-317500" lvl="5" marL="27432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6pPr>
            <a:lvl7pPr indent="-317500" lvl="6" marL="32004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7pPr>
            <a:lvl8pPr indent="-317500" lvl="7" marL="36576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9pPr>
          </a:lstStyle>
          <a:p/>
        </p:txBody>
      </p:sp>
      <p:sp>
        <p:nvSpPr>
          <p:cNvPr id="11" name="Google Shape;11;p29"/>
          <p:cNvSpPr txBox="1"/>
          <p:nvPr>
            <p:ph type="title"/>
          </p:nvPr>
        </p:nvSpPr>
        <p:spPr>
          <a:xfrm>
            <a:off x="1116767" y="724127"/>
            <a:ext cx="11831792" cy="931875"/>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Quicksand"/>
              <a:buNone/>
              <a:defRPr b="1" i="0" sz="2800" u="none" cap="none" strike="noStrike">
                <a:solidFill>
                  <a:schemeClr val="dk1"/>
                </a:solidFill>
                <a:latin typeface="Quicksand"/>
                <a:ea typeface="Quicksand"/>
                <a:cs typeface="Quicksand"/>
                <a:sym typeface="Quicksand"/>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4" name="Shape 234"/>
        <p:cNvGrpSpPr/>
        <p:nvPr/>
      </p:nvGrpSpPr>
      <p:grpSpPr>
        <a:xfrm>
          <a:off x="0" y="0"/>
          <a:ext cx="0" cy="0"/>
          <a:chOff x="0" y="0"/>
          <a:chExt cx="0" cy="0"/>
        </a:xfrm>
      </p:grpSpPr>
      <p:sp>
        <p:nvSpPr>
          <p:cNvPr id="235" name="Google Shape;235;p31"/>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5076"/>
              <a:buFont typeface="Calibri"/>
              <a:buNone/>
              <a:defRPr b="0" i="0" sz="5076"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6" name="Google Shape;236;p31"/>
          <p:cNvSpPr txBox="1"/>
          <p:nvPr>
            <p:ph idx="1" type="body"/>
          </p:nvPr>
        </p:nvSpPr>
        <p:spPr>
          <a:xfrm>
            <a:off x="966986" y="2227939"/>
            <a:ext cx="12131278" cy="5310244"/>
          </a:xfrm>
          <a:prstGeom prst="rect">
            <a:avLst/>
          </a:prstGeom>
          <a:noFill/>
          <a:ln>
            <a:noFill/>
          </a:ln>
        </p:spPr>
        <p:txBody>
          <a:bodyPr anchorCtr="0" anchor="t" bIns="45700" lIns="91425" spcFirstLastPara="1" rIns="91425" wrap="square" tIns="45700">
            <a:normAutofit/>
          </a:bodyPr>
          <a:lstStyle>
            <a:lvl1pPr indent="-433705" lvl="0" marL="457200" marR="0" rtl="0" algn="l">
              <a:lnSpc>
                <a:spcPct val="90000"/>
              </a:lnSpc>
              <a:spcBef>
                <a:spcPts val="1154"/>
              </a:spcBef>
              <a:spcAft>
                <a:spcPts val="0"/>
              </a:spcAft>
              <a:buClr>
                <a:schemeClr val="dk1"/>
              </a:buClr>
              <a:buSzPts val="3230"/>
              <a:buFont typeface="Arial"/>
              <a:buChar char="•"/>
              <a:defRPr b="0" i="0" sz="3230" u="none" cap="none" strike="noStrike">
                <a:solidFill>
                  <a:schemeClr val="dk1"/>
                </a:solidFill>
                <a:latin typeface="Calibri"/>
                <a:ea typeface="Calibri"/>
                <a:cs typeface="Calibri"/>
                <a:sym typeface="Calibri"/>
              </a:defRPr>
            </a:lvl1pPr>
            <a:lvl2pPr indent="-404431" lvl="1" marL="914400" marR="0" rtl="0" algn="l">
              <a:lnSpc>
                <a:spcPct val="90000"/>
              </a:lnSpc>
              <a:spcBef>
                <a:spcPts val="577"/>
              </a:spcBef>
              <a:spcAft>
                <a:spcPts val="0"/>
              </a:spcAft>
              <a:buClr>
                <a:schemeClr val="dk1"/>
              </a:buClr>
              <a:buSzPts val="2769"/>
              <a:buFont typeface="Arial"/>
              <a:buChar char="•"/>
              <a:defRPr b="0" i="0" sz="2769" u="none" cap="none" strike="noStrike">
                <a:solidFill>
                  <a:schemeClr val="dk1"/>
                </a:solidFill>
                <a:latin typeface="Calibri"/>
                <a:ea typeface="Calibri"/>
                <a:cs typeface="Calibri"/>
                <a:sym typeface="Calibri"/>
              </a:defRPr>
            </a:lvl2pPr>
            <a:lvl3pPr indent="-375094" lvl="2" marL="1371600" marR="0" rtl="0" algn="l">
              <a:lnSpc>
                <a:spcPct val="90000"/>
              </a:lnSpc>
              <a:spcBef>
                <a:spcPts val="577"/>
              </a:spcBef>
              <a:spcAft>
                <a:spcPts val="0"/>
              </a:spcAft>
              <a:buClr>
                <a:schemeClr val="dk1"/>
              </a:buClr>
              <a:buSzPts val="2307"/>
              <a:buFont typeface="Arial"/>
              <a:buChar char="•"/>
              <a:defRPr b="0" i="0" sz="2307" u="none" cap="none" strike="noStrike">
                <a:solidFill>
                  <a:schemeClr val="dk1"/>
                </a:solidFill>
                <a:latin typeface="Calibri"/>
                <a:ea typeface="Calibri"/>
                <a:cs typeface="Calibri"/>
                <a:sym typeface="Calibri"/>
              </a:defRPr>
            </a:lvl3pPr>
            <a:lvl4pPr indent="-360425" lvl="3" marL="18288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4pPr>
            <a:lvl5pPr indent="-360426" lvl="4" marL="22860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5pPr>
            <a:lvl6pPr indent="-360426" lvl="5" marL="27432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6pPr>
            <a:lvl7pPr indent="-360426" lvl="6" marL="32004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7pPr>
            <a:lvl8pPr indent="-360426" lvl="7" marL="36576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8pPr>
            <a:lvl9pPr indent="-360426" lvl="8" marL="41148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9pPr>
          </a:lstStyle>
          <a:p/>
        </p:txBody>
      </p:sp>
      <p:sp>
        <p:nvSpPr>
          <p:cNvPr id="237" name="Google Shape;237;p31"/>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384"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238" name="Google Shape;238;p31"/>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384"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239" name="Google Shape;239;p31"/>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384" u="none" cap="none" strike="noStrike">
                <a:solidFill>
                  <a:srgbClr val="888888"/>
                </a:solidFill>
                <a:latin typeface="Calibri"/>
                <a:ea typeface="Calibri"/>
                <a:cs typeface="Calibri"/>
                <a:sym typeface="Calibri"/>
              </a:defRPr>
            </a:lvl1pPr>
            <a:lvl2pPr indent="0" lvl="1" marL="0" marR="0" rtl="0" algn="r">
              <a:spcBef>
                <a:spcPts val="0"/>
              </a:spcBef>
              <a:buNone/>
              <a:defRPr b="0" i="0" sz="1384" u="none" cap="none" strike="noStrike">
                <a:solidFill>
                  <a:srgbClr val="888888"/>
                </a:solidFill>
                <a:latin typeface="Calibri"/>
                <a:ea typeface="Calibri"/>
                <a:cs typeface="Calibri"/>
                <a:sym typeface="Calibri"/>
              </a:defRPr>
            </a:lvl2pPr>
            <a:lvl3pPr indent="0" lvl="2" marL="0" marR="0" rtl="0" algn="r">
              <a:spcBef>
                <a:spcPts val="0"/>
              </a:spcBef>
              <a:buNone/>
              <a:defRPr b="0" i="0" sz="1384" u="none" cap="none" strike="noStrike">
                <a:solidFill>
                  <a:srgbClr val="888888"/>
                </a:solidFill>
                <a:latin typeface="Calibri"/>
                <a:ea typeface="Calibri"/>
                <a:cs typeface="Calibri"/>
                <a:sym typeface="Calibri"/>
              </a:defRPr>
            </a:lvl3pPr>
            <a:lvl4pPr indent="0" lvl="3" marL="0" marR="0" rtl="0" algn="r">
              <a:spcBef>
                <a:spcPts val="0"/>
              </a:spcBef>
              <a:buNone/>
              <a:defRPr b="0" i="0" sz="1384" u="none" cap="none" strike="noStrike">
                <a:solidFill>
                  <a:srgbClr val="888888"/>
                </a:solidFill>
                <a:latin typeface="Calibri"/>
                <a:ea typeface="Calibri"/>
                <a:cs typeface="Calibri"/>
                <a:sym typeface="Calibri"/>
              </a:defRPr>
            </a:lvl4pPr>
            <a:lvl5pPr indent="0" lvl="4" marL="0" marR="0" rtl="0" algn="r">
              <a:spcBef>
                <a:spcPts val="0"/>
              </a:spcBef>
              <a:buNone/>
              <a:defRPr b="0" i="0" sz="1384" u="none" cap="none" strike="noStrike">
                <a:solidFill>
                  <a:srgbClr val="888888"/>
                </a:solidFill>
                <a:latin typeface="Calibri"/>
                <a:ea typeface="Calibri"/>
                <a:cs typeface="Calibri"/>
                <a:sym typeface="Calibri"/>
              </a:defRPr>
            </a:lvl5pPr>
            <a:lvl6pPr indent="0" lvl="5" marL="0" marR="0" rtl="0" algn="r">
              <a:spcBef>
                <a:spcPts val="0"/>
              </a:spcBef>
              <a:buNone/>
              <a:defRPr b="0" i="0" sz="1384" u="none" cap="none" strike="noStrike">
                <a:solidFill>
                  <a:srgbClr val="888888"/>
                </a:solidFill>
                <a:latin typeface="Calibri"/>
                <a:ea typeface="Calibri"/>
                <a:cs typeface="Calibri"/>
                <a:sym typeface="Calibri"/>
              </a:defRPr>
            </a:lvl6pPr>
            <a:lvl7pPr indent="0" lvl="6" marL="0" marR="0" rtl="0" algn="r">
              <a:spcBef>
                <a:spcPts val="0"/>
              </a:spcBef>
              <a:buNone/>
              <a:defRPr b="0" i="0" sz="1384" u="none" cap="none" strike="noStrike">
                <a:solidFill>
                  <a:srgbClr val="888888"/>
                </a:solidFill>
                <a:latin typeface="Calibri"/>
                <a:ea typeface="Calibri"/>
                <a:cs typeface="Calibri"/>
                <a:sym typeface="Calibri"/>
              </a:defRPr>
            </a:lvl7pPr>
            <a:lvl8pPr indent="0" lvl="7" marL="0" marR="0" rtl="0" algn="r">
              <a:spcBef>
                <a:spcPts val="0"/>
              </a:spcBef>
              <a:buNone/>
              <a:defRPr b="0" i="0" sz="1384" u="none" cap="none" strike="noStrike">
                <a:solidFill>
                  <a:srgbClr val="888888"/>
                </a:solidFill>
                <a:latin typeface="Calibri"/>
                <a:ea typeface="Calibri"/>
                <a:cs typeface="Calibri"/>
                <a:sym typeface="Calibri"/>
              </a:defRPr>
            </a:lvl8pPr>
            <a:lvl9pPr indent="0" lvl="8" marL="0" marR="0" rtl="0" algn="r">
              <a:spcBef>
                <a:spcPts val="0"/>
              </a:spcBef>
              <a:buNone/>
              <a:defRPr b="0" i="0" sz="1384"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09" name="Shape 309"/>
        <p:cNvGrpSpPr/>
        <p:nvPr/>
      </p:nvGrpSpPr>
      <p:grpSpPr>
        <a:xfrm>
          <a:off x="0" y="0"/>
          <a:ext cx="0" cy="0"/>
          <a:chOff x="0" y="0"/>
          <a:chExt cx="0" cy="0"/>
        </a:xfrm>
      </p:grpSpPr>
      <p:grpSp>
        <p:nvGrpSpPr>
          <p:cNvPr id="310" name="Google Shape;310;p33"/>
          <p:cNvGrpSpPr/>
          <p:nvPr/>
        </p:nvGrpSpPr>
        <p:grpSpPr>
          <a:xfrm>
            <a:off x="0" y="2"/>
            <a:ext cx="14074835" cy="8369300"/>
            <a:chOff x="0" y="0"/>
            <a:chExt cx="12200308" cy="6858000"/>
          </a:xfrm>
        </p:grpSpPr>
        <p:sp>
          <p:nvSpPr>
            <p:cNvPr id="311" name="Google Shape;311;p33"/>
            <p:cNvSpPr/>
            <p:nvPr/>
          </p:nvSpPr>
          <p:spPr>
            <a:xfrm>
              <a:off x="0"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4" u="none" cap="none" strike="noStrike">
                <a:solidFill>
                  <a:schemeClr val="lt1"/>
                </a:solidFill>
                <a:latin typeface="Arial"/>
                <a:ea typeface="Arial"/>
                <a:cs typeface="Arial"/>
                <a:sym typeface="Arial"/>
              </a:endParaRPr>
            </a:p>
          </p:txBody>
        </p:sp>
        <p:sp>
          <p:nvSpPr>
            <p:cNvPr id="312" name="Google Shape;312;p33"/>
            <p:cNvSpPr/>
            <p:nvPr/>
          </p:nvSpPr>
          <p:spPr>
            <a:xfrm>
              <a:off x="11804308"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4" u="none" cap="none" strike="noStrike">
                <a:solidFill>
                  <a:schemeClr val="lt1"/>
                </a:solidFill>
                <a:latin typeface="Arial"/>
                <a:ea typeface="Arial"/>
                <a:cs typeface="Arial"/>
                <a:sym typeface="Arial"/>
              </a:endParaRPr>
            </a:p>
          </p:txBody>
        </p:sp>
        <p:sp>
          <p:nvSpPr>
            <p:cNvPr id="313" name="Google Shape;313;p33"/>
            <p:cNvSpPr/>
            <p:nvPr/>
          </p:nvSpPr>
          <p:spPr>
            <a:xfrm rot="5400000">
              <a:off x="5898000" y="560549"/>
              <a:ext cx="396000" cy="12192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4" u="none" cap="none" strike="noStrike">
                <a:solidFill>
                  <a:schemeClr val="lt1"/>
                </a:solidFill>
                <a:latin typeface="Arial"/>
                <a:ea typeface="Arial"/>
                <a:cs typeface="Arial"/>
                <a:sym typeface="Arial"/>
              </a:endParaRPr>
            </a:p>
          </p:txBody>
        </p:sp>
        <p:sp>
          <p:nvSpPr>
            <p:cNvPr id="314" name="Google Shape;314;p33"/>
            <p:cNvSpPr/>
            <p:nvPr/>
          </p:nvSpPr>
          <p:spPr>
            <a:xfrm rot="5400000">
              <a:off x="5898000" y="-5898000"/>
              <a:ext cx="396000" cy="12192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4" u="none" cap="none" strike="noStrike">
                <a:solidFill>
                  <a:schemeClr val="lt1"/>
                </a:solidFill>
                <a:latin typeface="Arial"/>
                <a:ea typeface="Arial"/>
                <a:cs typeface="Arial"/>
                <a:sym typeface="Arial"/>
              </a:endParaRPr>
            </a:p>
          </p:txBody>
        </p:sp>
      </p:grpSp>
      <p:sp>
        <p:nvSpPr>
          <p:cNvPr id="315" name="Google Shape;315;p33"/>
          <p:cNvSpPr txBox="1"/>
          <p:nvPr>
            <p:ph type="title"/>
          </p:nvPr>
        </p:nvSpPr>
        <p:spPr>
          <a:xfrm>
            <a:off x="1610443" y="679806"/>
            <a:ext cx="11935654" cy="755496"/>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accent1"/>
              </a:buClr>
              <a:buSzPts val="2508"/>
              <a:buFont typeface="Open Sans"/>
              <a:buNone/>
              <a:defRPr b="0" i="0" sz="2508" u="none" cap="none" strike="noStrike">
                <a:solidFill>
                  <a:schemeClr val="accent1"/>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16" name="Google Shape;316;p33"/>
          <p:cNvSpPr txBox="1"/>
          <p:nvPr>
            <p:ph idx="1" type="body"/>
          </p:nvPr>
        </p:nvSpPr>
        <p:spPr>
          <a:xfrm>
            <a:off x="1563106" y="2053509"/>
            <a:ext cx="12023563" cy="5310244"/>
          </a:xfrm>
          <a:prstGeom prst="rect">
            <a:avLst/>
          </a:prstGeom>
          <a:noFill/>
          <a:ln>
            <a:noFill/>
          </a:ln>
        </p:spPr>
        <p:txBody>
          <a:bodyPr anchorCtr="0" anchor="t" bIns="45700" lIns="91425" spcFirstLastPara="1" rIns="91425" wrap="square" tIns="45700">
            <a:normAutofit/>
          </a:bodyPr>
          <a:lstStyle>
            <a:lvl1pPr indent="-336867" lvl="0" marL="457200" marR="0" rtl="0" algn="l">
              <a:lnSpc>
                <a:spcPct val="90000"/>
              </a:lnSpc>
              <a:spcBef>
                <a:spcPts val="1003"/>
              </a:spcBef>
              <a:spcAft>
                <a:spcPts val="0"/>
              </a:spcAft>
              <a:buClr>
                <a:schemeClr val="dk1"/>
              </a:buClr>
              <a:buSzPts val="1705"/>
              <a:buFont typeface="Arial"/>
              <a:buChar char=" "/>
              <a:defRPr b="0" i="0" sz="1704" u="none" cap="none" strike="noStrike">
                <a:solidFill>
                  <a:schemeClr val="dk1"/>
                </a:solidFill>
                <a:latin typeface="Open Sans"/>
                <a:ea typeface="Open Sans"/>
                <a:cs typeface="Open Sans"/>
                <a:sym typeface="Open Sans"/>
              </a:defRPr>
            </a:lvl1pPr>
            <a:lvl2pPr indent="-324167" lvl="1" marL="914400" marR="0" rtl="0" algn="l">
              <a:lnSpc>
                <a:spcPct val="90000"/>
              </a:lnSpc>
              <a:spcBef>
                <a:spcPts val="501"/>
              </a:spcBef>
              <a:spcAft>
                <a:spcPts val="0"/>
              </a:spcAft>
              <a:buClr>
                <a:schemeClr val="dk1"/>
              </a:buClr>
              <a:buSzPts val="1505"/>
              <a:buFont typeface="Arial"/>
              <a:buChar char="-"/>
              <a:defRPr b="0" i="0" sz="1505" u="none" cap="none" strike="noStrike">
                <a:solidFill>
                  <a:schemeClr val="dk1"/>
                </a:solidFill>
                <a:latin typeface="Open Sans"/>
                <a:ea typeface="Open Sans"/>
                <a:cs typeface="Open Sans"/>
                <a:sym typeface="Open Sans"/>
              </a:defRPr>
            </a:lvl2pPr>
            <a:lvl3pPr indent="-311403" lvl="2" marL="1371600" marR="0" rtl="0" algn="l">
              <a:lnSpc>
                <a:spcPct val="90000"/>
              </a:lnSpc>
              <a:spcBef>
                <a:spcPts val="501"/>
              </a:spcBef>
              <a:spcAft>
                <a:spcPts val="0"/>
              </a:spcAft>
              <a:buClr>
                <a:schemeClr val="dk1"/>
              </a:buClr>
              <a:buSzPts val="1304"/>
              <a:buFont typeface="Arial"/>
              <a:buChar char="&gt;"/>
              <a:defRPr b="0" i="0" sz="1304" u="none" cap="none" strike="noStrike">
                <a:solidFill>
                  <a:schemeClr val="dk1"/>
                </a:solidFill>
                <a:latin typeface="Open Sans"/>
                <a:ea typeface="Open Sans"/>
                <a:cs typeface="Open Sans"/>
                <a:sym typeface="Open Sans"/>
              </a:defRPr>
            </a:lvl3pPr>
            <a:lvl4pPr indent="-336867" lvl="3" marL="1828800" marR="0" rtl="0" algn="l">
              <a:lnSpc>
                <a:spcPct val="90000"/>
              </a:lnSpc>
              <a:spcBef>
                <a:spcPts val="501"/>
              </a:spcBef>
              <a:spcAft>
                <a:spcPts val="0"/>
              </a:spcAft>
              <a:buClr>
                <a:schemeClr val="dk1"/>
              </a:buClr>
              <a:buSzPts val="1705"/>
              <a:buFont typeface="Arial"/>
              <a:buChar char="•"/>
              <a:defRPr b="0" i="0" sz="1704" u="none" cap="none" strike="noStrike">
                <a:solidFill>
                  <a:schemeClr val="dk1"/>
                </a:solidFill>
                <a:latin typeface="Open Sans"/>
                <a:ea typeface="Open Sans"/>
                <a:cs typeface="Open Sans"/>
                <a:sym typeface="Open Sans"/>
              </a:defRPr>
            </a:lvl4pPr>
            <a:lvl5pPr indent="-324167" lvl="4" marL="2286000" marR="0" rtl="0" algn="l">
              <a:lnSpc>
                <a:spcPct val="90000"/>
              </a:lnSpc>
              <a:spcBef>
                <a:spcPts val="501"/>
              </a:spcBef>
              <a:spcAft>
                <a:spcPts val="0"/>
              </a:spcAft>
              <a:buClr>
                <a:schemeClr val="dk1"/>
              </a:buClr>
              <a:buSzPts val="1505"/>
              <a:buFont typeface="Arial"/>
              <a:buChar char=" "/>
              <a:defRPr b="1" i="0" sz="1505" u="none" cap="none" strike="noStrike">
                <a:solidFill>
                  <a:schemeClr val="dk1"/>
                </a:solidFill>
                <a:latin typeface="Open Sans"/>
                <a:ea typeface="Open Sans"/>
                <a:cs typeface="Open Sans"/>
                <a:sym typeface="Open Sans"/>
              </a:defRPr>
            </a:lvl5pPr>
            <a:lvl6pPr indent="-343217" lvl="5" marL="2743200" marR="0" rtl="0" algn="l">
              <a:lnSpc>
                <a:spcPct val="90000"/>
              </a:lnSpc>
              <a:spcBef>
                <a:spcPts val="501"/>
              </a:spcBef>
              <a:spcAft>
                <a:spcPts val="0"/>
              </a:spcAft>
              <a:buClr>
                <a:schemeClr val="dk1"/>
              </a:buClr>
              <a:buSzPts val="1805"/>
              <a:buFont typeface="Arial"/>
              <a:buChar char="•"/>
              <a:defRPr b="0" i="0" sz="1804" u="none" cap="none" strike="noStrike">
                <a:solidFill>
                  <a:schemeClr val="dk1"/>
                </a:solidFill>
                <a:latin typeface="Arial"/>
                <a:ea typeface="Arial"/>
                <a:cs typeface="Arial"/>
                <a:sym typeface="Arial"/>
              </a:defRPr>
            </a:lvl6pPr>
            <a:lvl7pPr indent="-343217" lvl="6" marL="3200400" marR="0" rtl="0" algn="l">
              <a:lnSpc>
                <a:spcPct val="90000"/>
              </a:lnSpc>
              <a:spcBef>
                <a:spcPts val="501"/>
              </a:spcBef>
              <a:spcAft>
                <a:spcPts val="0"/>
              </a:spcAft>
              <a:buClr>
                <a:schemeClr val="dk1"/>
              </a:buClr>
              <a:buSzPts val="1805"/>
              <a:buFont typeface="Arial"/>
              <a:buChar char="•"/>
              <a:defRPr b="0" i="0" sz="1804" u="none" cap="none" strike="noStrike">
                <a:solidFill>
                  <a:schemeClr val="dk1"/>
                </a:solidFill>
                <a:latin typeface="Arial"/>
                <a:ea typeface="Arial"/>
                <a:cs typeface="Arial"/>
                <a:sym typeface="Arial"/>
              </a:defRPr>
            </a:lvl7pPr>
            <a:lvl8pPr indent="-343217" lvl="7" marL="3657600" marR="0" rtl="0" algn="l">
              <a:lnSpc>
                <a:spcPct val="90000"/>
              </a:lnSpc>
              <a:spcBef>
                <a:spcPts val="501"/>
              </a:spcBef>
              <a:spcAft>
                <a:spcPts val="0"/>
              </a:spcAft>
              <a:buClr>
                <a:schemeClr val="dk1"/>
              </a:buClr>
              <a:buSzPts val="1805"/>
              <a:buFont typeface="Arial"/>
              <a:buChar char="•"/>
              <a:defRPr b="0" i="0" sz="1804" u="none" cap="none" strike="noStrike">
                <a:solidFill>
                  <a:schemeClr val="dk1"/>
                </a:solidFill>
                <a:latin typeface="Arial"/>
                <a:ea typeface="Arial"/>
                <a:cs typeface="Arial"/>
                <a:sym typeface="Arial"/>
              </a:defRPr>
            </a:lvl8pPr>
            <a:lvl9pPr indent="-343217" lvl="8" marL="4114800" marR="0" rtl="0" algn="l">
              <a:lnSpc>
                <a:spcPct val="90000"/>
              </a:lnSpc>
              <a:spcBef>
                <a:spcPts val="501"/>
              </a:spcBef>
              <a:spcAft>
                <a:spcPts val="0"/>
              </a:spcAft>
              <a:buClr>
                <a:schemeClr val="dk1"/>
              </a:buClr>
              <a:buSzPts val="1805"/>
              <a:buFont typeface="Arial"/>
              <a:buChar char="•"/>
              <a:defRPr b="0" i="0" sz="1804" u="none" cap="none" strike="noStrike">
                <a:solidFill>
                  <a:schemeClr val="dk1"/>
                </a:solidFill>
                <a:latin typeface="Arial"/>
                <a:ea typeface="Arial"/>
                <a:cs typeface="Arial"/>
                <a:sym typeface="Arial"/>
              </a:defRPr>
            </a:lvl9pPr>
          </a:lstStyle>
          <a:p/>
        </p:txBody>
      </p:sp>
      <p:sp>
        <p:nvSpPr>
          <p:cNvPr id="317" name="Google Shape;317;p33"/>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602" u="none" cap="none" strike="noStrike">
                <a:solidFill>
                  <a:srgbClr val="898989"/>
                </a:solidFill>
                <a:latin typeface="Open Sans"/>
                <a:ea typeface="Open Sans"/>
                <a:cs typeface="Open Sans"/>
                <a:sym typeface="Open Sans"/>
              </a:defRPr>
            </a:lvl1pPr>
            <a:lvl2pPr lvl="1" marR="0" rtl="0" algn="l">
              <a:spcBef>
                <a:spcPts val="0"/>
              </a:spcBef>
              <a:spcAft>
                <a:spcPts val="0"/>
              </a:spcAft>
              <a:buSzPts val="1400"/>
              <a:buNone/>
              <a:defRPr b="0" i="0" sz="1901"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901"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901"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901"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901"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901"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901"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901" u="none" cap="none" strike="noStrike">
                <a:solidFill>
                  <a:schemeClr val="dk1"/>
                </a:solidFill>
                <a:latin typeface="Arial"/>
                <a:ea typeface="Arial"/>
                <a:cs typeface="Arial"/>
                <a:sym typeface="Arial"/>
              </a:defRPr>
            </a:lvl9pPr>
          </a:lstStyle>
          <a:p/>
        </p:txBody>
      </p:sp>
      <p:sp>
        <p:nvSpPr>
          <p:cNvPr id="318" name="Google Shape;318;p33"/>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marR="0" rtl="0" algn="l">
              <a:spcBef>
                <a:spcPts val="0"/>
              </a:spcBef>
              <a:buNone/>
              <a:defRPr b="1" i="0" sz="702" u="none" cap="none" strike="noStrike">
                <a:solidFill>
                  <a:srgbClr val="898989"/>
                </a:solidFill>
                <a:latin typeface="Manuale"/>
                <a:ea typeface="Manuale"/>
                <a:cs typeface="Manuale"/>
                <a:sym typeface="Manuale"/>
              </a:defRPr>
            </a:lvl1pPr>
            <a:lvl2pPr indent="0" lvl="1" marL="0" marR="0" rtl="0" algn="l">
              <a:spcBef>
                <a:spcPts val="0"/>
              </a:spcBef>
              <a:buNone/>
              <a:defRPr b="1" i="0" sz="702" u="none" cap="none" strike="noStrike">
                <a:solidFill>
                  <a:srgbClr val="898989"/>
                </a:solidFill>
                <a:latin typeface="Manuale"/>
                <a:ea typeface="Manuale"/>
                <a:cs typeface="Manuale"/>
                <a:sym typeface="Manuale"/>
              </a:defRPr>
            </a:lvl2pPr>
            <a:lvl3pPr indent="0" lvl="2" marL="0" marR="0" rtl="0" algn="l">
              <a:spcBef>
                <a:spcPts val="0"/>
              </a:spcBef>
              <a:buNone/>
              <a:defRPr b="1" i="0" sz="702" u="none" cap="none" strike="noStrike">
                <a:solidFill>
                  <a:srgbClr val="898989"/>
                </a:solidFill>
                <a:latin typeface="Manuale"/>
                <a:ea typeface="Manuale"/>
                <a:cs typeface="Manuale"/>
                <a:sym typeface="Manuale"/>
              </a:defRPr>
            </a:lvl3pPr>
            <a:lvl4pPr indent="0" lvl="3" marL="0" marR="0" rtl="0" algn="l">
              <a:spcBef>
                <a:spcPts val="0"/>
              </a:spcBef>
              <a:buNone/>
              <a:defRPr b="1" i="0" sz="702" u="none" cap="none" strike="noStrike">
                <a:solidFill>
                  <a:srgbClr val="898989"/>
                </a:solidFill>
                <a:latin typeface="Manuale"/>
                <a:ea typeface="Manuale"/>
                <a:cs typeface="Manuale"/>
                <a:sym typeface="Manuale"/>
              </a:defRPr>
            </a:lvl4pPr>
            <a:lvl5pPr indent="0" lvl="4" marL="0" marR="0" rtl="0" algn="l">
              <a:spcBef>
                <a:spcPts val="0"/>
              </a:spcBef>
              <a:buNone/>
              <a:defRPr b="1" i="0" sz="702" u="none" cap="none" strike="noStrike">
                <a:solidFill>
                  <a:srgbClr val="898989"/>
                </a:solidFill>
                <a:latin typeface="Manuale"/>
                <a:ea typeface="Manuale"/>
                <a:cs typeface="Manuale"/>
                <a:sym typeface="Manuale"/>
              </a:defRPr>
            </a:lvl5pPr>
            <a:lvl6pPr indent="0" lvl="5" marL="0" marR="0" rtl="0" algn="l">
              <a:spcBef>
                <a:spcPts val="0"/>
              </a:spcBef>
              <a:buNone/>
              <a:defRPr b="1" i="0" sz="702" u="none" cap="none" strike="noStrike">
                <a:solidFill>
                  <a:srgbClr val="898989"/>
                </a:solidFill>
                <a:latin typeface="Manuale"/>
                <a:ea typeface="Manuale"/>
                <a:cs typeface="Manuale"/>
                <a:sym typeface="Manuale"/>
              </a:defRPr>
            </a:lvl6pPr>
            <a:lvl7pPr indent="0" lvl="6" marL="0" marR="0" rtl="0" algn="l">
              <a:spcBef>
                <a:spcPts val="0"/>
              </a:spcBef>
              <a:buNone/>
              <a:defRPr b="1" i="0" sz="702" u="none" cap="none" strike="noStrike">
                <a:solidFill>
                  <a:srgbClr val="898989"/>
                </a:solidFill>
                <a:latin typeface="Manuale"/>
                <a:ea typeface="Manuale"/>
                <a:cs typeface="Manuale"/>
                <a:sym typeface="Manuale"/>
              </a:defRPr>
            </a:lvl7pPr>
            <a:lvl8pPr indent="0" lvl="7" marL="0" marR="0" rtl="0" algn="l">
              <a:spcBef>
                <a:spcPts val="0"/>
              </a:spcBef>
              <a:buNone/>
              <a:defRPr b="1" i="0" sz="702" u="none" cap="none" strike="noStrike">
                <a:solidFill>
                  <a:srgbClr val="898989"/>
                </a:solidFill>
                <a:latin typeface="Manuale"/>
                <a:ea typeface="Manuale"/>
                <a:cs typeface="Manuale"/>
                <a:sym typeface="Manuale"/>
              </a:defRPr>
            </a:lvl8pPr>
            <a:lvl9pPr indent="0" lvl="8" marL="0" marR="0" rtl="0" algn="l">
              <a:spcBef>
                <a:spcPts val="0"/>
              </a:spcBef>
              <a:buNone/>
              <a:defRPr b="1" i="0" sz="702" u="none" cap="none" strike="noStrike">
                <a:solidFill>
                  <a:srgbClr val="898989"/>
                </a:solidFill>
                <a:latin typeface="Manuale"/>
                <a:ea typeface="Manuale"/>
                <a:cs typeface="Manuale"/>
                <a:sym typeface="Manuale"/>
              </a:defRPr>
            </a:lvl9pPr>
          </a:lstStyle>
          <a:p>
            <a:pPr indent="0" lvl="0" marL="0" rtl="0" algn="l">
              <a:spcBef>
                <a:spcPts val="0"/>
              </a:spcBef>
              <a:spcAft>
                <a:spcPts val="0"/>
              </a:spcAft>
              <a:buNone/>
            </a:pPr>
            <a:fld id="{00000000-1234-1234-1234-123412341234}" type="slidenum">
              <a:rPr lang="en-US"/>
              <a:t>‹#›</a:t>
            </a:fld>
            <a:endParaRPr/>
          </a:p>
        </p:txBody>
      </p:sp>
      <p:sp>
        <p:nvSpPr>
          <p:cNvPr id="319" name="Google Shape;319;p33"/>
          <p:cNvSpPr/>
          <p:nvPr/>
        </p:nvSpPr>
        <p:spPr>
          <a:xfrm>
            <a:off x="1746033" y="1"/>
            <a:ext cx="2385636" cy="11543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4" u="none" cap="none" strike="noStrike">
              <a:solidFill>
                <a:schemeClr val="lt1"/>
              </a:solidFill>
              <a:latin typeface="Arial"/>
              <a:ea typeface="Arial"/>
              <a:cs typeface="Arial"/>
              <a:sym typeface="Arial"/>
            </a:endParaRPr>
          </a:p>
        </p:txBody>
      </p:sp>
      <p:sp>
        <p:nvSpPr>
          <p:cNvPr id="320" name="Google Shape;320;p33"/>
          <p:cNvSpPr txBox="1"/>
          <p:nvPr/>
        </p:nvSpPr>
        <p:spPr>
          <a:xfrm>
            <a:off x="1638890" y="7993670"/>
            <a:ext cx="6292987" cy="1849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602" u="none" cap="none" strike="noStrike">
                <a:solidFill>
                  <a:srgbClr val="8E8E8E"/>
                </a:solidFill>
                <a:latin typeface="Open Sans"/>
                <a:ea typeface="Open Sans"/>
                <a:cs typeface="Open Sans"/>
                <a:sym typeface="Open Sans"/>
              </a:rPr>
              <a:t>Copyright © 2017, CAMH</a:t>
            </a:r>
            <a:endParaRPr sz="602">
              <a:solidFill>
                <a:srgbClr val="8E8E8E"/>
              </a:solidFill>
              <a:latin typeface="Open Sans"/>
              <a:ea typeface="Open Sans"/>
              <a:cs typeface="Open Sans"/>
              <a:sym typeface="Open Sans"/>
            </a:endParaRPr>
          </a:p>
        </p:txBody>
      </p:sp>
    </p:spTree>
  </p:cSld>
  <p:clrMap accent1="accent1" accent2="accent2" accent3="accent3" accent4="accent4" accent5="accent5" accent6="accent6" bg1="lt1" bg2="dk2" tx1="dk1" tx2="lt2" folHlink="folHlink" hlink="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23.png"/><Relationship Id="rId6" Type="http://schemas.openxmlformats.org/officeDocument/2006/relationships/image" Target="../media/image28.png"/><Relationship Id="rId7" Type="http://schemas.openxmlformats.org/officeDocument/2006/relationships/image" Target="../media/image25.png"/><Relationship Id="rId8"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7.png"/><Relationship Id="rId9" Type="http://schemas.openxmlformats.org/officeDocument/2006/relationships/image" Target="../media/image23.png"/><Relationship Id="rId5" Type="http://schemas.openxmlformats.org/officeDocument/2006/relationships/image" Target="../media/image28.png"/><Relationship Id="rId6" Type="http://schemas.openxmlformats.org/officeDocument/2006/relationships/image" Target="../media/image25.png"/><Relationship Id="rId7" Type="http://schemas.openxmlformats.org/officeDocument/2006/relationships/image" Target="../media/image18.png"/><Relationship Id="rId8" Type="http://schemas.openxmlformats.org/officeDocument/2006/relationships/image" Target="../media/image26.png"/></Relationships>
</file>

<file path=ppt/slides/_rels/slide13.xml.rels><?xml version="1.0" encoding="UTF-8" standalone="yes"?><Relationships xmlns="http://schemas.openxmlformats.org/package/2006/relationships"><Relationship Id="rId11" Type="http://schemas.openxmlformats.org/officeDocument/2006/relationships/image" Target="../media/image21.png"/><Relationship Id="rId10" Type="http://schemas.openxmlformats.org/officeDocument/2006/relationships/image" Target="../media/image30.png"/><Relationship Id="rId13" Type="http://schemas.openxmlformats.org/officeDocument/2006/relationships/image" Target="../media/image3.png"/><Relationship Id="rId12" Type="http://schemas.openxmlformats.org/officeDocument/2006/relationships/image" Target="../media/image22.png"/><Relationship Id="rId1" Type="http://schemas.openxmlformats.org/officeDocument/2006/relationships/slideLayout" Target="../slideLayouts/slideLayout25.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7.png"/><Relationship Id="rId9" Type="http://schemas.openxmlformats.org/officeDocument/2006/relationships/image" Target="../media/image31.png"/><Relationship Id="rId5" Type="http://schemas.openxmlformats.org/officeDocument/2006/relationships/image" Target="../media/image28.png"/><Relationship Id="rId6" Type="http://schemas.openxmlformats.org/officeDocument/2006/relationships/image" Target="../media/image25.png"/><Relationship Id="rId7" Type="http://schemas.openxmlformats.org/officeDocument/2006/relationships/image" Target="../media/image18.png"/><Relationship Id="rId8"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23.png"/><Relationship Id="rId6" Type="http://schemas.openxmlformats.org/officeDocument/2006/relationships/image" Target="../media/image11.png"/><Relationship Id="rId7" Type="http://schemas.openxmlformats.org/officeDocument/2006/relationships/image" Target="../media/image32.png"/><Relationship Id="rId8"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6.xml"/><Relationship Id="rId3" Type="http://schemas.openxmlformats.org/officeDocument/2006/relationships/image" Target="../media/image39.png"/><Relationship Id="rId4" Type="http://schemas.openxmlformats.org/officeDocument/2006/relationships/image" Target="../media/image45.png"/><Relationship Id="rId5" Type="http://schemas.openxmlformats.org/officeDocument/2006/relationships/image" Target="../media/image42.png"/><Relationship Id="rId6" Type="http://schemas.openxmlformats.org/officeDocument/2006/relationships/image" Target="../media/image37.png"/><Relationship Id="rId7" Type="http://schemas.openxmlformats.org/officeDocument/2006/relationships/image" Target="../media/image4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8.xml"/><Relationship Id="rId3" Type="http://schemas.openxmlformats.org/officeDocument/2006/relationships/image" Target="../media/image4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9.xml"/><Relationship Id="rId3"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0.xml"/><Relationship Id="rId3" Type="http://schemas.openxmlformats.org/officeDocument/2006/relationships/image" Target="../media/image3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1.xml"/><Relationship Id="rId3" Type="http://schemas.openxmlformats.org/officeDocument/2006/relationships/image" Target="../media/image3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2.xml"/><Relationship Id="rId3"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14.png"/><Relationship Id="rId6" Type="http://schemas.openxmlformats.org/officeDocument/2006/relationships/image" Target="../media/image16.png"/><Relationship Id="rId7"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25" name="Shape 425"/>
        <p:cNvGrpSpPr/>
        <p:nvPr/>
      </p:nvGrpSpPr>
      <p:grpSpPr>
        <a:xfrm>
          <a:off x="0" y="0"/>
          <a:ext cx="0" cy="0"/>
          <a:chOff x="0" y="0"/>
          <a:chExt cx="0" cy="0"/>
        </a:xfrm>
      </p:grpSpPr>
      <p:sp>
        <p:nvSpPr>
          <p:cNvPr id="426" name="Google Shape;426;p1"/>
          <p:cNvSpPr txBox="1"/>
          <p:nvPr>
            <p:ph type="ctrTitle"/>
          </p:nvPr>
        </p:nvSpPr>
        <p:spPr>
          <a:xfrm>
            <a:off x="372103" y="2710389"/>
            <a:ext cx="5680096" cy="2568994"/>
          </a:xfrm>
          <a:prstGeom prst="rect">
            <a:avLst/>
          </a:prstGeom>
          <a:noFill/>
          <a:ln>
            <a:noFill/>
          </a:ln>
        </p:spPr>
        <p:txBody>
          <a:bodyPr anchorCtr="0" anchor="ctr" bIns="281275" lIns="281275" spcFirstLastPara="1" rIns="281275" wrap="square" tIns="281275">
            <a:noAutofit/>
          </a:bodyPr>
          <a:lstStyle/>
          <a:p>
            <a:pPr indent="0" lvl="0" marL="0" marR="0" rtl="0" algn="ctr">
              <a:lnSpc>
                <a:spcPct val="100000"/>
              </a:lnSpc>
              <a:spcBef>
                <a:spcPts val="0"/>
              </a:spcBef>
              <a:spcAft>
                <a:spcPts val="0"/>
              </a:spcAft>
              <a:buClr>
                <a:srgbClr val="000000"/>
              </a:buClr>
              <a:buSzPts val="5200"/>
              <a:buFont typeface="Arial"/>
              <a:buNone/>
            </a:pPr>
            <a:r>
              <a:rPr b="1" i="0" lang="en-US" sz="4000" u="none" cap="none" strike="noStrike">
                <a:solidFill>
                  <a:srgbClr val="000000"/>
                </a:solidFill>
                <a:latin typeface="Arial"/>
                <a:ea typeface="Arial"/>
                <a:cs typeface="Arial"/>
                <a:sym typeface="Arial"/>
              </a:rPr>
              <a:t>Fairness Dashboard:</a:t>
            </a:r>
            <a:br>
              <a:rPr b="1" i="0" lang="en-US" sz="4000" u="none" cap="none" strike="noStrike">
                <a:solidFill>
                  <a:srgbClr val="000000"/>
                </a:solidFill>
                <a:latin typeface="Arial"/>
                <a:ea typeface="Arial"/>
                <a:cs typeface="Arial"/>
                <a:sym typeface="Arial"/>
              </a:rPr>
            </a:br>
            <a:r>
              <a:rPr b="0" i="0" lang="en-US" sz="4000" u="none" cap="none" strike="noStrike">
                <a:solidFill>
                  <a:schemeClr val="dk2"/>
                </a:solidFill>
                <a:latin typeface="Arial"/>
                <a:ea typeface="Arial"/>
                <a:cs typeface="Arial"/>
                <a:sym typeface="Arial"/>
              </a:rPr>
              <a:t>Video Brainstorming</a:t>
            </a:r>
            <a:endParaRPr b="0" i="0" sz="2198" u="none" cap="none" strike="noStrike">
              <a:solidFill>
                <a:srgbClr val="000000"/>
              </a:solidFill>
              <a:latin typeface="Arial"/>
              <a:ea typeface="Arial"/>
              <a:cs typeface="Arial"/>
              <a:sym typeface="Arial"/>
            </a:endParaRPr>
          </a:p>
        </p:txBody>
      </p:sp>
      <p:grpSp>
        <p:nvGrpSpPr>
          <p:cNvPr id="427" name="Google Shape;427;p1"/>
          <p:cNvGrpSpPr/>
          <p:nvPr/>
        </p:nvGrpSpPr>
        <p:grpSpPr>
          <a:xfrm>
            <a:off x="8161635" y="6325072"/>
            <a:ext cx="1054920" cy="1131649"/>
            <a:chOff x="813950" y="2267050"/>
            <a:chExt cx="504500" cy="541075"/>
          </a:xfrm>
        </p:grpSpPr>
        <p:sp>
          <p:nvSpPr>
            <p:cNvPr id="428" name="Google Shape;428;p1"/>
            <p:cNvSpPr/>
            <p:nvPr/>
          </p:nvSpPr>
          <p:spPr>
            <a:xfrm>
              <a:off x="1050975" y="2267050"/>
              <a:ext cx="212925" cy="370275"/>
            </a:xfrm>
            <a:custGeom>
              <a:rect b="b" l="l" r="r" t="t"/>
              <a:pathLst>
                <a:path extrusionOk="0" h="14811" w="8517">
                  <a:moveTo>
                    <a:pt x="1130" y="1"/>
                  </a:moveTo>
                  <a:cubicBezTo>
                    <a:pt x="825" y="1"/>
                    <a:pt x="636" y="26"/>
                    <a:pt x="636" y="26"/>
                  </a:cubicBezTo>
                  <a:lnTo>
                    <a:pt x="912" y="14709"/>
                  </a:lnTo>
                  <a:lnTo>
                    <a:pt x="912" y="14709"/>
                  </a:lnTo>
                  <a:cubicBezTo>
                    <a:pt x="347" y="14687"/>
                    <a:pt x="123" y="14679"/>
                    <a:pt x="86" y="14679"/>
                  </a:cubicBezTo>
                  <a:cubicBezTo>
                    <a:pt x="0" y="14679"/>
                    <a:pt x="913" y="14721"/>
                    <a:pt x="913" y="14721"/>
                  </a:cubicBezTo>
                  <a:lnTo>
                    <a:pt x="912" y="14709"/>
                  </a:lnTo>
                  <a:lnTo>
                    <a:pt x="912" y="14709"/>
                  </a:lnTo>
                  <a:cubicBezTo>
                    <a:pt x="1403" y="14729"/>
                    <a:pt x="2150" y="14760"/>
                    <a:pt x="3255" y="14806"/>
                  </a:cubicBezTo>
                  <a:cubicBezTo>
                    <a:pt x="3324" y="14809"/>
                    <a:pt x="3392" y="14811"/>
                    <a:pt x="3458" y="14811"/>
                  </a:cubicBezTo>
                  <a:cubicBezTo>
                    <a:pt x="8516" y="14811"/>
                    <a:pt x="6101" y="6491"/>
                    <a:pt x="5449" y="3338"/>
                  </a:cubicBezTo>
                  <a:cubicBezTo>
                    <a:pt x="4832" y="327"/>
                    <a:pt x="2230" y="1"/>
                    <a:pt x="11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29" name="Google Shape;429;p1"/>
            <p:cNvSpPr/>
            <p:nvPr/>
          </p:nvSpPr>
          <p:spPr>
            <a:xfrm>
              <a:off x="1062600" y="2271325"/>
              <a:ext cx="161625" cy="366000"/>
            </a:xfrm>
            <a:custGeom>
              <a:rect b="b" l="l" r="r" t="t"/>
              <a:pathLst>
                <a:path extrusionOk="0" h="14640" w="6465">
                  <a:moveTo>
                    <a:pt x="872" y="0"/>
                  </a:moveTo>
                  <a:cubicBezTo>
                    <a:pt x="582" y="0"/>
                    <a:pt x="291" y="26"/>
                    <a:pt x="0" y="78"/>
                  </a:cubicBezTo>
                  <a:cubicBezTo>
                    <a:pt x="196" y="56"/>
                    <a:pt x="392" y="44"/>
                    <a:pt x="587" y="44"/>
                  </a:cubicBezTo>
                  <a:cubicBezTo>
                    <a:pt x="1213" y="44"/>
                    <a:pt x="1834" y="160"/>
                    <a:pt x="2418" y="387"/>
                  </a:cubicBezTo>
                  <a:cubicBezTo>
                    <a:pt x="2790" y="536"/>
                    <a:pt x="3142" y="739"/>
                    <a:pt x="3451" y="994"/>
                  </a:cubicBezTo>
                  <a:cubicBezTo>
                    <a:pt x="3759" y="1261"/>
                    <a:pt x="4026" y="1569"/>
                    <a:pt x="4228" y="1921"/>
                  </a:cubicBezTo>
                  <a:cubicBezTo>
                    <a:pt x="4430" y="2261"/>
                    <a:pt x="4590" y="2634"/>
                    <a:pt x="4696" y="3028"/>
                  </a:cubicBezTo>
                  <a:cubicBezTo>
                    <a:pt x="4750" y="3220"/>
                    <a:pt x="4792" y="3422"/>
                    <a:pt x="4846" y="3625"/>
                  </a:cubicBezTo>
                  <a:lnTo>
                    <a:pt x="5005" y="4200"/>
                  </a:lnTo>
                  <a:cubicBezTo>
                    <a:pt x="5218" y="4998"/>
                    <a:pt x="5431" y="5797"/>
                    <a:pt x="5612" y="6595"/>
                  </a:cubicBezTo>
                  <a:cubicBezTo>
                    <a:pt x="5804" y="7394"/>
                    <a:pt x="5964" y="8193"/>
                    <a:pt x="6081" y="9002"/>
                  </a:cubicBezTo>
                  <a:cubicBezTo>
                    <a:pt x="6209" y="9811"/>
                    <a:pt x="6251" y="10631"/>
                    <a:pt x="6209" y="11451"/>
                  </a:cubicBezTo>
                  <a:cubicBezTo>
                    <a:pt x="6187" y="11856"/>
                    <a:pt x="6113" y="12250"/>
                    <a:pt x="5996" y="12644"/>
                  </a:cubicBezTo>
                  <a:cubicBezTo>
                    <a:pt x="5900" y="13038"/>
                    <a:pt x="5708" y="13400"/>
                    <a:pt x="5453" y="13709"/>
                  </a:cubicBezTo>
                  <a:cubicBezTo>
                    <a:pt x="5186" y="14018"/>
                    <a:pt x="4856" y="14263"/>
                    <a:pt x="4483" y="14412"/>
                  </a:cubicBezTo>
                  <a:lnTo>
                    <a:pt x="4185" y="14507"/>
                  </a:lnTo>
                  <a:cubicBezTo>
                    <a:pt x="4089" y="14529"/>
                    <a:pt x="3994" y="14550"/>
                    <a:pt x="3887" y="14571"/>
                  </a:cubicBezTo>
                  <a:lnTo>
                    <a:pt x="3738" y="14603"/>
                  </a:lnTo>
                  <a:lnTo>
                    <a:pt x="3589" y="14614"/>
                  </a:lnTo>
                  <a:lnTo>
                    <a:pt x="3280" y="14635"/>
                  </a:lnTo>
                  <a:cubicBezTo>
                    <a:pt x="3340" y="14638"/>
                    <a:pt x="3399" y="14640"/>
                    <a:pt x="3458" y="14640"/>
                  </a:cubicBezTo>
                  <a:cubicBezTo>
                    <a:pt x="3814" y="14640"/>
                    <a:pt x="4167" y="14585"/>
                    <a:pt x="4505" y="14475"/>
                  </a:cubicBezTo>
                  <a:cubicBezTo>
                    <a:pt x="4899" y="14337"/>
                    <a:pt x="5261" y="14113"/>
                    <a:pt x="5548" y="13794"/>
                  </a:cubicBezTo>
                  <a:cubicBezTo>
                    <a:pt x="5836" y="13485"/>
                    <a:pt x="6049" y="13112"/>
                    <a:pt x="6177" y="12708"/>
                  </a:cubicBezTo>
                  <a:cubicBezTo>
                    <a:pt x="6304" y="12303"/>
                    <a:pt x="6390" y="11888"/>
                    <a:pt x="6422" y="11473"/>
                  </a:cubicBezTo>
                  <a:cubicBezTo>
                    <a:pt x="6454" y="11057"/>
                    <a:pt x="6464" y="10642"/>
                    <a:pt x="6443" y="10237"/>
                  </a:cubicBezTo>
                  <a:cubicBezTo>
                    <a:pt x="6443" y="10024"/>
                    <a:pt x="6432" y="9811"/>
                    <a:pt x="6400" y="9609"/>
                  </a:cubicBezTo>
                  <a:cubicBezTo>
                    <a:pt x="6379" y="9407"/>
                    <a:pt x="6368" y="9194"/>
                    <a:pt x="6336" y="8991"/>
                  </a:cubicBezTo>
                  <a:cubicBezTo>
                    <a:pt x="6230" y="8171"/>
                    <a:pt x="6070" y="7352"/>
                    <a:pt x="5878" y="6553"/>
                  </a:cubicBezTo>
                  <a:cubicBezTo>
                    <a:pt x="5687" y="5754"/>
                    <a:pt x="5474" y="4956"/>
                    <a:pt x="5250" y="4157"/>
                  </a:cubicBezTo>
                  <a:lnTo>
                    <a:pt x="5090" y="3550"/>
                  </a:lnTo>
                  <a:cubicBezTo>
                    <a:pt x="5037" y="3358"/>
                    <a:pt x="4984" y="3156"/>
                    <a:pt x="4920" y="2954"/>
                  </a:cubicBezTo>
                  <a:cubicBezTo>
                    <a:pt x="4803" y="2549"/>
                    <a:pt x="4633" y="2155"/>
                    <a:pt x="4409" y="1804"/>
                  </a:cubicBezTo>
                  <a:cubicBezTo>
                    <a:pt x="4185" y="1442"/>
                    <a:pt x="3898" y="1122"/>
                    <a:pt x="3568" y="856"/>
                  </a:cubicBezTo>
                  <a:cubicBezTo>
                    <a:pt x="3238" y="600"/>
                    <a:pt x="2865" y="398"/>
                    <a:pt x="2460" y="260"/>
                  </a:cubicBezTo>
                  <a:cubicBezTo>
                    <a:pt x="2066" y="121"/>
                    <a:pt x="1662" y="36"/>
                    <a:pt x="1246" y="15"/>
                  </a:cubicBezTo>
                  <a:cubicBezTo>
                    <a:pt x="1122" y="5"/>
                    <a:pt x="997" y="0"/>
                    <a:pt x="872"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0" name="Google Shape;430;p1"/>
            <p:cNvSpPr/>
            <p:nvPr/>
          </p:nvSpPr>
          <p:spPr>
            <a:xfrm>
              <a:off x="876200" y="2267050"/>
              <a:ext cx="208475" cy="370275"/>
            </a:xfrm>
            <a:custGeom>
              <a:rect b="b" l="l" r="r" t="t"/>
              <a:pathLst>
                <a:path extrusionOk="0" h="14811" w="8339">
                  <a:moveTo>
                    <a:pt x="7239" y="1"/>
                  </a:moveTo>
                  <a:cubicBezTo>
                    <a:pt x="6162" y="1"/>
                    <a:pt x="3614" y="327"/>
                    <a:pt x="3005" y="3338"/>
                  </a:cubicBezTo>
                  <a:cubicBezTo>
                    <a:pt x="2364" y="6491"/>
                    <a:pt x="1" y="14811"/>
                    <a:pt x="4957" y="14811"/>
                  </a:cubicBezTo>
                  <a:cubicBezTo>
                    <a:pt x="5022" y="14811"/>
                    <a:pt x="5089" y="14809"/>
                    <a:pt x="5156" y="14806"/>
                  </a:cubicBezTo>
                  <a:cubicBezTo>
                    <a:pt x="6236" y="14760"/>
                    <a:pt x="6966" y="14729"/>
                    <a:pt x="7446" y="14709"/>
                  </a:cubicBezTo>
                  <a:lnTo>
                    <a:pt x="7446" y="14709"/>
                  </a:lnTo>
                  <a:lnTo>
                    <a:pt x="7446" y="14721"/>
                  </a:lnTo>
                  <a:cubicBezTo>
                    <a:pt x="7446" y="14721"/>
                    <a:pt x="8339" y="14679"/>
                    <a:pt x="8255" y="14679"/>
                  </a:cubicBezTo>
                  <a:cubicBezTo>
                    <a:pt x="8219" y="14679"/>
                    <a:pt x="8000" y="14687"/>
                    <a:pt x="7446" y="14709"/>
                  </a:cubicBezTo>
                  <a:lnTo>
                    <a:pt x="7446" y="14709"/>
                  </a:lnTo>
                  <a:lnTo>
                    <a:pt x="7723" y="26"/>
                  </a:lnTo>
                  <a:cubicBezTo>
                    <a:pt x="7723" y="26"/>
                    <a:pt x="7537" y="1"/>
                    <a:pt x="7239"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1" name="Google Shape;431;p1"/>
            <p:cNvSpPr/>
            <p:nvPr/>
          </p:nvSpPr>
          <p:spPr>
            <a:xfrm>
              <a:off x="930075" y="2356125"/>
              <a:ext cx="146225" cy="276925"/>
            </a:xfrm>
            <a:custGeom>
              <a:rect b="b" l="l" r="r" t="t"/>
              <a:pathLst>
                <a:path extrusionOk="0" h="11077" w="5849">
                  <a:moveTo>
                    <a:pt x="5083" y="0"/>
                  </a:moveTo>
                  <a:cubicBezTo>
                    <a:pt x="4323" y="0"/>
                    <a:pt x="2539" y="247"/>
                    <a:pt x="2107" y="2501"/>
                  </a:cubicBezTo>
                  <a:cubicBezTo>
                    <a:pt x="1665" y="4865"/>
                    <a:pt x="0" y="11076"/>
                    <a:pt x="3476" y="11076"/>
                  </a:cubicBezTo>
                  <a:cubicBezTo>
                    <a:pt x="3523" y="11076"/>
                    <a:pt x="3570" y="11075"/>
                    <a:pt x="3619" y="11073"/>
                  </a:cubicBezTo>
                  <a:cubicBezTo>
                    <a:pt x="4383" y="11040"/>
                    <a:pt x="4899" y="11017"/>
                    <a:pt x="5238" y="11003"/>
                  </a:cubicBezTo>
                  <a:lnTo>
                    <a:pt x="5238" y="11003"/>
                  </a:lnTo>
                  <a:lnTo>
                    <a:pt x="5237" y="11009"/>
                  </a:lnTo>
                  <a:cubicBezTo>
                    <a:pt x="5237" y="11009"/>
                    <a:pt x="5849" y="10980"/>
                    <a:pt x="5809" y="10980"/>
                  </a:cubicBezTo>
                  <a:cubicBezTo>
                    <a:pt x="5790" y="10980"/>
                    <a:pt x="5639" y="10986"/>
                    <a:pt x="5238" y="11003"/>
                  </a:cubicBezTo>
                  <a:lnTo>
                    <a:pt x="5238" y="11003"/>
                  </a:lnTo>
                  <a:lnTo>
                    <a:pt x="5429" y="20"/>
                  </a:lnTo>
                  <a:cubicBezTo>
                    <a:pt x="5429" y="20"/>
                    <a:pt x="5296" y="0"/>
                    <a:pt x="508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2" name="Google Shape;432;p1"/>
            <p:cNvSpPr/>
            <p:nvPr/>
          </p:nvSpPr>
          <p:spPr>
            <a:xfrm>
              <a:off x="1066200" y="2356125"/>
              <a:ext cx="146250" cy="276925"/>
            </a:xfrm>
            <a:custGeom>
              <a:rect b="b" l="l" r="r" t="t"/>
              <a:pathLst>
                <a:path extrusionOk="0" h="11077" w="5850">
                  <a:moveTo>
                    <a:pt x="767" y="0"/>
                  </a:moveTo>
                  <a:cubicBezTo>
                    <a:pt x="554" y="0"/>
                    <a:pt x="421" y="20"/>
                    <a:pt x="421" y="20"/>
                  </a:cubicBezTo>
                  <a:lnTo>
                    <a:pt x="612" y="11003"/>
                  </a:lnTo>
                  <a:lnTo>
                    <a:pt x="612" y="11003"/>
                  </a:lnTo>
                  <a:cubicBezTo>
                    <a:pt x="209" y="10986"/>
                    <a:pt x="57" y="10980"/>
                    <a:pt x="40" y="10980"/>
                  </a:cubicBezTo>
                  <a:cubicBezTo>
                    <a:pt x="1" y="10980"/>
                    <a:pt x="612" y="11009"/>
                    <a:pt x="612" y="11009"/>
                  </a:cubicBezTo>
                  <a:lnTo>
                    <a:pt x="612" y="11003"/>
                  </a:lnTo>
                  <a:lnTo>
                    <a:pt x="612" y="11003"/>
                  </a:lnTo>
                  <a:cubicBezTo>
                    <a:pt x="949" y="11018"/>
                    <a:pt x="1463" y="11040"/>
                    <a:pt x="2220" y="11073"/>
                  </a:cubicBezTo>
                  <a:cubicBezTo>
                    <a:pt x="2269" y="11075"/>
                    <a:pt x="2317" y="11076"/>
                    <a:pt x="2363" y="11076"/>
                  </a:cubicBezTo>
                  <a:cubicBezTo>
                    <a:pt x="5849" y="11076"/>
                    <a:pt x="4184" y="4865"/>
                    <a:pt x="3733" y="2501"/>
                  </a:cubicBezTo>
                  <a:cubicBezTo>
                    <a:pt x="3308" y="247"/>
                    <a:pt x="1527" y="0"/>
                    <a:pt x="767"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3" name="Google Shape;433;p1"/>
            <p:cNvSpPr/>
            <p:nvPr/>
          </p:nvSpPr>
          <p:spPr>
            <a:xfrm>
              <a:off x="914850" y="2271325"/>
              <a:ext cx="158675" cy="366200"/>
            </a:xfrm>
            <a:custGeom>
              <a:rect b="b" l="l" r="r" t="t"/>
              <a:pathLst>
                <a:path extrusionOk="0" h="14648" w="6347">
                  <a:moveTo>
                    <a:pt x="5483" y="0"/>
                  </a:moveTo>
                  <a:cubicBezTo>
                    <a:pt x="5360" y="0"/>
                    <a:pt x="5236" y="5"/>
                    <a:pt x="5112" y="15"/>
                  </a:cubicBezTo>
                  <a:cubicBezTo>
                    <a:pt x="4696" y="36"/>
                    <a:pt x="4292" y="121"/>
                    <a:pt x="3898" y="260"/>
                  </a:cubicBezTo>
                  <a:cubicBezTo>
                    <a:pt x="3099" y="547"/>
                    <a:pt x="2428" y="1101"/>
                    <a:pt x="2002" y="1836"/>
                  </a:cubicBezTo>
                  <a:cubicBezTo>
                    <a:pt x="1779" y="2198"/>
                    <a:pt x="1619" y="2581"/>
                    <a:pt x="1502" y="2986"/>
                  </a:cubicBezTo>
                  <a:lnTo>
                    <a:pt x="1182" y="4178"/>
                  </a:lnTo>
                  <a:cubicBezTo>
                    <a:pt x="969" y="4956"/>
                    <a:pt x="746" y="5754"/>
                    <a:pt x="575" y="6553"/>
                  </a:cubicBezTo>
                  <a:cubicBezTo>
                    <a:pt x="394" y="7362"/>
                    <a:pt x="235" y="8171"/>
                    <a:pt x="128" y="8981"/>
                  </a:cubicBezTo>
                  <a:cubicBezTo>
                    <a:pt x="107" y="9194"/>
                    <a:pt x="75" y="9396"/>
                    <a:pt x="64" y="9598"/>
                  </a:cubicBezTo>
                  <a:cubicBezTo>
                    <a:pt x="54" y="9811"/>
                    <a:pt x="22" y="10014"/>
                    <a:pt x="22" y="10216"/>
                  </a:cubicBezTo>
                  <a:cubicBezTo>
                    <a:pt x="0" y="10631"/>
                    <a:pt x="11" y="11047"/>
                    <a:pt x="54" y="11462"/>
                  </a:cubicBezTo>
                  <a:cubicBezTo>
                    <a:pt x="85" y="11877"/>
                    <a:pt x="160" y="12282"/>
                    <a:pt x="288" y="12687"/>
                  </a:cubicBezTo>
                  <a:cubicBezTo>
                    <a:pt x="416" y="13081"/>
                    <a:pt x="618" y="13453"/>
                    <a:pt x="884" y="13783"/>
                  </a:cubicBezTo>
                  <a:cubicBezTo>
                    <a:pt x="1161" y="14092"/>
                    <a:pt x="1523" y="14337"/>
                    <a:pt x="1917" y="14475"/>
                  </a:cubicBezTo>
                  <a:cubicBezTo>
                    <a:pt x="2283" y="14584"/>
                    <a:pt x="2657" y="14647"/>
                    <a:pt x="3041" y="14647"/>
                  </a:cubicBezTo>
                  <a:cubicBezTo>
                    <a:pt x="3071" y="14647"/>
                    <a:pt x="3101" y="14647"/>
                    <a:pt x="3131" y="14646"/>
                  </a:cubicBezTo>
                  <a:lnTo>
                    <a:pt x="2833" y="14614"/>
                  </a:lnTo>
                  <a:lnTo>
                    <a:pt x="2673" y="14603"/>
                  </a:lnTo>
                  <a:lnTo>
                    <a:pt x="2524" y="14571"/>
                  </a:lnTo>
                  <a:cubicBezTo>
                    <a:pt x="2428" y="14550"/>
                    <a:pt x="2322" y="14539"/>
                    <a:pt x="2226" y="14507"/>
                  </a:cubicBezTo>
                  <a:lnTo>
                    <a:pt x="1938" y="14401"/>
                  </a:lnTo>
                  <a:cubicBezTo>
                    <a:pt x="1566" y="14252"/>
                    <a:pt x="1236" y="14007"/>
                    <a:pt x="991" y="13698"/>
                  </a:cubicBezTo>
                  <a:cubicBezTo>
                    <a:pt x="746" y="13379"/>
                    <a:pt x="565" y="13017"/>
                    <a:pt x="458" y="12633"/>
                  </a:cubicBezTo>
                  <a:cubicBezTo>
                    <a:pt x="352" y="12239"/>
                    <a:pt x="288" y="11845"/>
                    <a:pt x="256" y="11441"/>
                  </a:cubicBezTo>
                  <a:cubicBezTo>
                    <a:pt x="224" y="10631"/>
                    <a:pt x="266" y="9822"/>
                    <a:pt x="384" y="9013"/>
                  </a:cubicBezTo>
                  <a:cubicBezTo>
                    <a:pt x="501" y="8214"/>
                    <a:pt x="660" y="7415"/>
                    <a:pt x="842" y="6617"/>
                  </a:cubicBezTo>
                  <a:cubicBezTo>
                    <a:pt x="1012" y="5829"/>
                    <a:pt x="1225" y="5030"/>
                    <a:pt x="1427" y="4242"/>
                  </a:cubicBezTo>
                  <a:lnTo>
                    <a:pt x="1736" y="3049"/>
                  </a:lnTo>
                  <a:cubicBezTo>
                    <a:pt x="1832" y="2666"/>
                    <a:pt x="1981" y="2293"/>
                    <a:pt x="2183" y="1942"/>
                  </a:cubicBezTo>
                  <a:cubicBezTo>
                    <a:pt x="2577" y="1239"/>
                    <a:pt x="3195" y="696"/>
                    <a:pt x="3951" y="387"/>
                  </a:cubicBezTo>
                  <a:cubicBezTo>
                    <a:pt x="4527" y="160"/>
                    <a:pt x="5140" y="44"/>
                    <a:pt x="5762" y="44"/>
                  </a:cubicBezTo>
                  <a:cubicBezTo>
                    <a:pt x="5956" y="44"/>
                    <a:pt x="6152" y="56"/>
                    <a:pt x="6347" y="78"/>
                  </a:cubicBezTo>
                  <a:cubicBezTo>
                    <a:pt x="6056" y="26"/>
                    <a:pt x="5771" y="0"/>
                    <a:pt x="548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4" name="Google Shape;434;p1"/>
            <p:cNvSpPr/>
            <p:nvPr/>
          </p:nvSpPr>
          <p:spPr>
            <a:xfrm>
              <a:off x="813950" y="2528575"/>
              <a:ext cx="504500" cy="279550"/>
            </a:xfrm>
            <a:custGeom>
              <a:rect b="b" l="l" r="r" t="t"/>
              <a:pathLst>
                <a:path extrusionOk="0" h="11182" w="20180">
                  <a:moveTo>
                    <a:pt x="8306" y="1"/>
                  </a:moveTo>
                  <a:cubicBezTo>
                    <a:pt x="8306" y="1"/>
                    <a:pt x="8658" y="2620"/>
                    <a:pt x="7572" y="3419"/>
                  </a:cubicBezTo>
                  <a:cubicBezTo>
                    <a:pt x="6720" y="4026"/>
                    <a:pt x="1875" y="5048"/>
                    <a:pt x="1087" y="7178"/>
                  </a:cubicBezTo>
                  <a:cubicBezTo>
                    <a:pt x="607" y="8477"/>
                    <a:pt x="235" y="9819"/>
                    <a:pt x="0" y="11182"/>
                  </a:cubicBezTo>
                  <a:lnTo>
                    <a:pt x="20180" y="11182"/>
                  </a:lnTo>
                  <a:cubicBezTo>
                    <a:pt x="19935" y="9819"/>
                    <a:pt x="19573" y="8477"/>
                    <a:pt x="19094" y="7178"/>
                  </a:cubicBezTo>
                  <a:cubicBezTo>
                    <a:pt x="18306" y="5048"/>
                    <a:pt x="13460" y="4026"/>
                    <a:pt x="12609" y="3419"/>
                  </a:cubicBezTo>
                  <a:cubicBezTo>
                    <a:pt x="11522" y="2620"/>
                    <a:pt x="11874" y="1"/>
                    <a:pt x="11874" y="1"/>
                  </a:cubicBezTo>
                  <a:lnTo>
                    <a:pt x="11874" y="1"/>
                  </a:lnTo>
                  <a:lnTo>
                    <a:pt x="10085" y="43"/>
                  </a:lnTo>
                  <a:lnTo>
                    <a:pt x="8306"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5" name="Google Shape;435;p1"/>
            <p:cNvSpPr/>
            <p:nvPr/>
          </p:nvSpPr>
          <p:spPr>
            <a:xfrm>
              <a:off x="1021600" y="2528575"/>
              <a:ext cx="97450" cy="73225"/>
            </a:xfrm>
            <a:custGeom>
              <a:rect b="b" l="l" r="r" t="t"/>
              <a:pathLst>
                <a:path extrusionOk="0" h="2929" w="3898">
                  <a:moveTo>
                    <a:pt x="0" y="1"/>
                  </a:moveTo>
                  <a:lnTo>
                    <a:pt x="0" y="1"/>
                  </a:lnTo>
                  <a:cubicBezTo>
                    <a:pt x="54" y="405"/>
                    <a:pt x="64" y="810"/>
                    <a:pt x="54" y="1225"/>
                  </a:cubicBezTo>
                  <a:cubicBezTo>
                    <a:pt x="490" y="1619"/>
                    <a:pt x="980" y="1971"/>
                    <a:pt x="1502" y="2258"/>
                  </a:cubicBezTo>
                  <a:cubicBezTo>
                    <a:pt x="2226" y="2673"/>
                    <a:pt x="3057" y="2844"/>
                    <a:pt x="3898" y="2929"/>
                  </a:cubicBezTo>
                  <a:cubicBezTo>
                    <a:pt x="3323" y="1864"/>
                    <a:pt x="3568" y="1"/>
                    <a:pt x="3568" y="1"/>
                  </a:cubicBezTo>
                  <a:lnTo>
                    <a:pt x="3568" y="1"/>
                  </a:lnTo>
                  <a:lnTo>
                    <a:pt x="1789" y="43"/>
                  </a:lnTo>
                  <a:lnTo>
                    <a:pt x="0" y="1"/>
                  </a:ln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6" name="Google Shape;436;p1"/>
            <p:cNvSpPr/>
            <p:nvPr/>
          </p:nvSpPr>
          <p:spPr>
            <a:xfrm>
              <a:off x="882625" y="2657425"/>
              <a:ext cx="364475" cy="150700"/>
            </a:xfrm>
            <a:custGeom>
              <a:rect b="b" l="l" r="r" t="t"/>
              <a:pathLst>
                <a:path extrusionOk="0" h="6028" w="14579">
                  <a:moveTo>
                    <a:pt x="405" y="1"/>
                  </a:moveTo>
                  <a:cubicBezTo>
                    <a:pt x="267" y="75"/>
                    <a:pt x="129" y="150"/>
                    <a:pt x="1" y="224"/>
                  </a:cubicBezTo>
                  <a:cubicBezTo>
                    <a:pt x="405" y="1278"/>
                    <a:pt x="618" y="2407"/>
                    <a:pt x="608" y="3547"/>
                  </a:cubicBezTo>
                  <a:cubicBezTo>
                    <a:pt x="608" y="4377"/>
                    <a:pt x="501" y="5218"/>
                    <a:pt x="278" y="6028"/>
                  </a:cubicBezTo>
                  <a:lnTo>
                    <a:pt x="14270" y="6028"/>
                  </a:lnTo>
                  <a:cubicBezTo>
                    <a:pt x="14057" y="5229"/>
                    <a:pt x="13951" y="4409"/>
                    <a:pt x="13961" y="3589"/>
                  </a:cubicBezTo>
                  <a:cubicBezTo>
                    <a:pt x="13940" y="2450"/>
                    <a:pt x="14153" y="1310"/>
                    <a:pt x="14579" y="245"/>
                  </a:cubicBezTo>
                  <a:cubicBezTo>
                    <a:pt x="14430" y="160"/>
                    <a:pt x="14281" y="86"/>
                    <a:pt x="14132" y="1"/>
                  </a:cubicBezTo>
                  <a:cubicBezTo>
                    <a:pt x="13163" y="1566"/>
                    <a:pt x="10458" y="2695"/>
                    <a:pt x="7263" y="2695"/>
                  </a:cubicBezTo>
                  <a:cubicBezTo>
                    <a:pt x="4079" y="2695"/>
                    <a:pt x="1374" y="1566"/>
                    <a:pt x="405"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7" name="Google Shape;437;p1"/>
            <p:cNvSpPr/>
            <p:nvPr/>
          </p:nvSpPr>
          <p:spPr>
            <a:xfrm>
              <a:off x="958500" y="2622550"/>
              <a:ext cx="15725" cy="15725"/>
            </a:xfrm>
            <a:custGeom>
              <a:rect b="b" l="l" r="r" t="t"/>
              <a:pathLst>
                <a:path extrusionOk="0" h="629" w="629">
                  <a:moveTo>
                    <a:pt x="320" y="1"/>
                  </a:moveTo>
                  <a:cubicBezTo>
                    <a:pt x="139" y="1"/>
                    <a:pt x="1" y="139"/>
                    <a:pt x="1" y="320"/>
                  </a:cubicBezTo>
                  <a:cubicBezTo>
                    <a:pt x="1" y="490"/>
                    <a:pt x="139" y="629"/>
                    <a:pt x="320" y="629"/>
                  </a:cubicBezTo>
                  <a:cubicBezTo>
                    <a:pt x="491" y="629"/>
                    <a:pt x="629" y="490"/>
                    <a:pt x="629" y="320"/>
                  </a:cubicBezTo>
                  <a:cubicBezTo>
                    <a:pt x="629"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8" name="Google Shape;438;p1"/>
            <p:cNvSpPr/>
            <p:nvPr/>
          </p:nvSpPr>
          <p:spPr>
            <a:xfrm>
              <a:off x="1135000" y="2614825"/>
              <a:ext cx="15750" cy="16000"/>
            </a:xfrm>
            <a:custGeom>
              <a:rect b="b" l="l" r="r" t="t"/>
              <a:pathLst>
                <a:path extrusionOk="0" h="640" w="630">
                  <a:moveTo>
                    <a:pt x="310" y="1"/>
                  </a:moveTo>
                  <a:cubicBezTo>
                    <a:pt x="139" y="1"/>
                    <a:pt x="1" y="150"/>
                    <a:pt x="1" y="320"/>
                  </a:cubicBezTo>
                  <a:cubicBezTo>
                    <a:pt x="1" y="491"/>
                    <a:pt x="139" y="640"/>
                    <a:pt x="310" y="640"/>
                  </a:cubicBezTo>
                  <a:cubicBezTo>
                    <a:pt x="491" y="640"/>
                    <a:pt x="629" y="491"/>
                    <a:pt x="629" y="320"/>
                  </a:cubicBezTo>
                  <a:cubicBezTo>
                    <a:pt x="629" y="150"/>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9" name="Google Shape;439;p1"/>
            <p:cNvSpPr/>
            <p:nvPr/>
          </p:nvSpPr>
          <p:spPr>
            <a:xfrm>
              <a:off x="1124100" y="2632675"/>
              <a:ext cx="15725" cy="15725"/>
            </a:xfrm>
            <a:custGeom>
              <a:rect b="b" l="l" r="r" t="t"/>
              <a:pathLst>
                <a:path extrusionOk="0" h="629" w="629">
                  <a:moveTo>
                    <a:pt x="309" y="0"/>
                  </a:moveTo>
                  <a:cubicBezTo>
                    <a:pt x="139" y="0"/>
                    <a:pt x="0" y="149"/>
                    <a:pt x="0" y="320"/>
                  </a:cubicBezTo>
                  <a:cubicBezTo>
                    <a:pt x="0" y="490"/>
                    <a:pt x="139" y="628"/>
                    <a:pt x="309" y="628"/>
                  </a:cubicBezTo>
                  <a:cubicBezTo>
                    <a:pt x="479" y="628"/>
                    <a:pt x="629" y="490"/>
                    <a:pt x="629" y="320"/>
                  </a:cubicBezTo>
                  <a:cubicBezTo>
                    <a:pt x="629" y="149"/>
                    <a:pt x="479" y="0"/>
                    <a:pt x="309"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0" name="Google Shape;440;p1"/>
            <p:cNvSpPr/>
            <p:nvPr/>
          </p:nvSpPr>
          <p:spPr>
            <a:xfrm>
              <a:off x="1110525" y="2647050"/>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1" name="Google Shape;441;p1"/>
            <p:cNvSpPr/>
            <p:nvPr/>
          </p:nvSpPr>
          <p:spPr>
            <a:xfrm>
              <a:off x="1092675" y="2660350"/>
              <a:ext cx="16000" cy="15725"/>
            </a:xfrm>
            <a:custGeom>
              <a:rect b="b" l="l" r="r" t="t"/>
              <a:pathLst>
                <a:path extrusionOk="0" h="629" w="640">
                  <a:moveTo>
                    <a:pt x="320" y="1"/>
                  </a:moveTo>
                  <a:cubicBezTo>
                    <a:pt x="150" y="1"/>
                    <a:pt x="1" y="139"/>
                    <a:pt x="1" y="320"/>
                  </a:cubicBezTo>
                  <a:cubicBezTo>
                    <a:pt x="1" y="491"/>
                    <a:pt x="150" y="629"/>
                    <a:pt x="320" y="629"/>
                  </a:cubicBezTo>
                  <a:cubicBezTo>
                    <a:pt x="491" y="629"/>
                    <a:pt x="640" y="491"/>
                    <a:pt x="640" y="320"/>
                  </a:cubicBezTo>
                  <a:cubicBezTo>
                    <a:pt x="640"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2" name="Google Shape;442;p1"/>
            <p:cNvSpPr/>
            <p:nvPr/>
          </p:nvSpPr>
          <p:spPr>
            <a:xfrm>
              <a:off x="1073775" y="2669150"/>
              <a:ext cx="16000" cy="15975"/>
            </a:xfrm>
            <a:custGeom>
              <a:rect b="b" l="l" r="r" t="t"/>
              <a:pathLst>
                <a:path extrusionOk="0" h="639" w="640">
                  <a:moveTo>
                    <a:pt x="320" y="0"/>
                  </a:moveTo>
                  <a:cubicBezTo>
                    <a:pt x="150" y="0"/>
                    <a:pt x="1" y="139"/>
                    <a:pt x="1" y="320"/>
                  </a:cubicBezTo>
                  <a:cubicBezTo>
                    <a:pt x="1" y="490"/>
                    <a:pt x="150" y="639"/>
                    <a:pt x="320" y="639"/>
                  </a:cubicBezTo>
                  <a:cubicBezTo>
                    <a:pt x="501" y="639"/>
                    <a:pt x="640" y="490"/>
                    <a:pt x="640" y="320"/>
                  </a:cubicBezTo>
                  <a:cubicBezTo>
                    <a:pt x="640" y="139"/>
                    <a:pt x="501"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3" name="Google Shape;443;p1"/>
            <p:cNvSpPr/>
            <p:nvPr/>
          </p:nvSpPr>
          <p:spPr>
            <a:xfrm>
              <a:off x="1052750" y="2671525"/>
              <a:ext cx="16000" cy="15750"/>
            </a:xfrm>
            <a:custGeom>
              <a:rect b="b" l="l" r="r" t="t"/>
              <a:pathLst>
                <a:path extrusionOk="0" h="630" w="640">
                  <a:moveTo>
                    <a:pt x="320" y="1"/>
                  </a:moveTo>
                  <a:cubicBezTo>
                    <a:pt x="149" y="1"/>
                    <a:pt x="0" y="139"/>
                    <a:pt x="0" y="320"/>
                  </a:cubicBezTo>
                  <a:cubicBezTo>
                    <a:pt x="0" y="491"/>
                    <a:pt x="149" y="629"/>
                    <a:pt x="320" y="629"/>
                  </a:cubicBezTo>
                  <a:cubicBezTo>
                    <a:pt x="490" y="629"/>
                    <a:pt x="639" y="491"/>
                    <a:pt x="639" y="320"/>
                  </a:cubicBezTo>
                  <a:cubicBezTo>
                    <a:pt x="63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4" name="Google Shape;444;p1"/>
            <p:cNvSpPr/>
            <p:nvPr/>
          </p:nvSpPr>
          <p:spPr>
            <a:xfrm>
              <a:off x="1031725" y="2668075"/>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5" name="Google Shape;445;p1"/>
            <p:cNvSpPr/>
            <p:nvPr/>
          </p:nvSpPr>
          <p:spPr>
            <a:xfrm>
              <a:off x="1009625" y="2662475"/>
              <a:ext cx="15725" cy="15750"/>
            </a:xfrm>
            <a:custGeom>
              <a:rect b="b" l="l" r="r" t="t"/>
              <a:pathLst>
                <a:path extrusionOk="0" h="630" w="629">
                  <a:moveTo>
                    <a:pt x="309" y="1"/>
                  </a:moveTo>
                  <a:cubicBezTo>
                    <a:pt x="139" y="1"/>
                    <a:pt x="0" y="139"/>
                    <a:pt x="0" y="320"/>
                  </a:cubicBezTo>
                  <a:cubicBezTo>
                    <a:pt x="0" y="491"/>
                    <a:pt x="139" y="629"/>
                    <a:pt x="309" y="629"/>
                  </a:cubicBezTo>
                  <a:cubicBezTo>
                    <a:pt x="490" y="629"/>
                    <a:pt x="629" y="491"/>
                    <a:pt x="629" y="320"/>
                  </a:cubicBezTo>
                  <a:cubicBezTo>
                    <a:pt x="629" y="139"/>
                    <a:pt x="490" y="1"/>
                    <a:pt x="309"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6" name="Google Shape;446;p1"/>
            <p:cNvSpPr/>
            <p:nvPr/>
          </p:nvSpPr>
          <p:spPr>
            <a:xfrm>
              <a:off x="988575" y="2652625"/>
              <a:ext cx="15750" cy="15750"/>
            </a:xfrm>
            <a:custGeom>
              <a:rect b="b" l="l" r="r" t="t"/>
              <a:pathLst>
                <a:path extrusionOk="0" h="630" w="630">
                  <a:moveTo>
                    <a:pt x="310" y="1"/>
                  </a:moveTo>
                  <a:cubicBezTo>
                    <a:pt x="139" y="1"/>
                    <a:pt x="1" y="139"/>
                    <a:pt x="1" y="310"/>
                  </a:cubicBezTo>
                  <a:cubicBezTo>
                    <a:pt x="1" y="491"/>
                    <a:pt x="139" y="629"/>
                    <a:pt x="310" y="629"/>
                  </a:cubicBezTo>
                  <a:cubicBezTo>
                    <a:pt x="491" y="629"/>
                    <a:pt x="629" y="491"/>
                    <a:pt x="629" y="310"/>
                  </a:cubicBezTo>
                  <a:cubicBezTo>
                    <a:pt x="629" y="139"/>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7" name="Google Shape;447;p1"/>
            <p:cNvSpPr/>
            <p:nvPr/>
          </p:nvSpPr>
          <p:spPr>
            <a:xfrm>
              <a:off x="971825" y="2638250"/>
              <a:ext cx="15725" cy="15750"/>
            </a:xfrm>
            <a:custGeom>
              <a:rect b="b" l="l" r="r" t="t"/>
              <a:pathLst>
                <a:path extrusionOk="0" h="630" w="629">
                  <a:moveTo>
                    <a:pt x="320" y="1"/>
                  </a:moveTo>
                  <a:cubicBezTo>
                    <a:pt x="139" y="1"/>
                    <a:pt x="0" y="139"/>
                    <a:pt x="0" y="320"/>
                  </a:cubicBezTo>
                  <a:cubicBezTo>
                    <a:pt x="0" y="491"/>
                    <a:pt x="139" y="629"/>
                    <a:pt x="320" y="629"/>
                  </a:cubicBezTo>
                  <a:cubicBezTo>
                    <a:pt x="490" y="629"/>
                    <a:pt x="628" y="491"/>
                    <a:pt x="628" y="320"/>
                  </a:cubicBezTo>
                  <a:cubicBezTo>
                    <a:pt x="628"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8" name="Google Shape;448;p1"/>
            <p:cNvSpPr/>
            <p:nvPr/>
          </p:nvSpPr>
          <p:spPr>
            <a:xfrm>
              <a:off x="1133675" y="2408925"/>
              <a:ext cx="52475" cy="59875"/>
            </a:xfrm>
            <a:custGeom>
              <a:rect b="b" l="l" r="r" t="t"/>
              <a:pathLst>
                <a:path extrusionOk="0" h="2395" w="2099">
                  <a:moveTo>
                    <a:pt x="1078" y="0"/>
                  </a:moveTo>
                  <a:cubicBezTo>
                    <a:pt x="836" y="0"/>
                    <a:pt x="477" y="110"/>
                    <a:pt x="288" y="697"/>
                  </a:cubicBezTo>
                  <a:cubicBezTo>
                    <a:pt x="1" y="1603"/>
                    <a:pt x="277" y="2284"/>
                    <a:pt x="799" y="2369"/>
                  </a:cubicBezTo>
                  <a:cubicBezTo>
                    <a:pt x="858" y="2387"/>
                    <a:pt x="917" y="2395"/>
                    <a:pt x="977" y="2395"/>
                  </a:cubicBezTo>
                  <a:cubicBezTo>
                    <a:pt x="1430" y="2395"/>
                    <a:pt x="1867" y="1899"/>
                    <a:pt x="1971" y="1070"/>
                  </a:cubicBezTo>
                  <a:cubicBezTo>
                    <a:pt x="2098" y="144"/>
                    <a:pt x="1385" y="59"/>
                    <a:pt x="1321" y="37"/>
                  </a:cubicBezTo>
                  <a:cubicBezTo>
                    <a:pt x="1299" y="30"/>
                    <a:pt x="1205" y="0"/>
                    <a:pt x="1078"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9" name="Google Shape;449;p1"/>
            <p:cNvSpPr/>
            <p:nvPr/>
          </p:nvSpPr>
          <p:spPr>
            <a:xfrm>
              <a:off x="948400" y="2408925"/>
              <a:ext cx="52450" cy="59875"/>
            </a:xfrm>
            <a:custGeom>
              <a:rect b="b" l="l" r="r" t="t"/>
              <a:pathLst>
                <a:path extrusionOk="0" h="2395" w="2098">
                  <a:moveTo>
                    <a:pt x="1020" y="0"/>
                  </a:moveTo>
                  <a:cubicBezTo>
                    <a:pt x="894" y="0"/>
                    <a:pt x="799" y="30"/>
                    <a:pt x="777" y="37"/>
                  </a:cubicBezTo>
                  <a:cubicBezTo>
                    <a:pt x="713" y="59"/>
                    <a:pt x="0" y="144"/>
                    <a:pt x="128" y="1070"/>
                  </a:cubicBezTo>
                  <a:cubicBezTo>
                    <a:pt x="231" y="1899"/>
                    <a:pt x="668" y="2395"/>
                    <a:pt x="1122" y="2395"/>
                  </a:cubicBezTo>
                  <a:cubicBezTo>
                    <a:pt x="1181" y="2395"/>
                    <a:pt x="1240" y="2387"/>
                    <a:pt x="1299" y="2369"/>
                  </a:cubicBezTo>
                  <a:cubicBezTo>
                    <a:pt x="1832" y="2284"/>
                    <a:pt x="2098" y="1603"/>
                    <a:pt x="1810" y="697"/>
                  </a:cubicBezTo>
                  <a:cubicBezTo>
                    <a:pt x="1621" y="110"/>
                    <a:pt x="1262" y="0"/>
                    <a:pt x="1020"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0" name="Google Shape;450;p1"/>
            <p:cNvSpPr/>
            <p:nvPr/>
          </p:nvSpPr>
          <p:spPr>
            <a:xfrm>
              <a:off x="970175" y="2299400"/>
              <a:ext cx="197900" cy="251175"/>
            </a:xfrm>
            <a:custGeom>
              <a:rect b="b" l="l" r="r" t="t"/>
              <a:pathLst>
                <a:path extrusionOk="0" h="10047" w="7916">
                  <a:moveTo>
                    <a:pt x="3718" y="1"/>
                  </a:moveTo>
                  <a:cubicBezTo>
                    <a:pt x="2943" y="1"/>
                    <a:pt x="658" y="276"/>
                    <a:pt x="343" y="3673"/>
                  </a:cubicBezTo>
                  <a:cubicBezTo>
                    <a:pt x="1" y="7511"/>
                    <a:pt x="1649" y="10046"/>
                    <a:pt x="3783" y="10046"/>
                  </a:cubicBezTo>
                  <a:cubicBezTo>
                    <a:pt x="3839" y="10046"/>
                    <a:pt x="3896" y="10044"/>
                    <a:pt x="3953" y="10041"/>
                  </a:cubicBezTo>
                  <a:cubicBezTo>
                    <a:pt x="4010" y="10044"/>
                    <a:pt x="4067" y="10046"/>
                    <a:pt x="4123" y="10046"/>
                  </a:cubicBezTo>
                  <a:cubicBezTo>
                    <a:pt x="6257" y="10046"/>
                    <a:pt x="7916" y="7511"/>
                    <a:pt x="7563" y="3673"/>
                  </a:cubicBezTo>
                  <a:cubicBezTo>
                    <a:pt x="7257" y="276"/>
                    <a:pt x="4973" y="1"/>
                    <a:pt x="4192" y="1"/>
                  </a:cubicBezTo>
                  <a:cubicBezTo>
                    <a:pt x="4074" y="1"/>
                    <a:pt x="3991" y="7"/>
                    <a:pt x="3953" y="10"/>
                  </a:cubicBezTo>
                  <a:cubicBezTo>
                    <a:pt x="3917" y="7"/>
                    <a:pt x="3834" y="1"/>
                    <a:pt x="3718"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1" name="Google Shape;451;p1"/>
            <p:cNvSpPr/>
            <p:nvPr/>
          </p:nvSpPr>
          <p:spPr>
            <a:xfrm>
              <a:off x="976350" y="2279900"/>
              <a:ext cx="187325" cy="118525"/>
            </a:xfrm>
            <a:custGeom>
              <a:rect b="b" l="l" r="r" t="t"/>
              <a:pathLst>
                <a:path extrusionOk="0" h="4741" w="7493">
                  <a:moveTo>
                    <a:pt x="4015" y="1248"/>
                  </a:moveTo>
                  <a:lnTo>
                    <a:pt x="4015" y="1248"/>
                  </a:lnTo>
                  <a:cubicBezTo>
                    <a:pt x="4047" y="1375"/>
                    <a:pt x="4079" y="1503"/>
                    <a:pt x="4100" y="1631"/>
                  </a:cubicBezTo>
                  <a:cubicBezTo>
                    <a:pt x="4047" y="1397"/>
                    <a:pt x="4015" y="1248"/>
                    <a:pt x="4015" y="1248"/>
                  </a:cubicBezTo>
                  <a:close/>
                  <a:moveTo>
                    <a:pt x="3837" y="1"/>
                  </a:moveTo>
                  <a:cubicBezTo>
                    <a:pt x="3729" y="1"/>
                    <a:pt x="3618" y="4"/>
                    <a:pt x="3504" y="12"/>
                  </a:cubicBezTo>
                  <a:cubicBezTo>
                    <a:pt x="3504" y="12"/>
                    <a:pt x="0" y="55"/>
                    <a:pt x="96" y="4442"/>
                  </a:cubicBezTo>
                  <a:cubicBezTo>
                    <a:pt x="96" y="4442"/>
                    <a:pt x="117" y="4485"/>
                    <a:pt x="724" y="4549"/>
                  </a:cubicBezTo>
                  <a:cubicBezTo>
                    <a:pt x="777" y="3782"/>
                    <a:pt x="1310" y="2525"/>
                    <a:pt x="1842" y="1897"/>
                  </a:cubicBezTo>
                  <a:lnTo>
                    <a:pt x="1842" y="1897"/>
                  </a:lnTo>
                  <a:cubicBezTo>
                    <a:pt x="1842" y="1897"/>
                    <a:pt x="1353" y="3452"/>
                    <a:pt x="1289" y="4591"/>
                  </a:cubicBezTo>
                  <a:cubicBezTo>
                    <a:pt x="2183" y="4687"/>
                    <a:pt x="3088" y="4740"/>
                    <a:pt x="3983" y="4740"/>
                  </a:cubicBezTo>
                  <a:cubicBezTo>
                    <a:pt x="4185" y="4048"/>
                    <a:pt x="4249" y="2568"/>
                    <a:pt x="4100" y="1631"/>
                  </a:cubicBezTo>
                  <a:lnTo>
                    <a:pt x="4100" y="1631"/>
                  </a:lnTo>
                  <a:cubicBezTo>
                    <a:pt x="4228" y="2302"/>
                    <a:pt x="4494" y="3676"/>
                    <a:pt x="4462" y="4740"/>
                  </a:cubicBezTo>
                  <a:cubicBezTo>
                    <a:pt x="5207" y="4730"/>
                    <a:pt x="5953" y="4666"/>
                    <a:pt x="6698" y="4549"/>
                  </a:cubicBezTo>
                  <a:cubicBezTo>
                    <a:pt x="6698" y="3963"/>
                    <a:pt x="6634" y="2888"/>
                    <a:pt x="6219" y="1940"/>
                  </a:cubicBezTo>
                  <a:lnTo>
                    <a:pt x="6219" y="1940"/>
                  </a:lnTo>
                  <a:cubicBezTo>
                    <a:pt x="6613" y="2738"/>
                    <a:pt x="6847" y="3612"/>
                    <a:pt x="6911" y="4506"/>
                  </a:cubicBezTo>
                  <a:cubicBezTo>
                    <a:pt x="7018" y="4485"/>
                    <a:pt x="7124" y="4453"/>
                    <a:pt x="7241" y="4432"/>
                  </a:cubicBezTo>
                  <a:cubicBezTo>
                    <a:pt x="7241" y="4432"/>
                    <a:pt x="7493" y="1"/>
                    <a:pt x="383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2" name="Google Shape;452;p1"/>
            <p:cNvSpPr/>
            <p:nvPr/>
          </p:nvSpPr>
          <p:spPr>
            <a:xfrm>
              <a:off x="960900" y="2343325"/>
              <a:ext cx="26925" cy="139225"/>
            </a:xfrm>
            <a:custGeom>
              <a:rect b="b" l="l" r="r" t="t"/>
              <a:pathLst>
                <a:path extrusionOk="0" h="5569" w="1077">
                  <a:moveTo>
                    <a:pt x="221" y="0"/>
                  </a:moveTo>
                  <a:cubicBezTo>
                    <a:pt x="87" y="0"/>
                    <a:pt x="1" y="311"/>
                    <a:pt x="43" y="1245"/>
                  </a:cubicBezTo>
                  <a:cubicBezTo>
                    <a:pt x="182" y="4035"/>
                    <a:pt x="1076" y="5568"/>
                    <a:pt x="1076" y="5568"/>
                  </a:cubicBezTo>
                  <a:cubicBezTo>
                    <a:pt x="778" y="4141"/>
                    <a:pt x="735" y="2683"/>
                    <a:pt x="948" y="1245"/>
                  </a:cubicBezTo>
                  <a:cubicBezTo>
                    <a:pt x="948" y="1245"/>
                    <a:pt x="489" y="0"/>
                    <a:pt x="221"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3" name="Google Shape;453;p1"/>
            <p:cNvSpPr/>
            <p:nvPr/>
          </p:nvSpPr>
          <p:spPr>
            <a:xfrm>
              <a:off x="1150450" y="2343325"/>
              <a:ext cx="27000" cy="139225"/>
            </a:xfrm>
            <a:custGeom>
              <a:rect b="b" l="l" r="r" t="t"/>
              <a:pathLst>
                <a:path extrusionOk="0" h="5569" w="1080">
                  <a:moveTo>
                    <a:pt x="863" y="0"/>
                  </a:moveTo>
                  <a:cubicBezTo>
                    <a:pt x="598" y="0"/>
                    <a:pt x="139" y="1245"/>
                    <a:pt x="139" y="1245"/>
                  </a:cubicBezTo>
                  <a:cubicBezTo>
                    <a:pt x="352" y="2683"/>
                    <a:pt x="299" y="4141"/>
                    <a:pt x="0" y="5568"/>
                  </a:cubicBezTo>
                  <a:cubicBezTo>
                    <a:pt x="0" y="5568"/>
                    <a:pt x="906" y="4035"/>
                    <a:pt x="1033" y="1245"/>
                  </a:cubicBezTo>
                  <a:cubicBezTo>
                    <a:pt x="1080" y="311"/>
                    <a:pt x="996" y="0"/>
                    <a:pt x="86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4" name="Google Shape;454;p1"/>
            <p:cNvSpPr/>
            <p:nvPr/>
          </p:nvSpPr>
          <p:spPr>
            <a:xfrm>
              <a:off x="998700" y="2306275"/>
              <a:ext cx="39175" cy="87350"/>
            </a:xfrm>
            <a:custGeom>
              <a:rect b="b" l="l" r="r" t="t"/>
              <a:pathLst>
                <a:path extrusionOk="0" fill="none" h="3494" w="1567">
                  <a:moveTo>
                    <a:pt x="1" y="3494"/>
                  </a:moveTo>
                  <a:cubicBezTo>
                    <a:pt x="1" y="3494"/>
                    <a:pt x="629" y="768"/>
                    <a:pt x="1566" y="1"/>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5" name="Google Shape;455;p1"/>
            <p:cNvSpPr/>
            <p:nvPr/>
          </p:nvSpPr>
          <p:spPr>
            <a:xfrm>
              <a:off x="1078825" y="2320925"/>
              <a:ext cx="8825" cy="77775"/>
            </a:xfrm>
            <a:custGeom>
              <a:rect b="b" l="l" r="r" t="t"/>
              <a:pathLst>
                <a:path extrusionOk="0" fill="none" h="3111" w="353">
                  <a:moveTo>
                    <a:pt x="1" y="1"/>
                  </a:moveTo>
                  <a:cubicBezTo>
                    <a:pt x="1" y="1"/>
                    <a:pt x="352" y="2269"/>
                    <a:pt x="150" y="3110"/>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6" name="Google Shape;456;p1"/>
            <p:cNvSpPr/>
            <p:nvPr/>
          </p:nvSpPr>
          <p:spPr>
            <a:xfrm>
              <a:off x="1062850" y="2424750"/>
              <a:ext cx="13350" cy="49275"/>
            </a:xfrm>
            <a:custGeom>
              <a:rect b="b" l="l" r="r" t="t"/>
              <a:pathLst>
                <a:path extrusionOk="0" h="1971" w="534">
                  <a:moveTo>
                    <a:pt x="235" y="1"/>
                  </a:moveTo>
                  <a:lnTo>
                    <a:pt x="235" y="1"/>
                  </a:lnTo>
                  <a:cubicBezTo>
                    <a:pt x="214" y="256"/>
                    <a:pt x="214" y="522"/>
                    <a:pt x="246" y="789"/>
                  </a:cubicBezTo>
                  <a:cubicBezTo>
                    <a:pt x="257" y="916"/>
                    <a:pt x="278" y="1044"/>
                    <a:pt x="289" y="1172"/>
                  </a:cubicBezTo>
                  <a:cubicBezTo>
                    <a:pt x="308" y="1286"/>
                    <a:pt x="335" y="1400"/>
                    <a:pt x="356" y="1514"/>
                  </a:cubicBezTo>
                  <a:lnTo>
                    <a:pt x="356" y="1514"/>
                  </a:lnTo>
                  <a:cubicBezTo>
                    <a:pt x="228" y="1663"/>
                    <a:pt x="110" y="1812"/>
                    <a:pt x="1" y="1971"/>
                  </a:cubicBezTo>
                  <a:cubicBezTo>
                    <a:pt x="171" y="1864"/>
                    <a:pt x="342" y="1747"/>
                    <a:pt x="501" y="1609"/>
                  </a:cubicBezTo>
                  <a:lnTo>
                    <a:pt x="533" y="1587"/>
                  </a:lnTo>
                  <a:lnTo>
                    <a:pt x="533" y="1534"/>
                  </a:lnTo>
                  <a:cubicBezTo>
                    <a:pt x="523" y="1417"/>
                    <a:pt x="512" y="1278"/>
                    <a:pt x="491" y="1151"/>
                  </a:cubicBezTo>
                  <a:cubicBezTo>
                    <a:pt x="480" y="1012"/>
                    <a:pt x="459" y="895"/>
                    <a:pt x="438" y="757"/>
                  </a:cubicBezTo>
                  <a:cubicBezTo>
                    <a:pt x="384" y="501"/>
                    <a:pt x="320" y="246"/>
                    <a:pt x="235"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7" name="Google Shape;457;p1"/>
            <p:cNvSpPr/>
            <p:nvPr/>
          </p:nvSpPr>
          <p:spPr>
            <a:xfrm>
              <a:off x="1037300" y="2488900"/>
              <a:ext cx="57275" cy="14000"/>
            </a:xfrm>
            <a:custGeom>
              <a:rect b="b" l="l" r="r" t="t"/>
              <a:pathLst>
                <a:path extrusionOk="0" h="560" w="2291">
                  <a:moveTo>
                    <a:pt x="1" y="1"/>
                  </a:moveTo>
                  <a:lnTo>
                    <a:pt x="1" y="1"/>
                  </a:lnTo>
                  <a:cubicBezTo>
                    <a:pt x="128" y="161"/>
                    <a:pt x="299" y="288"/>
                    <a:pt x="491" y="384"/>
                  </a:cubicBezTo>
                  <a:cubicBezTo>
                    <a:pt x="682" y="480"/>
                    <a:pt x="885" y="544"/>
                    <a:pt x="1098" y="555"/>
                  </a:cubicBezTo>
                  <a:cubicBezTo>
                    <a:pt x="1141" y="558"/>
                    <a:pt x="1184" y="559"/>
                    <a:pt x="1227" y="559"/>
                  </a:cubicBezTo>
                  <a:cubicBezTo>
                    <a:pt x="1609" y="559"/>
                    <a:pt x="1984" y="433"/>
                    <a:pt x="2290" y="203"/>
                  </a:cubicBezTo>
                  <a:lnTo>
                    <a:pt x="2290" y="203"/>
                  </a:lnTo>
                  <a:cubicBezTo>
                    <a:pt x="2088" y="256"/>
                    <a:pt x="1896" y="299"/>
                    <a:pt x="1694" y="331"/>
                  </a:cubicBezTo>
                  <a:cubicBezTo>
                    <a:pt x="1572" y="351"/>
                    <a:pt x="1451" y="359"/>
                    <a:pt x="1329" y="359"/>
                  </a:cubicBezTo>
                  <a:cubicBezTo>
                    <a:pt x="1259" y="359"/>
                    <a:pt x="1189" y="356"/>
                    <a:pt x="1119" y="352"/>
                  </a:cubicBezTo>
                  <a:cubicBezTo>
                    <a:pt x="927" y="342"/>
                    <a:pt x="735" y="299"/>
                    <a:pt x="544" y="246"/>
                  </a:cubicBezTo>
                  <a:cubicBezTo>
                    <a:pt x="363" y="171"/>
                    <a:pt x="171" y="97"/>
                    <a:pt x="1"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8" name="Google Shape;458;p1"/>
            <p:cNvSpPr/>
            <p:nvPr/>
          </p:nvSpPr>
          <p:spPr>
            <a:xfrm>
              <a:off x="1103050" y="2412775"/>
              <a:ext cx="12275" cy="26650"/>
            </a:xfrm>
            <a:custGeom>
              <a:rect b="b" l="l" r="r" t="t"/>
              <a:pathLst>
                <a:path extrusionOk="0" h="1066" w="491">
                  <a:moveTo>
                    <a:pt x="246" y="0"/>
                  </a:moveTo>
                  <a:cubicBezTo>
                    <a:pt x="107" y="0"/>
                    <a:pt x="1" y="245"/>
                    <a:pt x="1" y="533"/>
                  </a:cubicBezTo>
                  <a:cubicBezTo>
                    <a:pt x="1" y="831"/>
                    <a:pt x="118"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9" name="Google Shape;459;p1"/>
            <p:cNvSpPr/>
            <p:nvPr/>
          </p:nvSpPr>
          <p:spPr>
            <a:xfrm>
              <a:off x="1019200" y="2412775"/>
              <a:ext cx="12275" cy="26650"/>
            </a:xfrm>
            <a:custGeom>
              <a:rect b="b" l="l" r="r" t="t"/>
              <a:pathLst>
                <a:path extrusionOk="0" h="1066" w="491">
                  <a:moveTo>
                    <a:pt x="246" y="0"/>
                  </a:moveTo>
                  <a:cubicBezTo>
                    <a:pt x="107" y="0"/>
                    <a:pt x="1" y="245"/>
                    <a:pt x="1" y="533"/>
                  </a:cubicBezTo>
                  <a:cubicBezTo>
                    <a:pt x="1" y="831"/>
                    <a:pt x="107" y="1065"/>
                    <a:pt x="246" y="1065"/>
                  </a:cubicBezTo>
                  <a:cubicBezTo>
                    <a:pt x="384" y="1065"/>
                    <a:pt x="490" y="831"/>
                    <a:pt x="490" y="533"/>
                  </a:cubicBezTo>
                  <a:cubicBezTo>
                    <a:pt x="490"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0" name="Google Shape;460;p1"/>
            <p:cNvSpPr/>
            <p:nvPr/>
          </p:nvSpPr>
          <p:spPr>
            <a:xfrm>
              <a:off x="1087875" y="2388700"/>
              <a:ext cx="42375" cy="15575"/>
            </a:xfrm>
            <a:custGeom>
              <a:rect b="b" l="l" r="r" t="t"/>
              <a:pathLst>
                <a:path extrusionOk="0" h="623" w="1695">
                  <a:moveTo>
                    <a:pt x="790" y="0"/>
                  </a:moveTo>
                  <a:cubicBezTo>
                    <a:pt x="627" y="0"/>
                    <a:pt x="468" y="53"/>
                    <a:pt x="331" y="143"/>
                  </a:cubicBezTo>
                  <a:cubicBezTo>
                    <a:pt x="257" y="197"/>
                    <a:pt x="182" y="261"/>
                    <a:pt x="129" y="335"/>
                  </a:cubicBezTo>
                  <a:cubicBezTo>
                    <a:pt x="76" y="399"/>
                    <a:pt x="33" y="474"/>
                    <a:pt x="1" y="559"/>
                  </a:cubicBezTo>
                  <a:cubicBezTo>
                    <a:pt x="76" y="516"/>
                    <a:pt x="150" y="474"/>
                    <a:pt x="214" y="442"/>
                  </a:cubicBezTo>
                  <a:cubicBezTo>
                    <a:pt x="289" y="399"/>
                    <a:pt x="363" y="367"/>
                    <a:pt x="427" y="346"/>
                  </a:cubicBezTo>
                  <a:cubicBezTo>
                    <a:pt x="530" y="306"/>
                    <a:pt x="632" y="284"/>
                    <a:pt x="735" y="284"/>
                  </a:cubicBezTo>
                  <a:cubicBezTo>
                    <a:pt x="771" y="284"/>
                    <a:pt x="806" y="287"/>
                    <a:pt x="842" y="293"/>
                  </a:cubicBezTo>
                  <a:cubicBezTo>
                    <a:pt x="991" y="303"/>
                    <a:pt x="1130" y="346"/>
                    <a:pt x="1268" y="410"/>
                  </a:cubicBezTo>
                  <a:cubicBezTo>
                    <a:pt x="1407" y="474"/>
                    <a:pt x="1556" y="548"/>
                    <a:pt x="1694" y="623"/>
                  </a:cubicBezTo>
                  <a:cubicBezTo>
                    <a:pt x="1630" y="463"/>
                    <a:pt x="1524" y="324"/>
                    <a:pt x="1375" y="218"/>
                  </a:cubicBezTo>
                  <a:cubicBezTo>
                    <a:pt x="1236" y="101"/>
                    <a:pt x="1055"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1" name="Google Shape;461;p1"/>
            <p:cNvSpPr/>
            <p:nvPr/>
          </p:nvSpPr>
          <p:spPr>
            <a:xfrm>
              <a:off x="1003225" y="2388700"/>
              <a:ext cx="42625" cy="15575"/>
            </a:xfrm>
            <a:custGeom>
              <a:rect b="b" l="l" r="r" t="t"/>
              <a:pathLst>
                <a:path extrusionOk="0" h="623" w="1705">
                  <a:moveTo>
                    <a:pt x="790" y="0"/>
                  </a:moveTo>
                  <a:cubicBezTo>
                    <a:pt x="627" y="0"/>
                    <a:pt x="467" y="53"/>
                    <a:pt x="331" y="143"/>
                  </a:cubicBezTo>
                  <a:cubicBezTo>
                    <a:pt x="256" y="197"/>
                    <a:pt x="192" y="261"/>
                    <a:pt x="139" y="335"/>
                  </a:cubicBezTo>
                  <a:cubicBezTo>
                    <a:pt x="86" y="399"/>
                    <a:pt x="43" y="474"/>
                    <a:pt x="1" y="559"/>
                  </a:cubicBezTo>
                  <a:cubicBezTo>
                    <a:pt x="97" y="516"/>
                    <a:pt x="150" y="474"/>
                    <a:pt x="224" y="442"/>
                  </a:cubicBezTo>
                  <a:cubicBezTo>
                    <a:pt x="288" y="399"/>
                    <a:pt x="363" y="367"/>
                    <a:pt x="437" y="346"/>
                  </a:cubicBezTo>
                  <a:cubicBezTo>
                    <a:pt x="532" y="306"/>
                    <a:pt x="639" y="284"/>
                    <a:pt x="744" y="284"/>
                  </a:cubicBezTo>
                  <a:cubicBezTo>
                    <a:pt x="780" y="284"/>
                    <a:pt x="817" y="287"/>
                    <a:pt x="853" y="293"/>
                  </a:cubicBezTo>
                  <a:cubicBezTo>
                    <a:pt x="991" y="303"/>
                    <a:pt x="1140" y="346"/>
                    <a:pt x="1268" y="410"/>
                  </a:cubicBezTo>
                  <a:cubicBezTo>
                    <a:pt x="1417" y="474"/>
                    <a:pt x="1566" y="548"/>
                    <a:pt x="1704" y="623"/>
                  </a:cubicBezTo>
                  <a:cubicBezTo>
                    <a:pt x="1641" y="463"/>
                    <a:pt x="1523" y="324"/>
                    <a:pt x="1385" y="218"/>
                  </a:cubicBezTo>
                  <a:cubicBezTo>
                    <a:pt x="1236" y="101"/>
                    <a:pt x="1066"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2" name="Google Shape;462;p1"/>
            <p:cNvSpPr/>
            <p:nvPr/>
          </p:nvSpPr>
          <p:spPr>
            <a:xfrm>
              <a:off x="967300" y="2463875"/>
              <a:ext cx="15975" cy="15750"/>
            </a:xfrm>
            <a:custGeom>
              <a:rect b="b" l="l" r="r" t="t"/>
              <a:pathLst>
                <a:path extrusionOk="0" h="630" w="639">
                  <a:moveTo>
                    <a:pt x="320" y="1"/>
                  </a:moveTo>
                  <a:cubicBezTo>
                    <a:pt x="149" y="1"/>
                    <a:pt x="0" y="139"/>
                    <a:pt x="0" y="320"/>
                  </a:cubicBezTo>
                  <a:cubicBezTo>
                    <a:pt x="0" y="491"/>
                    <a:pt x="149" y="629"/>
                    <a:pt x="320" y="629"/>
                  </a:cubicBezTo>
                  <a:cubicBezTo>
                    <a:pt x="501" y="629"/>
                    <a:pt x="639" y="491"/>
                    <a:pt x="639" y="320"/>
                  </a:cubicBezTo>
                  <a:cubicBezTo>
                    <a:pt x="639" y="139"/>
                    <a:pt x="50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3" name="Google Shape;463;p1"/>
            <p:cNvSpPr/>
            <p:nvPr/>
          </p:nvSpPr>
          <p:spPr>
            <a:xfrm>
              <a:off x="1157900" y="2463875"/>
              <a:ext cx="15725" cy="15750"/>
            </a:xfrm>
            <a:custGeom>
              <a:rect b="b" l="l" r="r" t="t"/>
              <a:pathLst>
                <a:path extrusionOk="0" h="630" w="629">
                  <a:moveTo>
                    <a:pt x="320" y="1"/>
                  </a:moveTo>
                  <a:cubicBezTo>
                    <a:pt x="139" y="1"/>
                    <a:pt x="1" y="139"/>
                    <a:pt x="1" y="320"/>
                  </a:cubicBezTo>
                  <a:cubicBezTo>
                    <a:pt x="1" y="491"/>
                    <a:pt x="139" y="629"/>
                    <a:pt x="320" y="629"/>
                  </a:cubicBezTo>
                  <a:cubicBezTo>
                    <a:pt x="490" y="629"/>
                    <a:pt x="629" y="491"/>
                    <a:pt x="629" y="320"/>
                  </a:cubicBezTo>
                  <a:cubicBezTo>
                    <a:pt x="62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464" name="Google Shape;464;p1"/>
          <p:cNvGrpSpPr/>
          <p:nvPr/>
        </p:nvGrpSpPr>
        <p:grpSpPr>
          <a:xfrm>
            <a:off x="6482381" y="2848084"/>
            <a:ext cx="1033171" cy="1135100"/>
            <a:chOff x="4535700" y="2961725"/>
            <a:chExt cx="527675" cy="579825"/>
          </a:xfrm>
        </p:grpSpPr>
        <p:sp>
          <p:nvSpPr>
            <p:cNvPr id="465" name="Google Shape;465;p1"/>
            <p:cNvSpPr/>
            <p:nvPr/>
          </p:nvSpPr>
          <p:spPr>
            <a:xfrm>
              <a:off x="4537025" y="3256675"/>
              <a:ext cx="524750" cy="284875"/>
            </a:xfrm>
            <a:custGeom>
              <a:rect b="b" l="l" r="r" t="t"/>
              <a:pathLst>
                <a:path extrusionOk="0" h="11395" w="20990">
                  <a:moveTo>
                    <a:pt x="10320" y="1"/>
                  </a:moveTo>
                  <a:lnTo>
                    <a:pt x="10320" y="107"/>
                  </a:lnTo>
                  <a:lnTo>
                    <a:pt x="8626" y="1"/>
                  </a:lnTo>
                  <a:lnTo>
                    <a:pt x="8626" y="1"/>
                  </a:lnTo>
                  <a:cubicBezTo>
                    <a:pt x="8626" y="1"/>
                    <a:pt x="8935" y="2972"/>
                    <a:pt x="7806" y="3589"/>
                  </a:cubicBezTo>
                  <a:cubicBezTo>
                    <a:pt x="6678" y="4207"/>
                    <a:pt x="1" y="4516"/>
                    <a:pt x="725" y="11395"/>
                  </a:cubicBezTo>
                  <a:lnTo>
                    <a:pt x="20276" y="11395"/>
                  </a:lnTo>
                  <a:cubicBezTo>
                    <a:pt x="20990" y="4516"/>
                    <a:pt x="14324" y="4207"/>
                    <a:pt x="13195" y="3589"/>
                  </a:cubicBezTo>
                  <a:cubicBezTo>
                    <a:pt x="12066" y="2972"/>
                    <a:pt x="12375" y="1"/>
                    <a:pt x="12375" y="1"/>
                  </a:cubicBezTo>
                  <a:lnTo>
                    <a:pt x="12375" y="1"/>
                  </a:lnTo>
                  <a:lnTo>
                    <a:pt x="10682" y="107"/>
                  </a:lnTo>
                  <a:lnTo>
                    <a:pt x="10682" y="1"/>
                  </a:lnTo>
                  <a:lnTo>
                    <a:pt x="10501" y="54"/>
                  </a:lnTo>
                  <a:lnTo>
                    <a:pt x="10320"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6" name="Google Shape;466;p1"/>
            <p:cNvSpPr/>
            <p:nvPr/>
          </p:nvSpPr>
          <p:spPr>
            <a:xfrm>
              <a:off x="4746825" y="3256675"/>
              <a:ext cx="101175" cy="70575"/>
            </a:xfrm>
            <a:custGeom>
              <a:rect b="b" l="l" r="r" t="t"/>
              <a:pathLst>
                <a:path extrusionOk="0" h="2823" w="4047">
                  <a:moveTo>
                    <a:pt x="1928" y="1"/>
                  </a:moveTo>
                  <a:lnTo>
                    <a:pt x="1928" y="107"/>
                  </a:lnTo>
                  <a:lnTo>
                    <a:pt x="234" y="1"/>
                  </a:lnTo>
                  <a:lnTo>
                    <a:pt x="234" y="1"/>
                  </a:lnTo>
                  <a:cubicBezTo>
                    <a:pt x="234" y="1"/>
                    <a:pt x="415" y="1726"/>
                    <a:pt x="0" y="2823"/>
                  </a:cubicBezTo>
                  <a:cubicBezTo>
                    <a:pt x="1353" y="2620"/>
                    <a:pt x="2694" y="2418"/>
                    <a:pt x="4047" y="2205"/>
                  </a:cubicBezTo>
                  <a:cubicBezTo>
                    <a:pt x="3930" y="1470"/>
                    <a:pt x="3908" y="735"/>
                    <a:pt x="3983" y="1"/>
                  </a:cubicBezTo>
                  <a:lnTo>
                    <a:pt x="3983" y="1"/>
                  </a:lnTo>
                  <a:lnTo>
                    <a:pt x="2290" y="107"/>
                  </a:lnTo>
                  <a:lnTo>
                    <a:pt x="2290" y="1"/>
                  </a:lnTo>
                  <a:lnTo>
                    <a:pt x="2109" y="54"/>
                  </a:lnTo>
                  <a:lnTo>
                    <a:pt x="1928" y="1"/>
                  </a:lnTo>
                  <a:close/>
                </a:path>
              </a:pathLst>
            </a:custGeom>
            <a:solidFill>
              <a:srgbClr val="FAD4C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7" name="Google Shape;467;p1"/>
            <p:cNvSpPr/>
            <p:nvPr/>
          </p:nvSpPr>
          <p:spPr>
            <a:xfrm>
              <a:off x="4535700" y="3349600"/>
              <a:ext cx="527675" cy="191950"/>
            </a:xfrm>
            <a:custGeom>
              <a:rect b="b" l="l" r="r" t="t"/>
              <a:pathLst>
                <a:path extrusionOk="0" h="7678" w="21107">
                  <a:moveTo>
                    <a:pt x="7135" y="0"/>
                  </a:moveTo>
                  <a:cubicBezTo>
                    <a:pt x="5069" y="575"/>
                    <a:pt x="1" y="1587"/>
                    <a:pt x="629" y="7678"/>
                  </a:cubicBezTo>
                  <a:lnTo>
                    <a:pt x="20468" y="7678"/>
                  </a:lnTo>
                  <a:cubicBezTo>
                    <a:pt x="21107" y="1587"/>
                    <a:pt x="16027" y="575"/>
                    <a:pt x="13961" y="0"/>
                  </a:cubicBezTo>
                  <a:cubicBezTo>
                    <a:pt x="13173" y="809"/>
                    <a:pt x="11938" y="1331"/>
                    <a:pt x="10554" y="1331"/>
                  </a:cubicBezTo>
                  <a:cubicBezTo>
                    <a:pt x="9159" y="1331"/>
                    <a:pt x="7923" y="809"/>
                    <a:pt x="7135" y="0"/>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8" name="Google Shape;468;p1"/>
            <p:cNvSpPr/>
            <p:nvPr/>
          </p:nvSpPr>
          <p:spPr>
            <a:xfrm>
              <a:off x="4818700" y="3487450"/>
              <a:ext cx="28500" cy="26675"/>
            </a:xfrm>
            <a:custGeom>
              <a:rect b="b" l="l" r="r" t="t"/>
              <a:pathLst>
                <a:path extrusionOk="0" h="1067" w="1140">
                  <a:moveTo>
                    <a:pt x="543" y="141"/>
                  </a:moveTo>
                  <a:cubicBezTo>
                    <a:pt x="682" y="343"/>
                    <a:pt x="810" y="545"/>
                    <a:pt x="948" y="747"/>
                  </a:cubicBezTo>
                  <a:lnTo>
                    <a:pt x="980" y="801"/>
                  </a:lnTo>
                  <a:lnTo>
                    <a:pt x="181" y="971"/>
                  </a:lnTo>
                  <a:lnTo>
                    <a:pt x="149" y="982"/>
                  </a:lnTo>
                  <a:lnTo>
                    <a:pt x="543" y="162"/>
                  </a:lnTo>
                  <a:lnTo>
                    <a:pt x="543" y="141"/>
                  </a:lnTo>
                  <a:close/>
                  <a:moveTo>
                    <a:pt x="566" y="0"/>
                  </a:moveTo>
                  <a:cubicBezTo>
                    <a:pt x="547" y="0"/>
                    <a:pt x="524" y="7"/>
                    <a:pt x="511" y="13"/>
                  </a:cubicBezTo>
                  <a:cubicBezTo>
                    <a:pt x="501" y="23"/>
                    <a:pt x="501" y="23"/>
                    <a:pt x="501" y="23"/>
                  </a:cubicBezTo>
                  <a:cubicBezTo>
                    <a:pt x="362" y="322"/>
                    <a:pt x="224" y="609"/>
                    <a:pt x="86" y="897"/>
                  </a:cubicBezTo>
                  <a:lnTo>
                    <a:pt x="32" y="1024"/>
                  </a:lnTo>
                  <a:cubicBezTo>
                    <a:pt x="0" y="1067"/>
                    <a:pt x="64" y="1067"/>
                    <a:pt x="86" y="1067"/>
                  </a:cubicBezTo>
                  <a:lnTo>
                    <a:pt x="959" y="886"/>
                  </a:lnTo>
                  <a:lnTo>
                    <a:pt x="1076" y="854"/>
                  </a:lnTo>
                  <a:cubicBezTo>
                    <a:pt x="1108" y="854"/>
                    <a:pt x="1140" y="822"/>
                    <a:pt x="1129" y="801"/>
                  </a:cubicBezTo>
                  <a:lnTo>
                    <a:pt x="661" y="109"/>
                  </a:lnTo>
                  <a:lnTo>
                    <a:pt x="597" y="13"/>
                  </a:lnTo>
                  <a:cubicBezTo>
                    <a:pt x="592" y="4"/>
                    <a:pt x="580"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9" name="Google Shape;469;p1"/>
            <p:cNvSpPr/>
            <p:nvPr/>
          </p:nvSpPr>
          <p:spPr>
            <a:xfrm>
              <a:off x="4867775" y="3403325"/>
              <a:ext cx="28425" cy="26575"/>
            </a:xfrm>
            <a:custGeom>
              <a:rect b="b" l="l" r="r" t="t"/>
              <a:pathLst>
                <a:path extrusionOk="0" h="1063" w="1137">
                  <a:moveTo>
                    <a:pt x="540" y="151"/>
                  </a:moveTo>
                  <a:lnTo>
                    <a:pt x="934" y="758"/>
                  </a:lnTo>
                  <a:lnTo>
                    <a:pt x="976" y="811"/>
                  </a:lnTo>
                  <a:lnTo>
                    <a:pt x="178" y="982"/>
                  </a:lnTo>
                  <a:lnTo>
                    <a:pt x="146" y="992"/>
                  </a:lnTo>
                  <a:lnTo>
                    <a:pt x="146" y="992"/>
                  </a:lnTo>
                  <a:lnTo>
                    <a:pt x="529" y="172"/>
                  </a:lnTo>
                  <a:lnTo>
                    <a:pt x="540" y="151"/>
                  </a:lnTo>
                  <a:close/>
                  <a:moveTo>
                    <a:pt x="551" y="0"/>
                  </a:moveTo>
                  <a:cubicBezTo>
                    <a:pt x="531" y="0"/>
                    <a:pt x="505" y="7"/>
                    <a:pt x="487" y="13"/>
                  </a:cubicBezTo>
                  <a:lnTo>
                    <a:pt x="487" y="23"/>
                  </a:lnTo>
                  <a:cubicBezTo>
                    <a:pt x="487" y="23"/>
                    <a:pt x="487" y="23"/>
                    <a:pt x="487" y="34"/>
                  </a:cubicBezTo>
                  <a:cubicBezTo>
                    <a:pt x="348" y="322"/>
                    <a:pt x="210" y="609"/>
                    <a:pt x="71" y="907"/>
                  </a:cubicBezTo>
                  <a:lnTo>
                    <a:pt x="7" y="1024"/>
                  </a:lnTo>
                  <a:cubicBezTo>
                    <a:pt x="0" y="1053"/>
                    <a:pt x="22" y="1062"/>
                    <a:pt x="43" y="1062"/>
                  </a:cubicBezTo>
                  <a:cubicBezTo>
                    <a:pt x="53" y="1062"/>
                    <a:pt x="64" y="1060"/>
                    <a:pt x="71" y="1056"/>
                  </a:cubicBezTo>
                  <a:lnTo>
                    <a:pt x="944" y="875"/>
                  </a:lnTo>
                  <a:lnTo>
                    <a:pt x="1072" y="854"/>
                  </a:lnTo>
                  <a:cubicBezTo>
                    <a:pt x="1094" y="854"/>
                    <a:pt x="1136" y="822"/>
                    <a:pt x="1115" y="790"/>
                  </a:cubicBezTo>
                  <a:lnTo>
                    <a:pt x="657" y="109"/>
                  </a:lnTo>
                  <a:lnTo>
                    <a:pt x="582" y="13"/>
                  </a:lnTo>
                  <a:cubicBezTo>
                    <a:pt x="578" y="4"/>
                    <a:pt x="566" y="0"/>
                    <a:pt x="55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0" name="Google Shape;470;p1"/>
            <p:cNvSpPr/>
            <p:nvPr/>
          </p:nvSpPr>
          <p:spPr>
            <a:xfrm>
              <a:off x="4887850" y="3361625"/>
              <a:ext cx="28300" cy="26375"/>
            </a:xfrm>
            <a:custGeom>
              <a:rect b="b" l="l" r="r" t="t"/>
              <a:pathLst>
                <a:path extrusionOk="0" h="1055" w="1132">
                  <a:moveTo>
                    <a:pt x="535" y="147"/>
                  </a:moveTo>
                  <a:lnTo>
                    <a:pt x="940" y="744"/>
                  </a:lnTo>
                  <a:lnTo>
                    <a:pt x="983" y="808"/>
                  </a:lnTo>
                  <a:lnTo>
                    <a:pt x="184" y="978"/>
                  </a:lnTo>
                  <a:lnTo>
                    <a:pt x="141" y="989"/>
                  </a:lnTo>
                  <a:cubicBezTo>
                    <a:pt x="269" y="701"/>
                    <a:pt x="408" y="424"/>
                    <a:pt x="535" y="147"/>
                  </a:cubicBezTo>
                  <a:close/>
                  <a:moveTo>
                    <a:pt x="566" y="0"/>
                  </a:moveTo>
                  <a:cubicBezTo>
                    <a:pt x="536" y="0"/>
                    <a:pt x="490" y="18"/>
                    <a:pt x="482" y="41"/>
                  </a:cubicBezTo>
                  <a:cubicBezTo>
                    <a:pt x="344" y="328"/>
                    <a:pt x="205" y="627"/>
                    <a:pt x="67" y="914"/>
                  </a:cubicBezTo>
                  <a:lnTo>
                    <a:pt x="14" y="1031"/>
                  </a:lnTo>
                  <a:cubicBezTo>
                    <a:pt x="1" y="1050"/>
                    <a:pt x="23" y="1054"/>
                    <a:pt x="44" y="1054"/>
                  </a:cubicBezTo>
                  <a:cubicBezTo>
                    <a:pt x="59" y="1054"/>
                    <a:pt x="73" y="1052"/>
                    <a:pt x="78" y="1052"/>
                  </a:cubicBezTo>
                  <a:lnTo>
                    <a:pt x="940" y="871"/>
                  </a:lnTo>
                  <a:lnTo>
                    <a:pt x="1068" y="840"/>
                  </a:lnTo>
                  <a:cubicBezTo>
                    <a:pt x="1089" y="840"/>
                    <a:pt x="1132" y="818"/>
                    <a:pt x="1121" y="797"/>
                  </a:cubicBezTo>
                  <a:lnTo>
                    <a:pt x="653" y="105"/>
                  </a:lnTo>
                  <a:lnTo>
                    <a:pt x="589" y="9"/>
                  </a:lnTo>
                  <a:cubicBezTo>
                    <a:pt x="586" y="3"/>
                    <a:pt x="577"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1" name="Google Shape;471;p1"/>
            <p:cNvSpPr/>
            <p:nvPr/>
          </p:nvSpPr>
          <p:spPr>
            <a:xfrm>
              <a:off x="4936375" y="3368500"/>
              <a:ext cx="28500" cy="19575"/>
            </a:xfrm>
            <a:custGeom>
              <a:rect b="b" l="l" r="r" t="t"/>
              <a:pathLst>
                <a:path extrusionOk="0" h="783" w="1140">
                  <a:moveTo>
                    <a:pt x="373" y="0"/>
                  </a:moveTo>
                  <a:cubicBezTo>
                    <a:pt x="266" y="213"/>
                    <a:pt x="170" y="426"/>
                    <a:pt x="75" y="639"/>
                  </a:cubicBezTo>
                  <a:cubicBezTo>
                    <a:pt x="53" y="671"/>
                    <a:pt x="32" y="714"/>
                    <a:pt x="11" y="756"/>
                  </a:cubicBezTo>
                  <a:cubicBezTo>
                    <a:pt x="0" y="777"/>
                    <a:pt x="16" y="783"/>
                    <a:pt x="35" y="783"/>
                  </a:cubicBezTo>
                  <a:cubicBezTo>
                    <a:pt x="53" y="783"/>
                    <a:pt x="75" y="777"/>
                    <a:pt x="75" y="777"/>
                  </a:cubicBezTo>
                  <a:lnTo>
                    <a:pt x="958" y="596"/>
                  </a:lnTo>
                  <a:lnTo>
                    <a:pt x="1076" y="575"/>
                  </a:lnTo>
                  <a:cubicBezTo>
                    <a:pt x="1097" y="575"/>
                    <a:pt x="1140" y="543"/>
                    <a:pt x="1129" y="522"/>
                  </a:cubicBezTo>
                  <a:lnTo>
                    <a:pt x="958" y="266"/>
                  </a:lnTo>
                  <a:lnTo>
                    <a:pt x="756" y="171"/>
                  </a:lnTo>
                  <a:lnTo>
                    <a:pt x="958" y="469"/>
                  </a:lnTo>
                  <a:lnTo>
                    <a:pt x="1001" y="533"/>
                  </a:lnTo>
                  <a:lnTo>
                    <a:pt x="202" y="703"/>
                  </a:lnTo>
                  <a:lnTo>
                    <a:pt x="160" y="703"/>
                  </a:lnTo>
                  <a:lnTo>
                    <a:pt x="469" y="43"/>
                  </a:lnTo>
                  <a:lnTo>
                    <a:pt x="373"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2" name="Google Shape;472;p1"/>
            <p:cNvSpPr/>
            <p:nvPr/>
          </p:nvSpPr>
          <p:spPr>
            <a:xfrm>
              <a:off x="4790325" y="3381525"/>
              <a:ext cx="28125" cy="6775"/>
            </a:xfrm>
            <a:custGeom>
              <a:rect b="b" l="l" r="r" t="t"/>
              <a:pathLst>
                <a:path extrusionOk="0" h="271" w="1125">
                  <a:moveTo>
                    <a:pt x="1125" y="1"/>
                  </a:moveTo>
                  <a:cubicBezTo>
                    <a:pt x="986" y="22"/>
                    <a:pt x="858" y="33"/>
                    <a:pt x="720" y="44"/>
                  </a:cubicBezTo>
                  <a:lnTo>
                    <a:pt x="177" y="161"/>
                  </a:lnTo>
                  <a:lnTo>
                    <a:pt x="156" y="161"/>
                  </a:lnTo>
                  <a:lnTo>
                    <a:pt x="209" y="54"/>
                  </a:lnTo>
                  <a:lnTo>
                    <a:pt x="92" y="54"/>
                  </a:lnTo>
                  <a:cubicBezTo>
                    <a:pt x="92" y="65"/>
                    <a:pt x="81" y="86"/>
                    <a:pt x="70" y="97"/>
                  </a:cubicBezTo>
                  <a:lnTo>
                    <a:pt x="17" y="225"/>
                  </a:lnTo>
                  <a:cubicBezTo>
                    <a:pt x="1" y="257"/>
                    <a:pt x="28" y="271"/>
                    <a:pt x="56" y="271"/>
                  </a:cubicBezTo>
                  <a:cubicBezTo>
                    <a:pt x="65" y="271"/>
                    <a:pt x="74" y="270"/>
                    <a:pt x="81" y="267"/>
                  </a:cubicBezTo>
                  <a:lnTo>
                    <a:pt x="954" y="86"/>
                  </a:lnTo>
                  <a:lnTo>
                    <a:pt x="1082" y="65"/>
                  </a:lnTo>
                  <a:cubicBezTo>
                    <a:pt x="1103" y="65"/>
                    <a:pt x="1125" y="33"/>
                    <a:pt x="112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3" name="Google Shape;473;p1"/>
            <p:cNvSpPr/>
            <p:nvPr/>
          </p:nvSpPr>
          <p:spPr>
            <a:xfrm>
              <a:off x="4741625" y="3372750"/>
              <a:ext cx="28650" cy="15550"/>
            </a:xfrm>
            <a:custGeom>
              <a:rect b="b" l="l" r="r" t="t"/>
              <a:pathLst>
                <a:path extrusionOk="0" h="622" w="1146">
                  <a:moveTo>
                    <a:pt x="283" y="1"/>
                  </a:moveTo>
                  <a:lnTo>
                    <a:pt x="70" y="448"/>
                  </a:lnTo>
                  <a:cubicBezTo>
                    <a:pt x="59" y="490"/>
                    <a:pt x="38" y="533"/>
                    <a:pt x="16" y="576"/>
                  </a:cubicBezTo>
                  <a:cubicBezTo>
                    <a:pt x="0" y="608"/>
                    <a:pt x="27" y="622"/>
                    <a:pt x="55" y="622"/>
                  </a:cubicBezTo>
                  <a:cubicBezTo>
                    <a:pt x="64" y="622"/>
                    <a:pt x="73" y="621"/>
                    <a:pt x="80" y="618"/>
                  </a:cubicBezTo>
                  <a:lnTo>
                    <a:pt x="954" y="437"/>
                  </a:lnTo>
                  <a:lnTo>
                    <a:pt x="1081" y="416"/>
                  </a:lnTo>
                  <a:cubicBezTo>
                    <a:pt x="1103" y="416"/>
                    <a:pt x="1145" y="373"/>
                    <a:pt x="1124" y="341"/>
                  </a:cubicBezTo>
                  <a:lnTo>
                    <a:pt x="1071" y="267"/>
                  </a:lnTo>
                  <a:cubicBezTo>
                    <a:pt x="1007" y="256"/>
                    <a:pt x="954" y="235"/>
                    <a:pt x="900" y="224"/>
                  </a:cubicBezTo>
                  <a:lnTo>
                    <a:pt x="900" y="224"/>
                  </a:lnTo>
                  <a:lnTo>
                    <a:pt x="954" y="299"/>
                  </a:lnTo>
                  <a:lnTo>
                    <a:pt x="986" y="341"/>
                  </a:lnTo>
                  <a:lnTo>
                    <a:pt x="187" y="512"/>
                  </a:lnTo>
                  <a:lnTo>
                    <a:pt x="155" y="512"/>
                  </a:lnTo>
                  <a:cubicBezTo>
                    <a:pt x="229" y="352"/>
                    <a:pt x="304" y="203"/>
                    <a:pt x="379" y="43"/>
                  </a:cubicBezTo>
                  <a:lnTo>
                    <a:pt x="283"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4" name="Google Shape;474;p1"/>
            <p:cNvSpPr/>
            <p:nvPr/>
          </p:nvSpPr>
          <p:spPr>
            <a:xfrm>
              <a:off x="4839100" y="3368750"/>
              <a:ext cx="28350" cy="19350"/>
            </a:xfrm>
            <a:custGeom>
              <a:rect b="b" l="l" r="r" t="t"/>
              <a:pathLst>
                <a:path extrusionOk="0" h="774" w="1134">
                  <a:moveTo>
                    <a:pt x="782" y="1"/>
                  </a:moveTo>
                  <a:lnTo>
                    <a:pt x="675" y="54"/>
                  </a:lnTo>
                  <a:lnTo>
                    <a:pt x="941" y="459"/>
                  </a:lnTo>
                  <a:lnTo>
                    <a:pt x="984" y="512"/>
                  </a:lnTo>
                  <a:lnTo>
                    <a:pt x="185" y="682"/>
                  </a:lnTo>
                  <a:lnTo>
                    <a:pt x="153" y="693"/>
                  </a:lnTo>
                  <a:lnTo>
                    <a:pt x="388" y="192"/>
                  </a:lnTo>
                  <a:lnTo>
                    <a:pt x="249" y="246"/>
                  </a:lnTo>
                  <a:lnTo>
                    <a:pt x="68" y="618"/>
                  </a:lnTo>
                  <a:lnTo>
                    <a:pt x="15" y="736"/>
                  </a:lnTo>
                  <a:cubicBezTo>
                    <a:pt x="1" y="764"/>
                    <a:pt x="24" y="773"/>
                    <a:pt x="48" y="773"/>
                  </a:cubicBezTo>
                  <a:cubicBezTo>
                    <a:pt x="60" y="773"/>
                    <a:pt x="72" y="771"/>
                    <a:pt x="79" y="767"/>
                  </a:cubicBezTo>
                  <a:lnTo>
                    <a:pt x="952" y="586"/>
                  </a:lnTo>
                  <a:lnTo>
                    <a:pt x="1069" y="565"/>
                  </a:lnTo>
                  <a:cubicBezTo>
                    <a:pt x="1090" y="565"/>
                    <a:pt x="1133" y="533"/>
                    <a:pt x="1122" y="501"/>
                  </a:cubicBezTo>
                  <a:lnTo>
                    <a:pt x="782"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5" name="Google Shape;475;p1"/>
            <p:cNvSpPr/>
            <p:nvPr/>
          </p:nvSpPr>
          <p:spPr>
            <a:xfrm>
              <a:off x="4964850" y="3487450"/>
              <a:ext cx="28500" cy="26675"/>
            </a:xfrm>
            <a:custGeom>
              <a:rect b="b" l="l" r="r" t="t"/>
              <a:pathLst>
                <a:path extrusionOk="0" h="1067" w="1140">
                  <a:moveTo>
                    <a:pt x="544" y="141"/>
                  </a:moveTo>
                  <a:lnTo>
                    <a:pt x="948" y="747"/>
                  </a:lnTo>
                  <a:lnTo>
                    <a:pt x="980" y="801"/>
                  </a:lnTo>
                  <a:lnTo>
                    <a:pt x="182" y="971"/>
                  </a:lnTo>
                  <a:lnTo>
                    <a:pt x="150" y="971"/>
                  </a:lnTo>
                  <a:cubicBezTo>
                    <a:pt x="288" y="705"/>
                    <a:pt x="416" y="428"/>
                    <a:pt x="544" y="162"/>
                  </a:cubicBezTo>
                  <a:lnTo>
                    <a:pt x="544" y="141"/>
                  </a:lnTo>
                  <a:close/>
                  <a:moveTo>
                    <a:pt x="561" y="0"/>
                  </a:moveTo>
                  <a:cubicBezTo>
                    <a:pt x="541" y="0"/>
                    <a:pt x="519" y="7"/>
                    <a:pt x="501" y="13"/>
                  </a:cubicBezTo>
                  <a:cubicBezTo>
                    <a:pt x="501" y="23"/>
                    <a:pt x="501" y="23"/>
                    <a:pt x="490" y="34"/>
                  </a:cubicBezTo>
                  <a:lnTo>
                    <a:pt x="86" y="897"/>
                  </a:lnTo>
                  <a:lnTo>
                    <a:pt x="22" y="1024"/>
                  </a:lnTo>
                  <a:cubicBezTo>
                    <a:pt x="1" y="1067"/>
                    <a:pt x="54" y="1067"/>
                    <a:pt x="86" y="1067"/>
                  </a:cubicBezTo>
                  <a:lnTo>
                    <a:pt x="959" y="886"/>
                  </a:lnTo>
                  <a:lnTo>
                    <a:pt x="1076" y="854"/>
                  </a:lnTo>
                  <a:cubicBezTo>
                    <a:pt x="1097" y="854"/>
                    <a:pt x="1140" y="822"/>
                    <a:pt x="1119" y="801"/>
                  </a:cubicBezTo>
                  <a:cubicBezTo>
                    <a:pt x="970" y="566"/>
                    <a:pt x="820" y="332"/>
                    <a:pt x="661" y="109"/>
                  </a:cubicBezTo>
                  <a:lnTo>
                    <a:pt x="597" y="13"/>
                  </a:lnTo>
                  <a:cubicBezTo>
                    <a:pt x="588" y="4"/>
                    <a:pt x="575" y="0"/>
                    <a:pt x="56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6" name="Google Shape;476;p1"/>
            <p:cNvSpPr/>
            <p:nvPr/>
          </p:nvSpPr>
          <p:spPr>
            <a:xfrm>
              <a:off x="4867775" y="3487550"/>
              <a:ext cx="28425" cy="26625"/>
            </a:xfrm>
            <a:custGeom>
              <a:rect b="b" l="l" r="r" t="t"/>
              <a:pathLst>
                <a:path extrusionOk="0" h="1065" w="1137">
                  <a:moveTo>
                    <a:pt x="540" y="137"/>
                  </a:moveTo>
                  <a:lnTo>
                    <a:pt x="934" y="743"/>
                  </a:lnTo>
                  <a:lnTo>
                    <a:pt x="976" y="807"/>
                  </a:lnTo>
                  <a:lnTo>
                    <a:pt x="178" y="967"/>
                  </a:lnTo>
                  <a:lnTo>
                    <a:pt x="135" y="978"/>
                  </a:lnTo>
                  <a:lnTo>
                    <a:pt x="540" y="147"/>
                  </a:lnTo>
                  <a:lnTo>
                    <a:pt x="540" y="137"/>
                  </a:lnTo>
                  <a:close/>
                  <a:moveTo>
                    <a:pt x="563" y="0"/>
                  </a:moveTo>
                  <a:cubicBezTo>
                    <a:pt x="530" y="0"/>
                    <a:pt x="484" y="18"/>
                    <a:pt x="476" y="41"/>
                  </a:cubicBezTo>
                  <a:cubicBezTo>
                    <a:pt x="348" y="328"/>
                    <a:pt x="199" y="626"/>
                    <a:pt x="61" y="914"/>
                  </a:cubicBezTo>
                  <a:lnTo>
                    <a:pt x="7" y="1042"/>
                  </a:lnTo>
                  <a:cubicBezTo>
                    <a:pt x="1" y="1061"/>
                    <a:pt x="21" y="1065"/>
                    <a:pt x="41" y="1065"/>
                  </a:cubicBezTo>
                  <a:cubicBezTo>
                    <a:pt x="54" y="1065"/>
                    <a:pt x="67" y="1063"/>
                    <a:pt x="71" y="1063"/>
                  </a:cubicBezTo>
                  <a:lnTo>
                    <a:pt x="944" y="871"/>
                  </a:lnTo>
                  <a:lnTo>
                    <a:pt x="1072" y="850"/>
                  </a:lnTo>
                  <a:cubicBezTo>
                    <a:pt x="1094" y="850"/>
                    <a:pt x="1136" y="829"/>
                    <a:pt x="1115" y="797"/>
                  </a:cubicBezTo>
                  <a:lnTo>
                    <a:pt x="657" y="105"/>
                  </a:lnTo>
                  <a:lnTo>
                    <a:pt x="593" y="9"/>
                  </a:lnTo>
                  <a:cubicBezTo>
                    <a:pt x="587" y="3"/>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7" name="Google Shape;477;p1"/>
            <p:cNvSpPr/>
            <p:nvPr/>
          </p:nvSpPr>
          <p:spPr>
            <a:xfrm>
              <a:off x="4644425" y="3365300"/>
              <a:ext cx="28400" cy="22700"/>
            </a:xfrm>
            <a:custGeom>
              <a:rect b="b" l="l" r="r" t="t"/>
              <a:pathLst>
                <a:path extrusionOk="0" h="908" w="1136">
                  <a:moveTo>
                    <a:pt x="689" y="0"/>
                  </a:moveTo>
                  <a:lnTo>
                    <a:pt x="571" y="43"/>
                  </a:lnTo>
                  <a:lnTo>
                    <a:pt x="944" y="597"/>
                  </a:lnTo>
                  <a:lnTo>
                    <a:pt x="987" y="661"/>
                  </a:lnTo>
                  <a:lnTo>
                    <a:pt x="188" y="831"/>
                  </a:lnTo>
                  <a:lnTo>
                    <a:pt x="145" y="831"/>
                  </a:lnTo>
                  <a:lnTo>
                    <a:pt x="508" y="75"/>
                  </a:lnTo>
                  <a:lnTo>
                    <a:pt x="508" y="75"/>
                  </a:lnTo>
                  <a:lnTo>
                    <a:pt x="369" y="128"/>
                  </a:lnTo>
                  <a:lnTo>
                    <a:pt x="60" y="767"/>
                  </a:lnTo>
                  <a:lnTo>
                    <a:pt x="7" y="884"/>
                  </a:lnTo>
                  <a:cubicBezTo>
                    <a:pt x="1" y="903"/>
                    <a:pt x="21" y="907"/>
                    <a:pt x="41" y="907"/>
                  </a:cubicBezTo>
                  <a:cubicBezTo>
                    <a:pt x="54" y="907"/>
                    <a:pt x="67" y="905"/>
                    <a:pt x="71" y="905"/>
                  </a:cubicBezTo>
                  <a:lnTo>
                    <a:pt x="944" y="724"/>
                  </a:lnTo>
                  <a:lnTo>
                    <a:pt x="1072" y="693"/>
                  </a:lnTo>
                  <a:cubicBezTo>
                    <a:pt x="1083" y="693"/>
                    <a:pt x="1136" y="671"/>
                    <a:pt x="1114" y="650"/>
                  </a:cubicBezTo>
                  <a:lnTo>
                    <a:pt x="689"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8" name="Google Shape;478;p1"/>
            <p:cNvSpPr/>
            <p:nvPr/>
          </p:nvSpPr>
          <p:spPr>
            <a:xfrm>
              <a:off x="4575500" y="3406825"/>
              <a:ext cx="28125" cy="22975"/>
            </a:xfrm>
            <a:custGeom>
              <a:rect b="b" l="l" r="r" t="t"/>
              <a:pathLst>
                <a:path extrusionOk="0" h="919" w="1125">
                  <a:moveTo>
                    <a:pt x="677" y="1"/>
                  </a:moveTo>
                  <a:lnTo>
                    <a:pt x="592" y="86"/>
                  </a:lnTo>
                  <a:lnTo>
                    <a:pt x="943" y="608"/>
                  </a:lnTo>
                  <a:lnTo>
                    <a:pt x="996" y="682"/>
                  </a:lnTo>
                  <a:lnTo>
                    <a:pt x="198" y="852"/>
                  </a:lnTo>
                  <a:lnTo>
                    <a:pt x="134" y="863"/>
                  </a:lnTo>
                  <a:cubicBezTo>
                    <a:pt x="219" y="671"/>
                    <a:pt x="315" y="480"/>
                    <a:pt x="411" y="288"/>
                  </a:cubicBezTo>
                  <a:lnTo>
                    <a:pt x="411" y="288"/>
                  </a:lnTo>
                  <a:cubicBezTo>
                    <a:pt x="325" y="373"/>
                    <a:pt x="240" y="469"/>
                    <a:pt x="166" y="576"/>
                  </a:cubicBezTo>
                  <a:lnTo>
                    <a:pt x="70" y="778"/>
                  </a:lnTo>
                  <a:lnTo>
                    <a:pt x="6" y="906"/>
                  </a:lnTo>
                  <a:cubicBezTo>
                    <a:pt x="1" y="916"/>
                    <a:pt x="11" y="919"/>
                    <a:pt x="23" y="919"/>
                  </a:cubicBezTo>
                  <a:cubicBezTo>
                    <a:pt x="35" y="919"/>
                    <a:pt x="49" y="916"/>
                    <a:pt x="49" y="916"/>
                  </a:cubicBezTo>
                  <a:lnTo>
                    <a:pt x="922" y="735"/>
                  </a:lnTo>
                  <a:lnTo>
                    <a:pt x="1050" y="703"/>
                  </a:lnTo>
                  <a:cubicBezTo>
                    <a:pt x="1050" y="703"/>
                    <a:pt x="1124" y="682"/>
                    <a:pt x="1124" y="671"/>
                  </a:cubicBezTo>
                  <a:lnTo>
                    <a:pt x="677"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9" name="Google Shape;479;p1"/>
            <p:cNvSpPr/>
            <p:nvPr/>
          </p:nvSpPr>
          <p:spPr>
            <a:xfrm>
              <a:off x="4916125" y="3403350"/>
              <a:ext cx="28525" cy="26925"/>
            </a:xfrm>
            <a:custGeom>
              <a:rect b="b" l="l" r="r" t="t"/>
              <a:pathLst>
                <a:path extrusionOk="0" h="1077" w="1141">
                  <a:moveTo>
                    <a:pt x="555" y="150"/>
                  </a:moveTo>
                  <a:cubicBezTo>
                    <a:pt x="682" y="353"/>
                    <a:pt x="821" y="555"/>
                    <a:pt x="949" y="757"/>
                  </a:cubicBezTo>
                  <a:lnTo>
                    <a:pt x="980" y="800"/>
                  </a:lnTo>
                  <a:lnTo>
                    <a:pt x="182" y="970"/>
                  </a:lnTo>
                  <a:lnTo>
                    <a:pt x="150" y="981"/>
                  </a:lnTo>
                  <a:lnTo>
                    <a:pt x="544" y="171"/>
                  </a:lnTo>
                  <a:lnTo>
                    <a:pt x="555" y="150"/>
                  </a:lnTo>
                  <a:close/>
                  <a:moveTo>
                    <a:pt x="561" y="1"/>
                  </a:moveTo>
                  <a:cubicBezTo>
                    <a:pt x="538" y="1"/>
                    <a:pt x="515" y="12"/>
                    <a:pt x="501" y="33"/>
                  </a:cubicBezTo>
                  <a:cubicBezTo>
                    <a:pt x="363" y="321"/>
                    <a:pt x="224" y="619"/>
                    <a:pt x="86" y="906"/>
                  </a:cubicBezTo>
                  <a:lnTo>
                    <a:pt x="22" y="1034"/>
                  </a:lnTo>
                  <a:cubicBezTo>
                    <a:pt x="1" y="1077"/>
                    <a:pt x="65" y="1077"/>
                    <a:pt x="86" y="1077"/>
                  </a:cubicBezTo>
                  <a:lnTo>
                    <a:pt x="959" y="885"/>
                  </a:lnTo>
                  <a:lnTo>
                    <a:pt x="1076" y="864"/>
                  </a:lnTo>
                  <a:cubicBezTo>
                    <a:pt x="1108" y="864"/>
                    <a:pt x="1140" y="832"/>
                    <a:pt x="1119" y="800"/>
                  </a:cubicBezTo>
                  <a:lnTo>
                    <a:pt x="661" y="108"/>
                  </a:lnTo>
                  <a:lnTo>
                    <a:pt x="597" y="12"/>
                  </a:lnTo>
                  <a:cubicBezTo>
                    <a:pt x="586"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0" name="Google Shape;480;p1"/>
            <p:cNvSpPr/>
            <p:nvPr/>
          </p:nvSpPr>
          <p:spPr>
            <a:xfrm>
              <a:off x="4936500" y="3445400"/>
              <a:ext cx="28375" cy="26775"/>
            </a:xfrm>
            <a:custGeom>
              <a:rect b="b" l="l" r="r" t="t"/>
              <a:pathLst>
                <a:path extrusionOk="0" h="1071" w="1135">
                  <a:moveTo>
                    <a:pt x="549" y="151"/>
                  </a:moveTo>
                  <a:lnTo>
                    <a:pt x="943" y="758"/>
                  </a:lnTo>
                  <a:lnTo>
                    <a:pt x="975" y="800"/>
                  </a:lnTo>
                  <a:lnTo>
                    <a:pt x="176" y="971"/>
                  </a:lnTo>
                  <a:lnTo>
                    <a:pt x="155" y="981"/>
                  </a:lnTo>
                  <a:cubicBezTo>
                    <a:pt x="283" y="715"/>
                    <a:pt x="410" y="438"/>
                    <a:pt x="538" y="161"/>
                  </a:cubicBezTo>
                  <a:lnTo>
                    <a:pt x="549" y="151"/>
                  </a:lnTo>
                  <a:close/>
                  <a:moveTo>
                    <a:pt x="555" y="1"/>
                  </a:moveTo>
                  <a:cubicBezTo>
                    <a:pt x="535" y="1"/>
                    <a:pt x="515" y="10"/>
                    <a:pt x="496" y="23"/>
                  </a:cubicBezTo>
                  <a:cubicBezTo>
                    <a:pt x="496" y="23"/>
                    <a:pt x="496" y="23"/>
                    <a:pt x="485" y="34"/>
                  </a:cubicBezTo>
                  <a:lnTo>
                    <a:pt x="80" y="907"/>
                  </a:lnTo>
                  <a:lnTo>
                    <a:pt x="16" y="1024"/>
                  </a:lnTo>
                  <a:cubicBezTo>
                    <a:pt x="0" y="1056"/>
                    <a:pt x="34" y="1070"/>
                    <a:pt x="60" y="1070"/>
                  </a:cubicBezTo>
                  <a:cubicBezTo>
                    <a:pt x="68" y="1070"/>
                    <a:pt x="75" y="1069"/>
                    <a:pt x="80" y="1066"/>
                  </a:cubicBezTo>
                  <a:lnTo>
                    <a:pt x="953" y="885"/>
                  </a:lnTo>
                  <a:lnTo>
                    <a:pt x="1071" y="853"/>
                  </a:lnTo>
                  <a:cubicBezTo>
                    <a:pt x="1092" y="853"/>
                    <a:pt x="1135" y="832"/>
                    <a:pt x="1113" y="800"/>
                  </a:cubicBezTo>
                  <a:lnTo>
                    <a:pt x="655" y="108"/>
                  </a:lnTo>
                  <a:lnTo>
                    <a:pt x="591" y="12"/>
                  </a:lnTo>
                  <a:cubicBezTo>
                    <a:pt x="579" y="4"/>
                    <a:pt x="567"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1" name="Google Shape;481;p1"/>
            <p:cNvSpPr/>
            <p:nvPr/>
          </p:nvSpPr>
          <p:spPr>
            <a:xfrm>
              <a:off x="4887925" y="3445550"/>
              <a:ext cx="28225" cy="26250"/>
            </a:xfrm>
            <a:custGeom>
              <a:rect b="b" l="l" r="r" t="t"/>
              <a:pathLst>
                <a:path extrusionOk="0" h="1050" w="1129">
                  <a:moveTo>
                    <a:pt x="532" y="134"/>
                  </a:moveTo>
                  <a:lnTo>
                    <a:pt x="926" y="741"/>
                  </a:lnTo>
                  <a:lnTo>
                    <a:pt x="980" y="816"/>
                  </a:lnTo>
                  <a:lnTo>
                    <a:pt x="192" y="975"/>
                  </a:lnTo>
                  <a:lnTo>
                    <a:pt x="128" y="997"/>
                  </a:lnTo>
                  <a:cubicBezTo>
                    <a:pt x="266" y="709"/>
                    <a:pt x="394" y="432"/>
                    <a:pt x="532" y="145"/>
                  </a:cubicBezTo>
                  <a:lnTo>
                    <a:pt x="532" y="134"/>
                  </a:lnTo>
                  <a:close/>
                  <a:moveTo>
                    <a:pt x="563" y="0"/>
                  </a:moveTo>
                  <a:cubicBezTo>
                    <a:pt x="543" y="0"/>
                    <a:pt x="520" y="10"/>
                    <a:pt x="501" y="17"/>
                  </a:cubicBezTo>
                  <a:cubicBezTo>
                    <a:pt x="490" y="17"/>
                    <a:pt x="490" y="28"/>
                    <a:pt x="479" y="28"/>
                  </a:cubicBezTo>
                  <a:lnTo>
                    <a:pt x="479" y="38"/>
                  </a:lnTo>
                  <a:cubicBezTo>
                    <a:pt x="351" y="326"/>
                    <a:pt x="202" y="624"/>
                    <a:pt x="64" y="911"/>
                  </a:cubicBezTo>
                  <a:lnTo>
                    <a:pt x="11" y="1039"/>
                  </a:lnTo>
                  <a:cubicBezTo>
                    <a:pt x="0" y="1050"/>
                    <a:pt x="53" y="1050"/>
                    <a:pt x="53" y="1050"/>
                  </a:cubicBezTo>
                  <a:lnTo>
                    <a:pt x="926" y="869"/>
                  </a:lnTo>
                  <a:lnTo>
                    <a:pt x="1044" y="847"/>
                  </a:lnTo>
                  <a:cubicBezTo>
                    <a:pt x="1044" y="847"/>
                    <a:pt x="1129" y="826"/>
                    <a:pt x="1118" y="805"/>
                  </a:cubicBezTo>
                  <a:lnTo>
                    <a:pt x="660" y="113"/>
                  </a:lnTo>
                  <a:cubicBezTo>
                    <a:pt x="639" y="81"/>
                    <a:pt x="618" y="49"/>
                    <a:pt x="596" y="17"/>
                  </a:cubicBezTo>
                  <a:cubicBezTo>
                    <a:pt x="588" y="4"/>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2" name="Google Shape;482;p1"/>
            <p:cNvSpPr/>
            <p:nvPr/>
          </p:nvSpPr>
          <p:spPr>
            <a:xfrm>
              <a:off x="4916575" y="3487825"/>
              <a:ext cx="28075" cy="25900"/>
            </a:xfrm>
            <a:custGeom>
              <a:rect b="b" l="l" r="r" t="t"/>
              <a:pathLst>
                <a:path extrusionOk="0" h="1036" w="1123">
                  <a:moveTo>
                    <a:pt x="526" y="126"/>
                  </a:moveTo>
                  <a:lnTo>
                    <a:pt x="931" y="722"/>
                  </a:lnTo>
                  <a:lnTo>
                    <a:pt x="984" y="807"/>
                  </a:lnTo>
                  <a:lnTo>
                    <a:pt x="185" y="967"/>
                  </a:lnTo>
                  <a:lnTo>
                    <a:pt x="111" y="988"/>
                  </a:lnTo>
                  <a:cubicBezTo>
                    <a:pt x="249" y="701"/>
                    <a:pt x="387" y="413"/>
                    <a:pt x="526" y="126"/>
                  </a:cubicBezTo>
                  <a:close/>
                  <a:moveTo>
                    <a:pt x="559" y="0"/>
                  </a:moveTo>
                  <a:cubicBezTo>
                    <a:pt x="550" y="0"/>
                    <a:pt x="542" y="3"/>
                    <a:pt x="537" y="8"/>
                  </a:cubicBezTo>
                  <a:cubicBezTo>
                    <a:pt x="515" y="8"/>
                    <a:pt x="483" y="8"/>
                    <a:pt x="473" y="30"/>
                  </a:cubicBezTo>
                  <a:lnTo>
                    <a:pt x="68" y="903"/>
                  </a:lnTo>
                  <a:lnTo>
                    <a:pt x="4" y="1031"/>
                  </a:lnTo>
                  <a:cubicBezTo>
                    <a:pt x="1" y="1034"/>
                    <a:pt x="3" y="1035"/>
                    <a:pt x="8" y="1035"/>
                  </a:cubicBezTo>
                  <a:cubicBezTo>
                    <a:pt x="18" y="1035"/>
                    <a:pt x="40" y="1031"/>
                    <a:pt x="47" y="1031"/>
                  </a:cubicBezTo>
                  <a:lnTo>
                    <a:pt x="920" y="850"/>
                  </a:lnTo>
                  <a:lnTo>
                    <a:pt x="1037" y="828"/>
                  </a:lnTo>
                  <a:cubicBezTo>
                    <a:pt x="1037" y="828"/>
                    <a:pt x="1122" y="807"/>
                    <a:pt x="1112" y="786"/>
                  </a:cubicBezTo>
                  <a:lnTo>
                    <a:pt x="654" y="104"/>
                  </a:lnTo>
                  <a:cubicBezTo>
                    <a:pt x="632" y="72"/>
                    <a:pt x="611" y="40"/>
                    <a:pt x="590" y="8"/>
                  </a:cubicBezTo>
                  <a:cubicBezTo>
                    <a:pt x="579" y="3"/>
                    <a:pt x="568" y="0"/>
                    <a:pt x="55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3" name="Google Shape;483;p1"/>
            <p:cNvSpPr/>
            <p:nvPr/>
          </p:nvSpPr>
          <p:spPr>
            <a:xfrm>
              <a:off x="4985525" y="3445000"/>
              <a:ext cx="28075" cy="26700"/>
            </a:xfrm>
            <a:custGeom>
              <a:rect b="b" l="l" r="r" t="t"/>
              <a:pathLst>
                <a:path extrusionOk="0" h="1068" w="1123">
                  <a:moveTo>
                    <a:pt x="526" y="156"/>
                  </a:moveTo>
                  <a:lnTo>
                    <a:pt x="920" y="763"/>
                  </a:lnTo>
                  <a:lnTo>
                    <a:pt x="963" y="816"/>
                  </a:lnTo>
                  <a:lnTo>
                    <a:pt x="164" y="987"/>
                  </a:lnTo>
                  <a:lnTo>
                    <a:pt x="132" y="997"/>
                  </a:lnTo>
                  <a:cubicBezTo>
                    <a:pt x="260" y="720"/>
                    <a:pt x="398" y="454"/>
                    <a:pt x="515" y="177"/>
                  </a:cubicBezTo>
                  <a:lnTo>
                    <a:pt x="526" y="156"/>
                  </a:lnTo>
                  <a:close/>
                  <a:moveTo>
                    <a:pt x="546" y="1"/>
                  </a:moveTo>
                  <a:cubicBezTo>
                    <a:pt x="526" y="1"/>
                    <a:pt x="503" y="11"/>
                    <a:pt x="483" y="18"/>
                  </a:cubicBezTo>
                  <a:lnTo>
                    <a:pt x="483" y="28"/>
                  </a:lnTo>
                  <a:lnTo>
                    <a:pt x="68" y="901"/>
                  </a:lnTo>
                  <a:lnTo>
                    <a:pt x="15" y="1029"/>
                  </a:lnTo>
                  <a:cubicBezTo>
                    <a:pt x="1" y="1058"/>
                    <a:pt x="20" y="1067"/>
                    <a:pt x="43" y="1067"/>
                  </a:cubicBezTo>
                  <a:cubicBezTo>
                    <a:pt x="55" y="1067"/>
                    <a:pt x="68" y="1065"/>
                    <a:pt x="79" y="1061"/>
                  </a:cubicBezTo>
                  <a:lnTo>
                    <a:pt x="941" y="880"/>
                  </a:lnTo>
                  <a:lnTo>
                    <a:pt x="1058" y="869"/>
                  </a:lnTo>
                  <a:cubicBezTo>
                    <a:pt x="1080" y="869"/>
                    <a:pt x="1122" y="838"/>
                    <a:pt x="1101" y="806"/>
                  </a:cubicBezTo>
                  <a:lnTo>
                    <a:pt x="643" y="124"/>
                  </a:lnTo>
                  <a:cubicBezTo>
                    <a:pt x="622" y="92"/>
                    <a:pt x="600" y="50"/>
                    <a:pt x="579" y="18"/>
                  </a:cubicBezTo>
                  <a:cubicBezTo>
                    <a:pt x="571" y="5"/>
                    <a:pt x="559" y="1"/>
                    <a:pt x="54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4" name="Google Shape;484;p1"/>
            <p:cNvSpPr/>
            <p:nvPr/>
          </p:nvSpPr>
          <p:spPr>
            <a:xfrm>
              <a:off x="4965025" y="3403325"/>
              <a:ext cx="28325" cy="26825"/>
            </a:xfrm>
            <a:custGeom>
              <a:rect b="b" l="l" r="r" t="t"/>
              <a:pathLst>
                <a:path extrusionOk="0" h="1073" w="1133">
                  <a:moveTo>
                    <a:pt x="537" y="151"/>
                  </a:moveTo>
                  <a:lnTo>
                    <a:pt x="941" y="748"/>
                  </a:lnTo>
                  <a:lnTo>
                    <a:pt x="973" y="811"/>
                  </a:lnTo>
                  <a:lnTo>
                    <a:pt x="175" y="971"/>
                  </a:lnTo>
                  <a:lnTo>
                    <a:pt x="143" y="982"/>
                  </a:lnTo>
                  <a:cubicBezTo>
                    <a:pt x="270" y="716"/>
                    <a:pt x="409" y="439"/>
                    <a:pt x="537" y="162"/>
                  </a:cubicBezTo>
                  <a:lnTo>
                    <a:pt x="537" y="151"/>
                  </a:lnTo>
                  <a:close/>
                  <a:moveTo>
                    <a:pt x="558" y="0"/>
                  </a:moveTo>
                  <a:cubicBezTo>
                    <a:pt x="538" y="0"/>
                    <a:pt x="512" y="7"/>
                    <a:pt x="494" y="13"/>
                  </a:cubicBezTo>
                  <a:lnTo>
                    <a:pt x="494" y="23"/>
                  </a:lnTo>
                  <a:lnTo>
                    <a:pt x="79" y="897"/>
                  </a:lnTo>
                  <a:lnTo>
                    <a:pt x="15" y="1024"/>
                  </a:lnTo>
                  <a:cubicBezTo>
                    <a:pt x="0" y="1061"/>
                    <a:pt x="21" y="1073"/>
                    <a:pt x="46" y="1073"/>
                  </a:cubicBezTo>
                  <a:cubicBezTo>
                    <a:pt x="57" y="1073"/>
                    <a:pt x="69" y="1070"/>
                    <a:pt x="79" y="1067"/>
                  </a:cubicBezTo>
                  <a:lnTo>
                    <a:pt x="941" y="886"/>
                  </a:lnTo>
                  <a:lnTo>
                    <a:pt x="1069" y="854"/>
                  </a:lnTo>
                  <a:cubicBezTo>
                    <a:pt x="1090" y="854"/>
                    <a:pt x="1133" y="833"/>
                    <a:pt x="1112" y="801"/>
                  </a:cubicBezTo>
                  <a:lnTo>
                    <a:pt x="654" y="109"/>
                  </a:lnTo>
                  <a:lnTo>
                    <a:pt x="590" y="13"/>
                  </a:lnTo>
                  <a:cubicBezTo>
                    <a:pt x="585" y="4"/>
                    <a:pt x="573" y="0"/>
                    <a:pt x="558"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5" name="Google Shape;485;p1"/>
            <p:cNvSpPr/>
            <p:nvPr/>
          </p:nvSpPr>
          <p:spPr>
            <a:xfrm>
              <a:off x="4575625" y="3487825"/>
              <a:ext cx="28250" cy="26050"/>
            </a:xfrm>
            <a:custGeom>
              <a:rect b="b" l="l" r="r" t="t"/>
              <a:pathLst>
                <a:path extrusionOk="0" h="1042" w="1130">
                  <a:moveTo>
                    <a:pt x="523" y="126"/>
                  </a:moveTo>
                  <a:lnTo>
                    <a:pt x="927" y="722"/>
                  </a:lnTo>
                  <a:lnTo>
                    <a:pt x="991" y="807"/>
                  </a:lnTo>
                  <a:lnTo>
                    <a:pt x="193" y="967"/>
                  </a:lnTo>
                  <a:lnTo>
                    <a:pt x="129" y="988"/>
                  </a:lnTo>
                  <a:cubicBezTo>
                    <a:pt x="267" y="701"/>
                    <a:pt x="395" y="413"/>
                    <a:pt x="523" y="126"/>
                  </a:cubicBezTo>
                  <a:close/>
                  <a:moveTo>
                    <a:pt x="565" y="0"/>
                  </a:moveTo>
                  <a:cubicBezTo>
                    <a:pt x="557" y="0"/>
                    <a:pt x="549" y="3"/>
                    <a:pt x="544" y="8"/>
                  </a:cubicBezTo>
                  <a:cubicBezTo>
                    <a:pt x="523" y="8"/>
                    <a:pt x="491" y="8"/>
                    <a:pt x="480" y="30"/>
                  </a:cubicBezTo>
                  <a:lnTo>
                    <a:pt x="65" y="903"/>
                  </a:lnTo>
                  <a:lnTo>
                    <a:pt x="12" y="1031"/>
                  </a:lnTo>
                  <a:cubicBezTo>
                    <a:pt x="1" y="1041"/>
                    <a:pt x="54" y="1041"/>
                    <a:pt x="54" y="1041"/>
                  </a:cubicBezTo>
                  <a:lnTo>
                    <a:pt x="927" y="850"/>
                  </a:lnTo>
                  <a:lnTo>
                    <a:pt x="1055" y="828"/>
                  </a:lnTo>
                  <a:cubicBezTo>
                    <a:pt x="1055" y="828"/>
                    <a:pt x="1130" y="807"/>
                    <a:pt x="1119" y="796"/>
                  </a:cubicBezTo>
                  <a:lnTo>
                    <a:pt x="661" y="104"/>
                  </a:lnTo>
                  <a:lnTo>
                    <a:pt x="587" y="8"/>
                  </a:lnTo>
                  <a:cubicBezTo>
                    <a:pt x="581" y="3"/>
                    <a:pt x="573"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6" name="Google Shape;486;p1"/>
            <p:cNvSpPr/>
            <p:nvPr/>
          </p:nvSpPr>
          <p:spPr>
            <a:xfrm>
              <a:off x="4555675" y="3448350"/>
              <a:ext cx="19725" cy="22400"/>
            </a:xfrm>
            <a:custGeom>
              <a:rect b="b" l="l" r="r" t="t"/>
              <a:pathLst>
                <a:path extrusionOk="0" h="896" w="789">
                  <a:moveTo>
                    <a:pt x="309" y="1"/>
                  </a:moveTo>
                  <a:cubicBezTo>
                    <a:pt x="288" y="43"/>
                    <a:pt x="277" y="86"/>
                    <a:pt x="256" y="129"/>
                  </a:cubicBezTo>
                  <a:lnTo>
                    <a:pt x="597" y="629"/>
                  </a:lnTo>
                  <a:lnTo>
                    <a:pt x="629" y="682"/>
                  </a:lnTo>
                  <a:lnTo>
                    <a:pt x="22" y="810"/>
                  </a:lnTo>
                  <a:lnTo>
                    <a:pt x="0" y="895"/>
                  </a:lnTo>
                  <a:lnTo>
                    <a:pt x="597" y="778"/>
                  </a:lnTo>
                  <a:lnTo>
                    <a:pt x="724" y="746"/>
                  </a:lnTo>
                  <a:cubicBezTo>
                    <a:pt x="756" y="746"/>
                    <a:pt x="788" y="714"/>
                    <a:pt x="767" y="682"/>
                  </a:cubicBezTo>
                  <a:lnTo>
                    <a:pt x="309"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7" name="Google Shape;487;p1"/>
            <p:cNvSpPr/>
            <p:nvPr/>
          </p:nvSpPr>
          <p:spPr>
            <a:xfrm>
              <a:off x="5013700" y="3487725"/>
              <a:ext cx="28125" cy="25950"/>
            </a:xfrm>
            <a:custGeom>
              <a:rect b="b" l="l" r="r" t="t"/>
              <a:pathLst>
                <a:path extrusionOk="0" h="1038" w="1125">
                  <a:moveTo>
                    <a:pt x="528" y="130"/>
                  </a:moveTo>
                  <a:lnTo>
                    <a:pt x="922" y="726"/>
                  </a:lnTo>
                  <a:lnTo>
                    <a:pt x="975" y="811"/>
                  </a:lnTo>
                  <a:lnTo>
                    <a:pt x="198" y="971"/>
                  </a:lnTo>
                  <a:lnTo>
                    <a:pt x="123" y="992"/>
                  </a:lnTo>
                  <a:lnTo>
                    <a:pt x="528" y="140"/>
                  </a:lnTo>
                  <a:lnTo>
                    <a:pt x="528" y="130"/>
                  </a:lnTo>
                  <a:close/>
                  <a:moveTo>
                    <a:pt x="565" y="0"/>
                  </a:moveTo>
                  <a:cubicBezTo>
                    <a:pt x="549" y="0"/>
                    <a:pt x="529" y="6"/>
                    <a:pt x="517" y="12"/>
                  </a:cubicBezTo>
                  <a:cubicBezTo>
                    <a:pt x="496" y="12"/>
                    <a:pt x="485" y="12"/>
                    <a:pt x="474" y="23"/>
                  </a:cubicBezTo>
                  <a:cubicBezTo>
                    <a:pt x="336" y="321"/>
                    <a:pt x="198" y="609"/>
                    <a:pt x="59" y="896"/>
                  </a:cubicBezTo>
                  <a:lnTo>
                    <a:pt x="6" y="1024"/>
                  </a:lnTo>
                  <a:cubicBezTo>
                    <a:pt x="1" y="1035"/>
                    <a:pt x="11" y="1037"/>
                    <a:pt x="23" y="1037"/>
                  </a:cubicBezTo>
                  <a:cubicBezTo>
                    <a:pt x="35" y="1037"/>
                    <a:pt x="48" y="1035"/>
                    <a:pt x="48" y="1035"/>
                  </a:cubicBezTo>
                  <a:lnTo>
                    <a:pt x="922" y="854"/>
                  </a:lnTo>
                  <a:lnTo>
                    <a:pt x="1049" y="822"/>
                  </a:lnTo>
                  <a:cubicBezTo>
                    <a:pt x="1049" y="822"/>
                    <a:pt x="1124" y="800"/>
                    <a:pt x="1113" y="790"/>
                  </a:cubicBezTo>
                  <a:lnTo>
                    <a:pt x="655" y="108"/>
                  </a:lnTo>
                  <a:lnTo>
                    <a:pt x="592" y="12"/>
                  </a:lnTo>
                  <a:cubicBezTo>
                    <a:pt x="587" y="3"/>
                    <a:pt x="577"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8" name="Google Shape;488;p1"/>
            <p:cNvSpPr/>
            <p:nvPr/>
          </p:nvSpPr>
          <p:spPr>
            <a:xfrm>
              <a:off x="4818700" y="3403350"/>
              <a:ext cx="28500" cy="26925"/>
            </a:xfrm>
            <a:custGeom>
              <a:rect b="b" l="l" r="r" t="t"/>
              <a:pathLst>
                <a:path extrusionOk="0" h="1077" w="1140">
                  <a:moveTo>
                    <a:pt x="554" y="150"/>
                  </a:moveTo>
                  <a:cubicBezTo>
                    <a:pt x="682" y="353"/>
                    <a:pt x="820" y="555"/>
                    <a:pt x="948" y="757"/>
                  </a:cubicBezTo>
                  <a:lnTo>
                    <a:pt x="980" y="800"/>
                  </a:lnTo>
                  <a:lnTo>
                    <a:pt x="181" y="970"/>
                  </a:lnTo>
                  <a:lnTo>
                    <a:pt x="160" y="981"/>
                  </a:lnTo>
                  <a:lnTo>
                    <a:pt x="543" y="171"/>
                  </a:lnTo>
                  <a:lnTo>
                    <a:pt x="554" y="150"/>
                  </a:lnTo>
                  <a:close/>
                  <a:moveTo>
                    <a:pt x="560" y="1"/>
                  </a:moveTo>
                  <a:cubicBezTo>
                    <a:pt x="537" y="1"/>
                    <a:pt x="515" y="12"/>
                    <a:pt x="501" y="33"/>
                  </a:cubicBezTo>
                  <a:lnTo>
                    <a:pt x="86" y="906"/>
                  </a:lnTo>
                  <a:lnTo>
                    <a:pt x="22" y="1034"/>
                  </a:lnTo>
                  <a:cubicBezTo>
                    <a:pt x="0" y="1066"/>
                    <a:pt x="54" y="1077"/>
                    <a:pt x="86" y="1077"/>
                  </a:cubicBezTo>
                  <a:lnTo>
                    <a:pt x="959" y="885"/>
                  </a:lnTo>
                  <a:lnTo>
                    <a:pt x="1087" y="864"/>
                  </a:lnTo>
                  <a:cubicBezTo>
                    <a:pt x="1108" y="864"/>
                    <a:pt x="1140" y="832"/>
                    <a:pt x="1129" y="800"/>
                  </a:cubicBezTo>
                  <a:lnTo>
                    <a:pt x="661" y="108"/>
                  </a:lnTo>
                  <a:lnTo>
                    <a:pt x="597" y="12"/>
                  </a:lnTo>
                  <a:cubicBezTo>
                    <a:pt x="585"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9" name="Google Shape;489;p1"/>
            <p:cNvSpPr/>
            <p:nvPr/>
          </p:nvSpPr>
          <p:spPr>
            <a:xfrm>
              <a:off x="5013675" y="3420125"/>
              <a:ext cx="10575" cy="9925"/>
            </a:xfrm>
            <a:custGeom>
              <a:rect b="b" l="l" r="r" t="t"/>
              <a:pathLst>
                <a:path extrusionOk="0" h="397" w="423">
                  <a:moveTo>
                    <a:pt x="188" y="1"/>
                  </a:moveTo>
                  <a:lnTo>
                    <a:pt x="71" y="246"/>
                  </a:lnTo>
                  <a:lnTo>
                    <a:pt x="7" y="374"/>
                  </a:lnTo>
                  <a:cubicBezTo>
                    <a:pt x="1" y="393"/>
                    <a:pt x="25" y="397"/>
                    <a:pt x="45" y="397"/>
                  </a:cubicBezTo>
                  <a:cubicBezTo>
                    <a:pt x="59" y="397"/>
                    <a:pt x="71" y="395"/>
                    <a:pt x="71" y="395"/>
                  </a:cubicBezTo>
                  <a:lnTo>
                    <a:pt x="422" y="320"/>
                  </a:lnTo>
                  <a:lnTo>
                    <a:pt x="390" y="267"/>
                  </a:lnTo>
                  <a:lnTo>
                    <a:pt x="188" y="310"/>
                  </a:lnTo>
                  <a:lnTo>
                    <a:pt x="145" y="320"/>
                  </a:lnTo>
                  <a:lnTo>
                    <a:pt x="145" y="320"/>
                  </a:lnTo>
                  <a:lnTo>
                    <a:pt x="252" y="86"/>
                  </a:lnTo>
                  <a:cubicBezTo>
                    <a:pt x="231" y="54"/>
                    <a:pt x="209" y="22"/>
                    <a:pt x="18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0" name="Google Shape;490;p1"/>
            <p:cNvSpPr/>
            <p:nvPr/>
          </p:nvSpPr>
          <p:spPr>
            <a:xfrm>
              <a:off x="4595700" y="3445475"/>
              <a:ext cx="28425" cy="26650"/>
            </a:xfrm>
            <a:custGeom>
              <a:rect b="b" l="l" r="r" t="t"/>
              <a:pathLst>
                <a:path extrusionOk="0" h="1066" w="1137">
                  <a:moveTo>
                    <a:pt x="540" y="137"/>
                  </a:moveTo>
                  <a:lnTo>
                    <a:pt x="934" y="744"/>
                  </a:lnTo>
                  <a:lnTo>
                    <a:pt x="976" y="797"/>
                  </a:lnTo>
                  <a:lnTo>
                    <a:pt x="178" y="968"/>
                  </a:lnTo>
                  <a:lnTo>
                    <a:pt x="135" y="978"/>
                  </a:lnTo>
                  <a:lnTo>
                    <a:pt x="540" y="148"/>
                  </a:lnTo>
                  <a:lnTo>
                    <a:pt x="540" y="137"/>
                  </a:lnTo>
                  <a:close/>
                  <a:moveTo>
                    <a:pt x="565" y="1"/>
                  </a:moveTo>
                  <a:cubicBezTo>
                    <a:pt x="535" y="1"/>
                    <a:pt x="494" y="18"/>
                    <a:pt x="486" y="41"/>
                  </a:cubicBezTo>
                  <a:lnTo>
                    <a:pt x="71" y="914"/>
                  </a:lnTo>
                  <a:lnTo>
                    <a:pt x="7" y="1042"/>
                  </a:lnTo>
                  <a:cubicBezTo>
                    <a:pt x="1" y="1061"/>
                    <a:pt x="25" y="1065"/>
                    <a:pt x="48" y="1065"/>
                  </a:cubicBezTo>
                  <a:cubicBezTo>
                    <a:pt x="63" y="1065"/>
                    <a:pt x="78" y="1063"/>
                    <a:pt x="82" y="1063"/>
                  </a:cubicBezTo>
                  <a:lnTo>
                    <a:pt x="955" y="872"/>
                  </a:lnTo>
                  <a:lnTo>
                    <a:pt x="1072" y="850"/>
                  </a:lnTo>
                  <a:cubicBezTo>
                    <a:pt x="1083" y="850"/>
                    <a:pt x="1136" y="819"/>
                    <a:pt x="1115" y="797"/>
                  </a:cubicBezTo>
                  <a:lnTo>
                    <a:pt x="657" y="105"/>
                  </a:lnTo>
                  <a:lnTo>
                    <a:pt x="593" y="9"/>
                  </a:lnTo>
                  <a:cubicBezTo>
                    <a:pt x="587" y="3"/>
                    <a:pt x="577" y="1"/>
                    <a:pt x="56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1" name="Google Shape;491;p1"/>
            <p:cNvSpPr/>
            <p:nvPr/>
          </p:nvSpPr>
          <p:spPr>
            <a:xfrm>
              <a:off x="4721575" y="3487550"/>
              <a:ext cx="28450" cy="26600"/>
            </a:xfrm>
            <a:custGeom>
              <a:rect b="b" l="l" r="r" t="t"/>
              <a:pathLst>
                <a:path extrusionOk="0" h="1064" w="1138">
                  <a:moveTo>
                    <a:pt x="542" y="137"/>
                  </a:moveTo>
                  <a:lnTo>
                    <a:pt x="936" y="743"/>
                  </a:lnTo>
                  <a:lnTo>
                    <a:pt x="978" y="807"/>
                  </a:lnTo>
                  <a:lnTo>
                    <a:pt x="180" y="978"/>
                  </a:lnTo>
                  <a:lnTo>
                    <a:pt x="137" y="978"/>
                  </a:lnTo>
                  <a:cubicBezTo>
                    <a:pt x="275" y="701"/>
                    <a:pt x="403" y="424"/>
                    <a:pt x="542" y="147"/>
                  </a:cubicBezTo>
                  <a:lnTo>
                    <a:pt x="542" y="137"/>
                  </a:lnTo>
                  <a:close/>
                  <a:moveTo>
                    <a:pt x="565" y="0"/>
                  </a:moveTo>
                  <a:cubicBezTo>
                    <a:pt x="532" y="0"/>
                    <a:pt x="485" y="18"/>
                    <a:pt x="478" y="41"/>
                  </a:cubicBezTo>
                  <a:cubicBezTo>
                    <a:pt x="350" y="328"/>
                    <a:pt x="211" y="626"/>
                    <a:pt x="73" y="914"/>
                  </a:cubicBezTo>
                  <a:cubicBezTo>
                    <a:pt x="52" y="956"/>
                    <a:pt x="30" y="999"/>
                    <a:pt x="9" y="1042"/>
                  </a:cubicBezTo>
                  <a:cubicBezTo>
                    <a:pt x="1" y="1059"/>
                    <a:pt x="7" y="1064"/>
                    <a:pt x="19" y="1064"/>
                  </a:cubicBezTo>
                  <a:cubicBezTo>
                    <a:pt x="37" y="1064"/>
                    <a:pt x="67" y="1052"/>
                    <a:pt x="73" y="1052"/>
                  </a:cubicBezTo>
                  <a:lnTo>
                    <a:pt x="946" y="871"/>
                  </a:lnTo>
                  <a:lnTo>
                    <a:pt x="1074" y="850"/>
                  </a:lnTo>
                  <a:cubicBezTo>
                    <a:pt x="1085" y="850"/>
                    <a:pt x="1138" y="818"/>
                    <a:pt x="1117" y="797"/>
                  </a:cubicBezTo>
                  <a:lnTo>
                    <a:pt x="659" y="105"/>
                  </a:lnTo>
                  <a:lnTo>
                    <a:pt x="595" y="9"/>
                  </a:lnTo>
                  <a:cubicBezTo>
                    <a:pt x="589" y="3"/>
                    <a:pt x="578"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2" name="Google Shape;492;p1"/>
            <p:cNvSpPr/>
            <p:nvPr/>
          </p:nvSpPr>
          <p:spPr>
            <a:xfrm>
              <a:off x="4790200" y="3445400"/>
              <a:ext cx="28525" cy="26950"/>
            </a:xfrm>
            <a:custGeom>
              <a:rect b="b" l="l" r="r" t="t"/>
              <a:pathLst>
                <a:path extrusionOk="0" h="1078" w="1141">
                  <a:moveTo>
                    <a:pt x="544" y="151"/>
                  </a:moveTo>
                  <a:lnTo>
                    <a:pt x="949" y="747"/>
                  </a:lnTo>
                  <a:lnTo>
                    <a:pt x="981" y="800"/>
                  </a:lnTo>
                  <a:lnTo>
                    <a:pt x="182" y="971"/>
                  </a:lnTo>
                  <a:lnTo>
                    <a:pt x="150" y="981"/>
                  </a:lnTo>
                  <a:cubicBezTo>
                    <a:pt x="288" y="715"/>
                    <a:pt x="406" y="438"/>
                    <a:pt x="544" y="161"/>
                  </a:cubicBezTo>
                  <a:lnTo>
                    <a:pt x="544" y="151"/>
                  </a:lnTo>
                  <a:close/>
                  <a:moveTo>
                    <a:pt x="561" y="1"/>
                  </a:moveTo>
                  <a:cubicBezTo>
                    <a:pt x="541" y="1"/>
                    <a:pt x="521" y="10"/>
                    <a:pt x="501" y="23"/>
                  </a:cubicBezTo>
                  <a:cubicBezTo>
                    <a:pt x="501" y="23"/>
                    <a:pt x="491" y="34"/>
                    <a:pt x="491" y="34"/>
                  </a:cubicBezTo>
                  <a:lnTo>
                    <a:pt x="75" y="907"/>
                  </a:lnTo>
                  <a:lnTo>
                    <a:pt x="22" y="1035"/>
                  </a:lnTo>
                  <a:cubicBezTo>
                    <a:pt x="1" y="1077"/>
                    <a:pt x="54" y="1077"/>
                    <a:pt x="86" y="1077"/>
                  </a:cubicBezTo>
                  <a:lnTo>
                    <a:pt x="959" y="885"/>
                  </a:lnTo>
                  <a:lnTo>
                    <a:pt x="1076" y="864"/>
                  </a:lnTo>
                  <a:cubicBezTo>
                    <a:pt x="1098" y="864"/>
                    <a:pt x="1140" y="832"/>
                    <a:pt x="1119" y="800"/>
                  </a:cubicBezTo>
                  <a:lnTo>
                    <a:pt x="661" y="108"/>
                  </a:lnTo>
                  <a:cubicBezTo>
                    <a:pt x="640" y="76"/>
                    <a:pt x="619" y="44"/>
                    <a:pt x="597" y="12"/>
                  </a:cubicBezTo>
                  <a:cubicBezTo>
                    <a:pt x="585"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3" name="Google Shape;493;p1"/>
            <p:cNvSpPr/>
            <p:nvPr/>
          </p:nvSpPr>
          <p:spPr>
            <a:xfrm>
              <a:off x="4721525" y="3403825"/>
              <a:ext cx="28500" cy="26175"/>
            </a:xfrm>
            <a:custGeom>
              <a:rect b="b" l="l" r="r" t="t"/>
              <a:pathLst>
                <a:path extrusionOk="0" h="1047" w="1140">
                  <a:moveTo>
                    <a:pt x="533" y="131"/>
                  </a:moveTo>
                  <a:cubicBezTo>
                    <a:pt x="671" y="334"/>
                    <a:pt x="799" y="525"/>
                    <a:pt x="938" y="728"/>
                  </a:cubicBezTo>
                  <a:lnTo>
                    <a:pt x="991" y="802"/>
                  </a:lnTo>
                  <a:lnTo>
                    <a:pt x="203" y="972"/>
                  </a:lnTo>
                  <a:lnTo>
                    <a:pt x="139" y="983"/>
                  </a:lnTo>
                  <a:lnTo>
                    <a:pt x="533" y="142"/>
                  </a:lnTo>
                  <a:lnTo>
                    <a:pt x="533" y="131"/>
                  </a:lnTo>
                  <a:close/>
                  <a:moveTo>
                    <a:pt x="564" y="1"/>
                  </a:moveTo>
                  <a:cubicBezTo>
                    <a:pt x="531" y="1"/>
                    <a:pt x="487" y="21"/>
                    <a:pt x="480" y="35"/>
                  </a:cubicBezTo>
                  <a:cubicBezTo>
                    <a:pt x="352" y="323"/>
                    <a:pt x="203" y="621"/>
                    <a:pt x="64" y="909"/>
                  </a:cubicBezTo>
                  <a:lnTo>
                    <a:pt x="11" y="1026"/>
                  </a:lnTo>
                  <a:cubicBezTo>
                    <a:pt x="1" y="1047"/>
                    <a:pt x="54" y="1047"/>
                    <a:pt x="54" y="1047"/>
                  </a:cubicBezTo>
                  <a:lnTo>
                    <a:pt x="927" y="866"/>
                  </a:lnTo>
                  <a:lnTo>
                    <a:pt x="1055" y="834"/>
                  </a:lnTo>
                  <a:cubicBezTo>
                    <a:pt x="1055" y="834"/>
                    <a:pt x="1140" y="813"/>
                    <a:pt x="1119" y="791"/>
                  </a:cubicBezTo>
                  <a:lnTo>
                    <a:pt x="661" y="110"/>
                  </a:lnTo>
                  <a:lnTo>
                    <a:pt x="597" y="14"/>
                  </a:lnTo>
                  <a:cubicBezTo>
                    <a:pt x="590" y="4"/>
                    <a:pt x="578"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4" name="Google Shape;494;p1"/>
            <p:cNvSpPr/>
            <p:nvPr/>
          </p:nvSpPr>
          <p:spPr>
            <a:xfrm>
              <a:off x="4770375" y="3403900"/>
              <a:ext cx="28125" cy="25900"/>
            </a:xfrm>
            <a:custGeom>
              <a:rect b="b" l="l" r="r" t="t"/>
              <a:pathLst>
                <a:path extrusionOk="0" h="1036" w="1125">
                  <a:moveTo>
                    <a:pt x="528" y="118"/>
                  </a:moveTo>
                  <a:lnTo>
                    <a:pt x="932" y="725"/>
                  </a:lnTo>
                  <a:lnTo>
                    <a:pt x="986" y="799"/>
                  </a:lnTo>
                  <a:lnTo>
                    <a:pt x="187" y="969"/>
                  </a:lnTo>
                  <a:lnTo>
                    <a:pt x="123" y="980"/>
                  </a:lnTo>
                  <a:cubicBezTo>
                    <a:pt x="261" y="703"/>
                    <a:pt x="400" y="416"/>
                    <a:pt x="528" y="128"/>
                  </a:cubicBezTo>
                  <a:lnTo>
                    <a:pt x="528" y="118"/>
                  </a:lnTo>
                  <a:close/>
                  <a:moveTo>
                    <a:pt x="538" y="0"/>
                  </a:moveTo>
                  <a:cubicBezTo>
                    <a:pt x="528" y="0"/>
                    <a:pt x="496" y="11"/>
                    <a:pt x="485" y="32"/>
                  </a:cubicBezTo>
                  <a:cubicBezTo>
                    <a:pt x="347" y="320"/>
                    <a:pt x="208" y="607"/>
                    <a:pt x="70" y="906"/>
                  </a:cubicBezTo>
                  <a:cubicBezTo>
                    <a:pt x="48" y="948"/>
                    <a:pt x="27" y="991"/>
                    <a:pt x="6" y="1023"/>
                  </a:cubicBezTo>
                  <a:cubicBezTo>
                    <a:pt x="1" y="1033"/>
                    <a:pt x="11" y="1036"/>
                    <a:pt x="23" y="1036"/>
                  </a:cubicBezTo>
                  <a:cubicBezTo>
                    <a:pt x="35" y="1036"/>
                    <a:pt x="48" y="1033"/>
                    <a:pt x="48" y="1033"/>
                  </a:cubicBezTo>
                  <a:lnTo>
                    <a:pt x="922" y="852"/>
                  </a:lnTo>
                  <a:lnTo>
                    <a:pt x="1049" y="820"/>
                  </a:lnTo>
                  <a:cubicBezTo>
                    <a:pt x="1049" y="820"/>
                    <a:pt x="1124" y="799"/>
                    <a:pt x="1113" y="788"/>
                  </a:cubicBezTo>
                  <a:lnTo>
                    <a:pt x="655" y="96"/>
                  </a:lnTo>
                  <a:lnTo>
                    <a:pt x="592"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5" name="Google Shape;495;p1"/>
            <p:cNvSpPr/>
            <p:nvPr/>
          </p:nvSpPr>
          <p:spPr>
            <a:xfrm>
              <a:off x="4742300" y="3445575"/>
              <a:ext cx="27975" cy="25975"/>
            </a:xfrm>
            <a:custGeom>
              <a:rect b="b" l="l" r="r" t="t"/>
              <a:pathLst>
                <a:path extrusionOk="0" h="1039" w="1119">
                  <a:moveTo>
                    <a:pt x="511" y="133"/>
                  </a:moveTo>
                  <a:lnTo>
                    <a:pt x="916" y="740"/>
                  </a:lnTo>
                  <a:lnTo>
                    <a:pt x="959" y="804"/>
                  </a:lnTo>
                  <a:lnTo>
                    <a:pt x="170" y="974"/>
                  </a:lnTo>
                  <a:lnTo>
                    <a:pt x="117" y="985"/>
                  </a:lnTo>
                  <a:lnTo>
                    <a:pt x="511" y="144"/>
                  </a:lnTo>
                  <a:lnTo>
                    <a:pt x="511" y="133"/>
                  </a:lnTo>
                  <a:close/>
                  <a:moveTo>
                    <a:pt x="555" y="1"/>
                  </a:moveTo>
                  <a:cubicBezTo>
                    <a:pt x="537" y="1"/>
                    <a:pt x="511" y="5"/>
                    <a:pt x="490" y="5"/>
                  </a:cubicBezTo>
                  <a:lnTo>
                    <a:pt x="479" y="16"/>
                  </a:lnTo>
                  <a:lnTo>
                    <a:pt x="479" y="27"/>
                  </a:lnTo>
                  <a:lnTo>
                    <a:pt x="64" y="900"/>
                  </a:lnTo>
                  <a:lnTo>
                    <a:pt x="11" y="1017"/>
                  </a:lnTo>
                  <a:cubicBezTo>
                    <a:pt x="0" y="1038"/>
                    <a:pt x="53" y="1038"/>
                    <a:pt x="53" y="1038"/>
                  </a:cubicBezTo>
                  <a:lnTo>
                    <a:pt x="927" y="857"/>
                  </a:lnTo>
                  <a:lnTo>
                    <a:pt x="1033" y="846"/>
                  </a:lnTo>
                  <a:cubicBezTo>
                    <a:pt x="1044" y="846"/>
                    <a:pt x="1118" y="825"/>
                    <a:pt x="1097" y="793"/>
                  </a:cubicBezTo>
                  <a:lnTo>
                    <a:pt x="639" y="101"/>
                  </a:lnTo>
                  <a:lnTo>
                    <a:pt x="575" y="5"/>
                  </a:lnTo>
                  <a:cubicBezTo>
                    <a:pt x="572" y="2"/>
                    <a:pt x="565"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6" name="Google Shape;496;p1"/>
            <p:cNvSpPr/>
            <p:nvPr/>
          </p:nvSpPr>
          <p:spPr>
            <a:xfrm>
              <a:off x="4839075" y="3445625"/>
              <a:ext cx="28375" cy="26350"/>
            </a:xfrm>
            <a:custGeom>
              <a:rect b="b" l="l" r="r" t="t"/>
              <a:pathLst>
                <a:path extrusionOk="0" h="1054" w="1135">
                  <a:moveTo>
                    <a:pt x="538" y="131"/>
                  </a:moveTo>
                  <a:lnTo>
                    <a:pt x="942" y="727"/>
                  </a:lnTo>
                  <a:lnTo>
                    <a:pt x="985" y="802"/>
                  </a:lnTo>
                  <a:lnTo>
                    <a:pt x="197" y="972"/>
                  </a:lnTo>
                  <a:lnTo>
                    <a:pt x="144" y="983"/>
                  </a:lnTo>
                  <a:lnTo>
                    <a:pt x="144" y="983"/>
                  </a:lnTo>
                  <a:lnTo>
                    <a:pt x="538" y="142"/>
                  </a:lnTo>
                  <a:lnTo>
                    <a:pt x="538" y="131"/>
                  </a:lnTo>
                  <a:close/>
                  <a:moveTo>
                    <a:pt x="566" y="0"/>
                  </a:moveTo>
                  <a:cubicBezTo>
                    <a:pt x="531" y="0"/>
                    <a:pt x="484" y="20"/>
                    <a:pt x="484" y="35"/>
                  </a:cubicBezTo>
                  <a:lnTo>
                    <a:pt x="69" y="908"/>
                  </a:lnTo>
                  <a:cubicBezTo>
                    <a:pt x="48" y="951"/>
                    <a:pt x="27" y="994"/>
                    <a:pt x="5" y="1036"/>
                  </a:cubicBezTo>
                  <a:cubicBezTo>
                    <a:pt x="1" y="1050"/>
                    <a:pt x="8" y="1054"/>
                    <a:pt x="18" y="1054"/>
                  </a:cubicBezTo>
                  <a:cubicBezTo>
                    <a:pt x="32" y="1054"/>
                    <a:pt x="52" y="1047"/>
                    <a:pt x="59" y="1047"/>
                  </a:cubicBezTo>
                  <a:lnTo>
                    <a:pt x="932" y="866"/>
                  </a:lnTo>
                  <a:lnTo>
                    <a:pt x="1060" y="844"/>
                  </a:lnTo>
                  <a:cubicBezTo>
                    <a:pt x="1060" y="844"/>
                    <a:pt x="1134" y="823"/>
                    <a:pt x="1123" y="802"/>
                  </a:cubicBezTo>
                  <a:cubicBezTo>
                    <a:pt x="974" y="568"/>
                    <a:pt x="815" y="344"/>
                    <a:pt x="666" y="110"/>
                  </a:cubicBezTo>
                  <a:lnTo>
                    <a:pt x="602" y="14"/>
                  </a:lnTo>
                  <a:cubicBezTo>
                    <a:pt x="595" y="4"/>
                    <a:pt x="582"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7" name="Google Shape;497;p1"/>
            <p:cNvSpPr/>
            <p:nvPr/>
          </p:nvSpPr>
          <p:spPr>
            <a:xfrm>
              <a:off x="4770325" y="3487650"/>
              <a:ext cx="28175" cy="26250"/>
            </a:xfrm>
            <a:custGeom>
              <a:rect b="b" l="l" r="r" t="t"/>
              <a:pathLst>
                <a:path extrusionOk="0" h="1050" w="1127">
                  <a:moveTo>
                    <a:pt x="530" y="133"/>
                  </a:moveTo>
                  <a:lnTo>
                    <a:pt x="934" y="739"/>
                  </a:lnTo>
                  <a:lnTo>
                    <a:pt x="977" y="803"/>
                  </a:lnTo>
                  <a:lnTo>
                    <a:pt x="178" y="974"/>
                  </a:lnTo>
                  <a:lnTo>
                    <a:pt x="136" y="984"/>
                  </a:lnTo>
                  <a:lnTo>
                    <a:pt x="530" y="143"/>
                  </a:lnTo>
                  <a:lnTo>
                    <a:pt x="530" y="133"/>
                  </a:lnTo>
                  <a:close/>
                  <a:moveTo>
                    <a:pt x="574" y="0"/>
                  </a:moveTo>
                  <a:cubicBezTo>
                    <a:pt x="556" y="0"/>
                    <a:pt x="530" y="5"/>
                    <a:pt x="508" y="5"/>
                  </a:cubicBezTo>
                  <a:lnTo>
                    <a:pt x="498" y="15"/>
                  </a:lnTo>
                  <a:lnTo>
                    <a:pt x="498" y="26"/>
                  </a:lnTo>
                  <a:lnTo>
                    <a:pt x="82" y="899"/>
                  </a:lnTo>
                  <a:lnTo>
                    <a:pt x="29" y="1016"/>
                  </a:lnTo>
                  <a:cubicBezTo>
                    <a:pt x="1" y="1045"/>
                    <a:pt x="24" y="1049"/>
                    <a:pt x="47" y="1049"/>
                  </a:cubicBezTo>
                  <a:cubicBezTo>
                    <a:pt x="58" y="1049"/>
                    <a:pt x="68" y="1048"/>
                    <a:pt x="72" y="1048"/>
                  </a:cubicBezTo>
                  <a:lnTo>
                    <a:pt x="945" y="867"/>
                  </a:lnTo>
                  <a:lnTo>
                    <a:pt x="1062" y="835"/>
                  </a:lnTo>
                  <a:cubicBezTo>
                    <a:pt x="1083" y="835"/>
                    <a:pt x="1126" y="814"/>
                    <a:pt x="1115" y="793"/>
                  </a:cubicBezTo>
                  <a:lnTo>
                    <a:pt x="657" y="101"/>
                  </a:lnTo>
                  <a:lnTo>
                    <a:pt x="594" y="5"/>
                  </a:lnTo>
                  <a:cubicBezTo>
                    <a:pt x="590" y="1"/>
                    <a:pt x="583" y="0"/>
                    <a:pt x="57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8" name="Google Shape;498;p1"/>
            <p:cNvSpPr/>
            <p:nvPr/>
          </p:nvSpPr>
          <p:spPr>
            <a:xfrm>
              <a:off x="4672800" y="3487600"/>
              <a:ext cx="28525" cy="26275"/>
            </a:xfrm>
            <a:custGeom>
              <a:rect b="b" l="l" r="r" t="t"/>
              <a:pathLst>
                <a:path extrusionOk="0" h="1051" w="1141">
                  <a:moveTo>
                    <a:pt x="533" y="135"/>
                  </a:moveTo>
                  <a:lnTo>
                    <a:pt x="938" y="731"/>
                  </a:lnTo>
                  <a:lnTo>
                    <a:pt x="991" y="805"/>
                  </a:lnTo>
                  <a:lnTo>
                    <a:pt x="203" y="976"/>
                  </a:lnTo>
                  <a:lnTo>
                    <a:pt x="139" y="986"/>
                  </a:lnTo>
                  <a:cubicBezTo>
                    <a:pt x="267" y="710"/>
                    <a:pt x="405" y="422"/>
                    <a:pt x="533" y="145"/>
                  </a:cubicBezTo>
                  <a:lnTo>
                    <a:pt x="533" y="135"/>
                  </a:lnTo>
                  <a:close/>
                  <a:moveTo>
                    <a:pt x="564" y="1"/>
                  </a:moveTo>
                  <a:cubicBezTo>
                    <a:pt x="544" y="1"/>
                    <a:pt x="521" y="11"/>
                    <a:pt x="501" y="17"/>
                  </a:cubicBezTo>
                  <a:cubicBezTo>
                    <a:pt x="501" y="17"/>
                    <a:pt x="491" y="28"/>
                    <a:pt x="491" y="28"/>
                  </a:cubicBezTo>
                  <a:lnTo>
                    <a:pt x="480" y="39"/>
                  </a:lnTo>
                  <a:lnTo>
                    <a:pt x="65" y="912"/>
                  </a:lnTo>
                  <a:lnTo>
                    <a:pt x="11" y="1040"/>
                  </a:lnTo>
                  <a:cubicBezTo>
                    <a:pt x="1" y="1050"/>
                    <a:pt x="54" y="1050"/>
                    <a:pt x="54" y="1050"/>
                  </a:cubicBezTo>
                  <a:lnTo>
                    <a:pt x="927" y="869"/>
                  </a:lnTo>
                  <a:lnTo>
                    <a:pt x="1055" y="837"/>
                  </a:lnTo>
                  <a:cubicBezTo>
                    <a:pt x="1055" y="837"/>
                    <a:pt x="1140" y="816"/>
                    <a:pt x="1119" y="795"/>
                  </a:cubicBezTo>
                  <a:lnTo>
                    <a:pt x="661" y="113"/>
                  </a:lnTo>
                  <a:cubicBezTo>
                    <a:pt x="640" y="81"/>
                    <a:pt x="618" y="49"/>
                    <a:pt x="597" y="17"/>
                  </a:cubicBezTo>
                  <a:cubicBezTo>
                    <a:pt x="589" y="5"/>
                    <a:pt x="577"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9" name="Google Shape;499;p1"/>
            <p:cNvSpPr/>
            <p:nvPr/>
          </p:nvSpPr>
          <p:spPr>
            <a:xfrm>
              <a:off x="4644050" y="3445150"/>
              <a:ext cx="28775" cy="27200"/>
            </a:xfrm>
            <a:custGeom>
              <a:rect b="b" l="l" r="r" t="t"/>
              <a:pathLst>
                <a:path extrusionOk="0" h="1088" w="1151">
                  <a:moveTo>
                    <a:pt x="554" y="161"/>
                  </a:moveTo>
                  <a:lnTo>
                    <a:pt x="959" y="768"/>
                  </a:lnTo>
                  <a:lnTo>
                    <a:pt x="991" y="810"/>
                  </a:lnTo>
                  <a:lnTo>
                    <a:pt x="192" y="981"/>
                  </a:lnTo>
                  <a:lnTo>
                    <a:pt x="171" y="981"/>
                  </a:lnTo>
                  <a:lnTo>
                    <a:pt x="544" y="182"/>
                  </a:lnTo>
                  <a:lnTo>
                    <a:pt x="554" y="161"/>
                  </a:lnTo>
                  <a:close/>
                  <a:moveTo>
                    <a:pt x="560" y="1"/>
                  </a:moveTo>
                  <a:cubicBezTo>
                    <a:pt x="533" y="1"/>
                    <a:pt x="505" y="15"/>
                    <a:pt x="491" y="44"/>
                  </a:cubicBezTo>
                  <a:lnTo>
                    <a:pt x="86" y="917"/>
                  </a:lnTo>
                  <a:lnTo>
                    <a:pt x="22" y="1034"/>
                  </a:lnTo>
                  <a:cubicBezTo>
                    <a:pt x="1" y="1076"/>
                    <a:pt x="65" y="1087"/>
                    <a:pt x="86" y="1087"/>
                  </a:cubicBezTo>
                  <a:lnTo>
                    <a:pt x="959" y="906"/>
                  </a:lnTo>
                  <a:lnTo>
                    <a:pt x="1087" y="874"/>
                  </a:lnTo>
                  <a:cubicBezTo>
                    <a:pt x="1119" y="874"/>
                    <a:pt x="1151" y="842"/>
                    <a:pt x="1129" y="810"/>
                  </a:cubicBezTo>
                  <a:lnTo>
                    <a:pt x="672" y="118"/>
                  </a:lnTo>
                  <a:lnTo>
                    <a:pt x="608" y="22"/>
                  </a:lnTo>
                  <a:cubicBezTo>
                    <a:pt x="608" y="22"/>
                    <a:pt x="597" y="12"/>
                    <a:pt x="597" y="12"/>
                  </a:cubicBezTo>
                  <a:cubicBezTo>
                    <a:pt x="586"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0" name="Google Shape;500;p1"/>
            <p:cNvSpPr/>
            <p:nvPr/>
          </p:nvSpPr>
          <p:spPr>
            <a:xfrm>
              <a:off x="4623825" y="3403225"/>
              <a:ext cx="28775" cy="27050"/>
            </a:xfrm>
            <a:custGeom>
              <a:rect b="b" l="l" r="r" t="t"/>
              <a:pathLst>
                <a:path extrusionOk="0" h="1082" w="1151">
                  <a:moveTo>
                    <a:pt x="554" y="155"/>
                  </a:moveTo>
                  <a:cubicBezTo>
                    <a:pt x="693" y="358"/>
                    <a:pt x="820" y="560"/>
                    <a:pt x="959" y="762"/>
                  </a:cubicBezTo>
                  <a:lnTo>
                    <a:pt x="991" y="805"/>
                  </a:lnTo>
                  <a:lnTo>
                    <a:pt x="192" y="975"/>
                  </a:lnTo>
                  <a:lnTo>
                    <a:pt x="160" y="975"/>
                  </a:lnTo>
                  <a:lnTo>
                    <a:pt x="543" y="176"/>
                  </a:lnTo>
                  <a:lnTo>
                    <a:pt x="554" y="155"/>
                  </a:lnTo>
                  <a:close/>
                  <a:moveTo>
                    <a:pt x="558" y="1"/>
                  </a:moveTo>
                  <a:cubicBezTo>
                    <a:pt x="532" y="1"/>
                    <a:pt x="504" y="17"/>
                    <a:pt x="490" y="38"/>
                  </a:cubicBezTo>
                  <a:cubicBezTo>
                    <a:pt x="362" y="326"/>
                    <a:pt x="224" y="624"/>
                    <a:pt x="86" y="911"/>
                  </a:cubicBezTo>
                  <a:lnTo>
                    <a:pt x="22" y="1028"/>
                  </a:lnTo>
                  <a:cubicBezTo>
                    <a:pt x="0" y="1082"/>
                    <a:pt x="64" y="1082"/>
                    <a:pt x="86" y="1082"/>
                  </a:cubicBezTo>
                  <a:lnTo>
                    <a:pt x="959" y="901"/>
                  </a:lnTo>
                  <a:lnTo>
                    <a:pt x="1087" y="869"/>
                  </a:lnTo>
                  <a:cubicBezTo>
                    <a:pt x="1119" y="869"/>
                    <a:pt x="1150" y="837"/>
                    <a:pt x="1129" y="805"/>
                  </a:cubicBezTo>
                  <a:lnTo>
                    <a:pt x="671" y="113"/>
                  </a:lnTo>
                  <a:cubicBezTo>
                    <a:pt x="650" y="81"/>
                    <a:pt x="629" y="49"/>
                    <a:pt x="607" y="17"/>
                  </a:cubicBezTo>
                  <a:lnTo>
                    <a:pt x="597" y="17"/>
                  </a:lnTo>
                  <a:cubicBezTo>
                    <a:pt x="586" y="6"/>
                    <a:pt x="572" y="1"/>
                    <a:pt x="55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1" name="Google Shape;501;p1"/>
            <p:cNvSpPr/>
            <p:nvPr/>
          </p:nvSpPr>
          <p:spPr>
            <a:xfrm>
              <a:off x="4693225" y="3361325"/>
              <a:ext cx="28325" cy="26500"/>
            </a:xfrm>
            <a:custGeom>
              <a:rect b="b" l="l" r="r" t="t"/>
              <a:pathLst>
                <a:path extrusionOk="0" h="1060" w="1133">
                  <a:moveTo>
                    <a:pt x="536" y="149"/>
                  </a:moveTo>
                  <a:lnTo>
                    <a:pt x="941" y="756"/>
                  </a:lnTo>
                  <a:cubicBezTo>
                    <a:pt x="951" y="766"/>
                    <a:pt x="962" y="788"/>
                    <a:pt x="973" y="809"/>
                  </a:cubicBezTo>
                  <a:lnTo>
                    <a:pt x="973" y="820"/>
                  </a:lnTo>
                  <a:lnTo>
                    <a:pt x="174" y="979"/>
                  </a:lnTo>
                  <a:lnTo>
                    <a:pt x="142" y="990"/>
                  </a:lnTo>
                  <a:lnTo>
                    <a:pt x="142" y="990"/>
                  </a:lnTo>
                  <a:lnTo>
                    <a:pt x="526" y="170"/>
                  </a:lnTo>
                  <a:lnTo>
                    <a:pt x="536" y="149"/>
                  </a:lnTo>
                  <a:close/>
                  <a:moveTo>
                    <a:pt x="547" y="1"/>
                  </a:moveTo>
                  <a:cubicBezTo>
                    <a:pt x="527" y="1"/>
                    <a:pt x="505" y="9"/>
                    <a:pt x="494" y="21"/>
                  </a:cubicBezTo>
                  <a:lnTo>
                    <a:pt x="483" y="21"/>
                  </a:lnTo>
                  <a:cubicBezTo>
                    <a:pt x="355" y="319"/>
                    <a:pt x="206" y="607"/>
                    <a:pt x="68" y="894"/>
                  </a:cubicBezTo>
                  <a:lnTo>
                    <a:pt x="14" y="1022"/>
                  </a:lnTo>
                  <a:cubicBezTo>
                    <a:pt x="0" y="1050"/>
                    <a:pt x="19" y="1060"/>
                    <a:pt x="43" y="1060"/>
                  </a:cubicBezTo>
                  <a:cubicBezTo>
                    <a:pt x="55" y="1060"/>
                    <a:pt x="68" y="1057"/>
                    <a:pt x="78" y="1054"/>
                  </a:cubicBezTo>
                  <a:lnTo>
                    <a:pt x="951" y="873"/>
                  </a:lnTo>
                  <a:lnTo>
                    <a:pt x="1069" y="841"/>
                  </a:lnTo>
                  <a:cubicBezTo>
                    <a:pt x="1090" y="841"/>
                    <a:pt x="1133" y="820"/>
                    <a:pt x="1122" y="788"/>
                  </a:cubicBezTo>
                  <a:lnTo>
                    <a:pt x="653" y="95"/>
                  </a:lnTo>
                  <a:cubicBezTo>
                    <a:pt x="632" y="85"/>
                    <a:pt x="611" y="53"/>
                    <a:pt x="589" y="21"/>
                  </a:cubicBezTo>
                  <a:cubicBezTo>
                    <a:pt x="580" y="6"/>
                    <a:pt x="564" y="1"/>
                    <a:pt x="547"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2" name="Google Shape;502;p1"/>
            <p:cNvSpPr/>
            <p:nvPr/>
          </p:nvSpPr>
          <p:spPr>
            <a:xfrm>
              <a:off x="4624350" y="3487550"/>
              <a:ext cx="28250" cy="26350"/>
            </a:xfrm>
            <a:custGeom>
              <a:rect b="b" l="l" r="r" t="t"/>
              <a:pathLst>
                <a:path extrusionOk="0" h="1054" w="1130">
                  <a:moveTo>
                    <a:pt x="533" y="137"/>
                  </a:moveTo>
                  <a:lnTo>
                    <a:pt x="927" y="743"/>
                  </a:lnTo>
                  <a:lnTo>
                    <a:pt x="970" y="807"/>
                  </a:lnTo>
                  <a:lnTo>
                    <a:pt x="171" y="978"/>
                  </a:lnTo>
                  <a:lnTo>
                    <a:pt x="128" y="988"/>
                  </a:lnTo>
                  <a:lnTo>
                    <a:pt x="533" y="147"/>
                  </a:lnTo>
                  <a:lnTo>
                    <a:pt x="533" y="137"/>
                  </a:lnTo>
                  <a:close/>
                  <a:moveTo>
                    <a:pt x="553" y="1"/>
                  </a:moveTo>
                  <a:cubicBezTo>
                    <a:pt x="538" y="1"/>
                    <a:pt x="522" y="3"/>
                    <a:pt x="512" y="9"/>
                  </a:cubicBezTo>
                  <a:lnTo>
                    <a:pt x="491" y="19"/>
                  </a:lnTo>
                  <a:lnTo>
                    <a:pt x="491" y="30"/>
                  </a:lnTo>
                  <a:cubicBezTo>
                    <a:pt x="363" y="318"/>
                    <a:pt x="224" y="605"/>
                    <a:pt x="86" y="903"/>
                  </a:cubicBezTo>
                  <a:lnTo>
                    <a:pt x="22" y="1020"/>
                  </a:lnTo>
                  <a:cubicBezTo>
                    <a:pt x="1" y="1049"/>
                    <a:pt x="22" y="1053"/>
                    <a:pt x="42" y="1053"/>
                  </a:cubicBezTo>
                  <a:cubicBezTo>
                    <a:pt x="52" y="1053"/>
                    <a:pt x="61" y="1052"/>
                    <a:pt x="65" y="1052"/>
                  </a:cubicBezTo>
                  <a:lnTo>
                    <a:pt x="938" y="871"/>
                  </a:lnTo>
                  <a:lnTo>
                    <a:pt x="1066" y="839"/>
                  </a:lnTo>
                  <a:cubicBezTo>
                    <a:pt x="1076" y="839"/>
                    <a:pt x="1129" y="818"/>
                    <a:pt x="1108" y="797"/>
                  </a:cubicBezTo>
                  <a:lnTo>
                    <a:pt x="650" y="105"/>
                  </a:lnTo>
                  <a:cubicBezTo>
                    <a:pt x="629" y="73"/>
                    <a:pt x="608" y="41"/>
                    <a:pt x="586" y="9"/>
                  </a:cubicBezTo>
                  <a:cubicBezTo>
                    <a:pt x="581" y="3"/>
                    <a:pt x="568" y="1"/>
                    <a:pt x="553"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3" name="Google Shape;503;p1"/>
            <p:cNvSpPr/>
            <p:nvPr/>
          </p:nvSpPr>
          <p:spPr>
            <a:xfrm>
              <a:off x="4672625" y="3403100"/>
              <a:ext cx="28700" cy="27250"/>
            </a:xfrm>
            <a:custGeom>
              <a:rect b="b" l="l" r="r" t="t"/>
              <a:pathLst>
                <a:path extrusionOk="0" h="1090" w="1148">
                  <a:moveTo>
                    <a:pt x="551" y="160"/>
                  </a:moveTo>
                  <a:lnTo>
                    <a:pt x="956" y="767"/>
                  </a:lnTo>
                  <a:lnTo>
                    <a:pt x="987" y="810"/>
                  </a:lnTo>
                  <a:lnTo>
                    <a:pt x="189" y="980"/>
                  </a:lnTo>
                  <a:lnTo>
                    <a:pt x="157" y="980"/>
                  </a:lnTo>
                  <a:cubicBezTo>
                    <a:pt x="295" y="714"/>
                    <a:pt x="423" y="448"/>
                    <a:pt x="540" y="181"/>
                  </a:cubicBezTo>
                  <a:lnTo>
                    <a:pt x="551" y="160"/>
                  </a:lnTo>
                  <a:close/>
                  <a:moveTo>
                    <a:pt x="552" y="0"/>
                  </a:moveTo>
                  <a:cubicBezTo>
                    <a:pt x="525" y="0"/>
                    <a:pt x="501" y="15"/>
                    <a:pt x="487" y="43"/>
                  </a:cubicBezTo>
                  <a:cubicBezTo>
                    <a:pt x="359" y="331"/>
                    <a:pt x="210" y="618"/>
                    <a:pt x="82" y="916"/>
                  </a:cubicBezTo>
                  <a:lnTo>
                    <a:pt x="18" y="1033"/>
                  </a:lnTo>
                  <a:cubicBezTo>
                    <a:pt x="1" y="1069"/>
                    <a:pt x="42" y="1089"/>
                    <a:pt x="68" y="1089"/>
                  </a:cubicBezTo>
                  <a:cubicBezTo>
                    <a:pt x="74" y="1089"/>
                    <a:pt x="79" y="1088"/>
                    <a:pt x="82" y="1087"/>
                  </a:cubicBezTo>
                  <a:lnTo>
                    <a:pt x="956" y="906"/>
                  </a:lnTo>
                  <a:lnTo>
                    <a:pt x="1083" y="874"/>
                  </a:lnTo>
                  <a:cubicBezTo>
                    <a:pt x="1115" y="874"/>
                    <a:pt x="1147" y="842"/>
                    <a:pt x="1126" y="810"/>
                  </a:cubicBezTo>
                  <a:lnTo>
                    <a:pt x="668" y="118"/>
                  </a:lnTo>
                  <a:lnTo>
                    <a:pt x="604" y="32"/>
                  </a:lnTo>
                  <a:cubicBezTo>
                    <a:pt x="604" y="22"/>
                    <a:pt x="593" y="22"/>
                    <a:pt x="593" y="11"/>
                  </a:cubicBezTo>
                  <a:cubicBezTo>
                    <a:pt x="579" y="4"/>
                    <a:pt x="565" y="0"/>
                    <a:pt x="552"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4" name="Google Shape;504;p1"/>
            <p:cNvSpPr/>
            <p:nvPr/>
          </p:nvSpPr>
          <p:spPr>
            <a:xfrm>
              <a:off x="4692900" y="3445150"/>
              <a:ext cx="28650" cy="27025"/>
            </a:xfrm>
            <a:custGeom>
              <a:rect b="b" l="l" r="r" t="t"/>
              <a:pathLst>
                <a:path extrusionOk="0" h="1081" w="1146">
                  <a:moveTo>
                    <a:pt x="549" y="161"/>
                  </a:moveTo>
                  <a:lnTo>
                    <a:pt x="954" y="757"/>
                  </a:lnTo>
                  <a:lnTo>
                    <a:pt x="986" y="810"/>
                  </a:lnTo>
                  <a:lnTo>
                    <a:pt x="187" y="981"/>
                  </a:lnTo>
                  <a:lnTo>
                    <a:pt x="155" y="981"/>
                  </a:lnTo>
                  <a:lnTo>
                    <a:pt x="539" y="171"/>
                  </a:lnTo>
                  <a:lnTo>
                    <a:pt x="549" y="161"/>
                  </a:lnTo>
                  <a:close/>
                  <a:moveTo>
                    <a:pt x="555" y="1"/>
                  </a:moveTo>
                  <a:cubicBezTo>
                    <a:pt x="528" y="1"/>
                    <a:pt x="499" y="15"/>
                    <a:pt x="485" y="44"/>
                  </a:cubicBezTo>
                  <a:cubicBezTo>
                    <a:pt x="358" y="331"/>
                    <a:pt x="208" y="619"/>
                    <a:pt x="70" y="917"/>
                  </a:cubicBezTo>
                  <a:lnTo>
                    <a:pt x="17" y="1034"/>
                  </a:lnTo>
                  <a:cubicBezTo>
                    <a:pt x="0" y="1066"/>
                    <a:pt x="34" y="1080"/>
                    <a:pt x="60" y="1080"/>
                  </a:cubicBezTo>
                  <a:cubicBezTo>
                    <a:pt x="68" y="1080"/>
                    <a:pt x="76" y="1079"/>
                    <a:pt x="81" y="1076"/>
                  </a:cubicBezTo>
                  <a:lnTo>
                    <a:pt x="954" y="895"/>
                  </a:lnTo>
                  <a:lnTo>
                    <a:pt x="1082" y="874"/>
                  </a:lnTo>
                  <a:cubicBezTo>
                    <a:pt x="1103" y="874"/>
                    <a:pt x="1146" y="842"/>
                    <a:pt x="1124" y="810"/>
                  </a:cubicBezTo>
                  <a:lnTo>
                    <a:pt x="666" y="118"/>
                  </a:lnTo>
                  <a:lnTo>
                    <a:pt x="602" y="22"/>
                  </a:lnTo>
                  <a:cubicBezTo>
                    <a:pt x="592" y="22"/>
                    <a:pt x="592" y="22"/>
                    <a:pt x="592" y="12"/>
                  </a:cubicBezTo>
                  <a:cubicBezTo>
                    <a:pt x="581" y="4"/>
                    <a:pt x="568"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5" name="Google Shape;505;p1"/>
            <p:cNvSpPr/>
            <p:nvPr/>
          </p:nvSpPr>
          <p:spPr>
            <a:xfrm>
              <a:off x="4642375" y="3112400"/>
              <a:ext cx="116450" cy="140825"/>
            </a:xfrm>
            <a:custGeom>
              <a:rect b="b" l="l" r="r" t="t"/>
              <a:pathLst>
                <a:path extrusionOk="0" h="5633" w="4658">
                  <a:moveTo>
                    <a:pt x="3167" y="0"/>
                  </a:moveTo>
                  <a:cubicBezTo>
                    <a:pt x="3167" y="0"/>
                    <a:pt x="419" y="1672"/>
                    <a:pt x="302" y="1821"/>
                  </a:cubicBezTo>
                  <a:cubicBezTo>
                    <a:pt x="193" y="1960"/>
                    <a:pt x="1" y="5633"/>
                    <a:pt x="1178" y="5633"/>
                  </a:cubicBezTo>
                  <a:cubicBezTo>
                    <a:pt x="1265" y="5633"/>
                    <a:pt x="1360" y="5613"/>
                    <a:pt x="1463" y="5569"/>
                  </a:cubicBezTo>
                  <a:cubicBezTo>
                    <a:pt x="2096" y="5303"/>
                    <a:pt x="2767" y="5226"/>
                    <a:pt x="3330" y="5226"/>
                  </a:cubicBezTo>
                  <a:cubicBezTo>
                    <a:pt x="4093" y="5226"/>
                    <a:pt x="4657" y="5367"/>
                    <a:pt x="4657" y="5367"/>
                  </a:cubicBezTo>
                  <a:lnTo>
                    <a:pt x="3167"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6" name="Google Shape;506;p1"/>
            <p:cNvSpPr/>
            <p:nvPr/>
          </p:nvSpPr>
          <p:spPr>
            <a:xfrm>
              <a:off x="4832550" y="3113450"/>
              <a:ext cx="116400" cy="143675"/>
            </a:xfrm>
            <a:custGeom>
              <a:rect b="b" l="l" r="r" t="t"/>
              <a:pathLst>
                <a:path extrusionOk="0" h="5747" w="4656">
                  <a:moveTo>
                    <a:pt x="1810" y="1"/>
                  </a:moveTo>
                  <a:lnTo>
                    <a:pt x="0" y="5261"/>
                  </a:lnTo>
                  <a:cubicBezTo>
                    <a:pt x="0" y="5261"/>
                    <a:pt x="381" y="5191"/>
                    <a:pt x="935" y="5191"/>
                  </a:cubicBezTo>
                  <a:cubicBezTo>
                    <a:pt x="1562" y="5191"/>
                    <a:pt x="2410" y="5281"/>
                    <a:pt x="3173" y="5666"/>
                  </a:cubicBezTo>
                  <a:cubicBezTo>
                    <a:pt x="3286" y="5721"/>
                    <a:pt x="3390" y="5747"/>
                    <a:pt x="3485" y="5747"/>
                  </a:cubicBezTo>
                  <a:cubicBezTo>
                    <a:pt x="4627" y="5747"/>
                    <a:pt x="4656" y="2130"/>
                    <a:pt x="4558" y="1992"/>
                  </a:cubicBezTo>
                  <a:cubicBezTo>
                    <a:pt x="4451" y="1832"/>
                    <a:pt x="1810" y="1"/>
                    <a:pt x="181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7" name="Google Shape;507;p1"/>
            <p:cNvSpPr/>
            <p:nvPr/>
          </p:nvSpPr>
          <p:spPr>
            <a:xfrm>
              <a:off x="4664550" y="3127425"/>
              <a:ext cx="60725" cy="69300"/>
            </a:xfrm>
            <a:custGeom>
              <a:rect b="b" l="l" r="r" t="t"/>
              <a:pathLst>
                <a:path extrusionOk="0" h="2772" w="2429">
                  <a:moveTo>
                    <a:pt x="1161" y="1"/>
                  </a:moveTo>
                  <a:cubicBezTo>
                    <a:pt x="1023" y="1"/>
                    <a:pt x="920" y="31"/>
                    <a:pt x="895" y="38"/>
                  </a:cubicBezTo>
                  <a:cubicBezTo>
                    <a:pt x="821" y="70"/>
                    <a:pt x="1" y="176"/>
                    <a:pt x="139" y="1252"/>
                  </a:cubicBezTo>
                  <a:cubicBezTo>
                    <a:pt x="271" y="2196"/>
                    <a:pt x="772" y="2772"/>
                    <a:pt x="1299" y="2772"/>
                  </a:cubicBezTo>
                  <a:cubicBezTo>
                    <a:pt x="1366" y="2772"/>
                    <a:pt x="1434" y="2762"/>
                    <a:pt x="1502" y="2743"/>
                  </a:cubicBezTo>
                  <a:cubicBezTo>
                    <a:pt x="2109" y="2658"/>
                    <a:pt x="2429" y="1859"/>
                    <a:pt x="2088"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8" name="Google Shape;508;p1"/>
            <p:cNvSpPr/>
            <p:nvPr/>
          </p:nvSpPr>
          <p:spPr>
            <a:xfrm>
              <a:off x="4874600" y="3127425"/>
              <a:ext cx="60450" cy="69300"/>
            </a:xfrm>
            <a:custGeom>
              <a:rect b="b" l="l" r="r" t="t"/>
              <a:pathLst>
                <a:path extrusionOk="0" h="2772" w="2418">
                  <a:moveTo>
                    <a:pt x="1260" y="1"/>
                  </a:moveTo>
                  <a:cubicBezTo>
                    <a:pt x="977" y="1"/>
                    <a:pt x="551" y="125"/>
                    <a:pt x="331" y="815"/>
                  </a:cubicBezTo>
                  <a:cubicBezTo>
                    <a:pt x="1" y="1859"/>
                    <a:pt x="309" y="2658"/>
                    <a:pt x="927" y="2743"/>
                  </a:cubicBezTo>
                  <a:cubicBezTo>
                    <a:pt x="994" y="2762"/>
                    <a:pt x="1061" y="2772"/>
                    <a:pt x="1128" y="2772"/>
                  </a:cubicBezTo>
                  <a:cubicBezTo>
                    <a:pt x="1649" y="2772"/>
                    <a:pt x="2157" y="2196"/>
                    <a:pt x="2279" y="1252"/>
                  </a:cubicBezTo>
                  <a:cubicBezTo>
                    <a:pt x="2418" y="176"/>
                    <a:pt x="1609" y="70"/>
                    <a:pt x="1534" y="38"/>
                  </a:cubicBezTo>
                  <a:cubicBezTo>
                    <a:pt x="1506" y="31"/>
                    <a:pt x="1400" y="1"/>
                    <a:pt x="1260"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9" name="Google Shape;509;p1"/>
            <p:cNvSpPr/>
            <p:nvPr/>
          </p:nvSpPr>
          <p:spPr>
            <a:xfrm>
              <a:off x="4686650" y="3002400"/>
              <a:ext cx="228975" cy="290400"/>
            </a:xfrm>
            <a:custGeom>
              <a:rect b="b" l="l" r="r" t="t"/>
              <a:pathLst>
                <a:path extrusionOk="0" h="11616" w="9159">
                  <a:moveTo>
                    <a:pt x="4287" y="0"/>
                  </a:moveTo>
                  <a:cubicBezTo>
                    <a:pt x="3369" y="0"/>
                    <a:pt x="755" y="342"/>
                    <a:pt x="405" y="4251"/>
                  </a:cubicBezTo>
                  <a:cubicBezTo>
                    <a:pt x="1" y="8681"/>
                    <a:pt x="1911" y="11615"/>
                    <a:pt x="4383" y="11615"/>
                  </a:cubicBezTo>
                  <a:cubicBezTo>
                    <a:pt x="4448" y="11615"/>
                    <a:pt x="4514" y="11613"/>
                    <a:pt x="4580" y="11609"/>
                  </a:cubicBezTo>
                  <a:cubicBezTo>
                    <a:pt x="4645" y="11613"/>
                    <a:pt x="4711" y="11615"/>
                    <a:pt x="4776" y="11615"/>
                  </a:cubicBezTo>
                  <a:cubicBezTo>
                    <a:pt x="7248" y="11615"/>
                    <a:pt x="9158" y="8681"/>
                    <a:pt x="8754" y="4251"/>
                  </a:cubicBezTo>
                  <a:cubicBezTo>
                    <a:pt x="8395" y="342"/>
                    <a:pt x="5780" y="0"/>
                    <a:pt x="4868" y="0"/>
                  </a:cubicBezTo>
                  <a:cubicBezTo>
                    <a:pt x="4724" y="0"/>
                    <a:pt x="4623" y="9"/>
                    <a:pt x="4580" y="13"/>
                  </a:cubicBezTo>
                  <a:cubicBezTo>
                    <a:pt x="4535" y="9"/>
                    <a:pt x="4432" y="0"/>
                    <a:pt x="4287" y="0"/>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0" name="Google Shape;510;p1"/>
            <p:cNvSpPr/>
            <p:nvPr/>
          </p:nvSpPr>
          <p:spPr>
            <a:xfrm>
              <a:off x="4684525" y="3135275"/>
              <a:ext cx="233500" cy="25850"/>
            </a:xfrm>
            <a:custGeom>
              <a:rect b="b" l="l" r="r" t="t"/>
              <a:pathLst>
                <a:path extrusionOk="0" fill="none" h="1034" w="9340">
                  <a:moveTo>
                    <a:pt x="0" y="1"/>
                  </a:moveTo>
                  <a:lnTo>
                    <a:pt x="1161" y="895"/>
                  </a:lnTo>
                  <a:lnTo>
                    <a:pt x="3951" y="1034"/>
                  </a:lnTo>
                  <a:cubicBezTo>
                    <a:pt x="3951" y="1034"/>
                    <a:pt x="4771" y="118"/>
                    <a:pt x="5665" y="981"/>
                  </a:cubicBezTo>
                  <a:lnTo>
                    <a:pt x="8232" y="1034"/>
                  </a:lnTo>
                  <a:lnTo>
                    <a:pt x="9339" y="139"/>
                  </a:lnTo>
                </a:path>
              </a:pathLst>
            </a:custGeom>
            <a:no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1" name="Google Shape;511;p1"/>
            <p:cNvSpPr/>
            <p:nvPr/>
          </p:nvSpPr>
          <p:spPr>
            <a:xfrm>
              <a:off x="4710875" y="3122650"/>
              <a:ext cx="76425" cy="70025"/>
            </a:xfrm>
            <a:custGeom>
              <a:rect b="b" l="l" r="r" t="t"/>
              <a:pathLst>
                <a:path extrusionOk="0" h="2801" w="3057">
                  <a:moveTo>
                    <a:pt x="1529" y="0"/>
                  </a:moveTo>
                  <a:cubicBezTo>
                    <a:pt x="1439" y="0"/>
                    <a:pt x="1348" y="9"/>
                    <a:pt x="1257" y="27"/>
                  </a:cubicBezTo>
                  <a:cubicBezTo>
                    <a:pt x="501" y="186"/>
                    <a:pt x="1" y="921"/>
                    <a:pt x="160" y="1677"/>
                  </a:cubicBezTo>
                  <a:cubicBezTo>
                    <a:pt x="291" y="2342"/>
                    <a:pt x="875" y="2801"/>
                    <a:pt x="1528" y="2801"/>
                  </a:cubicBezTo>
                  <a:cubicBezTo>
                    <a:pt x="1618" y="2801"/>
                    <a:pt x="1709" y="2792"/>
                    <a:pt x="1800" y="2774"/>
                  </a:cubicBezTo>
                  <a:cubicBezTo>
                    <a:pt x="2556" y="2625"/>
                    <a:pt x="3057" y="1890"/>
                    <a:pt x="2897" y="1134"/>
                  </a:cubicBezTo>
                  <a:cubicBezTo>
                    <a:pt x="2766" y="460"/>
                    <a:pt x="2182" y="0"/>
                    <a:pt x="1529"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2" name="Google Shape;512;p1"/>
            <p:cNvSpPr/>
            <p:nvPr/>
          </p:nvSpPr>
          <p:spPr>
            <a:xfrm>
              <a:off x="4817900" y="3123150"/>
              <a:ext cx="79100" cy="69975"/>
            </a:xfrm>
            <a:custGeom>
              <a:rect b="b" l="l" r="r" t="t"/>
              <a:pathLst>
                <a:path extrusionOk="0" h="2799" w="3164">
                  <a:moveTo>
                    <a:pt x="1574" y="0"/>
                  </a:moveTo>
                  <a:cubicBezTo>
                    <a:pt x="1010" y="0"/>
                    <a:pt x="481" y="350"/>
                    <a:pt x="267" y="912"/>
                  </a:cubicBezTo>
                  <a:cubicBezTo>
                    <a:pt x="0" y="1636"/>
                    <a:pt x="362" y="2435"/>
                    <a:pt x="1087" y="2711"/>
                  </a:cubicBezTo>
                  <a:cubicBezTo>
                    <a:pt x="1248" y="2771"/>
                    <a:pt x="1413" y="2799"/>
                    <a:pt x="1575" y="2799"/>
                  </a:cubicBezTo>
                  <a:cubicBezTo>
                    <a:pt x="2144" y="2799"/>
                    <a:pt x="2679" y="2455"/>
                    <a:pt x="2886" y="1892"/>
                  </a:cubicBezTo>
                  <a:cubicBezTo>
                    <a:pt x="3163" y="1167"/>
                    <a:pt x="2790" y="358"/>
                    <a:pt x="2066" y="92"/>
                  </a:cubicBezTo>
                  <a:cubicBezTo>
                    <a:pt x="1904" y="30"/>
                    <a:pt x="1737" y="0"/>
                    <a:pt x="1574"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3" name="Google Shape;513;p1"/>
            <p:cNvSpPr/>
            <p:nvPr/>
          </p:nvSpPr>
          <p:spPr>
            <a:xfrm>
              <a:off x="4809650" y="3164575"/>
              <a:ext cx="15450" cy="46875"/>
            </a:xfrm>
            <a:custGeom>
              <a:rect b="b" l="l" r="r" t="t"/>
              <a:pathLst>
                <a:path extrusionOk="0" h="1875" w="618">
                  <a:moveTo>
                    <a:pt x="256" y="0"/>
                  </a:moveTo>
                  <a:lnTo>
                    <a:pt x="256" y="0"/>
                  </a:lnTo>
                  <a:cubicBezTo>
                    <a:pt x="235" y="235"/>
                    <a:pt x="245" y="458"/>
                    <a:pt x="288" y="692"/>
                  </a:cubicBezTo>
                  <a:cubicBezTo>
                    <a:pt x="298" y="799"/>
                    <a:pt x="320" y="916"/>
                    <a:pt x="352" y="1023"/>
                  </a:cubicBezTo>
                  <a:cubicBezTo>
                    <a:pt x="371" y="1127"/>
                    <a:pt x="398" y="1223"/>
                    <a:pt x="427" y="1318"/>
                  </a:cubicBezTo>
                  <a:lnTo>
                    <a:pt x="427" y="1318"/>
                  </a:lnTo>
                  <a:cubicBezTo>
                    <a:pt x="360" y="1401"/>
                    <a:pt x="288" y="1483"/>
                    <a:pt x="224" y="1566"/>
                  </a:cubicBezTo>
                  <a:cubicBezTo>
                    <a:pt x="149" y="1672"/>
                    <a:pt x="75" y="1768"/>
                    <a:pt x="0" y="1874"/>
                  </a:cubicBezTo>
                  <a:cubicBezTo>
                    <a:pt x="107" y="1811"/>
                    <a:pt x="203" y="1725"/>
                    <a:pt x="309" y="1651"/>
                  </a:cubicBezTo>
                  <a:cubicBezTo>
                    <a:pt x="405" y="1566"/>
                    <a:pt x="501" y="1480"/>
                    <a:pt x="586" y="1395"/>
                  </a:cubicBezTo>
                  <a:lnTo>
                    <a:pt x="618" y="1374"/>
                  </a:lnTo>
                  <a:lnTo>
                    <a:pt x="618" y="1321"/>
                  </a:lnTo>
                  <a:cubicBezTo>
                    <a:pt x="607" y="1204"/>
                    <a:pt x="586" y="1097"/>
                    <a:pt x="565" y="980"/>
                  </a:cubicBezTo>
                  <a:cubicBezTo>
                    <a:pt x="543" y="873"/>
                    <a:pt x="522" y="756"/>
                    <a:pt x="490" y="650"/>
                  </a:cubicBezTo>
                  <a:cubicBezTo>
                    <a:pt x="437" y="426"/>
                    <a:pt x="352" y="203"/>
                    <a:pt x="256" y="0"/>
                  </a:cubicBezTo>
                  <a:close/>
                </a:path>
              </a:pathLst>
            </a:custGeom>
            <a:solidFill>
              <a:srgbClr val="F5A68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4" name="Google Shape;514;p1"/>
            <p:cNvSpPr/>
            <p:nvPr/>
          </p:nvSpPr>
          <p:spPr>
            <a:xfrm>
              <a:off x="4763600" y="3231925"/>
              <a:ext cx="81200" cy="14625"/>
            </a:xfrm>
            <a:custGeom>
              <a:rect b="b" l="l" r="r" t="t"/>
              <a:pathLst>
                <a:path extrusionOk="0" h="585" w="3248">
                  <a:moveTo>
                    <a:pt x="3248" y="0"/>
                  </a:moveTo>
                  <a:lnTo>
                    <a:pt x="0" y="43"/>
                  </a:lnTo>
                  <a:cubicBezTo>
                    <a:pt x="524" y="396"/>
                    <a:pt x="1133" y="585"/>
                    <a:pt x="1714" y="585"/>
                  </a:cubicBezTo>
                  <a:cubicBezTo>
                    <a:pt x="2291" y="585"/>
                    <a:pt x="2839" y="398"/>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5" name="Google Shape;515;p1"/>
            <p:cNvSpPr/>
            <p:nvPr/>
          </p:nvSpPr>
          <p:spPr>
            <a:xfrm>
              <a:off x="4828275" y="3106425"/>
              <a:ext cx="53800" cy="19825"/>
            </a:xfrm>
            <a:custGeom>
              <a:rect b="b" l="l" r="r" t="t"/>
              <a:pathLst>
                <a:path extrusionOk="0" h="793" w="2152">
                  <a:moveTo>
                    <a:pt x="1014" y="1"/>
                  </a:moveTo>
                  <a:cubicBezTo>
                    <a:pt x="922" y="1"/>
                    <a:pt x="834" y="13"/>
                    <a:pt x="746" y="37"/>
                  </a:cubicBezTo>
                  <a:cubicBezTo>
                    <a:pt x="682" y="58"/>
                    <a:pt x="629" y="79"/>
                    <a:pt x="576" y="101"/>
                  </a:cubicBezTo>
                  <a:cubicBezTo>
                    <a:pt x="522" y="122"/>
                    <a:pt x="469" y="154"/>
                    <a:pt x="416" y="186"/>
                  </a:cubicBezTo>
                  <a:cubicBezTo>
                    <a:pt x="320" y="250"/>
                    <a:pt x="235" y="324"/>
                    <a:pt x="171" y="420"/>
                  </a:cubicBezTo>
                  <a:cubicBezTo>
                    <a:pt x="97" y="505"/>
                    <a:pt x="43" y="601"/>
                    <a:pt x="1" y="708"/>
                  </a:cubicBezTo>
                  <a:cubicBezTo>
                    <a:pt x="107" y="654"/>
                    <a:pt x="192" y="601"/>
                    <a:pt x="278" y="548"/>
                  </a:cubicBezTo>
                  <a:cubicBezTo>
                    <a:pt x="363" y="505"/>
                    <a:pt x="459" y="473"/>
                    <a:pt x="544" y="441"/>
                  </a:cubicBezTo>
                  <a:cubicBezTo>
                    <a:pt x="673" y="385"/>
                    <a:pt x="808" y="359"/>
                    <a:pt x="945" y="359"/>
                  </a:cubicBezTo>
                  <a:cubicBezTo>
                    <a:pt x="988" y="359"/>
                    <a:pt x="1032" y="362"/>
                    <a:pt x="1076" y="367"/>
                  </a:cubicBezTo>
                  <a:cubicBezTo>
                    <a:pt x="1257" y="388"/>
                    <a:pt x="1438" y="431"/>
                    <a:pt x="1609" y="505"/>
                  </a:cubicBezTo>
                  <a:cubicBezTo>
                    <a:pt x="1790" y="591"/>
                    <a:pt x="1981" y="686"/>
                    <a:pt x="2152" y="793"/>
                  </a:cubicBezTo>
                  <a:cubicBezTo>
                    <a:pt x="2067" y="591"/>
                    <a:pt x="1928" y="409"/>
                    <a:pt x="1747" y="271"/>
                  </a:cubicBezTo>
                  <a:cubicBezTo>
                    <a:pt x="1566" y="122"/>
                    <a:pt x="1342"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6" name="Google Shape;516;p1"/>
            <p:cNvSpPr/>
            <p:nvPr/>
          </p:nvSpPr>
          <p:spPr>
            <a:xfrm>
              <a:off x="4721250" y="3106425"/>
              <a:ext cx="53800" cy="19825"/>
            </a:xfrm>
            <a:custGeom>
              <a:rect b="b" l="l" r="r" t="t"/>
              <a:pathLst>
                <a:path extrusionOk="0" h="793" w="2152">
                  <a:moveTo>
                    <a:pt x="1014" y="1"/>
                  </a:moveTo>
                  <a:cubicBezTo>
                    <a:pt x="922" y="1"/>
                    <a:pt x="834" y="13"/>
                    <a:pt x="746" y="37"/>
                  </a:cubicBezTo>
                  <a:cubicBezTo>
                    <a:pt x="682" y="58"/>
                    <a:pt x="629" y="79"/>
                    <a:pt x="576" y="101"/>
                  </a:cubicBezTo>
                  <a:cubicBezTo>
                    <a:pt x="512" y="122"/>
                    <a:pt x="469" y="154"/>
                    <a:pt x="416" y="186"/>
                  </a:cubicBezTo>
                  <a:cubicBezTo>
                    <a:pt x="320" y="250"/>
                    <a:pt x="235" y="324"/>
                    <a:pt x="161" y="420"/>
                  </a:cubicBezTo>
                  <a:cubicBezTo>
                    <a:pt x="97" y="505"/>
                    <a:pt x="43" y="601"/>
                    <a:pt x="1" y="708"/>
                  </a:cubicBezTo>
                  <a:cubicBezTo>
                    <a:pt x="97" y="654"/>
                    <a:pt x="182" y="601"/>
                    <a:pt x="278" y="548"/>
                  </a:cubicBezTo>
                  <a:cubicBezTo>
                    <a:pt x="363" y="505"/>
                    <a:pt x="448" y="473"/>
                    <a:pt x="544" y="441"/>
                  </a:cubicBezTo>
                  <a:cubicBezTo>
                    <a:pt x="673" y="385"/>
                    <a:pt x="808" y="359"/>
                    <a:pt x="940" y="359"/>
                  </a:cubicBezTo>
                  <a:cubicBezTo>
                    <a:pt x="982" y="359"/>
                    <a:pt x="1024" y="362"/>
                    <a:pt x="1066" y="367"/>
                  </a:cubicBezTo>
                  <a:cubicBezTo>
                    <a:pt x="1257" y="388"/>
                    <a:pt x="1428" y="431"/>
                    <a:pt x="1598" y="505"/>
                  </a:cubicBezTo>
                  <a:cubicBezTo>
                    <a:pt x="1790" y="591"/>
                    <a:pt x="1971" y="686"/>
                    <a:pt x="2152" y="793"/>
                  </a:cubicBezTo>
                  <a:cubicBezTo>
                    <a:pt x="2067" y="591"/>
                    <a:pt x="1928" y="409"/>
                    <a:pt x="1747" y="271"/>
                  </a:cubicBezTo>
                  <a:cubicBezTo>
                    <a:pt x="1566" y="122"/>
                    <a:pt x="1343"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7" name="Google Shape;517;p1"/>
            <p:cNvSpPr/>
            <p:nvPr/>
          </p:nvSpPr>
          <p:spPr>
            <a:xfrm>
              <a:off x="4736175" y="3144875"/>
              <a:ext cx="35700" cy="22375"/>
            </a:xfrm>
            <a:custGeom>
              <a:rect b="b" l="l" r="r" t="t"/>
              <a:pathLst>
                <a:path extrusionOk="0" h="895" w="1428">
                  <a:moveTo>
                    <a:pt x="692" y="0"/>
                  </a:moveTo>
                  <a:cubicBezTo>
                    <a:pt x="586" y="0"/>
                    <a:pt x="479" y="11"/>
                    <a:pt x="373" y="64"/>
                  </a:cubicBezTo>
                  <a:cubicBezTo>
                    <a:pt x="277" y="107"/>
                    <a:pt x="192" y="181"/>
                    <a:pt x="128" y="288"/>
                  </a:cubicBezTo>
                  <a:cubicBezTo>
                    <a:pt x="32" y="469"/>
                    <a:pt x="0" y="682"/>
                    <a:pt x="43" y="884"/>
                  </a:cubicBezTo>
                  <a:cubicBezTo>
                    <a:pt x="64" y="692"/>
                    <a:pt x="128" y="511"/>
                    <a:pt x="234" y="352"/>
                  </a:cubicBezTo>
                  <a:cubicBezTo>
                    <a:pt x="288" y="288"/>
                    <a:pt x="352" y="235"/>
                    <a:pt x="437" y="203"/>
                  </a:cubicBezTo>
                  <a:cubicBezTo>
                    <a:pt x="522" y="171"/>
                    <a:pt x="607" y="160"/>
                    <a:pt x="703" y="160"/>
                  </a:cubicBezTo>
                  <a:cubicBezTo>
                    <a:pt x="884" y="160"/>
                    <a:pt x="1054" y="235"/>
                    <a:pt x="1161" y="373"/>
                  </a:cubicBezTo>
                  <a:cubicBezTo>
                    <a:pt x="1289" y="522"/>
                    <a:pt x="1374" y="703"/>
                    <a:pt x="1416" y="895"/>
                  </a:cubicBezTo>
                  <a:cubicBezTo>
                    <a:pt x="1427" y="682"/>
                    <a:pt x="1374" y="469"/>
                    <a:pt x="1257" y="298"/>
                  </a:cubicBezTo>
                  <a:cubicBezTo>
                    <a:pt x="1129" y="107"/>
                    <a:pt x="927" y="0"/>
                    <a:pt x="69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8" name="Google Shape;518;p1"/>
            <p:cNvSpPr/>
            <p:nvPr/>
          </p:nvSpPr>
          <p:spPr>
            <a:xfrm>
              <a:off x="4832550" y="3143475"/>
              <a:ext cx="35675" cy="22175"/>
            </a:xfrm>
            <a:custGeom>
              <a:rect b="b" l="l" r="r" t="t"/>
              <a:pathLst>
                <a:path extrusionOk="0" h="887" w="1427">
                  <a:moveTo>
                    <a:pt x="643" y="0"/>
                  </a:moveTo>
                  <a:cubicBezTo>
                    <a:pt x="549" y="0"/>
                    <a:pt x="461" y="21"/>
                    <a:pt x="373" y="56"/>
                  </a:cubicBezTo>
                  <a:cubicBezTo>
                    <a:pt x="277" y="109"/>
                    <a:pt x="192" y="184"/>
                    <a:pt x="128" y="280"/>
                  </a:cubicBezTo>
                  <a:cubicBezTo>
                    <a:pt x="32" y="461"/>
                    <a:pt x="0" y="685"/>
                    <a:pt x="43" y="887"/>
                  </a:cubicBezTo>
                  <a:cubicBezTo>
                    <a:pt x="64" y="695"/>
                    <a:pt x="128" y="514"/>
                    <a:pt x="234" y="354"/>
                  </a:cubicBezTo>
                  <a:cubicBezTo>
                    <a:pt x="288" y="280"/>
                    <a:pt x="351" y="227"/>
                    <a:pt x="437" y="195"/>
                  </a:cubicBezTo>
                  <a:cubicBezTo>
                    <a:pt x="501" y="171"/>
                    <a:pt x="564" y="159"/>
                    <a:pt x="628" y="159"/>
                  </a:cubicBezTo>
                  <a:cubicBezTo>
                    <a:pt x="650" y="159"/>
                    <a:pt x="671" y="160"/>
                    <a:pt x="692" y="163"/>
                  </a:cubicBezTo>
                  <a:cubicBezTo>
                    <a:pt x="702" y="162"/>
                    <a:pt x="713" y="162"/>
                    <a:pt x="723" y="162"/>
                  </a:cubicBezTo>
                  <a:cubicBezTo>
                    <a:pt x="892" y="162"/>
                    <a:pt x="1050" y="245"/>
                    <a:pt x="1161" y="376"/>
                  </a:cubicBezTo>
                  <a:cubicBezTo>
                    <a:pt x="1278" y="525"/>
                    <a:pt x="1363" y="695"/>
                    <a:pt x="1416" y="887"/>
                  </a:cubicBezTo>
                  <a:cubicBezTo>
                    <a:pt x="1427" y="674"/>
                    <a:pt x="1374" y="472"/>
                    <a:pt x="1257" y="301"/>
                  </a:cubicBezTo>
                  <a:cubicBezTo>
                    <a:pt x="1144" y="118"/>
                    <a:pt x="944" y="2"/>
                    <a:pt x="731" y="2"/>
                  </a:cubicBezTo>
                  <a:cubicBezTo>
                    <a:pt x="722" y="2"/>
                    <a:pt x="712" y="3"/>
                    <a:pt x="703" y="3"/>
                  </a:cubicBezTo>
                  <a:cubicBezTo>
                    <a:pt x="683" y="1"/>
                    <a:pt x="663" y="0"/>
                    <a:pt x="64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9" name="Google Shape;519;p1"/>
            <p:cNvSpPr/>
            <p:nvPr/>
          </p:nvSpPr>
          <p:spPr>
            <a:xfrm>
              <a:off x="4700750" y="2961725"/>
              <a:ext cx="187725" cy="64175"/>
            </a:xfrm>
            <a:custGeom>
              <a:rect b="b" l="l" r="r" t="t"/>
              <a:pathLst>
                <a:path extrusionOk="0" h="2567" w="7509">
                  <a:moveTo>
                    <a:pt x="5465" y="0"/>
                  </a:moveTo>
                  <a:cubicBezTo>
                    <a:pt x="4974" y="0"/>
                    <a:pt x="4447" y="153"/>
                    <a:pt x="3866" y="522"/>
                  </a:cubicBezTo>
                  <a:cubicBezTo>
                    <a:pt x="3235" y="261"/>
                    <a:pt x="2681" y="162"/>
                    <a:pt x="2204" y="162"/>
                  </a:cubicBezTo>
                  <a:cubicBezTo>
                    <a:pt x="735" y="162"/>
                    <a:pt x="1" y="1097"/>
                    <a:pt x="1" y="1097"/>
                  </a:cubicBezTo>
                  <a:lnTo>
                    <a:pt x="4090" y="2566"/>
                  </a:lnTo>
                  <a:lnTo>
                    <a:pt x="7508" y="831"/>
                  </a:lnTo>
                  <a:cubicBezTo>
                    <a:pt x="6867" y="350"/>
                    <a:pt x="6207" y="0"/>
                    <a:pt x="54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0" name="Google Shape;520;p1"/>
            <p:cNvSpPr/>
            <p:nvPr/>
          </p:nvSpPr>
          <p:spPr>
            <a:xfrm>
              <a:off x="4576975" y="2983800"/>
              <a:ext cx="137650" cy="244425"/>
            </a:xfrm>
            <a:custGeom>
              <a:rect b="b" l="l" r="r" t="t"/>
              <a:pathLst>
                <a:path extrusionOk="0" h="9777" w="5506">
                  <a:moveTo>
                    <a:pt x="5506" y="1"/>
                  </a:moveTo>
                  <a:lnTo>
                    <a:pt x="5506" y="1"/>
                  </a:lnTo>
                  <a:cubicBezTo>
                    <a:pt x="5048" y="214"/>
                    <a:pt x="4664" y="555"/>
                    <a:pt x="4398" y="991"/>
                  </a:cubicBezTo>
                  <a:cubicBezTo>
                    <a:pt x="4153" y="1428"/>
                    <a:pt x="3972" y="1907"/>
                    <a:pt x="3866" y="2397"/>
                  </a:cubicBezTo>
                  <a:cubicBezTo>
                    <a:pt x="3738" y="2876"/>
                    <a:pt x="3642" y="3366"/>
                    <a:pt x="3482" y="3824"/>
                  </a:cubicBezTo>
                  <a:cubicBezTo>
                    <a:pt x="3344" y="4282"/>
                    <a:pt x="3088" y="4686"/>
                    <a:pt x="2748" y="5016"/>
                  </a:cubicBezTo>
                  <a:cubicBezTo>
                    <a:pt x="2567" y="5176"/>
                    <a:pt x="2375" y="5314"/>
                    <a:pt x="2162" y="5421"/>
                  </a:cubicBezTo>
                  <a:cubicBezTo>
                    <a:pt x="1938" y="5527"/>
                    <a:pt x="1715" y="5655"/>
                    <a:pt x="1502" y="5783"/>
                  </a:cubicBezTo>
                  <a:cubicBezTo>
                    <a:pt x="1065" y="6060"/>
                    <a:pt x="692" y="6422"/>
                    <a:pt x="416" y="6848"/>
                  </a:cubicBezTo>
                  <a:cubicBezTo>
                    <a:pt x="277" y="7072"/>
                    <a:pt x="171" y="7306"/>
                    <a:pt x="96" y="7551"/>
                  </a:cubicBezTo>
                  <a:cubicBezTo>
                    <a:pt x="32" y="7796"/>
                    <a:pt x="0" y="8051"/>
                    <a:pt x="0" y="8307"/>
                  </a:cubicBezTo>
                  <a:cubicBezTo>
                    <a:pt x="0" y="8807"/>
                    <a:pt x="96" y="9308"/>
                    <a:pt x="277" y="9776"/>
                  </a:cubicBezTo>
                  <a:cubicBezTo>
                    <a:pt x="149" y="9297"/>
                    <a:pt x="96" y="8807"/>
                    <a:pt x="128" y="8317"/>
                  </a:cubicBezTo>
                  <a:cubicBezTo>
                    <a:pt x="149" y="8072"/>
                    <a:pt x="192" y="7838"/>
                    <a:pt x="266" y="7615"/>
                  </a:cubicBezTo>
                  <a:cubicBezTo>
                    <a:pt x="341" y="7380"/>
                    <a:pt x="447" y="7167"/>
                    <a:pt x="586" y="6965"/>
                  </a:cubicBezTo>
                  <a:cubicBezTo>
                    <a:pt x="863" y="6571"/>
                    <a:pt x="1214" y="6241"/>
                    <a:pt x="1629" y="5996"/>
                  </a:cubicBezTo>
                  <a:cubicBezTo>
                    <a:pt x="1832" y="5868"/>
                    <a:pt x="2055" y="5762"/>
                    <a:pt x="2268" y="5655"/>
                  </a:cubicBezTo>
                  <a:cubicBezTo>
                    <a:pt x="2503" y="5538"/>
                    <a:pt x="2726" y="5400"/>
                    <a:pt x="2918" y="5219"/>
                  </a:cubicBezTo>
                  <a:cubicBezTo>
                    <a:pt x="3291" y="4857"/>
                    <a:pt x="3568" y="4409"/>
                    <a:pt x="3717" y="3909"/>
                  </a:cubicBezTo>
                  <a:cubicBezTo>
                    <a:pt x="3855" y="3430"/>
                    <a:pt x="3972" y="2940"/>
                    <a:pt x="4068" y="2450"/>
                  </a:cubicBezTo>
                  <a:cubicBezTo>
                    <a:pt x="4153" y="1960"/>
                    <a:pt x="4302" y="1492"/>
                    <a:pt x="4515" y="1055"/>
                  </a:cubicBezTo>
                  <a:cubicBezTo>
                    <a:pt x="4622" y="842"/>
                    <a:pt x="4760" y="640"/>
                    <a:pt x="4931" y="459"/>
                  </a:cubicBezTo>
                  <a:cubicBezTo>
                    <a:pt x="5101" y="288"/>
                    <a:pt x="5293" y="129"/>
                    <a:pt x="550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1" name="Google Shape;521;p1"/>
            <p:cNvSpPr/>
            <p:nvPr/>
          </p:nvSpPr>
          <p:spPr>
            <a:xfrm>
              <a:off x="4684525" y="3032350"/>
              <a:ext cx="120075" cy="231800"/>
            </a:xfrm>
            <a:custGeom>
              <a:rect b="b" l="l" r="r" t="t"/>
              <a:pathLst>
                <a:path extrusionOk="0" h="9272" w="4803">
                  <a:moveTo>
                    <a:pt x="3834" y="0"/>
                  </a:moveTo>
                  <a:cubicBezTo>
                    <a:pt x="3668" y="0"/>
                    <a:pt x="3502" y="31"/>
                    <a:pt x="3344" y="93"/>
                  </a:cubicBezTo>
                  <a:cubicBezTo>
                    <a:pt x="3099" y="199"/>
                    <a:pt x="2897" y="391"/>
                    <a:pt x="2758" y="625"/>
                  </a:cubicBezTo>
                  <a:cubicBezTo>
                    <a:pt x="2694" y="742"/>
                    <a:pt x="2641" y="859"/>
                    <a:pt x="2599" y="987"/>
                  </a:cubicBezTo>
                  <a:cubicBezTo>
                    <a:pt x="2556" y="1104"/>
                    <a:pt x="2513" y="1221"/>
                    <a:pt x="2481" y="1349"/>
                  </a:cubicBezTo>
                  <a:cubicBezTo>
                    <a:pt x="2354" y="1839"/>
                    <a:pt x="2322" y="2340"/>
                    <a:pt x="2194" y="2787"/>
                  </a:cubicBezTo>
                  <a:cubicBezTo>
                    <a:pt x="2077" y="3245"/>
                    <a:pt x="1843" y="3649"/>
                    <a:pt x="1523" y="3990"/>
                  </a:cubicBezTo>
                  <a:cubicBezTo>
                    <a:pt x="1449" y="4075"/>
                    <a:pt x="1363" y="4160"/>
                    <a:pt x="1278" y="4235"/>
                  </a:cubicBezTo>
                  <a:cubicBezTo>
                    <a:pt x="1193" y="4320"/>
                    <a:pt x="1097" y="4384"/>
                    <a:pt x="1001" y="4469"/>
                  </a:cubicBezTo>
                  <a:cubicBezTo>
                    <a:pt x="916" y="4544"/>
                    <a:pt x="810" y="4608"/>
                    <a:pt x="714" y="4672"/>
                  </a:cubicBezTo>
                  <a:lnTo>
                    <a:pt x="565" y="4778"/>
                  </a:lnTo>
                  <a:cubicBezTo>
                    <a:pt x="501" y="4821"/>
                    <a:pt x="448" y="4863"/>
                    <a:pt x="394" y="4917"/>
                  </a:cubicBezTo>
                  <a:cubicBezTo>
                    <a:pt x="288" y="5012"/>
                    <a:pt x="203" y="5130"/>
                    <a:pt x="139" y="5257"/>
                  </a:cubicBezTo>
                  <a:cubicBezTo>
                    <a:pt x="75" y="5396"/>
                    <a:pt x="43" y="5534"/>
                    <a:pt x="22" y="5673"/>
                  </a:cubicBezTo>
                  <a:cubicBezTo>
                    <a:pt x="0" y="5939"/>
                    <a:pt x="22" y="6205"/>
                    <a:pt x="96" y="6461"/>
                  </a:cubicBezTo>
                  <a:cubicBezTo>
                    <a:pt x="224" y="6961"/>
                    <a:pt x="426" y="7408"/>
                    <a:pt x="597" y="7866"/>
                  </a:cubicBezTo>
                  <a:cubicBezTo>
                    <a:pt x="682" y="8090"/>
                    <a:pt x="735" y="8324"/>
                    <a:pt x="778" y="8569"/>
                  </a:cubicBezTo>
                  <a:cubicBezTo>
                    <a:pt x="788" y="8686"/>
                    <a:pt x="788" y="8803"/>
                    <a:pt x="778" y="8931"/>
                  </a:cubicBezTo>
                  <a:cubicBezTo>
                    <a:pt x="756" y="9048"/>
                    <a:pt x="724" y="9165"/>
                    <a:pt x="671" y="9272"/>
                  </a:cubicBezTo>
                  <a:cubicBezTo>
                    <a:pt x="746" y="9176"/>
                    <a:pt x="799" y="9059"/>
                    <a:pt x="831" y="8942"/>
                  </a:cubicBezTo>
                  <a:cubicBezTo>
                    <a:pt x="863" y="8814"/>
                    <a:pt x="874" y="8686"/>
                    <a:pt x="874" y="8558"/>
                  </a:cubicBezTo>
                  <a:cubicBezTo>
                    <a:pt x="863" y="8303"/>
                    <a:pt x="831" y="8058"/>
                    <a:pt x="767" y="7813"/>
                  </a:cubicBezTo>
                  <a:cubicBezTo>
                    <a:pt x="650" y="7323"/>
                    <a:pt x="480" y="6865"/>
                    <a:pt x="384" y="6397"/>
                  </a:cubicBezTo>
                  <a:cubicBezTo>
                    <a:pt x="341" y="6173"/>
                    <a:pt x="330" y="5939"/>
                    <a:pt x="352" y="5715"/>
                  </a:cubicBezTo>
                  <a:cubicBezTo>
                    <a:pt x="362" y="5609"/>
                    <a:pt x="394" y="5513"/>
                    <a:pt x="448" y="5417"/>
                  </a:cubicBezTo>
                  <a:cubicBezTo>
                    <a:pt x="501" y="5332"/>
                    <a:pt x="565" y="5247"/>
                    <a:pt x="639" y="5183"/>
                  </a:cubicBezTo>
                  <a:cubicBezTo>
                    <a:pt x="682" y="5151"/>
                    <a:pt x="714" y="5119"/>
                    <a:pt x="767" y="5087"/>
                  </a:cubicBezTo>
                  <a:cubicBezTo>
                    <a:pt x="810" y="5055"/>
                    <a:pt x="863" y="5023"/>
                    <a:pt x="916" y="4980"/>
                  </a:cubicBezTo>
                  <a:cubicBezTo>
                    <a:pt x="1023" y="4906"/>
                    <a:pt x="1129" y="4842"/>
                    <a:pt x="1225" y="4767"/>
                  </a:cubicBezTo>
                  <a:cubicBezTo>
                    <a:pt x="1321" y="4682"/>
                    <a:pt x="1438" y="4608"/>
                    <a:pt x="1523" y="4523"/>
                  </a:cubicBezTo>
                  <a:cubicBezTo>
                    <a:pt x="1619" y="4437"/>
                    <a:pt x="1715" y="4352"/>
                    <a:pt x="1800" y="4256"/>
                  </a:cubicBezTo>
                  <a:cubicBezTo>
                    <a:pt x="2162" y="3873"/>
                    <a:pt x="2418" y="3404"/>
                    <a:pt x="2545" y="2893"/>
                  </a:cubicBezTo>
                  <a:cubicBezTo>
                    <a:pt x="2663" y="2382"/>
                    <a:pt x="2684" y="1892"/>
                    <a:pt x="2780" y="1424"/>
                  </a:cubicBezTo>
                  <a:cubicBezTo>
                    <a:pt x="2822" y="1190"/>
                    <a:pt x="2886" y="966"/>
                    <a:pt x="2982" y="753"/>
                  </a:cubicBezTo>
                  <a:cubicBezTo>
                    <a:pt x="3067" y="551"/>
                    <a:pt x="3227" y="380"/>
                    <a:pt x="3419" y="263"/>
                  </a:cubicBezTo>
                  <a:cubicBezTo>
                    <a:pt x="3585" y="180"/>
                    <a:pt x="3765" y="136"/>
                    <a:pt x="3947" y="136"/>
                  </a:cubicBezTo>
                  <a:cubicBezTo>
                    <a:pt x="3998" y="136"/>
                    <a:pt x="4049" y="139"/>
                    <a:pt x="4100" y="146"/>
                  </a:cubicBezTo>
                  <a:cubicBezTo>
                    <a:pt x="4345" y="167"/>
                    <a:pt x="4579" y="220"/>
                    <a:pt x="4803" y="316"/>
                  </a:cubicBezTo>
                  <a:cubicBezTo>
                    <a:pt x="4590" y="178"/>
                    <a:pt x="4356" y="82"/>
                    <a:pt x="4111" y="29"/>
                  </a:cubicBezTo>
                  <a:cubicBezTo>
                    <a:pt x="4019" y="10"/>
                    <a:pt x="3927" y="0"/>
                    <a:pt x="383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2" name="Google Shape;522;p1"/>
            <p:cNvSpPr/>
            <p:nvPr/>
          </p:nvSpPr>
          <p:spPr>
            <a:xfrm>
              <a:off x="4578025" y="2967875"/>
              <a:ext cx="226575" cy="292025"/>
            </a:xfrm>
            <a:custGeom>
              <a:rect b="b" l="l" r="r" t="t"/>
              <a:pathLst>
                <a:path extrusionOk="0" h="11681" w="9063">
                  <a:moveTo>
                    <a:pt x="6991" y="0"/>
                  </a:moveTo>
                  <a:cubicBezTo>
                    <a:pt x="6472" y="0"/>
                    <a:pt x="5874" y="187"/>
                    <a:pt x="5229" y="585"/>
                  </a:cubicBezTo>
                  <a:cubicBezTo>
                    <a:pt x="3014" y="1958"/>
                    <a:pt x="4612" y="5068"/>
                    <a:pt x="2301" y="6356"/>
                  </a:cubicBezTo>
                  <a:cubicBezTo>
                    <a:pt x="1" y="7645"/>
                    <a:pt x="224" y="9412"/>
                    <a:pt x="704" y="10701"/>
                  </a:cubicBezTo>
                  <a:cubicBezTo>
                    <a:pt x="885" y="11159"/>
                    <a:pt x="1364" y="11414"/>
                    <a:pt x="1907" y="11542"/>
                  </a:cubicBezTo>
                  <a:cubicBezTo>
                    <a:pt x="1737" y="10882"/>
                    <a:pt x="1598" y="9923"/>
                    <a:pt x="1843" y="9018"/>
                  </a:cubicBezTo>
                  <a:lnTo>
                    <a:pt x="1843" y="9018"/>
                  </a:lnTo>
                  <a:cubicBezTo>
                    <a:pt x="1843" y="9019"/>
                    <a:pt x="1673" y="10563"/>
                    <a:pt x="2194" y="11595"/>
                  </a:cubicBezTo>
                  <a:cubicBezTo>
                    <a:pt x="2471" y="11638"/>
                    <a:pt x="2759" y="11670"/>
                    <a:pt x="3036" y="11670"/>
                  </a:cubicBezTo>
                  <a:cubicBezTo>
                    <a:pt x="2951" y="11361"/>
                    <a:pt x="2929" y="11031"/>
                    <a:pt x="2961" y="10701"/>
                  </a:cubicBezTo>
                  <a:lnTo>
                    <a:pt x="2961" y="10701"/>
                  </a:lnTo>
                  <a:cubicBezTo>
                    <a:pt x="3025" y="11031"/>
                    <a:pt x="3132" y="11361"/>
                    <a:pt x="3249" y="11680"/>
                  </a:cubicBezTo>
                  <a:cubicBezTo>
                    <a:pt x="3547" y="11680"/>
                    <a:pt x="3834" y="11659"/>
                    <a:pt x="4122" y="11627"/>
                  </a:cubicBezTo>
                  <a:cubicBezTo>
                    <a:pt x="5006" y="10562"/>
                    <a:pt x="2833" y="8124"/>
                    <a:pt x="4473" y="7283"/>
                  </a:cubicBezTo>
                  <a:cubicBezTo>
                    <a:pt x="6901" y="6037"/>
                    <a:pt x="6337" y="4801"/>
                    <a:pt x="7008" y="3428"/>
                  </a:cubicBezTo>
                  <a:cubicBezTo>
                    <a:pt x="7288" y="2840"/>
                    <a:pt x="7672" y="2671"/>
                    <a:pt x="8022" y="2671"/>
                  </a:cubicBezTo>
                  <a:cubicBezTo>
                    <a:pt x="8495" y="2671"/>
                    <a:pt x="8903" y="2981"/>
                    <a:pt x="8903" y="2981"/>
                  </a:cubicBezTo>
                  <a:cubicBezTo>
                    <a:pt x="9062" y="1120"/>
                    <a:pt x="8265" y="0"/>
                    <a:pt x="699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3" name="Google Shape;523;p1"/>
            <p:cNvSpPr/>
            <p:nvPr/>
          </p:nvSpPr>
          <p:spPr>
            <a:xfrm>
              <a:off x="4882850" y="2983550"/>
              <a:ext cx="137675" cy="244675"/>
            </a:xfrm>
            <a:custGeom>
              <a:rect b="b" l="l" r="r" t="t"/>
              <a:pathLst>
                <a:path extrusionOk="0" h="9787" w="5507">
                  <a:moveTo>
                    <a:pt x="1" y="0"/>
                  </a:moveTo>
                  <a:lnTo>
                    <a:pt x="1" y="0"/>
                  </a:lnTo>
                  <a:cubicBezTo>
                    <a:pt x="203" y="128"/>
                    <a:pt x="395" y="288"/>
                    <a:pt x="576" y="458"/>
                  </a:cubicBezTo>
                  <a:cubicBezTo>
                    <a:pt x="735" y="639"/>
                    <a:pt x="885" y="841"/>
                    <a:pt x="991" y="1054"/>
                  </a:cubicBezTo>
                  <a:cubicBezTo>
                    <a:pt x="1204" y="1502"/>
                    <a:pt x="1353" y="1960"/>
                    <a:pt x="1438" y="2449"/>
                  </a:cubicBezTo>
                  <a:cubicBezTo>
                    <a:pt x="1523" y="2939"/>
                    <a:pt x="1641" y="3429"/>
                    <a:pt x="1790" y="3908"/>
                  </a:cubicBezTo>
                  <a:cubicBezTo>
                    <a:pt x="1928" y="4409"/>
                    <a:pt x="2205" y="4856"/>
                    <a:pt x="2588" y="5218"/>
                  </a:cubicBezTo>
                  <a:cubicBezTo>
                    <a:pt x="2780" y="5399"/>
                    <a:pt x="2993" y="5537"/>
                    <a:pt x="3227" y="5655"/>
                  </a:cubicBezTo>
                  <a:cubicBezTo>
                    <a:pt x="3451" y="5761"/>
                    <a:pt x="3664" y="5878"/>
                    <a:pt x="3866" y="6006"/>
                  </a:cubicBezTo>
                  <a:cubicBezTo>
                    <a:pt x="4282" y="6251"/>
                    <a:pt x="4644" y="6581"/>
                    <a:pt x="4920" y="6975"/>
                  </a:cubicBezTo>
                  <a:cubicBezTo>
                    <a:pt x="5048" y="7167"/>
                    <a:pt x="5155" y="7380"/>
                    <a:pt x="5240" y="7614"/>
                  </a:cubicBezTo>
                  <a:cubicBezTo>
                    <a:pt x="5304" y="7838"/>
                    <a:pt x="5357" y="8082"/>
                    <a:pt x="5368" y="8317"/>
                  </a:cubicBezTo>
                  <a:cubicBezTo>
                    <a:pt x="5400" y="8807"/>
                    <a:pt x="5346" y="9307"/>
                    <a:pt x="5229" y="9786"/>
                  </a:cubicBezTo>
                  <a:cubicBezTo>
                    <a:pt x="5400" y="9307"/>
                    <a:pt x="5495" y="8817"/>
                    <a:pt x="5506" y="8306"/>
                  </a:cubicBezTo>
                  <a:cubicBezTo>
                    <a:pt x="5495" y="8051"/>
                    <a:pt x="5464" y="7806"/>
                    <a:pt x="5400" y="7550"/>
                  </a:cubicBezTo>
                  <a:cubicBezTo>
                    <a:pt x="5325" y="7305"/>
                    <a:pt x="5219" y="7071"/>
                    <a:pt x="5091" y="6858"/>
                  </a:cubicBezTo>
                  <a:cubicBezTo>
                    <a:pt x="4814" y="6421"/>
                    <a:pt x="4441" y="6059"/>
                    <a:pt x="4005" y="5793"/>
                  </a:cubicBezTo>
                  <a:cubicBezTo>
                    <a:pt x="3792" y="5655"/>
                    <a:pt x="3568" y="5527"/>
                    <a:pt x="3334" y="5420"/>
                  </a:cubicBezTo>
                  <a:cubicBezTo>
                    <a:pt x="3121" y="5314"/>
                    <a:pt x="2929" y="5186"/>
                    <a:pt x="2759" y="5016"/>
                  </a:cubicBezTo>
                  <a:cubicBezTo>
                    <a:pt x="2407" y="4686"/>
                    <a:pt x="2162" y="4281"/>
                    <a:pt x="2024" y="3823"/>
                  </a:cubicBezTo>
                  <a:cubicBezTo>
                    <a:pt x="1854" y="3365"/>
                    <a:pt x="1758" y="2875"/>
                    <a:pt x="1641" y="2396"/>
                  </a:cubicBezTo>
                  <a:cubicBezTo>
                    <a:pt x="1523" y="1906"/>
                    <a:pt x="1353" y="1427"/>
                    <a:pt x="1108" y="990"/>
                  </a:cubicBezTo>
                  <a:cubicBezTo>
                    <a:pt x="842" y="565"/>
                    <a:pt x="459" y="213"/>
                    <a:pt x="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4" name="Google Shape;524;p1"/>
            <p:cNvSpPr/>
            <p:nvPr/>
          </p:nvSpPr>
          <p:spPr>
            <a:xfrm>
              <a:off x="4792350" y="3032400"/>
              <a:ext cx="120350" cy="232025"/>
            </a:xfrm>
            <a:custGeom>
              <a:rect b="b" l="l" r="r" t="t"/>
              <a:pathLst>
                <a:path extrusionOk="0" h="9281" w="4814">
                  <a:moveTo>
                    <a:pt x="1000" y="1"/>
                  </a:moveTo>
                  <a:cubicBezTo>
                    <a:pt x="901" y="1"/>
                    <a:pt x="801" y="13"/>
                    <a:pt x="703" y="37"/>
                  </a:cubicBezTo>
                  <a:cubicBezTo>
                    <a:pt x="458" y="91"/>
                    <a:pt x="213" y="176"/>
                    <a:pt x="0" y="314"/>
                  </a:cubicBezTo>
                  <a:cubicBezTo>
                    <a:pt x="224" y="218"/>
                    <a:pt x="458" y="165"/>
                    <a:pt x="703" y="144"/>
                  </a:cubicBezTo>
                  <a:cubicBezTo>
                    <a:pt x="742" y="140"/>
                    <a:pt x="781" y="139"/>
                    <a:pt x="820" y="139"/>
                  </a:cubicBezTo>
                  <a:cubicBezTo>
                    <a:pt x="1015" y="139"/>
                    <a:pt x="1207" y="183"/>
                    <a:pt x="1384" y="272"/>
                  </a:cubicBezTo>
                  <a:cubicBezTo>
                    <a:pt x="1576" y="378"/>
                    <a:pt x="1736" y="549"/>
                    <a:pt x="1821" y="751"/>
                  </a:cubicBezTo>
                  <a:cubicBezTo>
                    <a:pt x="1917" y="964"/>
                    <a:pt x="1981" y="1198"/>
                    <a:pt x="2023" y="1422"/>
                  </a:cubicBezTo>
                  <a:cubicBezTo>
                    <a:pt x="2119" y="1890"/>
                    <a:pt x="2141" y="2380"/>
                    <a:pt x="2258" y="2891"/>
                  </a:cubicBezTo>
                  <a:cubicBezTo>
                    <a:pt x="2385" y="3402"/>
                    <a:pt x="2641" y="3871"/>
                    <a:pt x="3003" y="4254"/>
                  </a:cubicBezTo>
                  <a:cubicBezTo>
                    <a:pt x="3088" y="4350"/>
                    <a:pt x="3184" y="4435"/>
                    <a:pt x="3280" y="4521"/>
                  </a:cubicBezTo>
                  <a:cubicBezTo>
                    <a:pt x="3376" y="4606"/>
                    <a:pt x="3472" y="4680"/>
                    <a:pt x="3578" y="4765"/>
                  </a:cubicBezTo>
                  <a:cubicBezTo>
                    <a:pt x="3674" y="4851"/>
                    <a:pt x="3780" y="4915"/>
                    <a:pt x="3887" y="4978"/>
                  </a:cubicBezTo>
                  <a:cubicBezTo>
                    <a:pt x="3940" y="5021"/>
                    <a:pt x="3993" y="5064"/>
                    <a:pt x="4036" y="5085"/>
                  </a:cubicBezTo>
                  <a:cubicBezTo>
                    <a:pt x="4079" y="5117"/>
                    <a:pt x="4121" y="5149"/>
                    <a:pt x="4164" y="5191"/>
                  </a:cubicBezTo>
                  <a:cubicBezTo>
                    <a:pt x="4238" y="5255"/>
                    <a:pt x="4302" y="5330"/>
                    <a:pt x="4355" y="5426"/>
                  </a:cubicBezTo>
                  <a:cubicBezTo>
                    <a:pt x="4398" y="5511"/>
                    <a:pt x="4430" y="5617"/>
                    <a:pt x="4451" y="5724"/>
                  </a:cubicBezTo>
                  <a:cubicBezTo>
                    <a:pt x="4473" y="5947"/>
                    <a:pt x="4462" y="6171"/>
                    <a:pt x="4419" y="6395"/>
                  </a:cubicBezTo>
                  <a:cubicBezTo>
                    <a:pt x="4324" y="6863"/>
                    <a:pt x="4153" y="7332"/>
                    <a:pt x="4036" y="7811"/>
                  </a:cubicBezTo>
                  <a:cubicBezTo>
                    <a:pt x="3972" y="8056"/>
                    <a:pt x="3930" y="8311"/>
                    <a:pt x="3930" y="8567"/>
                  </a:cubicBezTo>
                  <a:cubicBezTo>
                    <a:pt x="3919" y="8684"/>
                    <a:pt x="3940" y="8812"/>
                    <a:pt x="3972" y="8940"/>
                  </a:cubicBezTo>
                  <a:cubicBezTo>
                    <a:pt x="4004" y="9057"/>
                    <a:pt x="4057" y="9174"/>
                    <a:pt x="4132" y="9280"/>
                  </a:cubicBezTo>
                  <a:cubicBezTo>
                    <a:pt x="4079" y="9163"/>
                    <a:pt x="4036" y="9046"/>
                    <a:pt x="4025" y="8929"/>
                  </a:cubicBezTo>
                  <a:cubicBezTo>
                    <a:pt x="4015" y="8812"/>
                    <a:pt x="4015" y="8684"/>
                    <a:pt x="4036" y="8567"/>
                  </a:cubicBezTo>
                  <a:cubicBezTo>
                    <a:pt x="4068" y="8333"/>
                    <a:pt x="4132" y="8098"/>
                    <a:pt x="4217" y="7875"/>
                  </a:cubicBezTo>
                  <a:cubicBezTo>
                    <a:pt x="4377" y="7406"/>
                    <a:pt x="4579" y="6959"/>
                    <a:pt x="4707" y="6459"/>
                  </a:cubicBezTo>
                  <a:cubicBezTo>
                    <a:pt x="4781" y="6203"/>
                    <a:pt x="4813" y="5937"/>
                    <a:pt x="4781" y="5671"/>
                  </a:cubicBezTo>
                  <a:cubicBezTo>
                    <a:pt x="4771" y="5532"/>
                    <a:pt x="4728" y="5394"/>
                    <a:pt x="4664" y="5266"/>
                  </a:cubicBezTo>
                  <a:cubicBezTo>
                    <a:pt x="4600" y="5138"/>
                    <a:pt x="4515" y="5021"/>
                    <a:pt x="4409" y="4915"/>
                  </a:cubicBezTo>
                  <a:cubicBezTo>
                    <a:pt x="4355" y="4872"/>
                    <a:pt x="4302" y="4819"/>
                    <a:pt x="4249" y="4787"/>
                  </a:cubicBezTo>
                  <a:lnTo>
                    <a:pt x="4100" y="4680"/>
                  </a:lnTo>
                  <a:cubicBezTo>
                    <a:pt x="4004" y="4595"/>
                    <a:pt x="3887" y="4542"/>
                    <a:pt x="3802" y="4467"/>
                  </a:cubicBezTo>
                  <a:cubicBezTo>
                    <a:pt x="3717" y="4393"/>
                    <a:pt x="3621" y="4318"/>
                    <a:pt x="3535" y="4244"/>
                  </a:cubicBezTo>
                  <a:cubicBezTo>
                    <a:pt x="3450" y="4158"/>
                    <a:pt x="3365" y="4073"/>
                    <a:pt x="3291" y="3988"/>
                  </a:cubicBezTo>
                  <a:cubicBezTo>
                    <a:pt x="2971" y="3658"/>
                    <a:pt x="2737" y="3243"/>
                    <a:pt x="2620" y="2795"/>
                  </a:cubicBezTo>
                  <a:cubicBezTo>
                    <a:pt x="2492" y="2348"/>
                    <a:pt x="2460" y="1848"/>
                    <a:pt x="2332" y="1347"/>
                  </a:cubicBezTo>
                  <a:cubicBezTo>
                    <a:pt x="2290" y="1230"/>
                    <a:pt x="2258" y="1102"/>
                    <a:pt x="2215" y="985"/>
                  </a:cubicBezTo>
                  <a:cubicBezTo>
                    <a:pt x="2172" y="857"/>
                    <a:pt x="2119" y="740"/>
                    <a:pt x="2055" y="623"/>
                  </a:cubicBezTo>
                  <a:cubicBezTo>
                    <a:pt x="1917" y="389"/>
                    <a:pt x="1715" y="208"/>
                    <a:pt x="1470" y="91"/>
                  </a:cubicBezTo>
                  <a:cubicBezTo>
                    <a:pt x="1319" y="32"/>
                    <a:pt x="1160" y="1"/>
                    <a:pt x="100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5" name="Google Shape;525;p1"/>
            <p:cNvSpPr/>
            <p:nvPr/>
          </p:nvSpPr>
          <p:spPr>
            <a:xfrm>
              <a:off x="4796800" y="2967875"/>
              <a:ext cx="222375" cy="292025"/>
            </a:xfrm>
            <a:custGeom>
              <a:rect b="b" l="l" r="r" t="t"/>
              <a:pathLst>
                <a:path extrusionOk="0" h="11681" w="8895">
                  <a:moveTo>
                    <a:pt x="1939" y="0"/>
                  </a:moveTo>
                  <a:cubicBezTo>
                    <a:pt x="715" y="0"/>
                    <a:pt x="1" y="1120"/>
                    <a:pt x="152" y="2981"/>
                  </a:cubicBezTo>
                  <a:cubicBezTo>
                    <a:pt x="152" y="2981"/>
                    <a:pt x="503" y="2675"/>
                    <a:pt x="929" y="2675"/>
                  </a:cubicBezTo>
                  <a:cubicBezTo>
                    <a:pt x="1245" y="2675"/>
                    <a:pt x="1602" y="2843"/>
                    <a:pt x="1888" y="3428"/>
                  </a:cubicBezTo>
                  <a:cubicBezTo>
                    <a:pt x="2548" y="4801"/>
                    <a:pt x="1994" y="6047"/>
                    <a:pt x="4412" y="7283"/>
                  </a:cubicBezTo>
                  <a:cubicBezTo>
                    <a:pt x="6062" y="8134"/>
                    <a:pt x="3879" y="10573"/>
                    <a:pt x="4774" y="11638"/>
                  </a:cubicBezTo>
                  <a:cubicBezTo>
                    <a:pt x="5050" y="11668"/>
                    <a:pt x="5326" y="11681"/>
                    <a:pt x="5604" y="11681"/>
                  </a:cubicBezTo>
                  <a:cubicBezTo>
                    <a:pt x="5819" y="11681"/>
                    <a:pt x="6036" y="11673"/>
                    <a:pt x="6254" y="11659"/>
                  </a:cubicBezTo>
                  <a:cubicBezTo>
                    <a:pt x="6446" y="11137"/>
                    <a:pt x="6573" y="10594"/>
                    <a:pt x="6637" y="10041"/>
                  </a:cubicBezTo>
                  <a:lnTo>
                    <a:pt x="6637" y="10041"/>
                  </a:lnTo>
                  <a:cubicBezTo>
                    <a:pt x="6701" y="10573"/>
                    <a:pt x="6669" y="11105"/>
                    <a:pt x="6531" y="11627"/>
                  </a:cubicBezTo>
                  <a:cubicBezTo>
                    <a:pt x="6733" y="11595"/>
                    <a:pt x="6925" y="11563"/>
                    <a:pt x="7127" y="11510"/>
                  </a:cubicBezTo>
                  <a:cubicBezTo>
                    <a:pt x="7202" y="11286"/>
                    <a:pt x="7266" y="11063"/>
                    <a:pt x="7298" y="10839"/>
                  </a:cubicBezTo>
                  <a:lnTo>
                    <a:pt x="7298" y="10839"/>
                  </a:lnTo>
                  <a:cubicBezTo>
                    <a:pt x="7308" y="11042"/>
                    <a:pt x="7298" y="11255"/>
                    <a:pt x="7276" y="11457"/>
                  </a:cubicBezTo>
                  <a:cubicBezTo>
                    <a:pt x="7702" y="11318"/>
                    <a:pt x="8043" y="11073"/>
                    <a:pt x="8192" y="10711"/>
                  </a:cubicBezTo>
                  <a:cubicBezTo>
                    <a:pt x="8671" y="9412"/>
                    <a:pt x="8895" y="7645"/>
                    <a:pt x="6595" y="6356"/>
                  </a:cubicBezTo>
                  <a:cubicBezTo>
                    <a:pt x="4284" y="5068"/>
                    <a:pt x="5881" y="1958"/>
                    <a:pt x="3666" y="585"/>
                  </a:cubicBezTo>
                  <a:cubicBezTo>
                    <a:pt x="3022" y="187"/>
                    <a:pt x="2438" y="0"/>
                    <a:pt x="193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526" name="Google Shape;526;p1"/>
          <p:cNvGrpSpPr/>
          <p:nvPr/>
        </p:nvGrpSpPr>
        <p:grpSpPr>
          <a:xfrm>
            <a:off x="8173916" y="4449454"/>
            <a:ext cx="953108" cy="1265881"/>
            <a:chOff x="5723850" y="2801025"/>
            <a:chExt cx="508225" cy="666800"/>
          </a:xfrm>
        </p:grpSpPr>
        <p:sp>
          <p:nvSpPr>
            <p:cNvPr id="527" name="Google Shape;527;p1"/>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8" name="Google Shape;528;p1"/>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9" name="Google Shape;529;p1"/>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0" name="Google Shape;530;p1"/>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1" name="Google Shape;531;p1"/>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2" name="Google Shape;532;p1"/>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3" name="Google Shape;533;p1"/>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4" name="Google Shape;534;p1"/>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5" name="Google Shape;535;p1"/>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6" name="Google Shape;536;p1"/>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7" name="Google Shape;537;p1"/>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8" name="Google Shape;538;p1"/>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9" name="Google Shape;539;p1"/>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0" name="Google Shape;540;p1"/>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1" name="Google Shape;541;p1"/>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2" name="Google Shape;542;p1"/>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3" name="Google Shape;543;p1"/>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4" name="Google Shape;544;p1"/>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5" name="Google Shape;545;p1"/>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6" name="Google Shape;546;p1"/>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7" name="Google Shape;547;p1"/>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8" name="Google Shape;548;p1"/>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9" name="Google Shape;549;p1"/>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550" name="Google Shape;550;p1"/>
          <p:cNvGrpSpPr/>
          <p:nvPr/>
        </p:nvGrpSpPr>
        <p:grpSpPr>
          <a:xfrm>
            <a:off x="9768235" y="6247853"/>
            <a:ext cx="1058410" cy="1209646"/>
            <a:chOff x="6296225" y="2180550"/>
            <a:chExt cx="508225" cy="589775"/>
          </a:xfrm>
        </p:grpSpPr>
        <p:sp>
          <p:nvSpPr>
            <p:cNvPr id="551" name="Google Shape;551;p1"/>
            <p:cNvSpPr/>
            <p:nvPr/>
          </p:nvSpPr>
          <p:spPr>
            <a:xfrm>
              <a:off x="6296225" y="2490775"/>
              <a:ext cx="504500" cy="279550"/>
            </a:xfrm>
            <a:custGeom>
              <a:rect b="b" l="l" r="r" t="t"/>
              <a:pathLst>
                <a:path extrusionOk="0" h="11182" w="20180">
                  <a:moveTo>
                    <a:pt x="8306" y="0"/>
                  </a:moveTo>
                  <a:lnTo>
                    <a:pt x="8306" y="0"/>
                  </a:lnTo>
                  <a:cubicBezTo>
                    <a:pt x="8306" y="1"/>
                    <a:pt x="8658" y="2631"/>
                    <a:pt x="7571" y="3419"/>
                  </a:cubicBezTo>
                  <a:cubicBezTo>
                    <a:pt x="6720" y="4036"/>
                    <a:pt x="1874" y="5048"/>
                    <a:pt x="1086" y="7178"/>
                  </a:cubicBezTo>
                  <a:cubicBezTo>
                    <a:pt x="607" y="8477"/>
                    <a:pt x="245" y="9819"/>
                    <a:pt x="0" y="11182"/>
                  </a:cubicBezTo>
                  <a:lnTo>
                    <a:pt x="20180" y="11182"/>
                  </a:lnTo>
                  <a:cubicBezTo>
                    <a:pt x="19935" y="9819"/>
                    <a:pt x="19573" y="8477"/>
                    <a:pt x="19093" y="7178"/>
                  </a:cubicBezTo>
                  <a:cubicBezTo>
                    <a:pt x="18305" y="5048"/>
                    <a:pt x="13460" y="4036"/>
                    <a:pt x="12608" y="3419"/>
                  </a:cubicBezTo>
                  <a:cubicBezTo>
                    <a:pt x="11522" y="2631"/>
                    <a:pt x="11874" y="1"/>
                    <a:pt x="11874" y="0"/>
                  </a:cubicBezTo>
                  <a:lnTo>
                    <a:pt x="11874" y="0"/>
                  </a:lnTo>
                  <a:lnTo>
                    <a:pt x="10095" y="54"/>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2" name="Google Shape;552;p1"/>
            <p:cNvSpPr/>
            <p:nvPr/>
          </p:nvSpPr>
          <p:spPr>
            <a:xfrm>
              <a:off x="6495625" y="2490775"/>
              <a:ext cx="97450" cy="73225"/>
            </a:xfrm>
            <a:custGeom>
              <a:rect b="b" l="l" r="r" t="t"/>
              <a:pathLst>
                <a:path extrusionOk="0" h="2929" w="3898">
                  <a:moveTo>
                    <a:pt x="330" y="0"/>
                  </a:moveTo>
                  <a:cubicBezTo>
                    <a:pt x="330" y="1"/>
                    <a:pt x="575" y="1875"/>
                    <a:pt x="0" y="2929"/>
                  </a:cubicBezTo>
                  <a:cubicBezTo>
                    <a:pt x="841" y="2844"/>
                    <a:pt x="1672" y="2673"/>
                    <a:pt x="2396" y="2269"/>
                  </a:cubicBezTo>
                  <a:cubicBezTo>
                    <a:pt x="2918" y="1970"/>
                    <a:pt x="3408" y="1619"/>
                    <a:pt x="3844" y="1225"/>
                  </a:cubicBezTo>
                  <a:cubicBezTo>
                    <a:pt x="3834" y="820"/>
                    <a:pt x="3844" y="405"/>
                    <a:pt x="3898" y="0"/>
                  </a:cubicBezTo>
                  <a:lnTo>
                    <a:pt x="3898" y="0"/>
                  </a:lnTo>
                  <a:lnTo>
                    <a:pt x="210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3" name="Google Shape;553;p1"/>
            <p:cNvSpPr/>
            <p:nvPr/>
          </p:nvSpPr>
          <p:spPr>
            <a:xfrm>
              <a:off x="6296225" y="2576225"/>
              <a:ext cx="508225" cy="194100"/>
            </a:xfrm>
            <a:custGeom>
              <a:rect b="b" l="l" r="r" t="t"/>
              <a:pathLst>
                <a:path extrusionOk="0" h="7764" w="20329">
                  <a:moveTo>
                    <a:pt x="12811" y="1"/>
                  </a:moveTo>
                  <a:cubicBezTo>
                    <a:pt x="11912" y="513"/>
                    <a:pt x="10900" y="789"/>
                    <a:pt x="9866" y="789"/>
                  </a:cubicBezTo>
                  <a:cubicBezTo>
                    <a:pt x="9847" y="789"/>
                    <a:pt x="9827" y="789"/>
                    <a:pt x="9808" y="789"/>
                  </a:cubicBezTo>
                  <a:cubicBezTo>
                    <a:pt x="8881" y="789"/>
                    <a:pt x="7976" y="586"/>
                    <a:pt x="7146" y="192"/>
                  </a:cubicBezTo>
                  <a:cubicBezTo>
                    <a:pt x="5644" y="831"/>
                    <a:pt x="1800" y="1843"/>
                    <a:pt x="1097" y="3728"/>
                  </a:cubicBezTo>
                  <a:cubicBezTo>
                    <a:pt x="607" y="5038"/>
                    <a:pt x="245" y="6390"/>
                    <a:pt x="0" y="7764"/>
                  </a:cubicBezTo>
                  <a:lnTo>
                    <a:pt x="20329" y="7764"/>
                  </a:lnTo>
                  <a:cubicBezTo>
                    <a:pt x="20084" y="6390"/>
                    <a:pt x="19722" y="5038"/>
                    <a:pt x="19243" y="3728"/>
                  </a:cubicBezTo>
                  <a:cubicBezTo>
                    <a:pt x="18465" y="1662"/>
                    <a:pt x="13886" y="629"/>
                    <a:pt x="12811" y="1"/>
                  </a:cubicBezTo>
                  <a:close/>
                </a:path>
              </a:pathLst>
            </a:cu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4" name="Google Shape;554;p1"/>
            <p:cNvSpPr/>
            <p:nvPr/>
          </p:nvSpPr>
          <p:spPr>
            <a:xfrm>
              <a:off x="6304725" y="2581550"/>
              <a:ext cx="492000" cy="188775"/>
            </a:xfrm>
            <a:custGeom>
              <a:rect b="b" l="l" r="r" t="t"/>
              <a:pathLst>
                <a:path extrusionOk="0" h="7551" w="19680">
                  <a:moveTo>
                    <a:pt x="5634" y="948"/>
                  </a:moveTo>
                  <a:lnTo>
                    <a:pt x="5634" y="2066"/>
                  </a:lnTo>
                  <a:lnTo>
                    <a:pt x="4569" y="2066"/>
                  </a:lnTo>
                  <a:lnTo>
                    <a:pt x="4569" y="948"/>
                  </a:lnTo>
                  <a:close/>
                  <a:moveTo>
                    <a:pt x="6880" y="948"/>
                  </a:moveTo>
                  <a:lnTo>
                    <a:pt x="6880" y="2066"/>
                  </a:lnTo>
                  <a:lnTo>
                    <a:pt x="5815" y="2066"/>
                  </a:lnTo>
                  <a:lnTo>
                    <a:pt x="5815" y="948"/>
                  </a:lnTo>
                  <a:close/>
                  <a:moveTo>
                    <a:pt x="8137" y="948"/>
                  </a:moveTo>
                  <a:lnTo>
                    <a:pt x="8137" y="2066"/>
                  </a:lnTo>
                  <a:lnTo>
                    <a:pt x="7072" y="2066"/>
                  </a:lnTo>
                  <a:lnTo>
                    <a:pt x="7072" y="948"/>
                  </a:lnTo>
                  <a:close/>
                  <a:moveTo>
                    <a:pt x="9383" y="948"/>
                  </a:moveTo>
                  <a:lnTo>
                    <a:pt x="9383" y="2066"/>
                  </a:lnTo>
                  <a:lnTo>
                    <a:pt x="8318" y="2066"/>
                  </a:lnTo>
                  <a:lnTo>
                    <a:pt x="8318" y="948"/>
                  </a:lnTo>
                  <a:close/>
                  <a:moveTo>
                    <a:pt x="10639" y="948"/>
                  </a:moveTo>
                  <a:lnTo>
                    <a:pt x="10639" y="2066"/>
                  </a:lnTo>
                  <a:lnTo>
                    <a:pt x="9574" y="2066"/>
                  </a:lnTo>
                  <a:lnTo>
                    <a:pt x="9574" y="948"/>
                  </a:lnTo>
                  <a:close/>
                  <a:moveTo>
                    <a:pt x="11885" y="948"/>
                  </a:moveTo>
                  <a:lnTo>
                    <a:pt x="11885" y="2066"/>
                  </a:lnTo>
                  <a:lnTo>
                    <a:pt x="10820" y="2066"/>
                  </a:lnTo>
                  <a:lnTo>
                    <a:pt x="10820" y="948"/>
                  </a:lnTo>
                  <a:close/>
                  <a:moveTo>
                    <a:pt x="13131" y="948"/>
                  </a:moveTo>
                  <a:lnTo>
                    <a:pt x="13131" y="2066"/>
                  </a:lnTo>
                  <a:lnTo>
                    <a:pt x="12066" y="2066"/>
                  </a:lnTo>
                  <a:lnTo>
                    <a:pt x="12066" y="948"/>
                  </a:lnTo>
                  <a:close/>
                  <a:moveTo>
                    <a:pt x="14387" y="948"/>
                  </a:moveTo>
                  <a:lnTo>
                    <a:pt x="14387" y="2066"/>
                  </a:lnTo>
                  <a:lnTo>
                    <a:pt x="13323" y="2066"/>
                  </a:lnTo>
                  <a:lnTo>
                    <a:pt x="13323" y="948"/>
                  </a:lnTo>
                  <a:close/>
                  <a:moveTo>
                    <a:pt x="3132" y="2205"/>
                  </a:moveTo>
                  <a:lnTo>
                    <a:pt x="3132" y="3323"/>
                  </a:lnTo>
                  <a:lnTo>
                    <a:pt x="2067" y="3323"/>
                  </a:lnTo>
                  <a:lnTo>
                    <a:pt x="2067" y="2205"/>
                  </a:lnTo>
                  <a:close/>
                  <a:moveTo>
                    <a:pt x="4378" y="2205"/>
                  </a:moveTo>
                  <a:lnTo>
                    <a:pt x="4378" y="3323"/>
                  </a:lnTo>
                  <a:lnTo>
                    <a:pt x="3313" y="3323"/>
                  </a:lnTo>
                  <a:lnTo>
                    <a:pt x="3313" y="2205"/>
                  </a:lnTo>
                  <a:close/>
                  <a:moveTo>
                    <a:pt x="5634" y="2205"/>
                  </a:moveTo>
                  <a:lnTo>
                    <a:pt x="5634" y="3323"/>
                  </a:lnTo>
                  <a:lnTo>
                    <a:pt x="4569" y="3323"/>
                  </a:lnTo>
                  <a:lnTo>
                    <a:pt x="4569" y="2205"/>
                  </a:lnTo>
                  <a:close/>
                  <a:moveTo>
                    <a:pt x="6880" y="2205"/>
                  </a:moveTo>
                  <a:lnTo>
                    <a:pt x="6880" y="3323"/>
                  </a:lnTo>
                  <a:lnTo>
                    <a:pt x="5815" y="3323"/>
                  </a:lnTo>
                  <a:lnTo>
                    <a:pt x="5815" y="2205"/>
                  </a:lnTo>
                  <a:close/>
                  <a:moveTo>
                    <a:pt x="8137" y="2205"/>
                  </a:moveTo>
                  <a:lnTo>
                    <a:pt x="8137" y="3323"/>
                  </a:lnTo>
                  <a:lnTo>
                    <a:pt x="7072" y="3323"/>
                  </a:lnTo>
                  <a:lnTo>
                    <a:pt x="7072" y="2205"/>
                  </a:lnTo>
                  <a:close/>
                  <a:moveTo>
                    <a:pt x="9383" y="2205"/>
                  </a:moveTo>
                  <a:lnTo>
                    <a:pt x="9383" y="3323"/>
                  </a:lnTo>
                  <a:lnTo>
                    <a:pt x="8318" y="3323"/>
                  </a:lnTo>
                  <a:lnTo>
                    <a:pt x="8318" y="2205"/>
                  </a:lnTo>
                  <a:close/>
                  <a:moveTo>
                    <a:pt x="10639" y="2205"/>
                  </a:moveTo>
                  <a:lnTo>
                    <a:pt x="10639" y="3323"/>
                  </a:lnTo>
                  <a:lnTo>
                    <a:pt x="9574" y="3323"/>
                  </a:lnTo>
                  <a:lnTo>
                    <a:pt x="9574" y="2205"/>
                  </a:lnTo>
                  <a:close/>
                  <a:moveTo>
                    <a:pt x="11885" y="2205"/>
                  </a:moveTo>
                  <a:lnTo>
                    <a:pt x="11885" y="3323"/>
                  </a:lnTo>
                  <a:lnTo>
                    <a:pt x="10820" y="3323"/>
                  </a:lnTo>
                  <a:lnTo>
                    <a:pt x="10820" y="2205"/>
                  </a:lnTo>
                  <a:close/>
                  <a:moveTo>
                    <a:pt x="13131" y="2205"/>
                  </a:moveTo>
                  <a:lnTo>
                    <a:pt x="13131" y="3323"/>
                  </a:lnTo>
                  <a:lnTo>
                    <a:pt x="12066" y="3323"/>
                  </a:lnTo>
                  <a:lnTo>
                    <a:pt x="12066" y="2205"/>
                  </a:lnTo>
                  <a:close/>
                  <a:moveTo>
                    <a:pt x="14387" y="2205"/>
                  </a:moveTo>
                  <a:lnTo>
                    <a:pt x="14387" y="3323"/>
                  </a:lnTo>
                  <a:lnTo>
                    <a:pt x="13323" y="3323"/>
                  </a:lnTo>
                  <a:lnTo>
                    <a:pt x="13323" y="2205"/>
                  </a:lnTo>
                  <a:close/>
                  <a:moveTo>
                    <a:pt x="15633" y="2205"/>
                  </a:moveTo>
                  <a:lnTo>
                    <a:pt x="15633" y="3323"/>
                  </a:lnTo>
                  <a:lnTo>
                    <a:pt x="14569" y="3323"/>
                  </a:lnTo>
                  <a:lnTo>
                    <a:pt x="14569" y="2205"/>
                  </a:lnTo>
                  <a:close/>
                  <a:moveTo>
                    <a:pt x="16890" y="2205"/>
                  </a:moveTo>
                  <a:lnTo>
                    <a:pt x="16890" y="3323"/>
                  </a:lnTo>
                  <a:lnTo>
                    <a:pt x="15825" y="3323"/>
                  </a:lnTo>
                  <a:lnTo>
                    <a:pt x="15825" y="2205"/>
                  </a:lnTo>
                  <a:close/>
                  <a:moveTo>
                    <a:pt x="1886" y="3461"/>
                  </a:moveTo>
                  <a:lnTo>
                    <a:pt x="1886" y="4569"/>
                  </a:lnTo>
                  <a:lnTo>
                    <a:pt x="821" y="4569"/>
                  </a:lnTo>
                  <a:lnTo>
                    <a:pt x="821" y="3461"/>
                  </a:lnTo>
                  <a:close/>
                  <a:moveTo>
                    <a:pt x="3132" y="3461"/>
                  </a:moveTo>
                  <a:lnTo>
                    <a:pt x="3132" y="4569"/>
                  </a:lnTo>
                  <a:lnTo>
                    <a:pt x="2067" y="4569"/>
                  </a:lnTo>
                  <a:lnTo>
                    <a:pt x="2067" y="3461"/>
                  </a:lnTo>
                  <a:close/>
                  <a:moveTo>
                    <a:pt x="4378" y="3461"/>
                  </a:moveTo>
                  <a:lnTo>
                    <a:pt x="4378" y="4569"/>
                  </a:lnTo>
                  <a:lnTo>
                    <a:pt x="3313" y="4569"/>
                  </a:lnTo>
                  <a:lnTo>
                    <a:pt x="3313" y="3461"/>
                  </a:lnTo>
                  <a:close/>
                  <a:moveTo>
                    <a:pt x="5634" y="3461"/>
                  </a:moveTo>
                  <a:lnTo>
                    <a:pt x="5634" y="4569"/>
                  </a:lnTo>
                  <a:lnTo>
                    <a:pt x="4569" y="4569"/>
                  </a:lnTo>
                  <a:lnTo>
                    <a:pt x="4569" y="3461"/>
                  </a:lnTo>
                  <a:close/>
                  <a:moveTo>
                    <a:pt x="6880" y="3461"/>
                  </a:moveTo>
                  <a:lnTo>
                    <a:pt x="6880" y="4569"/>
                  </a:lnTo>
                  <a:lnTo>
                    <a:pt x="5815" y="4569"/>
                  </a:lnTo>
                  <a:lnTo>
                    <a:pt x="5815" y="3461"/>
                  </a:lnTo>
                  <a:close/>
                  <a:moveTo>
                    <a:pt x="8137" y="3461"/>
                  </a:moveTo>
                  <a:lnTo>
                    <a:pt x="8137" y="4569"/>
                  </a:lnTo>
                  <a:lnTo>
                    <a:pt x="7072" y="4569"/>
                  </a:lnTo>
                  <a:lnTo>
                    <a:pt x="7072" y="3461"/>
                  </a:lnTo>
                  <a:close/>
                  <a:moveTo>
                    <a:pt x="9383" y="3461"/>
                  </a:moveTo>
                  <a:lnTo>
                    <a:pt x="9383" y="4569"/>
                  </a:lnTo>
                  <a:lnTo>
                    <a:pt x="8318" y="4569"/>
                  </a:lnTo>
                  <a:lnTo>
                    <a:pt x="8318" y="3461"/>
                  </a:lnTo>
                  <a:close/>
                  <a:moveTo>
                    <a:pt x="10639" y="3461"/>
                  </a:moveTo>
                  <a:lnTo>
                    <a:pt x="10639" y="4569"/>
                  </a:lnTo>
                  <a:lnTo>
                    <a:pt x="9574" y="4569"/>
                  </a:lnTo>
                  <a:lnTo>
                    <a:pt x="9574" y="3461"/>
                  </a:lnTo>
                  <a:close/>
                  <a:moveTo>
                    <a:pt x="11885" y="3461"/>
                  </a:moveTo>
                  <a:lnTo>
                    <a:pt x="11885" y="4569"/>
                  </a:lnTo>
                  <a:lnTo>
                    <a:pt x="10820" y="4569"/>
                  </a:lnTo>
                  <a:lnTo>
                    <a:pt x="10820" y="3461"/>
                  </a:lnTo>
                  <a:close/>
                  <a:moveTo>
                    <a:pt x="13131" y="3461"/>
                  </a:moveTo>
                  <a:lnTo>
                    <a:pt x="13131" y="4569"/>
                  </a:lnTo>
                  <a:lnTo>
                    <a:pt x="12066" y="4569"/>
                  </a:lnTo>
                  <a:lnTo>
                    <a:pt x="12066" y="3461"/>
                  </a:lnTo>
                  <a:close/>
                  <a:moveTo>
                    <a:pt x="14387" y="3461"/>
                  </a:moveTo>
                  <a:lnTo>
                    <a:pt x="14387" y="4569"/>
                  </a:lnTo>
                  <a:lnTo>
                    <a:pt x="13323" y="4569"/>
                  </a:lnTo>
                  <a:lnTo>
                    <a:pt x="13323" y="3461"/>
                  </a:lnTo>
                  <a:close/>
                  <a:moveTo>
                    <a:pt x="15633" y="3461"/>
                  </a:moveTo>
                  <a:lnTo>
                    <a:pt x="15633" y="4569"/>
                  </a:lnTo>
                  <a:lnTo>
                    <a:pt x="14569" y="4569"/>
                  </a:lnTo>
                  <a:lnTo>
                    <a:pt x="14569" y="3461"/>
                  </a:lnTo>
                  <a:close/>
                  <a:moveTo>
                    <a:pt x="16890" y="3461"/>
                  </a:moveTo>
                  <a:lnTo>
                    <a:pt x="16890" y="4569"/>
                  </a:lnTo>
                  <a:lnTo>
                    <a:pt x="15825" y="4569"/>
                  </a:lnTo>
                  <a:lnTo>
                    <a:pt x="15825" y="3461"/>
                  </a:lnTo>
                  <a:close/>
                  <a:moveTo>
                    <a:pt x="18136" y="3461"/>
                  </a:moveTo>
                  <a:lnTo>
                    <a:pt x="18136" y="4569"/>
                  </a:lnTo>
                  <a:lnTo>
                    <a:pt x="17071" y="4569"/>
                  </a:lnTo>
                  <a:lnTo>
                    <a:pt x="17071" y="3461"/>
                  </a:lnTo>
                  <a:close/>
                  <a:moveTo>
                    <a:pt x="1886" y="4707"/>
                  </a:moveTo>
                  <a:lnTo>
                    <a:pt x="1886" y="5825"/>
                  </a:lnTo>
                  <a:lnTo>
                    <a:pt x="821" y="5825"/>
                  </a:lnTo>
                  <a:lnTo>
                    <a:pt x="821" y="4707"/>
                  </a:lnTo>
                  <a:close/>
                  <a:moveTo>
                    <a:pt x="3132" y="4707"/>
                  </a:moveTo>
                  <a:lnTo>
                    <a:pt x="3132" y="5825"/>
                  </a:lnTo>
                  <a:lnTo>
                    <a:pt x="2067" y="5825"/>
                  </a:lnTo>
                  <a:lnTo>
                    <a:pt x="2067" y="4707"/>
                  </a:lnTo>
                  <a:close/>
                  <a:moveTo>
                    <a:pt x="4378" y="4707"/>
                  </a:moveTo>
                  <a:lnTo>
                    <a:pt x="4378" y="5825"/>
                  </a:lnTo>
                  <a:lnTo>
                    <a:pt x="3313" y="5825"/>
                  </a:lnTo>
                  <a:lnTo>
                    <a:pt x="3313" y="4707"/>
                  </a:lnTo>
                  <a:close/>
                  <a:moveTo>
                    <a:pt x="5634" y="4707"/>
                  </a:moveTo>
                  <a:lnTo>
                    <a:pt x="5634" y="5825"/>
                  </a:lnTo>
                  <a:lnTo>
                    <a:pt x="4569" y="5825"/>
                  </a:lnTo>
                  <a:lnTo>
                    <a:pt x="4569" y="4707"/>
                  </a:lnTo>
                  <a:close/>
                  <a:moveTo>
                    <a:pt x="6880" y="4707"/>
                  </a:moveTo>
                  <a:lnTo>
                    <a:pt x="6880" y="5825"/>
                  </a:lnTo>
                  <a:lnTo>
                    <a:pt x="5815" y="5825"/>
                  </a:lnTo>
                  <a:lnTo>
                    <a:pt x="5815" y="4707"/>
                  </a:lnTo>
                  <a:close/>
                  <a:moveTo>
                    <a:pt x="8137" y="4707"/>
                  </a:moveTo>
                  <a:lnTo>
                    <a:pt x="8137" y="5825"/>
                  </a:lnTo>
                  <a:lnTo>
                    <a:pt x="7072" y="5825"/>
                  </a:lnTo>
                  <a:lnTo>
                    <a:pt x="7072" y="4707"/>
                  </a:lnTo>
                  <a:close/>
                  <a:moveTo>
                    <a:pt x="9383" y="4707"/>
                  </a:moveTo>
                  <a:lnTo>
                    <a:pt x="9383" y="5825"/>
                  </a:lnTo>
                  <a:lnTo>
                    <a:pt x="8318" y="5825"/>
                  </a:lnTo>
                  <a:lnTo>
                    <a:pt x="8318" y="4707"/>
                  </a:lnTo>
                  <a:close/>
                  <a:moveTo>
                    <a:pt x="10639" y="4707"/>
                  </a:moveTo>
                  <a:lnTo>
                    <a:pt x="10639" y="5825"/>
                  </a:lnTo>
                  <a:lnTo>
                    <a:pt x="9574" y="5825"/>
                  </a:lnTo>
                  <a:lnTo>
                    <a:pt x="9574" y="4707"/>
                  </a:lnTo>
                  <a:close/>
                  <a:moveTo>
                    <a:pt x="11885" y="4707"/>
                  </a:moveTo>
                  <a:lnTo>
                    <a:pt x="11885" y="5825"/>
                  </a:lnTo>
                  <a:lnTo>
                    <a:pt x="10820" y="5825"/>
                  </a:lnTo>
                  <a:lnTo>
                    <a:pt x="10820" y="4707"/>
                  </a:lnTo>
                  <a:close/>
                  <a:moveTo>
                    <a:pt x="13131" y="4707"/>
                  </a:moveTo>
                  <a:lnTo>
                    <a:pt x="13131" y="5825"/>
                  </a:lnTo>
                  <a:lnTo>
                    <a:pt x="12066" y="5825"/>
                  </a:lnTo>
                  <a:lnTo>
                    <a:pt x="12066" y="4707"/>
                  </a:lnTo>
                  <a:close/>
                  <a:moveTo>
                    <a:pt x="14387" y="4707"/>
                  </a:moveTo>
                  <a:lnTo>
                    <a:pt x="14387" y="5825"/>
                  </a:lnTo>
                  <a:lnTo>
                    <a:pt x="13323" y="5825"/>
                  </a:lnTo>
                  <a:lnTo>
                    <a:pt x="13323" y="4707"/>
                  </a:lnTo>
                  <a:close/>
                  <a:moveTo>
                    <a:pt x="15633" y="4707"/>
                  </a:moveTo>
                  <a:lnTo>
                    <a:pt x="15633" y="5825"/>
                  </a:lnTo>
                  <a:lnTo>
                    <a:pt x="14569" y="5825"/>
                  </a:lnTo>
                  <a:lnTo>
                    <a:pt x="14569" y="4707"/>
                  </a:lnTo>
                  <a:close/>
                  <a:moveTo>
                    <a:pt x="16890" y="4707"/>
                  </a:moveTo>
                  <a:lnTo>
                    <a:pt x="16890" y="5825"/>
                  </a:lnTo>
                  <a:lnTo>
                    <a:pt x="15825" y="5825"/>
                  </a:lnTo>
                  <a:lnTo>
                    <a:pt x="15825" y="4707"/>
                  </a:lnTo>
                  <a:close/>
                  <a:moveTo>
                    <a:pt x="18136" y="4707"/>
                  </a:moveTo>
                  <a:lnTo>
                    <a:pt x="18136" y="5825"/>
                  </a:lnTo>
                  <a:lnTo>
                    <a:pt x="17071" y="5825"/>
                  </a:lnTo>
                  <a:lnTo>
                    <a:pt x="17071" y="4707"/>
                  </a:lnTo>
                  <a:close/>
                  <a:moveTo>
                    <a:pt x="6848" y="1"/>
                  </a:moveTo>
                  <a:lnTo>
                    <a:pt x="6848" y="810"/>
                  </a:lnTo>
                  <a:lnTo>
                    <a:pt x="5783" y="810"/>
                  </a:lnTo>
                  <a:lnTo>
                    <a:pt x="5783" y="341"/>
                  </a:lnTo>
                  <a:lnTo>
                    <a:pt x="5602" y="416"/>
                  </a:lnTo>
                  <a:lnTo>
                    <a:pt x="5602" y="810"/>
                  </a:lnTo>
                  <a:lnTo>
                    <a:pt x="4537" y="810"/>
                  </a:lnTo>
                  <a:cubicBezTo>
                    <a:pt x="4420" y="853"/>
                    <a:pt x="4314" y="906"/>
                    <a:pt x="4197" y="948"/>
                  </a:cubicBezTo>
                  <a:lnTo>
                    <a:pt x="4388" y="948"/>
                  </a:lnTo>
                  <a:lnTo>
                    <a:pt x="4388" y="2066"/>
                  </a:lnTo>
                  <a:lnTo>
                    <a:pt x="3323" y="2066"/>
                  </a:lnTo>
                  <a:lnTo>
                    <a:pt x="3323" y="1353"/>
                  </a:lnTo>
                  <a:cubicBezTo>
                    <a:pt x="3259" y="1374"/>
                    <a:pt x="3196" y="1406"/>
                    <a:pt x="3132" y="1438"/>
                  </a:cubicBezTo>
                  <a:lnTo>
                    <a:pt x="3132" y="2066"/>
                  </a:lnTo>
                  <a:lnTo>
                    <a:pt x="2067" y="2066"/>
                  </a:lnTo>
                  <a:lnTo>
                    <a:pt x="2067" y="2045"/>
                  </a:lnTo>
                  <a:cubicBezTo>
                    <a:pt x="2003" y="2098"/>
                    <a:pt x="1928" y="2141"/>
                    <a:pt x="1864" y="2194"/>
                  </a:cubicBezTo>
                  <a:lnTo>
                    <a:pt x="1886" y="2194"/>
                  </a:lnTo>
                  <a:lnTo>
                    <a:pt x="1886" y="3323"/>
                  </a:lnTo>
                  <a:lnTo>
                    <a:pt x="842" y="3323"/>
                  </a:lnTo>
                  <a:cubicBezTo>
                    <a:pt x="810" y="3387"/>
                    <a:pt x="778" y="3461"/>
                    <a:pt x="757" y="3515"/>
                  </a:cubicBezTo>
                  <a:cubicBezTo>
                    <a:pt x="714" y="3632"/>
                    <a:pt x="672" y="3749"/>
                    <a:pt x="629" y="3866"/>
                  </a:cubicBezTo>
                  <a:lnTo>
                    <a:pt x="629" y="4580"/>
                  </a:lnTo>
                  <a:lnTo>
                    <a:pt x="395" y="4580"/>
                  </a:lnTo>
                  <a:cubicBezTo>
                    <a:pt x="384" y="4622"/>
                    <a:pt x="363" y="4665"/>
                    <a:pt x="352" y="4707"/>
                  </a:cubicBezTo>
                  <a:lnTo>
                    <a:pt x="629" y="4707"/>
                  </a:lnTo>
                  <a:lnTo>
                    <a:pt x="629" y="5825"/>
                  </a:lnTo>
                  <a:lnTo>
                    <a:pt x="33" y="5825"/>
                  </a:lnTo>
                  <a:cubicBezTo>
                    <a:pt x="22" y="5868"/>
                    <a:pt x="12" y="5911"/>
                    <a:pt x="1" y="5953"/>
                  </a:cubicBezTo>
                  <a:lnTo>
                    <a:pt x="629" y="5953"/>
                  </a:lnTo>
                  <a:lnTo>
                    <a:pt x="629" y="7551"/>
                  </a:lnTo>
                  <a:lnTo>
                    <a:pt x="821" y="7551"/>
                  </a:lnTo>
                  <a:lnTo>
                    <a:pt x="821" y="5953"/>
                  </a:lnTo>
                  <a:lnTo>
                    <a:pt x="1886" y="5953"/>
                  </a:lnTo>
                  <a:lnTo>
                    <a:pt x="1886" y="7551"/>
                  </a:lnTo>
                  <a:lnTo>
                    <a:pt x="2077" y="7551"/>
                  </a:lnTo>
                  <a:lnTo>
                    <a:pt x="2077" y="5953"/>
                  </a:lnTo>
                  <a:lnTo>
                    <a:pt x="3142" y="5953"/>
                  </a:lnTo>
                  <a:lnTo>
                    <a:pt x="3142" y="7551"/>
                  </a:lnTo>
                  <a:lnTo>
                    <a:pt x="3323" y="7551"/>
                  </a:lnTo>
                  <a:lnTo>
                    <a:pt x="3323" y="5953"/>
                  </a:lnTo>
                  <a:lnTo>
                    <a:pt x="4388" y="5953"/>
                  </a:lnTo>
                  <a:lnTo>
                    <a:pt x="4388" y="7551"/>
                  </a:lnTo>
                  <a:lnTo>
                    <a:pt x="4580" y="7551"/>
                  </a:lnTo>
                  <a:lnTo>
                    <a:pt x="4580" y="5953"/>
                  </a:lnTo>
                  <a:lnTo>
                    <a:pt x="5645" y="5953"/>
                  </a:lnTo>
                  <a:lnTo>
                    <a:pt x="5645" y="7551"/>
                  </a:lnTo>
                  <a:lnTo>
                    <a:pt x="5826" y="7551"/>
                  </a:lnTo>
                  <a:lnTo>
                    <a:pt x="5826" y="5953"/>
                  </a:lnTo>
                  <a:lnTo>
                    <a:pt x="6891" y="5953"/>
                  </a:lnTo>
                  <a:lnTo>
                    <a:pt x="6891" y="7551"/>
                  </a:lnTo>
                  <a:lnTo>
                    <a:pt x="7082" y="7551"/>
                  </a:lnTo>
                  <a:lnTo>
                    <a:pt x="7082" y="5953"/>
                  </a:lnTo>
                  <a:lnTo>
                    <a:pt x="8147" y="5953"/>
                  </a:lnTo>
                  <a:lnTo>
                    <a:pt x="8147" y="7551"/>
                  </a:lnTo>
                  <a:lnTo>
                    <a:pt x="8339" y="7551"/>
                  </a:lnTo>
                  <a:lnTo>
                    <a:pt x="8339" y="5953"/>
                  </a:lnTo>
                  <a:lnTo>
                    <a:pt x="9404" y="5953"/>
                  </a:lnTo>
                  <a:lnTo>
                    <a:pt x="9404" y="7551"/>
                  </a:lnTo>
                  <a:lnTo>
                    <a:pt x="9585" y="7551"/>
                  </a:lnTo>
                  <a:lnTo>
                    <a:pt x="9585" y="5953"/>
                  </a:lnTo>
                  <a:lnTo>
                    <a:pt x="10650" y="5953"/>
                  </a:lnTo>
                  <a:lnTo>
                    <a:pt x="10650" y="7551"/>
                  </a:lnTo>
                  <a:lnTo>
                    <a:pt x="10841" y="7551"/>
                  </a:lnTo>
                  <a:lnTo>
                    <a:pt x="10841" y="5953"/>
                  </a:lnTo>
                  <a:lnTo>
                    <a:pt x="11906" y="5953"/>
                  </a:lnTo>
                  <a:lnTo>
                    <a:pt x="11906" y="7551"/>
                  </a:lnTo>
                  <a:lnTo>
                    <a:pt x="12098" y="7551"/>
                  </a:lnTo>
                  <a:lnTo>
                    <a:pt x="12098" y="5953"/>
                  </a:lnTo>
                  <a:lnTo>
                    <a:pt x="13163" y="5953"/>
                  </a:lnTo>
                  <a:lnTo>
                    <a:pt x="13163" y="7551"/>
                  </a:lnTo>
                  <a:lnTo>
                    <a:pt x="13344" y="7551"/>
                  </a:lnTo>
                  <a:lnTo>
                    <a:pt x="13344" y="5953"/>
                  </a:lnTo>
                  <a:lnTo>
                    <a:pt x="14409" y="5953"/>
                  </a:lnTo>
                  <a:lnTo>
                    <a:pt x="14409" y="7551"/>
                  </a:lnTo>
                  <a:lnTo>
                    <a:pt x="14600" y="7551"/>
                  </a:lnTo>
                  <a:lnTo>
                    <a:pt x="14600" y="5953"/>
                  </a:lnTo>
                  <a:lnTo>
                    <a:pt x="15665" y="5953"/>
                  </a:lnTo>
                  <a:lnTo>
                    <a:pt x="15665" y="7551"/>
                  </a:lnTo>
                  <a:lnTo>
                    <a:pt x="15857" y="7551"/>
                  </a:lnTo>
                  <a:lnTo>
                    <a:pt x="15857" y="5953"/>
                  </a:lnTo>
                  <a:lnTo>
                    <a:pt x="16922" y="5953"/>
                  </a:lnTo>
                  <a:lnTo>
                    <a:pt x="16922" y="7551"/>
                  </a:lnTo>
                  <a:lnTo>
                    <a:pt x="17103" y="7551"/>
                  </a:lnTo>
                  <a:lnTo>
                    <a:pt x="17103" y="5953"/>
                  </a:lnTo>
                  <a:lnTo>
                    <a:pt x="18168" y="5953"/>
                  </a:lnTo>
                  <a:lnTo>
                    <a:pt x="18168" y="7551"/>
                  </a:lnTo>
                  <a:lnTo>
                    <a:pt x="18359" y="7551"/>
                  </a:lnTo>
                  <a:lnTo>
                    <a:pt x="18359" y="5953"/>
                  </a:lnTo>
                  <a:lnTo>
                    <a:pt x="19680" y="5953"/>
                  </a:lnTo>
                  <a:cubicBezTo>
                    <a:pt x="19669" y="5911"/>
                    <a:pt x="19659" y="5868"/>
                    <a:pt x="19648" y="5825"/>
                  </a:cubicBezTo>
                  <a:lnTo>
                    <a:pt x="18359" y="5825"/>
                  </a:lnTo>
                  <a:lnTo>
                    <a:pt x="18359" y="4707"/>
                  </a:lnTo>
                  <a:lnTo>
                    <a:pt x="19297" y="4707"/>
                  </a:lnTo>
                  <a:cubicBezTo>
                    <a:pt x="19286" y="4665"/>
                    <a:pt x="19265" y="4622"/>
                    <a:pt x="19254" y="4580"/>
                  </a:cubicBezTo>
                  <a:lnTo>
                    <a:pt x="18328" y="4580"/>
                  </a:lnTo>
                  <a:lnTo>
                    <a:pt x="18328" y="3461"/>
                  </a:lnTo>
                  <a:lnTo>
                    <a:pt x="18860" y="3461"/>
                  </a:lnTo>
                  <a:cubicBezTo>
                    <a:pt x="18849" y="3408"/>
                    <a:pt x="18828" y="3366"/>
                    <a:pt x="18807" y="3323"/>
                  </a:cubicBezTo>
                  <a:lnTo>
                    <a:pt x="18317" y="3323"/>
                  </a:lnTo>
                  <a:lnTo>
                    <a:pt x="18317" y="2673"/>
                  </a:lnTo>
                  <a:cubicBezTo>
                    <a:pt x="18264" y="2610"/>
                    <a:pt x="18200" y="2546"/>
                    <a:pt x="18136" y="2482"/>
                  </a:cubicBezTo>
                  <a:lnTo>
                    <a:pt x="18136" y="3323"/>
                  </a:lnTo>
                  <a:lnTo>
                    <a:pt x="17071" y="3323"/>
                  </a:lnTo>
                  <a:lnTo>
                    <a:pt x="17071" y="2205"/>
                  </a:lnTo>
                  <a:lnTo>
                    <a:pt x="17784" y="2205"/>
                  </a:lnTo>
                  <a:cubicBezTo>
                    <a:pt x="17721" y="2162"/>
                    <a:pt x="17657" y="2120"/>
                    <a:pt x="17593" y="2077"/>
                  </a:cubicBezTo>
                  <a:lnTo>
                    <a:pt x="17060" y="2077"/>
                  </a:lnTo>
                  <a:lnTo>
                    <a:pt x="17060" y="1747"/>
                  </a:lnTo>
                  <a:lnTo>
                    <a:pt x="16879" y="1641"/>
                  </a:lnTo>
                  <a:lnTo>
                    <a:pt x="16879" y="2077"/>
                  </a:lnTo>
                  <a:lnTo>
                    <a:pt x="15814" y="2077"/>
                  </a:lnTo>
                  <a:lnTo>
                    <a:pt x="15814" y="1129"/>
                  </a:lnTo>
                  <a:cubicBezTo>
                    <a:pt x="15751" y="1097"/>
                    <a:pt x="15687" y="1076"/>
                    <a:pt x="15623" y="1044"/>
                  </a:cubicBezTo>
                  <a:lnTo>
                    <a:pt x="15623" y="2066"/>
                  </a:lnTo>
                  <a:lnTo>
                    <a:pt x="14558" y="2066"/>
                  </a:lnTo>
                  <a:lnTo>
                    <a:pt x="14558" y="948"/>
                  </a:lnTo>
                  <a:lnTo>
                    <a:pt x="15399" y="948"/>
                  </a:lnTo>
                  <a:cubicBezTo>
                    <a:pt x="15282" y="906"/>
                    <a:pt x="15176" y="863"/>
                    <a:pt x="15058" y="821"/>
                  </a:cubicBezTo>
                  <a:lnTo>
                    <a:pt x="14558" y="821"/>
                  </a:lnTo>
                  <a:lnTo>
                    <a:pt x="14558" y="629"/>
                  </a:lnTo>
                  <a:lnTo>
                    <a:pt x="14366" y="554"/>
                  </a:lnTo>
                  <a:lnTo>
                    <a:pt x="14366" y="821"/>
                  </a:lnTo>
                  <a:lnTo>
                    <a:pt x="13301" y="821"/>
                  </a:lnTo>
                  <a:lnTo>
                    <a:pt x="13301" y="171"/>
                  </a:lnTo>
                  <a:lnTo>
                    <a:pt x="13120" y="96"/>
                  </a:lnTo>
                  <a:lnTo>
                    <a:pt x="13120" y="821"/>
                  </a:lnTo>
                  <a:lnTo>
                    <a:pt x="12055" y="821"/>
                  </a:lnTo>
                  <a:lnTo>
                    <a:pt x="12055" y="1"/>
                  </a:lnTo>
                  <a:cubicBezTo>
                    <a:pt x="11992" y="22"/>
                    <a:pt x="11928" y="54"/>
                    <a:pt x="11864" y="75"/>
                  </a:cubicBezTo>
                  <a:lnTo>
                    <a:pt x="11864" y="821"/>
                  </a:lnTo>
                  <a:lnTo>
                    <a:pt x="10799" y="821"/>
                  </a:lnTo>
                  <a:lnTo>
                    <a:pt x="10799" y="416"/>
                  </a:lnTo>
                  <a:cubicBezTo>
                    <a:pt x="10735" y="437"/>
                    <a:pt x="10671" y="448"/>
                    <a:pt x="10607" y="459"/>
                  </a:cubicBezTo>
                  <a:lnTo>
                    <a:pt x="10607" y="810"/>
                  </a:lnTo>
                  <a:lnTo>
                    <a:pt x="9542" y="810"/>
                  </a:lnTo>
                  <a:lnTo>
                    <a:pt x="9542" y="565"/>
                  </a:lnTo>
                  <a:lnTo>
                    <a:pt x="9361" y="565"/>
                  </a:lnTo>
                  <a:lnTo>
                    <a:pt x="9361" y="810"/>
                  </a:lnTo>
                  <a:lnTo>
                    <a:pt x="8296" y="810"/>
                  </a:lnTo>
                  <a:lnTo>
                    <a:pt x="8296" y="469"/>
                  </a:lnTo>
                  <a:cubicBezTo>
                    <a:pt x="8232" y="448"/>
                    <a:pt x="8158" y="437"/>
                    <a:pt x="8105" y="427"/>
                  </a:cubicBezTo>
                  <a:lnTo>
                    <a:pt x="8105" y="810"/>
                  </a:lnTo>
                  <a:lnTo>
                    <a:pt x="7040" y="810"/>
                  </a:lnTo>
                  <a:lnTo>
                    <a:pt x="7040" y="86"/>
                  </a:lnTo>
                  <a:cubicBezTo>
                    <a:pt x="6976" y="65"/>
                    <a:pt x="6912" y="33"/>
                    <a:pt x="6848"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5" name="Google Shape;555;p1"/>
            <p:cNvSpPr/>
            <p:nvPr/>
          </p:nvSpPr>
          <p:spPr>
            <a:xfrm>
              <a:off x="6428525" y="2371175"/>
              <a:ext cx="52475" cy="59825"/>
            </a:xfrm>
            <a:custGeom>
              <a:rect b="b" l="l" r="r" t="t"/>
              <a:pathLst>
                <a:path extrusionOk="0" h="2393" w="2099">
                  <a:moveTo>
                    <a:pt x="1010" y="1"/>
                  </a:moveTo>
                  <a:cubicBezTo>
                    <a:pt x="889" y="1"/>
                    <a:pt x="799" y="28"/>
                    <a:pt x="778" y="35"/>
                  </a:cubicBezTo>
                  <a:cubicBezTo>
                    <a:pt x="714" y="56"/>
                    <a:pt x="1" y="152"/>
                    <a:pt x="128" y="1079"/>
                  </a:cubicBezTo>
                  <a:cubicBezTo>
                    <a:pt x="232" y="1898"/>
                    <a:pt x="669" y="2393"/>
                    <a:pt x="1122" y="2393"/>
                  </a:cubicBezTo>
                  <a:cubicBezTo>
                    <a:pt x="1181" y="2393"/>
                    <a:pt x="1241" y="2384"/>
                    <a:pt x="1300" y="2367"/>
                  </a:cubicBezTo>
                  <a:cubicBezTo>
                    <a:pt x="1822" y="2293"/>
                    <a:pt x="2098" y="1601"/>
                    <a:pt x="1811" y="706"/>
                  </a:cubicBezTo>
                  <a:cubicBezTo>
                    <a:pt x="1619"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6" name="Google Shape;556;p1"/>
            <p:cNvSpPr/>
            <p:nvPr/>
          </p:nvSpPr>
          <p:spPr>
            <a:xfrm>
              <a:off x="6613825" y="2371175"/>
              <a:ext cx="52200" cy="59825"/>
            </a:xfrm>
            <a:custGeom>
              <a:rect b="b" l="l" r="r" t="t"/>
              <a:pathLst>
                <a:path extrusionOk="0" h="2393" w="2088">
                  <a:moveTo>
                    <a:pt x="1088" y="1"/>
                  </a:moveTo>
                  <a:cubicBezTo>
                    <a:pt x="846" y="1"/>
                    <a:pt x="479" y="110"/>
                    <a:pt x="288" y="706"/>
                  </a:cubicBezTo>
                  <a:cubicBezTo>
                    <a:pt x="0" y="1601"/>
                    <a:pt x="277" y="2293"/>
                    <a:pt x="799" y="2367"/>
                  </a:cubicBezTo>
                  <a:cubicBezTo>
                    <a:pt x="857" y="2384"/>
                    <a:pt x="915" y="2393"/>
                    <a:pt x="973" y="2393"/>
                  </a:cubicBezTo>
                  <a:cubicBezTo>
                    <a:pt x="1421" y="2393"/>
                    <a:pt x="1867" y="1898"/>
                    <a:pt x="1970" y="1079"/>
                  </a:cubicBezTo>
                  <a:cubicBezTo>
                    <a:pt x="2087" y="152"/>
                    <a:pt x="1385" y="56"/>
                    <a:pt x="1321" y="35"/>
                  </a:cubicBezTo>
                  <a:cubicBezTo>
                    <a:pt x="1299" y="28"/>
                    <a:pt x="1209" y="1"/>
                    <a:pt x="108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7" name="Google Shape;557;p1"/>
            <p:cNvSpPr/>
            <p:nvPr/>
          </p:nvSpPr>
          <p:spPr>
            <a:xfrm>
              <a:off x="6446625" y="2261775"/>
              <a:ext cx="197850" cy="251000"/>
            </a:xfrm>
            <a:custGeom>
              <a:rect b="b" l="l" r="r" t="t"/>
              <a:pathLst>
                <a:path extrusionOk="0" h="10040" w="7914">
                  <a:moveTo>
                    <a:pt x="3696" y="0"/>
                  </a:moveTo>
                  <a:cubicBezTo>
                    <a:pt x="2890" y="0"/>
                    <a:pt x="654" y="309"/>
                    <a:pt x="352" y="3676"/>
                  </a:cubicBezTo>
                  <a:cubicBezTo>
                    <a:pt x="0" y="7498"/>
                    <a:pt x="1652" y="10040"/>
                    <a:pt x="3780" y="10040"/>
                  </a:cubicBezTo>
                  <a:cubicBezTo>
                    <a:pt x="3840" y="10040"/>
                    <a:pt x="3901" y="10038"/>
                    <a:pt x="3962" y="10034"/>
                  </a:cubicBezTo>
                  <a:cubicBezTo>
                    <a:pt x="4023" y="10038"/>
                    <a:pt x="4084" y="10040"/>
                    <a:pt x="4144" y="10040"/>
                  </a:cubicBezTo>
                  <a:cubicBezTo>
                    <a:pt x="6272" y="10040"/>
                    <a:pt x="7914" y="7498"/>
                    <a:pt x="7572" y="3676"/>
                  </a:cubicBezTo>
                  <a:cubicBezTo>
                    <a:pt x="7261" y="309"/>
                    <a:pt x="5024" y="0"/>
                    <a:pt x="4224" y="0"/>
                  </a:cubicBezTo>
                  <a:cubicBezTo>
                    <a:pt x="4093" y="0"/>
                    <a:pt x="4001" y="9"/>
                    <a:pt x="3962" y="13"/>
                  </a:cubicBezTo>
                  <a:cubicBezTo>
                    <a:pt x="3922" y="9"/>
                    <a:pt x="3828"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8" name="Google Shape;558;p1"/>
            <p:cNvSpPr/>
            <p:nvPr/>
          </p:nvSpPr>
          <p:spPr>
            <a:xfrm>
              <a:off x="6550450" y="2386950"/>
              <a:ext cx="12800" cy="49550"/>
            </a:xfrm>
            <a:custGeom>
              <a:rect b="b" l="l" r="r" t="t"/>
              <a:pathLst>
                <a:path extrusionOk="0" h="1982" w="512">
                  <a:moveTo>
                    <a:pt x="235" y="0"/>
                  </a:moveTo>
                  <a:lnTo>
                    <a:pt x="235" y="0"/>
                  </a:lnTo>
                  <a:cubicBezTo>
                    <a:pt x="246" y="256"/>
                    <a:pt x="278" y="522"/>
                    <a:pt x="299" y="778"/>
                  </a:cubicBezTo>
                  <a:cubicBezTo>
                    <a:pt x="330" y="1033"/>
                    <a:pt x="360" y="1268"/>
                    <a:pt x="391" y="1521"/>
                  </a:cubicBezTo>
                  <a:lnTo>
                    <a:pt x="391" y="1521"/>
                  </a:lnTo>
                  <a:cubicBezTo>
                    <a:pt x="314" y="1579"/>
                    <a:pt x="239" y="1638"/>
                    <a:pt x="182" y="1715"/>
                  </a:cubicBezTo>
                  <a:cubicBezTo>
                    <a:pt x="107" y="1789"/>
                    <a:pt x="43" y="1875"/>
                    <a:pt x="1" y="1981"/>
                  </a:cubicBezTo>
                  <a:cubicBezTo>
                    <a:pt x="97" y="1939"/>
                    <a:pt x="192" y="1885"/>
                    <a:pt x="267" y="1811"/>
                  </a:cubicBezTo>
                  <a:cubicBezTo>
                    <a:pt x="352" y="1747"/>
                    <a:pt x="427" y="1672"/>
                    <a:pt x="491" y="1598"/>
                  </a:cubicBezTo>
                  <a:lnTo>
                    <a:pt x="512" y="1566"/>
                  </a:lnTo>
                  <a:lnTo>
                    <a:pt x="512" y="1545"/>
                  </a:lnTo>
                  <a:cubicBezTo>
                    <a:pt x="469" y="1278"/>
                    <a:pt x="427" y="1023"/>
                    <a:pt x="374" y="767"/>
                  </a:cubicBezTo>
                  <a:cubicBezTo>
                    <a:pt x="331" y="512"/>
                    <a:pt x="288" y="256"/>
                    <a:pt x="235" y="0"/>
                  </a:cubicBezTo>
                  <a:close/>
                </a:path>
              </a:pathLst>
            </a:custGeom>
            <a:solidFill>
              <a:srgbClr val="B63E3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9" name="Google Shape;559;p1"/>
            <p:cNvSpPr/>
            <p:nvPr/>
          </p:nvSpPr>
          <p:spPr>
            <a:xfrm>
              <a:off x="6499350" y="2375225"/>
              <a:ext cx="12275" cy="26650"/>
            </a:xfrm>
            <a:custGeom>
              <a:rect b="b" l="l" r="r" t="t"/>
              <a:pathLst>
                <a:path extrusionOk="0" h="1066" w="491">
                  <a:moveTo>
                    <a:pt x="245" y="1"/>
                  </a:moveTo>
                  <a:cubicBezTo>
                    <a:pt x="107" y="1"/>
                    <a:pt x="0" y="235"/>
                    <a:pt x="0" y="533"/>
                  </a:cubicBezTo>
                  <a:cubicBezTo>
                    <a:pt x="0" y="821"/>
                    <a:pt x="107" y="1066"/>
                    <a:pt x="245" y="1066"/>
                  </a:cubicBezTo>
                  <a:cubicBezTo>
                    <a:pt x="373" y="1066"/>
                    <a:pt x="490" y="821"/>
                    <a:pt x="490" y="533"/>
                  </a:cubicBezTo>
                  <a:cubicBezTo>
                    <a:pt x="490" y="235"/>
                    <a:pt x="384" y="1"/>
                    <a:pt x="24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0" name="Google Shape;560;p1"/>
            <p:cNvSpPr/>
            <p:nvPr/>
          </p:nvSpPr>
          <p:spPr>
            <a:xfrm>
              <a:off x="6583200" y="2375225"/>
              <a:ext cx="12275" cy="26650"/>
            </a:xfrm>
            <a:custGeom>
              <a:rect b="b" l="l" r="r" t="t"/>
              <a:pathLst>
                <a:path extrusionOk="0" h="1066" w="491">
                  <a:moveTo>
                    <a:pt x="246" y="1"/>
                  </a:moveTo>
                  <a:cubicBezTo>
                    <a:pt x="107" y="1"/>
                    <a:pt x="1" y="235"/>
                    <a:pt x="1" y="533"/>
                  </a:cubicBezTo>
                  <a:cubicBezTo>
                    <a:pt x="1" y="821"/>
                    <a:pt x="107" y="1066"/>
                    <a:pt x="246" y="1066"/>
                  </a:cubicBezTo>
                  <a:cubicBezTo>
                    <a:pt x="384" y="1066"/>
                    <a:pt x="490" y="821"/>
                    <a:pt x="490" y="533"/>
                  </a:cubicBezTo>
                  <a:cubicBezTo>
                    <a:pt x="490"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1" name="Google Shape;561;p1"/>
            <p:cNvSpPr/>
            <p:nvPr/>
          </p:nvSpPr>
          <p:spPr>
            <a:xfrm>
              <a:off x="6484425" y="2351150"/>
              <a:ext cx="42375" cy="15600"/>
            </a:xfrm>
            <a:custGeom>
              <a:rect b="b" l="l" r="r" t="t"/>
              <a:pathLst>
                <a:path extrusionOk="0" h="624" w="1695">
                  <a:moveTo>
                    <a:pt x="915" y="0"/>
                  </a:moveTo>
                  <a:cubicBezTo>
                    <a:pt x="884" y="0"/>
                    <a:pt x="852" y="2"/>
                    <a:pt x="821" y="6"/>
                  </a:cubicBezTo>
                  <a:cubicBezTo>
                    <a:pt x="640" y="16"/>
                    <a:pt x="459" y="91"/>
                    <a:pt x="320" y="208"/>
                  </a:cubicBezTo>
                  <a:cubicBezTo>
                    <a:pt x="171" y="314"/>
                    <a:pt x="65" y="453"/>
                    <a:pt x="1" y="623"/>
                  </a:cubicBezTo>
                  <a:cubicBezTo>
                    <a:pt x="150" y="538"/>
                    <a:pt x="288" y="463"/>
                    <a:pt x="427" y="400"/>
                  </a:cubicBezTo>
                  <a:cubicBezTo>
                    <a:pt x="565" y="336"/>
                    <a:pt x="704" y="304"/>
                    <a:pt x="853" y="282"/>
                  </a:cubicBezTo>
                  <a:cubicBezTo>
                    <a:pt x="876" y="281"/>
                    <a:pt x="899" y="280"/>
                    <a:pt x="922" y="280"/>
                  </a:cubicBezTo>
                  <a:cubicBezTo>
                    <a:pt x="1037" y="280"/>
                    <a:pt x="1153" y="302"/>
                    <a:pt x="1268" y="346"/>
                  </a:cubicBezTo>
                  <a:cubicBezTo>
                    <a:pt x="1332" y="368"/>
                    <a:pt x="1407" y="400"/>
                    <a:pt x="1481" y="432"/>
                  </a:cubicBezTo>
                  <a:cubicBezTo>
                    <a:pt x="1545" y="463"/>
                    <a:pt x="1620" y="517"/>
                    <a:pt x="1694" y="549"/>
                  </a:cubicBezTo>
                  <a:cubicBezTo>
                    <a:pt x="1662" y="474"/>
                    <a:pt x="1620" y="389"/>
                    <a:pt x="1566" y="325"/>
                  </a:cubicBezTo>
                  <a:cubicBezTo>
                    <a:pt x="1502" y="250"/>
                    <a:pt x="1438" y="197"/>
                    <a:pt x="1364" y="144"/>
                  </a:cubicBezTo>
                  <a:cubicBezTo>
                    <a:pt x="1230" y="46"/>
                    <a:pt x="1075" y="0"/>
                    <a:pt x="91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2" name="Google Shape;562;p1"/>
            <p:cNvSpPr/>
            <p:nvPr/>
          </p:nvSpPr>
          <p:spPr>
            <a:xfrm>
              <a:off x="6568825" y="2351150"/>
              <a:ext cx="42625" cy="15600"/>
            </a:xfrm>
            <a:custGeom>
              <a:rect b="b" l="l" r="r" t="t"/>
              <a:pathLst>
                <a:path extrusionOk="0" h="624" w="1705">
                  <a:moveTo>
                    <a:pt x="926" y="0"/>
                  </a:moveTo>
                  <a:cubicBezTo>
                    <a:pt x="894" y="0"/>
                    <a:pt x="863" y="2"/>
                    <a:pt x="831" y="6"/>
                  </a:cubicBezTo>
                  <a:cubicBezTo>
                    <a:pt x="639" y="16"/>
                    <a:pt x="469" y="91"/>
                    <a:pt x="320" y="208"/>
                  </a:cubicBezTo>
                  <a:cubicBezTo>
                    <a:pt x="182" y="314"/>
                    <a:pt x="64" y="453"/>
                    <a:pt x="1" y="623"/>
                  </a:cubicBezTo>
                  <a:cubicBezTo>
                    <a:pt x="139" y="538"/>
                    <a:pt x="288" y="463"/>
                    <a:pt x="437" y="400"/>
                  </a:cubicBezTo>
                  <a:cubicBezTo>
                    <a:pt x="565" y="336"/>
                    <a:pt x="714" y="304"/>
                    <a:pt x="852" y="282"/>
                  </a:cubicBezTo>
                  <a:cubicBezTo>
                    <a:pt x="876" y="281"/>
                    <a:pt x="899" y="280"/>
                    <a:pt x="922" y="280"/>
                  </a:cubicBezTo>
                  <a:cubicBezTo>
                    <a:pt x="1040" y="280"/>
                    <a:pt x="1161" y="302"/>
                    <a:pt x="1268" y="346"/>
                  </a:cubicBezTo>
                  <a:cubicBezTo>
                    <a:pt x="1342" y="368"/>
                    <a:pt x="1406" y="400"/>
                    <a:pt x="1481" y="432"/>
                  </a:cubicBezTo>
                  <a:cubicBezTo>
                    <a:pt x="1555" y="463"/>
                    <a:pt x="1619" y="517"/>
                    <a:pt x="1704" y="549"/>
                  </a:cubicBezTo>
                  <a:cubicBezTo>
                    <a:pt x="1662" y="474"/>
                    <a:pt x="1619" y="389"/>
                    <a:pt x="1566" y="325"/>
                  </a:cubicBezTo>
                  <a:cubicBezTo>
                    <a:pt x="1513" y="250"/>
                    <a:pt x="1449" y="197"/>
                    <a:pt x="1374" y="144"/>
                  </a:cubicBezTo>
                  <a:cubicBezTo>
                    <a:pt x="1241" y="46"/>
                    <a:pt x="1085" y="0"/>
                    <a:pt x="92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3" name="Google Shape;563;p1"/>
            <p:cNvSpPr/>
            <p:nvPr/>
          </p:nvSpPr>
          <p:spPr>
            <a:xfrm>
              <a:off x="6508400" y="2449775"/>
              <a:ext cx="82275" cy="15050"/>
            </a:xfrm>
            <a:custGeom>
              <a:rect b="b" l="l" r="r" t="t"/>
              <a:pathLst>
                <a:path extrusionOk="0" h="602" w="3291">
                  <a:moveTo>
                    <a:pt x="3291" y="1"/>
                  </a:moveTo>
                  <a:lnTo>
                    <a:pt x="0" y="33"/>
                  </a:lnTo>
                  <a:cubicBezTo>
                    <a:pt x="611" y="459"/>
                    <a:pt x="1176" y="602"/>
                    <a:pt x="1658" y="602"/>
                  </a:cubicBezTo>
                  <a:cubicBezTo>
                    <a:pt x="2646" y="602"/>
                    <a:pt x="3291" y="1"/>
                    <a:pt x="329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4" name="Google Shape;564;p1"/>
            <p:cNvSpPr/>
            <p:nvPr/>
          </p:nvSpPr>
          <p:spPr>
            <a:xfrm>
              <a:off x="6445025" y="2282425"/>
              <a:ext cx="199700" cy="258500"/>
            </a:xfrm>
            <a:custGeom>
              <a:rect b="b" l="l" r="r" t="t"/>
              <a:pathLst>
                <a:path extrusionOk="0" h="10340" w="7988">
                  <a:moveTo>
                    <a:pt x="1061" y="1"/>
                  </a:moveTo>
                  <a:cubicBezTo>
                    <a:pt x="684" y="1"/>
                    <a:pt x="203" y="604"/>
                    <a:pt x="203" y="604"/>
                  </a:cubicBezTo>
                  <a:cubicBezTo>
                    <a:pt x="203" y="604"/>
                    <a:pt x="1" y="5502"/>
                    <a:pt x="565" y="7791"/>
                  </a:cubicBezTo>
                  <a:cubicBezTo>
                    <a:pt x="991" y="9527"/>
                    <a:pt x="2237" y="9996"/>
                    <a:pt x="2237" y="9996"/>
                  </a:cubicBezTo>
                  <a:cubicBezTo>
                    <a:pt x="2237" y="9996"/>
                    <a:pt x="3130" y="10340"/>
                    <a:pt x="4203" y="10340"/>
                  </a:cubicBezTo>
                  <a:cubicBezTo>
                    <a:pt x="5075" y="10340"/>
                    <a:pt x="6065" y="10113"/>
                    <a:pt x="6795" y="9293"/>
                  </a:cubicBezTo>
                  <a:cubicBezTo>
                    <a:pt x="7263" y="8760"/>
                    <a:pt x="7987" y="6002"/>
                    <a:pt x="7657" y="1040"/>
                  </a:cubicBezTo>
                  <a:lnTo>
                    <a:pt x="6465" y="540"/>
                  </a:lnTo>
                  <a:lnTo>
                    <a:pt x="6465" y="540"/>
                  </a:lnTo>
                  <a:cubicBezTo>
                    <a:pt x="6465" y="540"/>
                    <a:pt x="6656" y="2968"/>
                    <a:pt x="7263" y="3266"/>
                  </a:cubicBezTo>
                  <a:cubicBezTo>
                    <a:pt x="7263" y="3266"/>
                    <a:pt x="7082" y="7610"/>
                    <a:pt x="6326" y="8132"/>
                  </a:cubicBezTo>
                  <a:cubicBezTo>
                    <a:pt x="6276" y="8167"/>
                    <a:pt x="6236" y="8182"/>
                    <a:pt x="6205" y="8182"/>
                  </a:cubicBezTo>
                  <a:cubicBezTo>
                    <a:pt x="5857" y="8182"/>
                    <a:pt x="6652" y="6162"/>
                    <a:pt x="5552" y="6162"/>
                  </a:cubicBezTo>
                  <a:cubicBezTo>
                    <a:pt x="5544" y="6162"/>
                    <a:pt x="5536" y="6162"/>
                    <a:pt x="5528" y="6162"/>
                  </a:cubicBezTo>
                  <a:cubicBezTo>
                    <a:pt x="4292" y="6194"/>
                    <a:pt x="4260" y="6226"/>
                    <a:pt x="4260" y="6226"/>
                  </a:cubicBezTo>
                  <a:cubicBezTo>
                    <a:pt x="4260" y="6226"/>
                    <a:pt x="3803" y="6151"/>
                    <a:pt x="3310" y="6151"/>
                  </a:cubicBezTo>
                  <a:cubicBezTo>
                    <a:pt x="2722" y="6151"/>
                    <a:pt x="2081" y="6258"/>
                    <a:pt x="2099" y="6727"/>
                  </a:cubicBezTo>
                  <a:cubicBezTo>
                    <a:pt x="2131" y="7600"/>
                    <a:pt x="2365" y="8164"/>
                    <a:pt x="2067" y="8164"/>
                  </a:cubicBezTo>
                  <a:cubicBezTo>
                    <a:pt x="1769" y="8164"/>
                    <a:pt x="672" y="7461"/>
                    <a:pt x="874" y="2904"/>
                  </a:cubicBezTo>
                  <a:cubicBezTo>
                    <a:pt x="874" y="2904"/>
                    <a:pt x="1502" y="2669"/>
                    <a:pt x="1502" y="1072"/>
                  </a:cubicBezTo>
                  <a:cubicBezTo>
                    <a:pt x="1502" y="250"/>
                    <a:pt x="1303" y="1"/>
                    <a:pt x="1061"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5" name="Google Shape;565;p1"/>
            <p:cNvSpPr/>
            <p:nvPr/>
          </p:nvSpPr>
          <p:spPr>
            <a:xfrm>
              <a:off x="6429325" y="2180550"/>
              <a:ext cx="253750" cy="190725"/>
            </a:xfrm>
            <a:custGeom>
              <a:rect b="b" l="l" r="r" t="t"/>
              <a:pathLst>
                <a:path extrusionOk="0" h="7629" w="10150">
                  <a:moveTo>
                    <a:pt x="5902" y="1"/>
                  </a:moveTo>
                  <a:cubicBezTo>
                    <a:pt x="5054" y="1"/>
                    <a:pt x="1404" y="946"/>
                    <a:pt x="799" y="2623"/>
                  </a:cubicBezTo>
                  <a:cubicBezTo>
                    <a:pt x="1" y="4849"/>
                    <a:pt x="608" y="6116"/>
                    <a:pt x="863" y="7628"/>
                  </a:cubicBezTo>
                  <a:lnTo>
                    <a:pt x="1992" y="4412"/>
                  </a:lnTo>
                  <a:cubicBezTo>
                    <a:pt x="1992" y="4412"/>
                    <a:pt x="2950" y="5711"/>
                    <a:pt x="4090" y="5711"/>
                  </a:cubicBezTo>
                  <a:cubicBezTo>
                    <a:pt x="4728" y="5711"/>
                    <a:pt x="4090" y="4615"/>
                    <a:pt x="4090" y="4615"/>
                  </a:cubicBezTo>
                  <a:lnTo>
                    <a:pt x="4090" y="4615"/>
                  </a:lnTo>
                  <a:cubicBezTo>
                    <a:pt x="4090" y="4615"/>
                    <a:pt x="4975" y="5978"/>
                    <a:pt x="5900" y="5978"/>
                  </a:cubicBezTo>
                  <a:cubicBezTo>
                    <a:pt x="5911" y="5978"/>
                    <a:pt x="5921" y="5978"/>
                    <a:pt x="5932" y="5978"/>
                  </a:cubicBezTo>
                  <a:cubicBezTo>
                    <a:pt x="6663" y="5952"/>
                    <a:pt x="6320" y="5119"/>
                    <a:pt x="6143" y="4768"/>
                  </a:cubicBezTo>
                  <a:lnTo>
                    <a:pt x="6143" y="4768"/>
                  </a:lnTo>
                  <a:cubicBezTo>
                    <a:pt x="6347" y="5124"/>
                    <a:pt x="6906" y="5980"/>
                    <a:pt x="7569" y="5980"/>
                  </a:cubicBezTo>
                  <a:cubicBezTo>
                    <a:pt x="7587" y="5980"/>
                    <a:pt x="7606" y="5979"/>
                    <a:pt x="7625" y="5978"/>
                  </a:cubicBezTo>
                  <a:cubicBezTo>
                    <a:pt x="8108" y="5942"/>
                    <a:pt x="8090" y="5490"/>
                    <a:pt x="7981" y="5098"/>
                  </a:cubicBezTo>
                  <a:lnTo>
                    <a:pt x="7981" y="5098"/>
                  </a:lnTo>
                  <a:cubicBezTo>
                    <a:pt x="8161" y="5451"/>
                    <a:pt x="8447" y="5835"/>
                    <a:pt x="8842" y="5835"/>
                  </a:cubicBezTo>
                  <a:cubicBezTo>
                    <a:pt x="8889" y="5835"/>
                    <a:pt x="8938" y="5830"/>
                    <a:pt x="8988" y="5818"/>
                  </a:cubicBezTo>
                  <a:cubicBezTo>
                    <a:pt x="9819" y="5616"/>
                    <a:pt x="8786" y="4317"/>
                    <a:pt x="8786" y="4316"/>
                  </a:cubicBezTo>
                  <a:lnTo>
                    <a:pt x="8786" y="4316"/>
                  </a:lnTo>
                  <a:cubicBezTo>
                    <a:pt x="8786" y="4317"/>
                    <a:pt x="9456" y="4946"/>
                    <a:pt x="9765" y="4946"/>
                  </a:cubicBezTo>
                  <a:cubicBezTo>
                    <a:pt x="9773" y="4946"/>
                    <a:pt x="9780" y="4945"/>
                    <a:pt x="9787" y="4945"/>
                  </a:cubicBezTo>
                  <a:cubicBezTo>
                    <a:pt x="10085" y="4913"/>
                    <a:pt x="10085" y="4018"/>
                    <a:pt x="9052" y="3582"/>
                  </a:cubicBezTo>
                  <a:cubicBezTo>
                    <a:pt x="9052" y="3582"/>
                    <a:pt x="10085" y="3550"/>
                    <a:pt x="10117" y="3049"/>
                  </a:cubicBezTo>
                  <a:cubicBezTo>
                    <a:pt x="10150" y="2614"/>
                    <a:pt x="9759" y="2394"/>
                    <a:pt x="8876" y="2394"/>
                  </a:cubicBezTo>
                  <a:cubicBezTo>
                    <a:pt x="8613" y="2394"/>
                    <a:pt x="8307" y="2414"/>
                    <a:pt x="7955" y="2453"/>
                  </a:cubicBezTo>
                  <a:cubicBezTo>
                    <a:pt x="7955" y="2453"/>
                    <a:pt x="9222" y="1921"/>
                    <a:pt x="8956" y="1452"/>
                  </a:cubicBezTo>
                  <a:cubicBezTo>
                    <a:pt x="8887" y="1331"/>
                    <a:pt x="8761" y="1286"/>
                    <a:pt x="8611" y="1286"/>
                  </a:cubicBezTo>
                  <a:cubicBezTo>
                    <a:pt x="8227" y="1286"/>
                    <a:pt x="7692" y="1580"/>
                    <a:pt x="7582" y="1643"/>
                  </a:cubicBezTo>
                  <a:lnTo>
                    <a:pt x="7582" y="1643"/>
                  </a:lnTo>
                  <a:cubicBezTo>
                    <a:pt x="7731" y="1554"/>
                    <a:pt x="8636" y="986"/>
                    <a:pt x="8019" y="526"/>
                  </a:cubicBezTo>
                  <a:cubicBezTo>
                    <a:pt x="7852" y="398"/>
                    <a:pt x="7469" y="311"/>
                    <a:pt x="6967" y="311"/>
                  </a:cubicBezTo>
                  <a:cubicBezTo>
                    <a:pt x="6616" y="311"/>
                    <a:pt x="6208" y="353"/>
                    <a:pt x="5776" y="454"/>
                  </a:cubicBezTo>
                  <a:lnTo>
                    <a:pt x="5776" y="454"/>
                  </a:lnTo>
                  <a:cubicBezTo>
                    <a:pt x="6035" y="249"/>
                    <a:pt x="6165" y="89"/>
                    <a:pt x="6060" y="25"/>
                  </a:cubicBezTo>
                  <a:cubicBezTo>
                    <a:pt x="6034" y="9"/>
                    <a:pt x="5980" y="1"/>
                    <a:pt x="5902"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566" name="Google Shape;566;p1"/>
          <p:cNvGrpSpPr/>
          <p:nvPr/>
        </p:nvGrpSpPr>
        <p:grpSpPr>
          <a:xfrm>
            <a:off x="11440578" y="2772584"/>
            <a:ext cx="1060699" cy="1209647"/>
            <a:chOff x="719250" y="5283463"/>
            <a:chExt cx="524750" cy="593425"/>
          </a:xfrm>
        </p:grpSpPr>
        <p:sp>
          <p:nvSpPr>
            <p:cNvPr id="567" name="Google Shape;567;p1"/>
            <p:cNvSpPr/>
            <p:nvPr/>
          </p:nvSpPr>
          <p:spPr>
            <a:xfrm>
              <a:off x="719250" y="5592013"/>
              <a:ext cx="524750" cy="284875"/>
            </a:xfrm>
            <a:custGeom>
              <a:rect b="b" l="l" r="r" t="t"/>
              <a:pathLst>
                <a:path extrusionOk="0" h="11395" w="20990">
                  <a:moveTo>
                    <a:pt x="10319" y="1"/>
                  </a:moveTo>
                  <a:lnTo>
                    <a:pt x="10319" y="107"/>
                  </a:lnTo>
                  <a:lnTo>
                    <a:pt x="8626" y="1"/>
                  </a:lnTo>
                  <a:lnTo>
                    <a:pt x="8626" y="1"/>
                  </a:lnTo>
                  <a:cubicBezTo>
                    <a:pt x="8626" y="1"/>
                    <a:pt x="8935" y="2972"/>
                    <a:pt x="7806" y="3589"/>
                  </a:cubicBezTo>
                  <a:cubicBezTo>
                    <a:pt x="6677" y="4207"/>
                    <a:pt x="0" y="4516"/>
                    <a:pt x="725" y="11395"/>
                  </a:cubicBezTo>
                  <a:lnTo>
                    <a:pt x="20276" y="11395"/>
                  </a:lnTo>
                  <a:cubicBezTo>
                    <a:pt x="20989" y="4516"/>
                    <a:pt x="14323" y="4207"/>
                    <a:pt x="13194" y="3589"/>
                  </a:cubicBezTo>
                  <a:cubicBezTo>
                    <a:pt x="12066" y="2972"/>
                    <a:pt x="12374" y="1"/>
                    <a:pt x="12374" y="1"/>
                  </a:cubicBezTo>
                  <a:lnTo>
                    <a:pt x="12374" y="1"/>
                  </a:lnTo>
                  <a:lnTo>
                    <a:pt x="10681" y="107"/>
                  </a:lnTo>
                  <a:lnTo>
                    <a:pt x="10681" y="1"/>
                  </a:lnTo>
                  <a:lnTo>
                    <a:pt x="10500" y="54"/>
                  </a:lnTo>
                  <a:lnTo>
                    <a:pt x="10319"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8" name="Google Shape;568;p1"/>
            <p:cNvSpPr/>
            <p:nvPr/>
          </p:nvSpPr>
          <p:spPr>
            <a:xfrm>
              <a:off x="929025" y="5592013"/>
              <a:ext cx="101200" cy="70575"/>
            </a:xfrm>
            <a:custGeom>
              <a:rect b="b" l="l" r="r" t="t"/>
              <a:pathLst>
                <a:path extrusionOk="0" h="2823" w="4048">
                  <a:moveTo>
                    <a:pt x="1928" y="1"/>
                  </a:moveTo>
                  <a:lnTo>
                    <a:pt x="1928" y="107"/>
                  </a:lnTo>
                  <a:lnTo>
                    <a:pt x="235" y="1"/>
                  </a:lnTo>
                  <a:lnTo>
                    <a:pt x="235" y="1"/>
                  </a:lnTo>
                  <a:cubicBezTo>
                    <a:pt x="235" y="1"/>
                    <a:pt x="416" y="1726"/>
                    <a:pt x="1" y="2823"/>
                  </a:cubicBezTo>
                  <a:cubicBezTo>
                    <a:pt x="1353" y="2620"/>
                    <a:pt x="2695" y="2418"/>
                    <a:pt x="4047" y="2205"/>
                  </a:cubicBezTo>
                  <a:cubicBezTo>
                    <a:pt x="3930" y="1470"/>
                    <a:pt x="3909" y="735"/>
                    <a:pt x="3983" y="1"/>
                  </a:cubicBezTo>
                  <a:lnTo>
                    <a:pt x="3983" y="1"/>
                  </a:lnTo>
                  <a:lnTo>
                    <a:pt x="2290" y="107"/>
                  </a:lnTo>
                  <a:lnTo>
                    <a:pt x="2290" y="1"/>
                  </a:lnTo>
                  <a:lnTo>
                    <a:pt x="2109" y="54"/>
                  </a:lnTo>
                  <a:lnTo>
                    <a:pt x="1928" y="1"/>
                  </a:ln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9" name="Google Shape;569;p1"/>
            <p:cNvSpPr/>
            <p:nvPr/>
          </p:nvSpPr>
          <p:spPr>
            <a:xfrm>
              <a:off x="722700" y="5690263"/>
              <a:ext cx="518100" cy="186375"/>
            </a:xfrm>
            <a:custGeom>
              <a:rect b="b" l="l" r="r" t="t"/>
              <a:pathLst>
                <a:path extrusionOk="0" h="7455" w="20724">
                  <a:moveTo>
                    <a:pt x="14132" y="0"/>
                  </a:moveTo>
                  <a:cubicBezTo>
                    <a:pt x="13120" y="586"/>
                    <a:pt x="11789" y="948"/>
                    <a:pt x="10320" y="948"/>
                  </a:cubicBezTo>
                  <a:cubicBezTo>
                    <a:pt x="8861" y="948"/>
                    <a:pt x="7540" y="596"/>
                    <a:pt x="6539" y="11"/>
                  </a:cubicBezTo>
                  <a:cubicBezTo>
                    <a:pt x="4314" y="618"/>
                    <a:pt x="1" y="1864"/>
                    <a:pt x="587" y="7454"/>
                  </a:cubicBezTo>
                  <a:lnTo>
                    <a:pt x="20138" y="7454"/>
                  </a:lnTo>
                  <a:cubicBezTo>
                    <a:pt x="20723" y="1821"/>
                    <a:pt x="16347" y="596"/>
                    <a:pt x="14132"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0" name="Google Shape;570;p1"/>
            <p:cNvSpPr/>
            <p:nvPr/>
          </p:nvSpPr>
          <p:spPr>
            <a:xfrm>
              <a:off x="743200" y="5749363"/>
              <a:ext cx="489075" cy="127525"/>
            </a:xfrm>
            <a:custGeom>
              <a:rect b="b" l="l" r="r" t="t"/>
              <a:pathLst>
                <a:path extrusionOk="0" h="5101" w="19563">
                  <a:moveTo>
                    <a:pt x="17912" y="0"/>
                  </a:moveTo>
                  <a:cubicBezTo>
                    <a:pt x="17007" y="426"/>
                    <a:pt x="16017" y="575"/>
                    <a:pt x="15037" y="884"/>
                  </a:cubicBezTo>
                  <a:cubicBezTo>
                    <a:pt x="13642" y="1310"/>
                    <a:pt x="12247" y="1736"/>
                    <a:pt x="10852" y="2130"/>
                  </a:cubicBezTo>
                  <a:cubicBezTo>
                    <a:pt x="8041" y="2928"/>
                    <a:pt x="5219" y="3695"/>
                    <a:pt x="2407" y="4451"/>
                  </a:cubicBezTo>
                  <a:lnTo>
                    <a:pt x="1" y="5101"/>
                  </a:lnTo>
                  <a:lnTo>
                    <a:pt x="19318" y="5101"/>
                  </a:lnTo>
                  <a:cubicBezTo>
                    <a:pt x="19563" y="2694"/>
                    <a:pt x="18913" y="1086"/>
                    <a:pt x="17912" y="0"/>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1" name="Google Shape;571;p1"/>
            <p:cNvSpPr/>
            <p:nvPr/>
          </p:nvSpPr>
          <p:spPr>
            <a:xfrm>
              <a:off x="724300" y="5696363"/>
              <a:ext cx="212200" cy="180525"/>
            </a:xfrm>
            <a:custGeom>
              <a:rect b="b" l="l" r="r" t="t"/>
              <a:pathLst>
                <a:path extrusionOk="0" h="7221" w="8488">
                  <a:moveTo>
                    <a:pt x="5687" y="1"/>
                  </a:moveTo>
                  <a:cubicBezTo>
                    <a:pt x="3366" y="693"/>
                    <a:pt x="1" y="2227"/>
                    <a:pt x="523" y="7221"/>
                  </a:cubicBezTo>
                  <a:lnTo>
                    <a:pt x="8488" y="7221"/>
                  </a:lnTo>
                  <a:lnTo>
                    <a:pt x="568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2" name="Google Shape;572;p1"/>
            <p:cNvSpPr/>
            <p:nvPr/>
          </p:nvSpPr>
          <p:spPr>
            <a:xfrm>
              <a:off x="1063750" y="5695838"/>
              <a:ext cx="175450" cy="181050"/>
            </a:xfrm>
            <a:custGeom>
              <a:rect b="b" l="l" r="r" t="t"/>
              <a:pathLst>
                <a:path extrusionOk="0" h="7242" w="7018">
                  <a:moveTo>
                    <a:pt x="1267" y="1"/>
                  </a:moveTo>
                  <a:lnTo>
                    <a:pt x="0" y="7242"/>
                  </a:lnTo>
                  <a:lnTo>
                    <a:pt x="6496" y="7242"/>
                  </a:lnTo>
                  <a:cubicBezTo>
                    <a:pt x="7018" y="2205"/>
                    <a:pt x="3589" y="693"/>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3" name="Google Shape;573;p1"/>
            <p:cNvSpPr/>
            <p:nvPr/>
          </p:nvSpPr>
          <p:spPr>
            <a:xfrm>
              <a:off x="818825" y="5696363"/>
              <a:ext cx="117675" cy="180525"/>
            </a:xfrm>
            <a:custGeom>
              <a:rect b="b" l="l" r="r" t="t"/>
              <a:pathLst>
                <a:path extrusionOk="0" h="7221" w="4707">
                  <a:moveTo>
                    <a:pt x="1917" y="1"/>
                  </a:moveTo>
                  <a:cubicBezTo>
                    <a:pt x="1257" y="182"/>
                    <a:pt x="607" y="438"/>
                    <a:pt x="0" y="746"/>
                  </a:cubicBezTo>
                  <a:lnTo>
                    <a:pt x="4004" y="7221"/>
                  </a:lnTo>
                  <a:lnTo>
                    <a:pt x="4707" y="7221"/>
                  </a:lnTo>
                  <a:lnTo>
                    <a:pt x="191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4" name="Google Shape;574;p1"/>
            <p:cNvSpPr/>
            <p:nvPr/>
          </p:nvSpPr>
          <p:spPr>
            <a:xfrm>
              <a:off x="1063750" y="5695838"/>
              <a:ext cx="98250" cy="181050"/>
            </a:xfrm>
            <a:custGeom>
              <a:rect b="b" l="l" r="r" t="t"/>
              <a:pathLst>
                <a:path extrusionOk="0" h="7242" w="3930">
                  <a:moveTo>
                    <a:pt x="1267" y="1"/>
                  </a:moveTo>
                  <a:lnTo>
                    <a:pt x="0" y="7242"/>
                  </a:lnTo>
                  <a:lnTo>
                    <a:pt x="586" y="7242"/>
                  </a:lnTo>
                  <a:lnTo>
                    <a:pt x="3929" y="1172"/>
                  </a:lnTo>
                  <a:cubicBezTo>
                    <a:pt x="3109" y="650"/>
                    <a:pt x="2204" y="256"/>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5" name="Google Shape;575;p1"/>
            <p:cNvSpPr/>
            <p:nvPr/>
          </p:nvSpPr>
          <p:spPr>
            <a:xfrm>
              <a:off x="846775" y="5462763"/>
              <a:ext cx="60725" cy="69375"/>
            </a:xfrm>
            <a:custGeom>
              <a:rect b="b" l="l" r="r" t="t"/>
              <a:pathLst>
                <a:path extrusionOk="0" h="2775" w="2429">
                  <a:moveTo>
                    <a:pt x="1161" y="1"/>
                  </a:moveTo>
                  <a:cubicBezTo>
                    <a:pt x="1022" y="1"/>
                    <a:pt x="919" y="31"/>
                    <a:pt x="895" y="38"/>
                  </a:cubicBezTo>
                  <a:cubicBezTo>
                    <a:pt x="820" y="70"/>
                    <a:pt x="0" y="176"/>
                    <a:pt x="139" y="1252"/>
                  </a:cubicBezTo>
                  <a:cubicBezTo>
                    <a:pt x="270" y="2191"/>
                    <a:pt x="775" y="2774"/>
                    <a:pt x="1294" y="2774"/>
                  </a:cubicBezTo>
                  <a:cubicBezTo>
                    <a:pt x="1363" y="2774"/>
                    <a:pt x="1433" y="2764"/>
                    <a:pt x="1502" y="2743"/>
                  </a:cubicBezTo>
                  <a:cubicBezTo>
                    <a:pt x="2109" y="2658"/>
                    <a:pt x="2428" y="1859"/>
                    <a:pt x="2087"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6" name="Google Shape;576;p1"/>
            <p:cNvSpPr/>
            <p:nvPr/>
          </p:nvSpPr>
          <p:spPr>
            <a:xfrm>
              <a:off x="1056825" y="5462763"/>
              <a:ext cx="60450" cy="69300"/>
            </a:xfrm>
            <a:custGeom>
              <a:rect b="b" l="l" r="r" t="t"/>
              <a:pathLst>
                <a:path extrusionOk="0" h="2772" w="2418">
                  <a:moveTo>
                    <a:pt x="1260" y="1"/>
                  </a:moveTo>
                  <a:cubicBezTo>
                    <a:pt x="977" y="1"/>
                    <a:pt x="551" y="125"/>
                    <a:pt x="330" y="815"/>
                  </a:cubicBezTo>
                  <a:cubicBezTo>
                    <a:pt x="0" y="1859"/>
                    <a:pt x="309" y="2658"/>
                    <a:pt x="927" y="2743"/>
                  </a:cubicBezTo>
                  <a:cubicBezTo>
                    <a:pt x="993" y="2762"/>
                    <a:pt x="1060" y="2772"/>
                    <a:pt x="1127" y="2772"/>
                  </a:cubicBezTo>
                  <a:cubicBezTo>
                    <a:pt x="1649" y="2772"/>
                    <a:pt x="2156" y="2196"/>
                    <a:pt x="2279" y="1252"/>
                  </a:cubicBezTo>
                  <a:cubicBezTo>
                    <a:pt x="2417" y="176"/>
                    <a:pt x="1608" y="70"/>
                    <a:pt x="1534" y="38"/>
                  </a:cubicBezTo>
                  <a:cubicBezTo>
                    <a:pt x="1505" y="31"/>
                    <a:pt x="1400" y="1"/>
                    <a:pt x="1260"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7" name="Google Shape;577;p1"/>
            <p:cNvSpPr/>
            <p:nvPr/>
          </p:nvSpPr>
          <p:spPr>
            <a:xfrm>
              <a:off x="868875" y="5337738"/>
              <a:ext cx="228975" cy="290400"/>
            </a:xfrm>
            <a:custGeom>
              <a:rect b="b" l="l" r="r" t="t"/>
              <a:pathLst>
                <a:path extrusionOk="0" h="11616" w="9159">
                  <a:moveTo>
                    <a:pt x="4287" y="0"/>
                  </a:moveTo>
                  <a:cubicBezTo>
                    <a:pt x="3368" y="0"/>
                    <a:pt x="754" y="342"/>
                    <a:pt x="405" y="4251"/>
                  </a:cubicBezTo>
                  <a:cubicBezTo>
                    <a:pt x="0" y="8681"/>
                    <a:pt x="1910" y="11615"/>
                    <a:pt x="4383" y="11615"/>
                  </a:cubicBezTo>
                  <a:cubicBezTo>
                    <a:pt x="4448" y="11615"/>
                    <a:pt x="4513" y="11613"/>
                    <a:pt x="4579" y="11609"/>
                  </a:cubicBezTo>
                  <a:cubicBezTo>
                    <a:pt x="4645" y="11613"/>
                    <a:pt x="4711" y="11615"/>
                    <a:pt x="4776" y="11615"/>
                  </a:cubicBezTo>
                  <a:cubicBezTo>
                    <a:pt x="7248" y="11615"/>
                    <a:pt x="9158" y="8681"/>
                    <a:pt x="8753" y="4251"/>
                  </a:cubicBezTo>
                  <a:cubicBezTo>
                    <a:pt x="8395" y="342"/>
                    <a:pt x="5780" y="0"/>
                    <a:pt x="4868" y="0"/>
                  </a:cubicBezTo>
                  <a:cubicBezTo>
                    <a:pt x="4724" y="0"/>
                    <a:pt x="4623" y="9"/>
                    <a:pt x="4579" y="13"/>
                  </a:cubicBezTo>
                  <a:cubicBezTo>
                    <a:pt x="4534" y="9"/>
                    <a:pt x="4431" y="0"/>
                    <a:pt x="4287"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8" name="Google Shape;578;p1"/>
            <p:cNvSpPr/>
            <p:nvPr/>
          </p:nvSpPr>
          <p:spPr>
            <a:xfrm>
              <a:off x="991850" y="5497238"/>
              <a:ext cx="15475" cy="46875"/>
            </a:xfrm>
            <a:custGeom>
              <a:rect b="b" l="l" r="r" t="t"/>
              <a:pathLst>
                <a:path extrusionOk="0" h="1875" w="619">
                  <a:moveTo>
                    <a:pt x="256" y="1"/>
                  </a:moveTo>
                  <a:lnTo>
                    <a:pt x="256" y="1"/>
                  </a:lnTo>
                  <a:cubicBezTo>
                    <a:pt x="235" y="224"/>
                    <a:pt x="246" y="459"/>
                    <a:pt x="278" y="682"/>
                  </a:cubicBezTo>
                  <a:cubicBezTo>
                    <a:pt x="299" y="799"/>
                    <a:pt x="320" y="906"/>
                    <a:pt x="352" y="1023"/>
                  </a:cubicBezTo>
                  <a:cubicBezTo>
                    <a:pt x="371" y="1117"/>
                    <a:pt x="398" y="1220"/>
                    <a:pt x="426" y="1316"/>
                  </a:cubicBezTo>
                  <a:lnTo>
                    <a:pt x="426" y="1316"/>
                  </a:lnTo>
                  <a:cubicBezTo>
                    <a:pt x="360" y="1391"/>
                    <a:pt x="288" y="1475"/>
                    <a:pt x="224" y="1566"/>
                  </a:cubicBezTo>
                  <a:cubicBezTo>
                    <a:pt x="150" y="1662"/>
                    <a:pt x="75" y="1768"/>
                    <a:pt x="1" y="1875"/>
                  </a:cubicBezTo>
                  <a:cubicBezTo>
                    <a:pt x="107" y="1800"/>
                    <a:pt x="203" y="1726"/>
                    <a:pt x="310" y="1641"/>
                  </a:cubicBezTo>
                  <a:cubicBezTo>
                    <a:pt x="406" y="1566"/>
                    <a:pt x="501" y="1481"/>
                    <a:pt x="587" y="1396"/>
                  </a:cubicBezTo>
                  <a:lnTo>
                    <a:pt x="618" y="1374"/>
                  </a:lnTo>
                  <a:lnTo>
                    <a:pt x="618" y="1321"/>
                  </a:lnTo>
                  <a:cubicBezTo>
                    <a:pt x="608" y="1204"/>
                    <a:pt x="587" y="1087"/>
                    <a:pt x="565" y="980"/>
                  </a:cubicBezTo>
                  <a:cubicBezTo>
                    <a:pt x="544" y="863"/>
                    <a:pt x="523" y="757"/>
                    <a:pt x="491" y="640"/>
                  </a:cubicBezTo>
                  <a:cubicBezTo>
                    <a:pt x="437" y="416"/>
                    <a:pt x="352" y="203"/>
                    <a:pt x="256"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9" name="Google Shape;579;p1"/>
            <p:cNvSpPr/>
            <p:nvPr/>
          </p:nvSpPr>
          <p:spPr>
            <a:xfrm>
              <a:off x="945800" y="5564338"/>
              <a:ext cx="81225" cy="14725"/>
            </a:xfrm>
            <a:custGeom>
              <a:rect b="b" l="l" r="r" t="t"/>
              <a:pathLst>
                <a:path extrusionOk="0" h="589" w="3249">
                  <a:moveTo>
                    <a:pt x="3248" y="0"/>
                  </a:moveTo>
                  <a:lnTo>
                    <a:pt x="1" y="43"/>
                  </a:lnTo>
                  <a:cubicBezTo>
                    <a:pt x="522" y="400"/>
                    <a:pt x="1129" y="589"/>
                    <a:pt x="1708" y="589"/>
                  </a:cubicBezTo>
                  <a:cubicBezTo>
                    <a:pt x="2287" y="589"/>
                    <a:pt x="2839" y="400"/>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0" name="Google Shape;580;p1"/>
            <p:cNvSpPr/>
            <p:nvPr/>
          </p:nvSpPr>
          <p:spPr>
            <a:xfrm>
              <a:off x="1010500" y="5439113"/>
              <a:ext cx="53800" cy="19825"/>
            </a:xfrm>
            <a:custGeom>
              <a:rect b="b" l="l" r="r" t="t"/>
              <a:pathLst>
                <a:path extrusionOk="0" h="793" w="2152">
                  <a:moveTo>
                    <a:pt x="1007" y="0"/>
                  </a:moveTo>
                  <a:cubicBezTo>
                    <a:pt x="917" y="0"/>
                    <a:pt x="831" y="10"/>
                    <a:pt x="746" y="26"/>
                  </a:cubicBezTo>
                  <a:cubicBezTo>
                    <a:pt x="682" y="47"/>
                    <a:pt x="629" y="68"/>
                    <a:pt x="575" y="90"/>
                  </a:cubicBezTo>
                  <a:cubicBezTo>
                    <a:pt x="522" y="121"/>
                    <a:pt x="469" y="143"/>
                    <a:pt x="416" y="185"/>
                  </a:cubicBezTo>
                  <a:cubicBezTo>
                    <a:pt x="320" y="249"/>
                    <a:pt x="235" y="324"/>
                    <a:pt x="171" y="409"/>
                  </a:cubicBezTo>
                  <a:cubicBezTo>
                    <a:pt x="96" y="505"/>
                    <a:pt x="43" y="601"/>
                    <a:pt x="0" y="697"/>
                  </a:cubicBezTo>
                  <a:cubicBezTo>
                    <a:pt x="107" y="654"/>
                    <a:pt x="192" y="590"/>
                    <a:pt x="277" y="547"/>
                  </a:cubicBezTo>
                  <a:cubicBezTo>
                    <a:pt x="362" y="505"/>
                    <a:pt x="458" y="462"/>
                    <a:pt x="543" y="430"/>
                  </a:cubicBezTo>
                  <a:cubicBezTo>
                    <a:pt x="686" y="377"/>
                    <a:pt x="836" y="353"/>
                    <a:pt x="981" y="353"/>
                  </a:cubicBezTo>
                  <a:cubicBezTo>
                    <a:pt x="1010" y="353"/>
                    <a:pt x="1037" y="354"/>
                    <a:pt x="1065" y="356"/>
                  </a:cubicBezTo>
                  <a:cubicBezTo>
                    <a:pt x="1257" y="377"/>
                    <a:pt x="1438" y="430"/>
                    <a:pt x="1598" y="505"/>
                  </a:cubicBezTo>
                  <a:cubicBezTo>
                    <a:pt x="1789" y="590"/>
                    <a:pt x="1981" y="686"/>
                    <a:pt x="2151" y="792"/>
                  </a:cubicBezTo>
                  <a:cubicBezTo>
                    <a:pt x="2066" y="579"/>
                    <a:pt x="1928" y="398"/>
                    <a:pt x="1747" y="271"/>
                  </a:cubicBezTo>
                  <a:cubicBezTo>
                    <a:pt x="1566" y="121"/>
                    <a:pt x="1342" y="26"/>
                    <a:pt x="1108" y="4"/>
                  </a:cubicBezTo>
                  <a:cubicBezTo>
                    <a:pt x="1074" y="1"/>
                    <a:pt x="1040" y="0"/>
                    <a:pt x="100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1" name="Google Shape;581;p1"/>
            <p:cNvSpPr/>
            <p:nvPr/>
          </p:nvSpPr>
          <p:spPr>
            <a:xfrm>
              <a:off x="903475" y="5439113"/>
              <a:ext cx="53800" cy="19825"/>
            </a:xfrm>
            <a:custGeom>
              <a:rect b="b" l="l" r="r" t="t"/>
              <a:pathLst>
                <a:path extrusionOk="0" h="793" w="2152">
                  <a:moveTo>
                    <a:pt x="1003" y="0"/>
                  </a:moveTo>
                  <a:cubicBezTo>
                    <a:pt x="917" y="0"/>
                    <a:pt x="829" y="10"/>
                    <a:pt x="735" y="26"/>
                  </a:cubicBezTo>
                  <a:cubicBezTo>
                    <a:pt x="682" y="47"/>
                    <a:pt x="629" y="68"/>
                    <a:pt x="565" y="90"/>
                  </a:cubicBezTo>
                  <a:cubicBezTo>
                    <a:pt x="512" y="121"/>
                    <a:pt x="469" y="143"/>
                    <a:pt x="416" y="185"/>
                  </a:cubicBezTo>
                  <a:cubicBezTo>
                    <a:pt x="320" y="249"/>
                    <a:pt x="235" y="324"/>
                    <a:pt x="160" y="409"/>
                  </a:cubicBezTo>
                  <a:cubicBezTo>
                    <a:pt x="96" y="505"/>
                    <a:pt x="43" y="601"/>
                    <a:pt x="0" y="697"/>
                  </a:cubicBezTo>
                  <a:cubicBezTo>
                    <a:pt x="96" y="654"/>
                    <a:pt x="181" y="590"/>
                    <a:pt x="277" y="547"/>
                  </a:cubicBezTo>
                  <a:cubicBezTo>
                    <a:pt x="363" y="505"/>
                    <a:pt x="448" y="462"/>
                    <a:pt x="544" y="430"/>
                  </a:cubicBezTo>
                  <a:cubicBezTo>
                    <a:pt x="686" y="377"/>
                    <a:pt x="836" y="353"/>
                    <a:pt x="982" y="353"/>
                  </a:cubicBezTo>
                  <a:cubicBezTo>
                    <a:pt x="1010" y="353"/>
                    <a:pt x="1038" y="354"/>
                    <a:pt x="1065" y="356"/>
                  </a:cubicBezTo>
                  <a:cubicBezTo>
                    <a:pt x="1257" y="377"/>
                    <a:pt x="1427" y="430"/>
                    <a:pt x="1598" y="505"/>
                  </a:cubicBezTo>
                  <a:cubicBezTo>
                    <a:pt x="1779" y="579"/>
                    <a:pt x="1960" y="675"/>
                    <a:pt x="2152" y="792"/>
                  </a:cubicBezTo>
                  <a:cubicBezTo>
                    <a:pt x="2066" y="579"/>
                    <a:pt x="1928" y="398"/>
                    <a:pt x="1747" y="271"/>
                  </a:cubicBezTo>
                  <a:cubicBezTo>
                    <a:pt x="1566" y="121"/>
                    <a:pt x="1342" y="26"/>
                    <a:pt x="1097" y="4"/>
                  </a:cubicBezTo>
                  <a:cubicBezTo>
                    <a:pt x="1066" y="1"/>
                    <a:pt x="1035" y="0"/>
                    <a:pt x="100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2" name="Google Shape;582;p1"/>
            <p:cNvSpPr/>
            <p:nvPr/>
          </p:nvSpPr>
          <p:spPr>
            <a:xfrm>
              <a:off x="918375" y="5477538"/>
              <a:ext cx="35700" cy="22400"/>
            </a:xfrm>
            <a:custGeom>
              <a:rect b="b" l="l" r="r" t="t"/>
              <a:pathLst>
                <a:path extrusionOk="0" h="896" w="1428">
                  <a:moveTo>
                    <a:pt x="704" y="1"/>
                  </a:moveTo>
                  <a:cubicBezTo>
                    <a:pt x="586" y="1"/>
                    <a:pt x="480" y="11"/>
                    <a:pt x="373" y="54"/>
                  </a:cubicBezTo>
                  <a:cubicBezTo>
                    <a:pt x="278" y="107"/>
                    <a:pt x="192" y="182"/>
                    <a:pt x="129" y="288"/>
                  </a:cubicBezTo>
                  <a:cubicBezTo>
                    <a:pt x="22" y="469"/>
                    <a:pt x="1" y="682"/>
                    <a:pt x="43" y="885"/>
                  </a:cubicBezTo>
                  <a:cubicBezTo>
                    <a:pt x="65" y="693"/>
                    <a:pt x="129" y="512"/>
                    <a:pt x="235" y="352"/>
                  </a:cubicBezTo>
                  <a:cubicBezTo>
                    <a:pt x="288" y="288"/>
                    <a:pt x="352" y="235"/>
                    <a:pt x="437" y="203"/>
                  </a:cubicBezTo>
                  <a:cubicBezTo>
                    <a:pt x="523" y="171"/>
                    <a:pt x="608" y="160"/>
                    <a:pt x="704" y="160"/>
                  </a:cubicBezTo>
                  <a:cubicBezTo>
                    <a:pt x="885" y="160"/>
                    <a:pt x="1055" y="235"/>
                    <a:pt x="1172" y="373"/>
                  </a:cubicBezTo>
                  <a:cubicBezTo>
                    <a:pt x="1289" y="523"/>
                    <a:pt x="1374" y="704"/>
                    <a:pt x="1417" y="895"/>
                  </a:cubicBezTo>
                  <a:cubicBezTo>
                    <a:pt x="1428" y="682"/>
                    <a:pt x="1374" y="469"/>
                    <a:pt x="1257" y="299"/>
                  </a:cubicBezTo>
                  <a:cubicBezTo>
                    <a:pt x="1130" y="107"/>
                    <a:pt x="927" y="1"/>
                    <a:pt x="70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3" name="Google Shape;583;p1"/>
            <p:cNvSpPr/>
            <p:nvPr/>
          </p:nvSpPr>
          <p:spPr>
            <a:xfrm>
              <a:off x="1014750" y="5475938"/>
              <a:ext cx="35700" cy="22400"/>
            </a:xfrm>
            <a:custGeom>
              <a:rect b="b" l="l" r="r" t="t"/>
              <a:pathLst>
                <a:path extrusionOk="0" h="896" w="1428">
                  <a:moveTo>
                    <a:pt x="703" y="1"/>
                  </a:moveTo>
                  <a:cubicBezTo>
                    <a:pt x="586" y="1"/>
                    <a:pt x="480" y="22"/>
                    <a:pt x="373" y="65"/>
                  </a:cubicBezTo>
                  <a:cubicBezTo>
                    <a:pt x="278" y="107"/>
                    <a:pt x="192" y="193"/>
                    <a:pt x="128" y="288"/>
                  </a:cubicBezTo>
                  <a:cubicBezTo>
                    <a:pt x="33" y="469"/>
                    <a:pt x="1" y="682"/>
                    <a:pt x="43" y="885"/>
                  </a:cubicBezTo>
                  <a:cubicBezTo>
                    <a:pt x="65" y="693"/>
                    <a:pt x="128" y="512"/>
                    <a:pt x="235" y="352"/>
                  </a:cubicBezTo>
                  <a:cubicBezTo>
                    <a:pt x="288" y="288"/>
                    <a:pt x="352" y="235"/>
                    <a:pt x="437" y="203"/>
                  </a:cubicBezTo>
                  <a:cubicBezTo>
                    <a:pt x="522" y="171"/>
                    <a:pt x="608" y="161"/>
                    <a:pt x="693" y="161"/>
                  </a:cubicBezTo>
                  <a:cubicBezTo>
                    <a:pt x="874" y="161"/>
                    <a:pt x="1044" y="235"/>
                    <a:pt x="1161" y="374"/>
                  </a:cubicBezTo>
                  <a:cubicBezTo>
                    <a:pt x="1279" y="533"/>
                    <a:pt x="1364" y="704"/>
                    <a:pt x="1417" y="895"/>
                  </a:cubicBezTo>
                  <a:cubicBezTo>
                    <a:pt x="1428" y="682"/>
                    <a:pt x="1374" y="469"/>
                    <a:pt x="1257" y="299"/>
                  </a:cubicBezTo>
                  <a:cubicBezTo>
                    <a:pt x="1129" y="118"/>
                    <a:pt x="927" y="1"/>
                    <a:pt x="703"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4" name="Google Shape;584;p1"/>
            <p:cNvSpPr/>
            <p:nvPr/>
          </p:nvSpPr>
          <p:spPr>
            <a:xfrm>
              <a:off x="810300" y="5351363"/>
              <a:ext cx="59400" cy="134725"/>
            </a:xfrm>
            <a:custGeom>
              <a:rect b="b" l="l" r="r" t="t"/>
              <a:pathLst>
                <a:path extrusionOk="0" h="5389" w="2376">
                  <a:moveTo>
                    <a:pt x="2375" y="0"/>
                  </a:moveTo>
                  <a:cubicBezTo>
                    <a:pt x="2194" y="85"/>
                    <a:pt x="2034" y="203"/>
                    <a:pt x="1875" y="330"/>
                  </a:cubicBezTo>
                  <a:lnTo>
                    <a:pt x="1821" y="384"/>
                  </a:lnTo>
                  <a:lnTo>
                    <a:pt x="1811" y="394"/>
                  </a:lnTo>
                  <a:lnTo>
                    <a:pt x="1789" y="416"/>
                  </a:lnTo>
                  <a:lnTo>
                    <a:pt x="1779" y="426"/>
                  </a:lnTo>
                  <a:lnTo>
                    <a:pt x="1757" y="448"/>
                  </a:lnTo>
                  <a:lnTo>
                    <a:pt x="1704" y="511"/>
                  </a:lnTo>
                  <a:lnTo>
                    <a:pt x="1651" y="586"/>
                  </a:lnTo>
                  <a:cubicBezTo>
                    <a:pt x="1619" y="639"/>
                    <a:pt x="1598" y="692"/>
                    <a:pt x="1576" y="746"/>
                  </a:cubicBezTo>
                  <a:cubicBezTo>
                    <a:pt x="1544" y="788"/>
                    <a:pt x="1523" y="842"/>
                    <a:pt x="1502" y="895"/>
                  </a:cubicBezTo>
                  <a:cubicBezTo>
                    <a:pt x="1438" y="1097"/>
                    <a:pt x="1385" y="1299"/>
                    <a:pt x="1353" y="1512"/>
                  </a:cubicBezTo>
                  <a:cubicBezTo>
                    <a:pt x="1321" y="1715"/>
                    <a:pt x="1300" y="1917"/>
                    <a:pt x="1300" y="2109"/>
                  </a:cubicBezTo>
                  <a:lnTo>
                    <a:pt x="1300" y="2258"/>
                  </a:lnTo>
                  <a:lnTo>
                    <a:pt x="1300" y="2300"/>
                  </a:lnTo>
                  <a:cubicBezTo>
                    <a:pt x="1300" y="2311"/>
                    <a:pt x="1300" y="2332"/>
                    <a:pt x="1300" y="2343"/>
                  </a:cubicBezTo>
                  <a:lnTo>
                    <a:pt x="1310" y="2418"/>
                  </a:lnTo>
                  <a:cubicBezTo>
                    <a:pt x="1321" y="2503"/>
                    <a:pt x="1331" y="2599"/>
                    <a:pt x="1342" y="2694"/>
                  </a:cubicBezTo>
                  <a:cubicBezTo>
                    <a:pt x="1363" y="3035"/>
                    <a:pt x="1342" y="3387"/>
                    <a:pt x="1204" y="3653"/>
                  </a:cubicBezTo>
                  <a:cubicBezTo>
                    <a:pt x="1065" y="3908"/>
                    <a:pt x="884" y="4121"/>
                    <a:pt x="661" y="4313"/>
                  </a:cubicBezTo>
                  <a:cubicBezTo>
                    <a:pt x="490" y="4462"/>
                    <a:pt x="352" y="4643"/>
                    <a:pt x="235" y="4845"/>
                  </a:cubicBezTo>
                  <a:cubicBezTo>
                    <a:pt x="181" y="4909"/>
                    <a:pt x="149" y="4984"/>
                    <a:pt x="118" y="5069"/>
                  </a:cubicBezTo>
                  <a:cubicBezTo>
                    <a:pt x="86" y="5122"/>
                    <a:pt x="64" y="5186"/>
                    <a:pt x="54" y="5239"/>
                  </a:cubicBezTo>
                  <a:lnTo>
                    <a:pt x="0" y="5389"/>
                  </a:lnTo>
                  <a:lnTo>
                    <a:pt x="64" y="5250"/>
                  </a:lnTo>
                  <a:cubicBezTo>
                    <a:pt x="118" y="5112"/>
                    <a:pt x="192" y="4984"/>
                    <a:pt x="277" y="4867"/>
                  </a:cubicBezTo>
                  <a:cubicBezTo>
                    <a:pt x="405" y="4686"/>
                    <a:pt x="565" y="4526"/>
                    <a:pt x="735" y="4377"/>
                  </a:cubicBezTo>
                  <a:cubicBezTo>
                    <a:pt x="980" y="4207"/>
                    <a:pt x="1182" y="3983"/>
                    <a:pt x="1353" y="3727"/>
                  </a:cubicBezTo>
                  <a:cubicBezTo>
                    <a:pt x="1385" y="3653"/>
                    <a:pt x="1427" y="3568"/>
                    <a:pt x="1459" y="3493"/>
                  </a:cubicBezTo>
                  <a:cubicBezTo>
                    <a:pt x="1470" y="3408"/>
                    <a:pt x="1502" y="3323"/>
                    <a:pt x="1512" y="3227"/>
                  </a:cubicBezTo>
                  <a:cubicBezTo>
                    <a:pt x="1534" y="3131"/>
                    <a:pt x="1544" y="3046"/>
                    <a:pt x="1544" y="2950"/>
                  </a:cubicBezTo>
                  <a:cubicBezTo>
                    <a:pt x="1544" y="2854"/>
                    <a:pt x="1544" y="2758"/>
                    <a:pt x="1544" y="2662"/>
                  </a:cubicBezTo>
                  <a:cubicBezTo>
                    <a:pt x="1544" y="2567"/>
                    <a:pt x="1534" y="2481"/>
                    <a:pt x="1523" y="2386"/>
                  </a:cubicBezTo>
                  <a:lnTo>
                    <a:pt x="1523" y="2322"/>
                  </a:lnTo>
                  <a:cubicBezTo>
                    <a:pt x="1523" y="2311"/>
                    <a:pt x="1523" y="2300"/>
                    <a:pt x="1523" y="2290"/>
                  </a:cubicBezTo>
                  <a:lnTo>
                    <a:pt x="1523" y="2258"/>
                  </a:lnTo>
                  <a:lnTo>
                    <a:pt x="1523" y="2119"/>
                  </a:lnTo>
                  <a:cubicBezTo>
                    <a:pt x="1534" y="1928"/>
                    <a:pt x="1555" y="1736"/>
                    <a:pt x="1587" y="1555"/>
                  </a:cubicBezTo>
                  <a:cubicBezTo>
                    <a:pt x="1619" y="1353"/>
                    <a:pt x="1672" y="1172"/>
                    <a:pt x="1747" y="991"/>
                  </a:cubicBezTo>
                  <a:cubicBezTo>
                    <a:pt x="1768" y="937"/>
                    <a:pt x="1779" y="895"/>
                    <a:pt x="1800" y="852"/>
                  </a:cubicBezTo>
                  <a:cubicBezTo>
                    <a:pt x="1821" y="810"/>
                    <a:pt x="1843" y="767"/>
                    <a:pt x="1875" y="735"/>
                  </a:cubicBezTo>
                  <a:lnTo>
                    <a:pt x="1907" y="682"/>
                  </a:lnTo>
                  <a:lnTo>
                    <a:pt x="1960" y="618"/>
                  </a:lnTo>
                  <a:lnTo>
                    <a:pt x="1981" y="586"/>
                  </a:lnTo>
                  <a:lnTo>
                    <a:pt x="1992" y="575"/>
                  </a:lnTo>
                  <a:lnTo>
                    <a:pt x="2056" y="522"/>
                  </a:lnTo>
                  <a:cubicBezTo>
                    <a:pt x="2151" y="426"/>
                    <a:pt x="2258" y="352"/>
                    <a:pt x="2375" y="288"/>
                  </a:cubicBezTo>
                  <a:lnTo>
                    <a:pt x="2375" y="0"/>
                  </a:ln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5" name="Google Shape;585;p1"/>
            <p:cNvSpPr/>
            <p:nvPr/>
          </p:nvSpPr>
          <p:spPr>
            <a:xfrm>
              <a:off x="1025125" y="5346838"/>
              <a:ext cx="78825" cy="171725"/>
            </a:xfrm>
            <a:custGeom>
              <a:rect b="b" l="l" r="r" t="t"/>
              <a:pathLst>
                <a:path extrusionOk="0" h="6869" w="3153">
                  <a:moveTo>
                    <a:pt x="661" y="0"/>
                  </a:moveTo>
                  <a:lnTo>
                    <a:pt x="661" y="0"/>
                  </a:lnTo>
                  <a:cubicBezTo>
                    <a:pt x="1" y="2705"/>
                    <a:pt x="2088" y="3812"/>
                    <a:pt x="2088" y="3812"/>
                  </a:cubicBezTo>
                  <a:lnTo>
                    <a:pt x="2397" y="6869"/>
                  </a:lnTo>
                  <a:cubicBezTo>
                    <a:pt x="2621" y="6560"/>
                    <a:pt x="2621" y="5633"/>
                    <a:pt x="2621" y="5633"/>
                  </a:cubicBezTo>
                  <a:cubicBezTo>
                    <a:pt x="2621" y="4121"/>
                    <a:pt x="3153" y="3770"/>
                    <a:pt x="2663" y="1906"/>
                  </a:cubicBezTo>
                  <a:cubicBezTo>
                    <a:pt x="2173" y="43"/>
                    <a:pt x="661" y="0"/>
                    <a:pt x="661"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6" name="Google Shape;586;p1"/>
            <p:cNvSpPr/>
            <p:nvPr/>
          </p:nvSpPr>
          <p:spPr>
            <a:xfrm>
              <a:off x="808700" y="5283463"/>
              <a:ext cx="243875" cy="328275"/>
            </a:xfrm>
            <a:custGeom>
              <a:rect b="b" l="l" r="r" t="t"/>
              <a:pathLst>
                <a:path extrusionOk="0" h="13131" w="9755">
                  <a:moveTo>
                    <a:pt x="4100" y="8136"/>
                  </a:moveTo>
                  <a:lnTo>
                    <a:pt x="4079" y="8179"/>
                  </a:lnTo>
                  <a:lnTo>
                    <a:pt x="4036" y="8296"/>
                  </a:lnTo>
                  <a:cubicBezTo>
                    <a:pt x="3962" y="8435"/>
                    <a:pt x="3877" y="8573"/>
                    <a:pt x="3770" y="8680"/>
                  </a:cubicBezTo>
                  <a:cubicBezTo>
                    <a:pt x="3653" y="8807"/>
                    <a:pt x="3525" y="8914"/>
                    <a:pt x="3397" y="9084"/>
                  </a:cubicBezTo>
                  <a:cubicBezTo>
                    <a:pt x="3365" y="9127"/>
                    <a:pt x="3334" y="9169"/>
                    <a:pt x="3312" y="9212"/>
                  </a:cubicBezTo>
                  <a:cubicBezTo>
                    <a:pt x="3280" y="9265"/>
                    <a:pt x="3259" y="9318"/>
                    <a:pt x="3248" y="9361"/>
                  </a:cubicBezTo>
                  <a:lnTo>
                    <a:pt x="3227" y="9446"/>
                  </a:lnTo>
                  <a:lnTo>
                    <a:pt x="3216" y="9521"/>
                  </a:lnTo>
                  <a:cubicBezTo>
                    <a:pt x="3216" y="9574"/>
                    <a:pt x="3216" y="9627"/>
                    <a:pt x="3216" y="9681"/>
                  </a:cubicBezTo>
                  <a:lnTo>
                    <a:pt x="3216" y="9744"/>
                  </a:lnTo>
                  <a:cubicBezTo>
                    <a:pt x="2971" y="8711"/>
                    <a:pt x="3653" y="8775"/>
                    <a:pt x="4100" y="8136"/>
                  </a:cubicBezTo>
                  <a:close/>
                  <a:moveTo>
                    <a:pt x="6198" y="1"/>
                  </a:moveTo>
                  <a:cubicBezTo>
                    <a:pt x="6062" y="1"/>
                    <a:pt x="5927" y="12"/>
                    <a:pt x="5793" y="33"/>
                  </a:cubicBezTo>
                  <a:cubicBezTo>
                    <a:pt x="5591" y="65"/>
                    <a:pt x="5399" y="139"/>
                    <a:pt x="5229" y="246"/>
                  </a:cubicBezTo>
                  <a:cubicBezTo>
                    <a:pt x="5048" y="352"/>
                    <a:pt x="4888" y="491"/>
                    <a:pt x="4760" y="650"/>
                  </a:cubicBezTo>
                  <a:cubicBezTo>
                    <a:pt x="4484" y="959"/>
                    <a:pt x="4271" y="1332"/>
                    <a:pt x="4026" y="1651"/>
                  </a:cubicBezTo>
                  <a:cubicBezTo>
                    <a:pt x="3791" y="1982"/>
                    <a:pt x="3472" y="2248"/>
                    <a:pt x="3110" y="2429"/>
                  </a:cubicBezTo>
                  <a:cubicBezTo>
                    <a:pt x="3014" y="2471"/>
                    <a:pt x="2918" y="2514"/>
                    <a:pt x="2822" y="2546"/>
                  </a:cubicBezTo>
                  <a:cubicBezTo>
                    <a:pt x="2716" y="2589"/>
                    <a:pt x="2620" y="2620"/>
                    <a:pt x="2514" y="2684"/>
                  </a:cubicBezTo>
                  <a:cubicBezTo>
                    <a:pt x="2311" y="2780"/>
                    <a:pt x="2120" y="2908"/>
                    <a:pt x="1949" y="3057"/>
                  </a:cubicBezTo>
                  <a:lnTo>
                    <a:pt x="1896" y="3110"/>
                  </a:lnTo>
                  <a:lnTo>
                    <a:pt x="1875" y="3121"/>
                  </a:lnTo>
                  <a:lnTo>
                    <a:pt x="1864" y="3132"/>
                  </a:lnTo>
                  <a:lnTo>
                    <a:pt x="1853" y="3142"/>
                  </a:lnTo>
                  <a:lnTo>
                    <a:pt x="1832" y="3174"/>
                  </a:lnTo>
                  <a:lnTo>
                    <a:pt x="1779" y="3227"/>
                  </a:lnTo>
                  <a:lnTo>
                    <a:pt x="1726" y="3302"/>
                  </a:lnTo>
                  <a:cubicBezTo>
                    <a:pt x="1694" y="3355"/>
                    <a:pt x="1672" y="3408"/>
                    <a:pt x="1651" y="3462"/>
                  </a:cubicBezTo>
                  <a:cubicBezTo>
                    <a:pt x="1619" y="3515"/>
                    <a:pt x="1598" y="3558"/>
                    <a:pt x="1576" y="3611"/>
                  </a:cubicBezTo>
                  <a:cubicBezTo>
                    <a:pt x="1513" y="3813"/>
                    <a:pt x="1459" y="4015"/>
                    <a:pt x="1427" y="4228"/>
                  </a:cubicBezTo>
                  <a:cubicBezTo>
                    <a:pt x="1395" y="4431"/>
                    <a:pt x="1374" y="4633"/>
                    <a:pt x="1374" y="4835"/>
                  </a:cubicBezTo>
                  <a:lnTo>
                    <a:pt x="1374" y="4974"/>
                  </a:lnTo>
                  <a:lnTo>
                    <a:pt x="1374" y="5016"/>
                  </a:lnTo>
                  <a:cubicBezTo>
                    <a:pt x="1374" y="5027"/>
                    <a:pt x="1374" y="5048"/>
                    <a:pt x="1374" y="5059"/>
                  </a:cubicBezTo>
                  <a:lnTo>
                    <a:pt x="1385" y="5134"/>
                  </a:lnTo>
                  <a:cubicBezTo>
                    <a:pt x="1395" y="5229"/>
                    <a:pt x="1406" y="5315"/>
                    <a:pt x="1417" y="5410"/>
                  </a:cubicBezTo>
                  <a:cubicBezTo>
                    <a:pt x="1438" y="5762"/>
                    <a:pt x="1417" y="6103"/>
                    <a:pt x="1278" y="6379"/>
                  </a:cubicBezTo>
                  <a:cubicBezTo>
                    <a:pt x="1140" y="6624"/>
                    <a:pt x="959" y="6837"/>
                    <a:pt x="735" y="7029"/>
                  </a:cubicBezTo>
                  <a:cubicBezTo>
                    <a:pt x="565" y="7178"/>
                    <a:pt x="426" y="7359"/>
                    <a:pt x="309" y="7561"/>
                  </a:cubicBezTo>
                  <a:cubicBezTo>
                    <a:pt x="256" y="7625"/>
                    <a:pt x="224" y="7711"/>
                    <a:pt x="192" y="7785"/>
                  </a:cubicBezTo>
                  <a:cubicBezTo>
                    <a:pt x="160" y="7838"/>
                    <a:pt x="139" y="7902"/>
                    <a:pt x="128" y="7955"/>
                  </a:cubicBezTo>
                  <a:lnTo>
                    <a:pt x="75" y="8105"/>
                  </a:lnTo>
                  <a:lnTo>
                    <a:pt x="139" y="7966"/>
                  </a:lnTo>
                  <a:cubicBezTo>
                    <a:pt x="192" y="7828"/>
                    <a:pt x="267" y="7700"/>
                    <a:pt x="352" y="7583"/>
                  </a:cubicBezTo>
                  <a:cubicBezTo>
                    <a:pt x="480" y="7402"/>
                    <a:pt x="629" y="7242"/>
                    <a:pt x="799" y="7104"/>
                  </a:cubicBezTo>
                  <a:cubicBezTo>
                    <a:pt x="1044" y="6923"/>
                    <a:pt x="1257" y="6699"/>
                    <a:pt x="1417" y="6443"/>
                  </a:cubicBezTo>
                  <a:cubicBezTo>
                    <a:pt x="1459" y="6369"/>
                    <a:pt x="1491" y="6294"/>
                    <a:pt x="1523" y="6209"/>
                  </a:cubicBezTo>
                  <a:cubicBezTo>
                    <a:pt x="1545" y="6124"/>
                    <a:pt x="1566" y="6039"/>
                    <a:pt x="1587" y="5943"/>
                  </a:cubicBezTo>
                  <a:cubicBezTo>
                    <a:pt x="1598" y="5847"/>
                    <a:pt x="1608" y="5762"/>
                    <a:pt x="1608" y="5666"/>
                  </a:cubicBezTo>
                  <a:cubicBezTo>
                    <a:pt x="1619" y="5581"/>
                    <a:pt x="1608" y="5485"/>
                    <a:pt x="1608" y="5389"/>
                  </a:cubicBezTo>
                  <a:cubicBezTo>
                    <a:pt x="1608" y="5293"/>
                    <a:pt x="1598" y="5197"/>
                    <a:pt x="1587" y="5112"/>
                  </a:cubicBezTo>
                  <a:lnTo>
                    <a:pt x="1587" y="5038"/>
                  </a:lnTo>
                  <a:cubicBezTo>
                    <a:pt x="1587" y="5027"/>
                    <a:pt x="1587" y="5016"/>
                    <a:pt x="1587" y="5006"/>
                  </a:cubicBezTo>
                  <a:lnTo>
                    <a:pt x="1587" y="4974"/>
                  </a:lnTo>
                  <a:lnTo>
                    <a:pt x="1587" y="4846"/>
                  </a:lnTo>
                  <a:cubicBezTo>
                    <a:pt x="1598" y="4654"/>
                    <a:pt x="1619" y="4463"/>
                    <a:pt x="1651" y="4271"/>
                  </a:cubicBezTo>
                  <a:cubicBezTo>
                    <a:pt x="1683" y="4079"/>
                    <a:pt x="1736" y="3888"/>
                    <a:pt x="1811" y="3707"/>
                  </a:cubicBezTo>
                  <a:cubicBezTo>
                    <a:pt x="1832" y="3653"/>
                    <a:pt x="1843" y="3611"/>
                    <a:pt x="1864" y="3568"/>
                  </a:cubicBezTo>
                  <a:cubicBezTo>
                    <a:pt x="1885" y="3526"/>
                    <a:pt x="1907" y="3483"/>
                    <a:pt x="1939" y="3451"/>
                  </a:cubicBezTo>
                  <a:lnTo>
                    <a:pt x="1971" y="3398"/>
                  </a:lnTo>
                  <a:lnTo>
                    <a:pt x="2024" y="3334"/>
                  </a:lnTo>
                  <a:lnTo>
                    <a:pt x="2045" y="3302"/>
                  </a:lnTo>
                  <a:lnTo>
                    <a:pt x="2056" y="3291"/>
                  </a:lnTo>
                  <a:lnTo>
                    <a:pt x="2120" y="3238"/>
                  </a:lnTo>
                  <a:cubicBezTo>
                    <a:pt x="2237" y="3132"/>
                    <a:pt x="2354" y="3046"/>
                    <a:pt x="2492" y="2983"/>
                  </a:cubicBezTo>
                  <a:lnTo>
                    <a:pt x="2492" y="2983"/>
                  </a:lnTo>
                  <a:cubicBezTo>
                    <a:pt x="2428" y="3014"/>
                    <a:pt x="2375" y="3057"/>
                    <a:pt x="2322" y="3100"/>
                  </a:cubicBezTo>
                  <a:lnTo>
                    <a:pt x="2237" y="3164"/>
                  </a:lnTo>
                  <a:lnTo>
                    <a:pt x="2205" y="3195"/>
                  </a:lnTo>
                  <a:cubicBezTo>
                    <a:pt x="2173" y="3227"/>
                    <a:pt x="2130" y="3259"/>
                    <a:pt x="2098" y="3302"/>
                  </a:cubicBezTo>
                  <a:cubicBezTo>
                    <a:pt x="1619" y="3813"/>
                    <a:pt x="1672" y="5112"/>
                    <a:pt x="1683" y="5155"/>
                  </a:cubicBezTo>
                  <a:cubicBezTo>
                    <a:pt x="2034" y="7189"/>
                    <a:pt x="799" y="6795"/>
                    <a:pt x="394" y="8254"/>
                  </a:cubicBezTo>
                  <a:cubicBezTo>
                    <a:pt x="0" y="9723"/>
                    <a:pt x="1971" y="10671"/>
                    <a:pt x="1502" y="11182"/>
                  </a:cubicBezTo>
                  <a:cubicBezTo>
                    <a:pt x="1258" y="11452"/>
                    <a:pt x="1048" y="11550"/>
                    <a:pt x="871" y="11550"/>
                  </a:cubicBezTo>
                  <a:cubicBezTo>
                    <a:pt x="406" y="11550"/>
                    <a:pt x="171" y="10873"/>
                    <a:pt x="171" y="10873"/>
                  </a:cubicBezTo>
                  <a:lnTo>
                    <a:pt x="171" y="10873"/>
                  </a:lnTo>
                  <a:cubicBezTo>
                    <a:pt x="10" y="11589"/>
                    <a:pt x="716" y="12619"/>
                    <a:pt x="1614" y="12619"/>
                  </a:cubicBezTo>
                  <a:cubicBezTo>
                    <a:pt x="1665" y="12619"/>
                    <a:pt x="1716" y="12616"/>
                    <a:pt x="1768" y="12609"/>
                  </a:cubicBezTo>
                  <a:cubicBezTo>
                    <a:pt x="2700" y="12482"/>
                    <a:pt x="3685" y="11765"/>
                    <a:pt x="3360" y="10269"/>
                  </a:cubicBezTo>
                  <a:lnTo>
                    <a:pt x="3360" y="10269"/>
                  </a:lnTo>
                  <a:lnTo>
                    <a:pt x="3451" y="10500"/>
                  </a:lnTo>
                  <a:cubicBezTo>
                    <a:pt x="3483" y="10586"/>
                    <a:pt x="3525" y="10660"/>
                    <a:pt x="3547" y="10735"/>
                  </a:cubicBezTo>
                  <a:lnTo>
                    <a:pt x="3621" y="10980"/>
                  </a:lnTo>
                  <a:lnTo>
                    <a:pt x="3664" y="11225"/>
                  </a:lnTo>
                  <a:cubicBezTo>
                    <a:pt x="3664" y="11299"/>
                    <a:pt x="3685" y="11384"/>
                    <a:pt x="3685" y="11469"/>
                  </a:cubicBezTo>
                  <a:cubicBezTo>
                    <a:pt x="3685" y="11555"/>
                    <a:pt x="3674" y="11629"/>
                    <a:pt x="3664" y="11714"/>
                  </a:cubicBezTo>
                  <a:cubicBezTo>
                    <a:pt x="3653" y="11800"/>
                    <a:pt x="3642" y="11874"/>
                    <a:pt x="3610" y="11959"/>
                  </a:cubicBezTo>
                  <a:cubicBezTo>
                    <a:pt x="3589" y="12034"/>
                    <a:pt x="3557" y="12108"/>
                    <a:pt x="3525" y="12183"/>
                  </a:cubicBezTo>
                  <a:cubicBezTo>
                    <a:pt x="3451" y="12332"/>
                    <a:pt x="3344" y="12470"/>
                    <a:pt x="3227" y="12588"/>
                  </a:cubicBezTo>
                  <a:cubicBezTo>
                    <a:pt x="3110" y="12715"/>
                    <a:pt x="2971" y="12822"/>
                    <a:pt x="2833" y="12907"/>
                  </a:cubicBezTo>
                  <a:cubicBezTo>
                    <a:pt x="2673" y="13003"/>
                    <a:pt x="2514" y="13077"/>
                    <a:pt x="2354" y="13131"/>
                  </a:cubicBezTo>
                  <a:cubicBezTo>
                    <a:pt x="2524" y="13099"/>
                    <a:pt x="2695" y="13045"/>
                    <a:pt x="2865" y="12971"/>
                  </a:cubicBezTo>
                  <a:cubicBezTo>
                    <a:pt x="3025" y="12896"/>
                    <a:pt x="3184" y="12801"/>
                    <a:pt x="3323" y="12683"/>
                  </a:cubicBezTo>
                  <a:cubicBezTo>
                    <a:pt x="3461" y="12566"/>
                    <a:pt x="3578" y="12428"/>
                    <a:pt x="3685" y="12268"/>
                  </a:cubicBezTo>
                  <a:cubicBezTo>
                    <a:pt x="3728" y="12194"/>
                    <a:pt x="3770" y="12108"/>
                    <a:pt x="3802" y="12023"/>
                  </a:cubicBezTo>
                  <a:cubicBezTo>
                    <a:pt x="3845" y="11938"/>
                    <a:pt x="3866" y="11842"/>
                    <a:pt x="3887" y="11757"/>
                  </a:cubicBezTo>
                  <a:cubicBezTo>
                    <a:pt x="3909" y="11661"/>
                    <a:pt x="3919" y="11576"/>
                    <a:pt x="3930" y="11480"/>
                  </a:cubicBezTo>
                  <a:cubicBezTo>
                    <a:pt x="3941" y="11384"/>
                    <a:pt x="3930" y="11288"/>
                    <a:pt x="3930" y="11193"/>
                  </a:cubicBezTo>
                  <a:cubicBezTo>
                    <a:pt x="3930" y="11107"/>
                    <a:pt x="3909" y="11012"/>
                    <a:pt x="3898" y="10916"/>
                  </a:cubicBezTo>
                  <a:cubicBezTo>
                    <a:pt x="3887" y="10831"/>
                    <a:pt x="3855" y="10745"/>
                    <a:pt x="3834" y="10650"/>
                  </a:cubicBezTo>
                  <a:cubicBezTo>
                    <a:pt x="3802" y="10564"/>
                    <a:pt x="3770" y="10479"/>
                    <a:pt x="3738" y="10383"/>
                  </a:cubicBezTo>
                  <a:lnTo>
                    <a:pt x="3653" y="10138"/>
                  </a:lnTo>
                  <a:cubicBezTo>
                    <a:pt x="3642" y="10106"/>
                    <a:pt x="3621" y="10064"/>
                    <a:pt x="3610" y="10021"/>
                  </a:cubicBezTo>
                  <a:lnTo>
                    <a:pt x="3578" y="9904"/>
                  </a:lnTo>
                  <a:cubicBezTo>
                    <a:pt x="3568" y="9830"/>
                    <a:pt x="3557" y="9755"/>
                    <a:pt x="3557" y="9681"/>
                  </a:cubicBezTo>
                  <a:cubicBezTo>
                    <a:pt x="3547" y="9542"/>
                    <a:pt x="3600" y="9414"/>
                    <a:pt x="3685" y="9308"/>
                  </a:cubicBezTo>
                  <a:cubicBezTo>
                    <a:pt x="3770" y="9191"/>
                    <a:pt x="3909" y="9074"/>
                    <a:pt x="4047" y="8935"/>
                  </a:cubicBezTo>
                  <a:cubicBezTo>
                    <a:pt x="4111" y="8871"/>
                    <a:pt x="4175" y="8797"/>
                    <a:pt x="4228" y="8722"/>
                  </a:cubicBezTo>
                  <a:cubicBezTo>
                    <a:pt x="4281" y="8637"/>
                    <a:pt x="4335" y="8552"/>
                    <a:pt x="4377" y="8467"/>
                  </a:cubicBezTo>
                  <a:lnTo>
                    <a:pt x="4441" y="8339"/>
                  </a:lnTo>
                  <a:lnTo>
                    <a:pt x="4494" y="8200"/>
                  </a:lnTo>
                  <a:cubicBezTo>
                    <a:pt x="4505" y="8158"/>
                    <a:pt x="4526" y="8105"/>
                    <a:pt x="4537" y="8062"/>
                  </a:cubicBezTo>
                  <a:lnTo>
                    <a:pt x="4558" y="7923"/>
                  </a:lnTo>
                  <a:lnTo>
                    <a:pt x="4579" y="7774"/>
                  </a:lnTo>
                  <a:lnTo>
                    <a:pt x="4590" y="7636"/>
                  </a:lnTo>
                  <a:lnTo>
                    <a:pt x="4611" y="7370"/>
                  </a:lnTo>
                  <a:lnTo>
                    <a:pt x="4622" y="7104"/>
                  </a:lnTo>
                  <a:cubicBezTo>
                    <a:pt x="4622" y="7018"/>
                    <a:pt x="4633" y="6933"/>
                    <a:pt x="4643" y="6848"/>
                  </a:cubicBezTo>
                  <a:cubicBezTo>
                    <a:pt x="4665" y="6688"/>
                    <a:pt x="4697" y="6518"/>
                    <a:pt x="4729" y="6358"/>
                  </a:cubicBezTo>
                  <a:cubicBezTo>
                    <a:pt x="4750" y="6284"/>
                    <a:pt x="4771" y="6198"/>
                    <a:pt x="4803" y="6124"/>
                  </a:cubicBezTo>
                  <a:lnTo>
                    <a:pt x="4878" y="5900"/>
                  </a:lnTo>
                  <a:lnTo>
                    <a:pt x="4963" y="5783"/>
                  </a:lnTo>
                  <a:lnTo>
                    <a:pt x="5059" y="5677"/>
                  </a:lnTo>
                  <a:cubicBezTo>
                    <a:pt x="5101" y="5645"/>
                    <a:pt x="5133" y="5602"/>
                    <a:pt x="5176" y="5570"/>
                  </a:cubicBezTo>
                  <a:cubicBezTo>
                    <a:pt x="5208" y="5538"/>
                    <a:pt x="5250" y="5517"/>
                    <a:pt x="5304" y="5496"/>
                  </a:cubicBezTo>
                  <a:cubicBezTo>
                    <a:pt x="5346" y="5464"/>
                    <a:pt x="5389" y="5442"/>
                    <a:pt x="5431" y="5432"/>
                  </a:cubicBezTo>
                  <a:lnTo>
                    <a:pt x="5580" y="5378"/>
                  </a:lnTo>
                  <a:lnTo>
                    <a:pt x="5740" y="5347"/>
                  </a:lnTo>
                  <a:cubicBezTo>
                    <a:pt x="5793" y="5336"/>
                    <a:pt x="5847" y="5336"/>
                    <a:pt x="5900" y="5325"/>
                  </a:cubicBezTo>
                  <a:lnTo>
                    <a:pt x="6251" y="5293"/>
                  </a:lnTo>
                  <a:lnTo>
                    <a:pt x="6432" y="5272"/>
                  </a:lnTo>
                  <a:cubicBezTo>
                    <a:pt x="6486" y="5261"/>
                    <a:pt x="6549" y="5240"/>
                    <a:pt x="6613" y="5229"/>
                  </a:cubicBezTo>
                  <a:cubicBezTo>
                    <a:pt x="6731" y="5208"/>
                    <a:pt x="6848" y="5176"/>
                    <a:pt x="6975" y="5144"/>
                  </a:cubicBezTo>
                  <a:lnTo>
                    <a:pt x="7316" y="5016"/>
                  </a:lnTo>
                  <a:lnTo>
                    <a:pt x="7359" y="4995"/>
                  </a:lnTo>
                  <a:cubicBezTo>
                    <a:pt x="8381" y="4803"/>
                    <a:pt x="9201" y="4058"/>
                    <a:pt x="9489" y="3068"/>
                  </a:cubicBezTo>
                  <a:cubicBezTo>
                    <a:pt x="9755" y="1992"/>
                    <a:pt x="8615" y="171"/>
                    <a:pt x="6603" y="33"/>
                  </a:cubicBezTo>
                  <a:cubicBezTo>
                    <a:pt x="6470" y="12"/>
                    <a:pt x="6334" y="1"/>
                    <a:pt x="6198"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7" name="Google Shape;587;p1"/>
            <p:cNvSpPr/>
            <p:nvPr/>
          </p:nvSpPr>
          <p:spPr>
            <a:xfrm>
              <a:off x="808700" y="5358538"/>
              <a:ext cx="115300" cy="252950"/>
            </a:xfrm>
            <a:custGeom>
              <a:rect b="b" l="l" r="r" t="t"/>
              <a:pathLst>
                <a:path extrusionOk="0" h="10118" w="4612">
                  <a:moveTo>
                    <a:pt x="4100" y="5133"/>
                  </a:moveTo>
                  <a:lnTo>
                    <a:pt x="4090" y="5197"/>
                  </a:lnTo>
                  <a:lnTo>
                    <a:pt x="4036" y="5304"/>
                  </a:lnTo>
                  <a:cubicBezTo>
                    <a:pt x="3972" y="5442"/>
                    <a:pt x="3877" y="5570"/>
                    <a:pt x="3770" y="5687"/>
                  </a:cubicBezTo>
                  <a:cubicBezTo>
                    <a:pt x="3664" y="5804"/>
                    <a:pt x="3525" y="5921"/>
                    <a:pt x="3408" y="6081"/>
                  </a:cubicBezTo>
                  <a:cubicBezTo>
                    <a:pt x="3365" y="6124"/>
                    <a:pt x="3344" y="6166"/>
                    <a:pt x="3323" y="6220"/>
                  </a:cubicBezTo>
                  <a:cubicBezTo>
                    <a:pt x="3291" y="6262"/>
                    <a:pt x="3270" y="6315"/>
                    <a:pt x="3259" y="6369"/>
                  </a:cubicBezTo>
                  <a:lnTo>
                    <a:pt x="3227" y="6443"/>
                  </a:lnTo>
                  <a:lnTo>
                    <a:pt x="3227" y="6528"/>
                  </a:lnTo>
                  <a:cubicBezTo>
                    <a:pt x="3216" y="6582"/>
                    <a:pt x="3216" y="6635"/>
                    <a:pt x="3227" y="6688"/>
                  </a:cubicBezTo>
                  <a:lnTo>
                    <a:pt x="3227" y="6752"/>
                  </a:lnTo>
                  <a:cubicBezTo>
                    <a:pt x="2982" y="5719"/>
                    <a:pt x="3653" y="5783"/>
                    <a:pt x="4100" y="5133"/>
                  </a:cubicBezTo>
                  <a:close/>
                  <a:moveTo>
                    <a:pt x="2450" y="1"/>
                  </a:moveTo>
                  <a:cubicBezTo>
                    <a:pt x="2407" y="33"/>
                    <a:pt x="2365" y="65"/>
                    <a:pt x="2322" y="97"/>
                  </a:cubicBezTo>
                  <a:lnTo>
                    <a:pt x="2247" y="161"/>
                  </a:lnTo>
                  <a:lnTo>
                    <a:pt x="2215" y="182"/>
                  </a:lnTo>
                  <a:cubicBezTo>
                    <a:pt x="2173" y="214"/>
                    <a:pt x="2141" y="256"/>
                    <a:pt x="2109" y="288"/>
                  </a:cubicBezTo>
                  <a:cubicBezTo>
                    <a:pt x="1630" y="799"/>
                    <a:pt x="1683" y="2109"/>
                    <a:pt x="1694" y="2141"/>
                  </a:cubicBezTo>
                  <a:cubicBezTo>
                    <a:pt x="2045" y="4186"/>
                    <a:pt x="799" y="3781"/>
                    <a:pt x="405" y="5251"/>
                  </a:cubicBezTo>
                  <a:cubicBezTo>
                    <a:pt x="0" y="6709"/>
                    <a:pt x="1981" y="7657"/>
                    <a:pt x="1513" y="8179"/>
                  </a:cubicBezTo>
                  <a:cubicBezTo>
                    <a:pt x="1271" y="8444"/>
                    <a:pt x="1062" y="8540"/>
                    <a:pt x="886" y="8540"/>
                  </a:cubicBezTo>
                  <a:cubicBezTo>
                    <a:pt x="418" y="8540"/>
                    <a:pt x="182" y="7860"/>
                    <a:pt x="182" y="7860"/>
                  </a:cubicBezTo>
                  <a:lnTo>
                    <a:pt x="182" y="7860"/>
                  </a:lnTo>
                  <a:cubicBezTo>
                    <a:pt x="10" y="8575"/>
                    <a:pt x="716" y="9605"/>
                    <a:pt x="1623" y="9605"/>
                  </a:cubicBezTo>
                  <a:cubicBezTo>
                    <a:pt x="1674" y="9605"/>
                    <a:pt x="1726" y="9602"/>
                    <a:pt x="1779" y="9595"/>
                  </a:cubicBezTo>
                  <a:cubicBezTo>
                    <a:pt x="2705" y="9467"/>
                    <a:pt x="3706" y="8743"/>
                    <a:pt x="3355" y="7242"/>
                  </a:cubicBezTo>
                  <a:lnTo>
                    <a:pt x="3355" y="7242"/>
                  </a:lnTo>
                  <a:lnTo>
                    <a:pt x="3461" y="7497"/>
                  </a:lnTo>
                  <a:cubicBezTo>
                    <a:pt x="3493" y="7572"/>
                    <a:pt x="3525" y="7647"/>
                    <a:pt x="3557" y="7732"/>
                  </a:cubicBezTo>
                  <a:lnTo>
                    <a:pt x="3632" y="7966"/>
                  </a:lnTo>
                  <a:lnTo>
                    <a:pt x="3674" y="8211"/>
                  </a:lnTo>
                  <a:cubicBezTo>
                    <a:pt x="3674" y="8296"/>
                    <a:pt x="3696" y="8381"/>
                    <a:pt x="3696" y="8456"/>
                  </a:cubicBezTo>
                  <a:cubicBezTo>
                    <a:pt x="3696" y="8541"/>
                    <a:pt x="3685" y="8626"/>
                    <a:pt x="3674" y="8701"/>
                  </a:cubicBezTo>
                  <a:cubicBezTo>
                    <a:pt x="3664" y="8786"/>
                    <a:pt x="3642" y="8871"/>
                    <a:pt x="3621" y="8946"/>
                  </a:cubicBezTo>
                  <a:cubicBezTo>
                    <a:pt x="3600" y="9020"/>
                    <a:pt x="3568" y="9105"/>
                    <a:pt x="3525" y="9180"/>
                  </a:cubicBezTo>
                  <a:cubicBezTo>
                    <a:pt x="3451" y="9329"/>
                    <a:pt x="3355" y="9467"/>
                    <a:pt x="3238" y="9585"/>
                  </a:cubicBezTo>
                  <a:cubicBezTo>
                    <a:pt x="3121" y="9702"/>
                    <a:pt x="2982" y="9808"/>
                    <a:pt x="2833" y="9904"/>
                  </a:cubicBezTo>
                  <a:cubicBezTo>
                    <a:pt x="2684" y="9989"/>
                    <a:pt x="2524" y="10064"/>
                    <a:pt x="2365" y="10117"/>
                  </a:cubicBezTo>
                  <a:cubicBezTo>
                    <a:pt x="2535" y="10085"/>
                    <a:pt x="2705" y="10032"/>
                    <a:pt x="2865" y="9968"/>
                  </a:cubicBezTo>
                  <a:cubicBezTo>
                    <a:pt x="3035" y="9893"/>
                    <a:pt x="3184" y="9798"/>
                    <a:pt x="3323" y="9680"/>
                  </a:cubicBezTo>
                  <a:cubicBezTo>
                    <a:pt x="3472" y="9563"/>
                    <a:pt x="3589" y="9414"/>
                    <a:pt x="3685" y="9265"/>
                  </a:cubicBezTo>
                  <a:cubicBezTo>
                    <a:pt x="3738" y="9180"/>
                    <a:pt x="3781" y="9095"/>
                    <a:pt x="3813" y="9010"/>
                  </a:cubicBezTo>
                  <a:cubicBezTo>
                    <a:pt x="3845" y="8924"/>
                    <a:pt x="3877" y="8839"/>
                    <a:pt x="3898" y="8743"/>
                  </a:cubicBezTo>
                  <a:cubicBezTo>
                    <a:pt x="3919" y="8658"/>
                    <a:pt x="3930" y="8562"/>
                    <a:pt x="3941" y="8466"/>
                  </a:cubicBezTo>
                  <a:cubicBezTo>
                    <a:pt x="3941" y="8371"/>
                    <a:pt x="3941" y="8275"/>
                    <a:pt x="3941" y="8190"/>
                  </a:cubicBezTo>
                  <a:cubicBezTo>
                    <a:pt x="3941" y="8094"/>
                    <a:pt x="3919" y="7998"/>
                    <a:pt x="3898" y="7913"/>
                  </a:cubicBezTo>
                  <a:cubicBezTo>
                    <a:pt x="3887" y="7817"/>
                    <a:pt x="3855" y="7732"/>
                    <a:pt x="3834" y="7647"/>
                  </a:cubicBezTo>
                  <a:cubicBezTo>
                    <a:pt x="3813" y="7561"/>
                    <a:pt x="3781" y="7466"/>
                    <a:pt x="3749" y="7380"/>
                  </a:cubicBezTo>
                  <a:lnTo>
                    <a:pt x="3664" y="7135"/>
                  </a:lnTo>
                  <a:cubicBezTo>
                    <a:pt x="3642" y="7093"/>
                    <a:pt x="3632" y="7050"/>
                    <a:pt x="3610" y="7008"/>
                  </a:cubicBezTo>
                  <a:lnTo>
                    <a:pt x="3589" y="6890"/>
                  </a:lnTo>
                  <a:cubicBezTo>
                    <a:pt x="3568" y="6827"/>
                    <a:pt x="3557" y="6752"/>
                    <a:pt x="3557" y="6667"/>
                  </a:cubicBezTo>
                  <a:cubicBezTo>
                    <a:pt x="3557" y="6539"/>
                    <a:pt x="3600" y="6401"/>
                    <a:pt x="3696" y="6294"/>
                  </a:cubicBezTo>
                  <a:cubicBezTo>
                    <a:pt x="3781" y="6177"/>
                    <a:pt x="3919" y="6071"/>
                    <a:pt x="4047" y="5932"/>
                  </a:cubicBezTo>
                  <a:cubicBezTo>
                    <a:pt x="4111" y="5858"/>
                    <a:pt x="4175" y="5794"/>
                    <a:pt x="4239" y="5708"/>
                  </a:cubicBezTo>
                  <a:cubicBezTo>
                    <a:pt x="4292" y="5634"/>
                    <a:pt x="4345" y="5549"/>
                    <a:pt x="4388" y="5453"/>
                  </a:cubicBezTo>
                  <a:lnTo>
                    <a:pt x="4452" y="5325"/>
                  </a:lnTo>
                  <a:lnTo>
                    <a:pt x="4494" y="5187"/>
                  </a:lnTo>
                  <a:cubicBezTo>
                    <a:pt x="4505" y="5144"/>
                    <a:pt x="4526" y="5102"/>
                    <a:pt x="4537" y="5048"/>
                  </a:cubicBezTo>
                  <a:lnTo>
                    <a:pt x="4569" y="4910"/>
                  </a:lnTo>
                  <a:lnTo>
                    <a:pt x="4590" y="4771"/>
                  </a:lnTo>
                  <a:lnTo>
                    <a:pt x="4601" y="4633"/>
                  </a:lnTo>
                  <a:lnTo>
                    <a:pt x="4611" y="4367"/>
                  </a:lnTo>
                  <a:cubicBezTo>
                    <a:pt x="4249" y="4058"/>
                    <a:pt x="3909" y="3707"/>
                    <a:pt x="3610" y="3334"/>
                  </a:cubicBezTo>
                  <a:cubicBezTo>
                    <a:pt x="2865" y="2386"/>
                    <a:pt x="2450" y="1215"/>
                    <a:pt x="245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pic>
        <p:nvPicPr>
          <p:cNvPr id="588" name="Google Shape;588;p1"/>
          <p:cNvPicPr preferRelativeResize="0"/>
          <p:nvPr/>
        </p:nvPicPr>
        <p:blipFill rotWithShape="1">
          <a:blip r:embed="rId3">
            <a:alphaModFix/>
          </a:blip>
          <a:srcRect b="0" l="0" r="0" t="0"/>
          <a:stretch/>
        </p:blipFill>
        <p:spPr>
          <a:xfrm>
            <a:off x="11091495" y="6057672"/>
            <a:ext cx="2322520" cy="1049395"/>
          </a:xfrm>
          <a:prstGeom prst="rect">
            <a:avLst/>
          </a:prstGeom>
          <a:noFill/>
          <a:ln>
            <a:noFill/>
          </a:ln>
        </p:spPr>
      </p:pic>
      <p:grpSp>
        <p:nvGrpSpPr>
          <p:cNvPr id="589" name="Google Shape;589;p1"/>
          <p:cNvGrpSpPr/>
          <p:nvPr/>
        </p:nvGrpSpPr>
        <p:grpSpPr>
          <a:xfrm>
            <a:off x="11467655" y="1254312"/>
            <a:ext cx="981971" cy="987368"/>
            <a:chOff x="885126" y="3073114"/>
            <a:chExt cx="638392" cy="641900"/>
          </a:xfrm>
        </p:grpSpPr>
        <p:grpSp>
          <p:nvGrpSpPr>
            <p:cNvPr id="590" name="Google Shape;590;p1"/>
            <p:cNvGrpSpPr/>
            <p:nvPr/>
          </p:nvGrpSpPr>
          <p:grpSpPr>
            <a:xfrm>
              <a:off x="885126" y="3073114"/>
              <a:ext cx="638392" cy="641734"/>
              <a:chOff x="885100" y="2984950"/>
              <a:chExt cx="526075" cy="526400"/>
            </a:xfrm>
          </p:grpSpPr>
          <p:sp>
            <p:nvSpPr>
              <p:cNvPr id="591" name="Google Shape;591;p1"/>
              <p:cNvSpPr/>
              <p:nvPr/>
            </p:nvSpPr>
            <p:spPr>
              <a:xfrm>
                <a:off x="888950" y="3222150"/>
                <a:ext cx="521950" cy="289200"/>
              </a:xfrm>
              <a:custGeom>
                <a:rect b="b" l="l" r="r" t="t"/>
                <a:pathLst>
                  <a:path extrusionOk="0" h="11568" w="20878">
                    <a:moveTo>
                      <a:pt x="8594" y="0"/>
                    </a:moveTo>
                    <a:cubicBezTo>
                      <a:pt x="8594" y="0"/>
                      <a:pt x="8957" y="2710"/>
                      <a:pt x="7822" y="3526"/>
                    </a:cubicBezTo>
                    <a:cubicBezTo>
                      <a:pt x="6952" y="4165"/>
                      <a:pt x="1939" y="5211"/>
                      <a:pt x="1124" y="7415"/>
                    </a:cubicBezTo>
                    <a:cubicBezTo>
                      <a:pt x="628" y="8770"/>
                      <a:pt x="243" y="10147"/>
                      <a:pt x="0" y="11568"/>
                    </a:cubicBezTo>
                    <a:lnTo>
                      <a:pt x="20878" y="11568"/>
                    </a:lnTo>
                    <a:cubicBezTo>
                      <a:pt x="20624" y="10147"/>
                      <a:pt x="20250" y="8770"/>
                      <a:pt x="19754" y="7415"/>
                    </a:cubicBezTo>
                    <a:cubicBezTo>
                      <a:pt x="18928" y="5222"/>
                      <a:pt x="13926" y="4165"/>
                      <a:pt x="13045" y="3526"/>
                    </a:cubicBezTo>
                    <a:cubicBezTo>
                      <a:pt x="11921" y="2710"/>
                      <a:pt x="12284" y="0"/>
                      <a:pt x="12284" y="0"/>
                    </a:cubicBezTo>
                    <a:lnTo>
                      <a:pt x="12284" y="0"/>
                    </a:lnTo>
                    <a:lnTo>
                      <a:pt x="10434" y="44"/>
                    </a:lnTo>
                    <a:lnTo>
                      <a:pt x="8594" y="0"/>
                    </a:ln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2" name="Google Shape;592;p1"/>
              <p:cNvSpPr/>
              <p:nvPr/>
            </p:nvSpPr>
            <p:spPr>
              <a:xfrm>
                <a:off x="1103775" y="3221875"/>
                <a:ext cx="100825" cy="76025"/>
              </a:xfrm>
              <a:custGeom>
                <a:rect b="b" l="l" r="r" t="t"/>
                <a:pathLst>
                  <a:path extrusionOk="0" h="3041" w="4033">
                    <a:moveTo>
                      <a:pt x="1" y="0"/>
                    </a:moveTo>
                    <a:cubicBezTo>
                      <a:pt x="56" y="419"/>
                      <a:pt x="67" y="848"/>
                      <a:pt x="56" y="1267"/>
                    </a:cubicBezTo>
                    <a:cubicBezTo>
                      <a:pt x="507" y="1686"/>
                      <a:pt x="1014" y="2049"/>
                      <a:pt x="1554" y="2347"/>
                    </a:cubicBezTo>
                    <a:cubicBezTo>
                      <a:pt x="2303" y="2776"/>
                      <a:pt x="3163" y="2953"/>
                      <a:pt x="4033" y="3041"/>
                    </a:cubicBezTo>
                    <a:cubicBezTo>
                      <a:pt x="3427" y="1939"/>
                      <a:pt x="3691" y="0"/>
                      <a:pt x="3691" y="0"/>
                    </a:cubicBezTo>
                    <a:lnTo>
                      <a:pt x="3691" y="0"/>
                    </a:lnTo>
                    <a:lnTo>
                      <a:pt x="1841" y="55"/>
                    </a:lnTo>
                    <a:lnTo>
                      <a:pt x="1" y="0"/>
                    </a:ln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3" name="Google Shape;593;p1"/>
              <p:cNvSpPr/>
              <p:nvPr/>
            </p:nvSpPr>
            <p:spPr>
              <a:xfrm>
                <a:off x="885100" y="3310550"/>
                <a:ext cx="526075" cy="200800"/>
              </a:xfrm>
              <a:custGeom>
                <a:rect b="b" l="l" r="r" t="t"/>
                <a:pathLst>
                  <a:path extrusionOk="0" h="8032" w="21043">
                    <a:moveTo>
                      <a:pt x="7778" y="1"/>
                    </a:moveTo>
                    <a:cubicBezTo>
                      <a:pt x="6676" y="651"/>
                      <a:pt x="1928" y="1708"/>
                      <a:pt x="1135" y="3857"/>
                    </a:cubicBezTo>
                    <a:cubicBezTo>
                      <a:pt x="628" y="5212"/>
                      <a:pt x="254" y="6600"/>
                      <a:pt x="0" y="8032"/>
                    </a:cubicBezTo>
                    <a:lnTo>
                      <a:pt x="21043" y="8032"/>
                    </a:lnTo>
                    <a:cubicBezTo>
                      <a:pt x="20789" y="6600"/>
                      <a:pt x="20404" y="5212"/>
                      <a:pt x="19908" y="3857"/>
                    </a:cubicBezTo>
                    <a:cubicBezTo>
                      <a:pt x="19181" y="1907"/>
                      <a:pt x="15204" y="849"/>
                      <a:pt x="13650" y="188"/>
                    </a:cubicBezTo>
                    <a:cubicBezTo>
                      <a:pt x="12791" y="606"/>
                      <a:pt x="11843" y="816"/>
                      <a:pt x="10896" y="816"/>
                    </a:cubicBezTo>
                    <a:cubicBezTo>
                      <a:pt x="9805" y="816"/>
                      <a:pt x="8726" y="540"/>
                      <a:pt x="777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4" name="Google Shape;594;p1"/>
              <p:cNvSpPr/>
              <p:nvPr/>
            </p:nvSpPr>
            <p:spPr>
              <a:xfrm>
                <a:off x="885100" y="3382150"/>
                <a:ext cx="92825" cy="129200"/>
              </a:xfrm>
              <a:custGeom>
                <a:rect b="b" l="l" r="r" t="t"/>
                <a:pathLst>
                  <a:path extrusionOk="0" h="5168" w="3713">
                    <a:moveTo>
                      <a:pt x="1829" y="1"/>
                    </a:moveTo>
                    <a:cubicBezTo>
                      <a:pt x="1520" y="265"/>
                      <a:pt x="1289" y="607"/>
                      <a:pt x="1135" y="993"/>
                    </a:cubicBezTo>
                    <a:cubicBezTo>
                      <a:pt x="628" y="2348"/>
                      <a:pt x="254" y="3736"/>
                      <a:pt x="0" y="5168"/>
                    </a:cubicBezTo>
                    <a:lnTo>
                      <a:pt x="3713" y="5168"/>
                    </a:lnTo>
                    <a:cubicBezTo>
                      <a:pt x="3371" y="2678"/>
                      <a:pt x="2523" y="1004"/>
                      <a:pt x="182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5" name="Google Shape;595;p1"/>
              <p:cNvSpPr/>
              <p:nvPr/>
            </p:nvSpPr>
            <p:spPr>
              <a:xfrm>
                <a:off x="1058600" y="3310550"/>
                <a:ext cx="189800" cy="43350"/>
              </a:xfrm>
              <a:custGeom>
                <a:rect b="b" l="l" r="r" t="t"/>
                <a:pathLst>
                  <a:path extrusionOk="0" h="1734" w="7592">
                    <a:moveTo>
                      <a:pt x="849" y="1"/>
                    </a:moveTo>
                    <a:cubicBezTo>
                      <a:pt x="574" y="144"/>
                      <a:pt x="298" y="265"/>
                      <a:pt x="1" y="364"/>
                    </a:cubicBezTo>
                    <a:cubicBezTo>
                      <a:pt x="627" y="937"/>
                      <a:pt x="1844" y="1734"/>
                      <a:pt x="3732" y="1734"/>
                    </a:cubicBezTo>
                    <a:cubicBezTo>
                      <a:pt x="3806" y="1734"/>
                      <a:pt x="3880" y="1733"/>
                      <a:pt x="3956" y="1730"/>
                    </a:cubicBezTo>
                    <a:cubicBezTo>
                      <a:pt x="5256" y="1708"/>
                      <a:pt x="6523" y="1290"/>
                      <a:pt x="7592" y="540"/>
                    </a:cubicBezTo>
                    <a:cubicBezTo>
                      <a:pt x="7250" y="408"/>
                      <a:pt x="6942" y="298"/>
                      <a:pt x="6699" y="188"/>
                    </a:cubicBezTo>
                    <a:cubicBezTo>
                      <a:pt x="5840" y="606"/>
                      <a:pt x="4903" y="816"/>
                      <a:pt x="3956" y="816"/>
                    </a:cubicBezTo>
                    <a:cubicBezTo>
                      <a:pt x="2865" y="816"/>
                      <a:pt x="1786" y="540"/>
                      <a:pt x="84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6" name="Google Shape;596;p1"/>
              <p:cNvSpPr/>
              <p:nvPr/>
            </p:nvSpPr>
            <p:spPr>
              <a:xfrm>
                <a:off x="1219725" y="3098350"/>
                <a:ext cx="54025" cy="61950"/>
              </a:xfrm>
              <a:custGeom>
                <a:rect b="b" l="l" r="r" t="t"/>
                <a:pathLst>
                  <a:path extrusionOk="0" h="2478" w="2161">
                    <a:moveTo>
                      <a:pt x="1116" y="0"/>
                    </a:moveTo>
                    <a:cubicBezTo>
                      <a:pt x="865" y="0"/>
                      <a:pt x="494" y="113"/>
                      <a:pt x="298" y="722"/>
                    </a:cubicBezTo>
                    <a:cubicBezTo>
                      <a:pt x="1" y="1647"/>
                      <a:pt x="287" y="2363"/>
                      <a:pt x="827" y="2451"/>
                    </a:cubicBezTo>
                    <a:cubicBezTo>
                      <a:pt x="887" y="2469"/>
                      <a:pt x="947" y="2478"/>
                      <a:pt x="1008" y="2478"/>
                    </a:cubicBezTo>
                    <a:cubicBezTo>
                      <a:pt x="1471" y="2478"/>
                      <a:pt x="1932" y="1965"/>
                      <a:pt x="2039" y="1107"/>
                    </a:cubicBezTo>
                    <a:cubicBezTo>
                      <a:pt x="2160" y="149"/>
                      <a:pt x="1433" y="49"/>
                      <a:pt x="1367" y="38"/>
                    </a:cubicBezTo>
                    <a:cubicBezTo>
                      <a:pt x="1344" y="31"/>
                      <a:pt x="1247" y="0"/>
                      <a:pt x="111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7" name="Google Shape;597;p1"/>
              <p:cNvSpPr/>
              <p:nvPr/>
            </p:nvSpPr>
            <p:spPr>
              <a:xfrm>
                <a:off x="1028025" y="3098350"/>
                <a:ext cx="54300" cy="61950"/>
              </a:xfrm>
              <a:custGeom>
                <a:rect b="b" l="l" r="r" t="t"/>
                <a:pathLst>
                  <a:path extrusionOk="0" h="2478" w="2172">
                    <a:moveTo>
                      <a:pt x="1056" y="0"/>
                    </a:moveTo>
                    <a:cubicBezTo>
                      <a:pt x="926" y="0"/>
                      <a:pt x="828" y="31"/>
                      <a:pt x="805" y="38"/>
                    </a:cubicBezTo>
                    <a:cubicBezTo>
                      <a:pt x="739" y="49"/>
                      <a:pt x="1" y="149"/>
                      <a:pt x="133" y="1107"/>
                    </a:cubicBezTo>
                    <a:cubicBezTo>
                      <a:pt x="240" y="1965"/>
                      <a:pt x="693" y="2478"/>
                      <a:pt x="1162" y="2478"/>
                    </a:cubicBezTo>
                    <a:cubicBezTo>
                      <a:pt x="1223" y="2478"/>
                      <a:pt x="1284" y="2469"/>
                      <a:pt x="1345" y="2451"/>
                    </a:cubicBezTo>
                    <a:cubicBezTo>
                      <a:pt x="1885" y="2363"/>
                      <a:pt x="2171" y="1647"/>
                      <a:pt x="1874" y="722"/>
                    </a:cubicBezTo>
                    <a:cubicBezTo>
                      <a:pt x="1678" y="113"/>
                      <a:pt x="1307" y="0"/>
                      <a:pt x="105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8" name="Google Shape;598;p1"/>
              <p:cNvSpPr/>
              <p:nvPr/>
            </p:nvSpPr>
            <p:spPr>
              <a:xfrm>
                <a:off x="1050325" y="2984950"/>
                <a:ext cx="205000" cy="259925"/>
              </a:xfrm>
              <a:custGeom>
                <a:rect b="b" l="l" r="r" t="t"/>
                <a:pathLst>
                  <a:path extrusionOk="0" h="10397" w="8200">
                    <a:moveTo>
                      <a:pt x="3836" y="1"/>
                    </a:moveTo>
                    <a:cubicBezTo>
                      <a:pt x="3014" y="1"/>
                      <a:pt x="678" y="318"/>
                      <a:pt x="365" y="3803"/>
                    </a:cubicBezTo>
                    <a:cubicBezTo>
                      <a:pt x="0" y="7775"/>
                      <a:pt x="1716" y="10397"/>
                      <a:pt x="3924" y="10397"/>
                    </a:cubicBezTo>
                    <a:cubicBezTo>
                      <a:pt x="3982" y="10397"/>
                      <a:pt x="4041" y="10395"/>
                      <a:pt x="4100" y="10391"/>
                    </a:cubicBezTo>
                    <a:cubicBezTo>
                      <a:pt x="4159" y="10395"/>
                      <a:pt x="4217" y="10397"/>
                      <a:pt x="4276" y="10397"/>
                    </a:cubicBezTo>
                    <a:cubicBezTo>
                      <a:pt x="6483" y="10397"/>
                      <a:pt x="8199" y="7775"/>
                      <a:pt x="7835" y="3803"/>
                    </a:cubicBezTo>
                    <a:cubicBezTo>
                      <a:pt x="7521" y="318"/>
                      <a:pt x="5194" y="1"/>
                      <a:pt x="4367" y="1"/>
                    </a:cubicBezTo>
                    <a:cubicBezTo>
                      <a:pt x="4235" y="1"/>
                      <a:pt x="4141" y="9"/>
                      <a:pt x="4100" y="13"/>
                    </a:cubicBezTo>
                    <a:cubicBezTo>
                      <a:pt x="4060" y="9"/>
                      <a:pt x="3967" y="1"/>
                      <a:pt x="3836" y="1"/>
                    </a:cubicBez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9" name="Google Shape;599;p1"/>
              <p:cNvSpPr/>
              <p:nvPr/>
            </p:nvSpPr>
            <p:spPr>
              <a:xfrm>
                <a:off x="1153900" y="3114725"/>
                <a:ext cx="13250" cy="50975"/>
              </a:xfrm>
              <a:custGeom>
                <a:rect b="b" l="l" r="r" t="t"/>
                <a:pathLst>
                  <a:path extrusionOk="0" h="2039" w="530">
                    <a:moveTo>
                      <a:pt x="243" y="0"/>
                    </a:moveTo>
                    <a:cubicBezTo>
                      <a:pt x="243" y="265"/>
                      <a:pt x="254" y="540"/>
                      <a:pt x="287" y="805"/>
                    </a:cubicBezTo>
                    <a:cubicBezTo>
                      <a:pt x="309" y="1071"/>
                      <a:pt x="350" y="1326"/>
                      <a:pt x="403" y="1582"/>
                    </a:cubicBezTo>
                    <a:lnTo>
                      <a:pt x="403" y="1582"/>
                    </a:lnTo>
                    <a:cubicBezTo>
                      <a:pt x="335" y="1649"/>
                      <a:pt x="268" y="1717"/>
                      <a:pt x="210" y="1785"/>
                    </a:cubicBezTo>
                    <a:cubicBezTo>
                      <a:pt x="144" y="1873"/>
                      <a:pt x="67" y="1950"/>
                      <a:pt x="1" y="2039"/>
                    </a:cubicBezTo>
                    <a:cubicBezTo>
                      <a:pt x="89" y="1983"/>
                      <a:pt x="177" y="1917"/>
                      <a:pt x="265" y="1851"/>
                    </a:cubicBezTo>
                    <a:cubicBezTo>
                      <a:pt x="353" y="1785"/>
                      <a:pt x="430" y="1708"/>
                      <a:pt x="508" y="1642"/>
                    </a:cubicBezTo>
                    <a:lnTo>
                      <a:pt x="530" y="1620"/>
                    </a:lnTo>
                    <a:lnTo>
                      <a:pt x="530" y="1587"/>
                    </a:lnTo>
                    <a:cubicBezTo>
                      <a:pt x="508" y="1322"/>
                      <a:pt x="475" y="1058"/>
                      <a:pt x="430" y="783"/>
                    </a:cubicBezTo>
                    <a:cubicBezTo>
                      <a:pt x="386" y="518"/>
                      <a:pt x="320" y="254"/>
                      <a:pt x="243" y="0"/>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0" name="Google Shape;600;p1"/>
              <p:cNvSpPr/>
              <p:nvPr/>
            </p:nvSpPr>
            <p:spPr>
              <a:xfrm>
                <a:off x="1125825" y="3188250"/>
                <a:ext cx="59500" cy="11650"/>
              </a:xfrm>
              <a:custGeom>
                <a:rect b="b" l="l" r="r" t="t"/>
                <a:pathLst>
                  <a:path extrusionOk="0" h="466" w="2380">
                    <a:moveTo>
                      <a:pt x="2380" y="1"/>
                    </a:moveTo>
                    <a:lnTo>
                      <a:pt x="2380" y="1"/>
                    </a:lnTo>
                    <a:cubicBezTo>
                      <a:pt x="2005" y="188"/>
                      <a:pt x="1598" y="287"/>
                      <a:pt x="1179" y="309"/>
                    </a:cubicBezTo>
                    <a:cubicBezTo>
                      <a:pt x="771" y="309"/>
                      <a:pt x="364" y="221"/>
                      <a:pt x="0" y="34"/>
                    </a:cubicBezTo>
                    <a:lnTo>
                      <a:pt x="0" y="34"/>
                    </a:lnTo>
                    <a:cubicBezTo>
                      <a:pt x="154" y="177"/>
                      <a:pt x="342" y="287"/>
                      <a:pt x="551" y="365"/>
                    </a:cubicBezTo>
                    <a:cubicBezTo>
                      <a:pt x="729" y="424"/>
                      <a:pt x="924" y="465"/>
                      <a:pt x="1122" y="465"/>
                    </a:cubicBezTo>
                    <a:cubicBezTo>
                      <a:pt x="1144" y="465"/>
                      <a:pt x="1167" y="465"/>
                      <a:pt x="1190" y="464"/>
                    </a:cubicBezTo>
                    <a:cubicBezTo>
                      <a:pt x="1631" y="453"/>
                      <a:pt x="2038" y="287"/>
                      <a:pt x="2380" y="1"/>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1" name="Google Shape;601;p1"/>
              <p:cNvSpPr/>
              <p:nvPr/>
            </p:nvSpPr>
            <p:spPr>
              <a:xfrm>
                <a:off x="1188050" y="3102325"/>
                <a:ext cx="12700" cy="27575"/>
              </a:xfrm>
              <a:custGeom>
                <a:rect b="b" l="l" r="r" t="t"/>
                <a:pathLst>
                  <a:path extrusionOk="0" h="1103" w="508">
                    <a:moveTo>
                      <a:pt x="254" y="1"/>
                    </a:moveTo>
                    <a:cubicBezTo>
                      <a:pt x="111" y="1"/>
                      <a:pt x="1" y="254"/>
                      <a:pt x="1" y="552"/>
                    </a:cubicBezTo>
                    <a:cubicBezTo>
                      <a:pt x="1" y="860"/>
                      <a:pt x="111" y="1102"/>
                      <a:pt x="254" y="1102"/>
                    </a:cubicBezTo>
                    <a:cubicBezTo>
                      <a:pt x="398" y="1102"/>
                      <a:pt x="508" y="860"/>
                      <a:pt x="508" y="552"/>
                    </a:cubicBezTo>
                    <a:cubicBezTo>
                      <a:pt x="508" y="254"/>
                      <a:pt x="398"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2" name="Google Shape;602;p1"/>
              <p:cNvSpPr/>
              <p:nvPr/>
            </p:nvSpPr>
            <p:spPr>
              <a:xfrm>
                <a:off x="1101300" y="3102325"/>
                <a:ext cx="12700" cy="27575"/>
              </a:xfrm>
              <a:custGeom>
                <a:rect b="b" l="l" r="r" t="t"/>
                <a:pathLst>
                  <a:path extrusionOk="0" h="1103" w="508">
                    <a:moveTo>
                      <a:pt x="254" y="1"/>
                    </a:moveTo>
                    <a:cubicBezTo>
                      <a:pt x="111" y="1"/>
                      <a:pt x="1" y="254"/>
                      <a:pt x="1" y="552"/>
                    </a:cubicBezTo>
                    <a:cubicBezTo>
                      <a:pt x="1" y="860"/>
                      <a:pt x="111" y="1102"/>
                      <a:pt x="254" y="1102"/>
                    </a:cubicBezTo>
                    <a:cubicBezTo>
                      <a:pt x="397" y="1102"/>
                      <a:pt x="507" y="860"/>
                      <a:pt x="507" y="552"/>
                    </a:cubicBezTo>
                    <a:cubicBezTo>
                      <a:pt x="507" y="254"/>
                      <a:pt x="386"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3" name="Google Shape;603;p1"/>
              <p:cNvSpPr/>
              <p:nvPr/>
            </p:nvSpPr>
            <p:spPr>
              <a:xfrm>
                <a:off x="1172075" y="3077425"/>
                <a:ext cx="44100" cy="16125"/>
              </a:xfrm>
              <a:custGeom>
                <a:rect b="b" l="l" r="r" t="t"/>
                <a:pathLst>
                  <a:path extrusionOk="0" h="645" w="1764">
                    <a:moveTo>
                      <a:pt x="818" y="0"/>
                    </a:moveTo>
                    <a:cubicBezTo>
                      <a:pt x="649" y="0"/>
                      <a:pt x="485" y="54"/>
                      <a:pt x="353" y="148"/>
                    </a:cubicBezTo>
                    <a:cubicBezTo>
                      <a:pt x="276" y="203"/>
                      <a:pt x="199" y="270"/>
                      <a:pt x="144" y="336"/>
                    </a:cubicBezTo>
                    <a:cubicBezTo>
                      <a:pt x="89" y="413"/>
                      <a:pt x="45" y="490"/>
                      <a:pt x="1" y="567"/>
                    </a:cubicBezTo>
                    <a:cubicBezTo>
                      <a:pt x="89" y="534"/>
                      <a:pt x="155" y="490"/>
                      <a:pt x="232" y="446"/>
                    </a:cubicBezTo>
                    <a:cubicBezTo>
                      <a:pt x="309" y="413"/>
                      <a:pt x="376" y="380"/>
                      <a:pt x="453" y="358"/>
                    </a:cubicBezTo>
                    <a:cubicBezTo>
                      <a:pt x="572" y="312"/>
                      <a:pt x="691" y="289"/>
                      <a:pt x="811" y="289"/>
                    </a:cubicBezTo>
                    <a:cubicBezTo>
                      <a:pt x="835" y="289"/>
                      <a:pt x="858" y="290"/>
                      <a:pt x="882" y="292"/>
                    </a:cubicBezTo>
                    <a:cubicBezTo>
                      <a:pt x="1037" y="314"/>
                      <a:pt x="1180" y="358"/>
                      <a:pt x="1312" y="413"/>
                    </a:cubicBezTo>
                    <a:cubicBezTo>
                      <a:pt x="1466" y="490"/>
                      <a:pt x="1620" y="556"/>
                      <a:pt x="1764" y="644"/>
                    </a:cubicBezTo>
                    <a:cubicBezTo>
                      <a:pt x="1698" y="479"/>
                      <a:pt x="1576" y="325"/>
                      <a:pt x="1433" y="214"/>
                    </a:cubicBezTo>
                    <a:cubicBezTo>
                      <a:pt x="1279" y="104"/>
                      <a:pt x="1103" y="27"/>
                      <a:pt x="904" y="5"/>
                    </a:cubicBezTo>
                    <a:cubicBezTo>
                      <a:pt x="875" y="2"/>
                      <a:pt x="846" y="0"/>
                      <a:pt x="818"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4" name="Google Shape;604;p1"/>
              <p:cNvSpPr/>
              <p:nvPr/>
            </p:nvSpPr>
            <p:spPr>
              <a:xfrm>
                <a:off x="1084775" y="3077425"/>
                <a:ext cx="44100" cy="16125"/>
              </a:xfrm>
              <a:custGeom>
                <a:rect b="b" l="l" r="r" t="t"/>
                <a:pathLst>
                  <a:path extrusionOk="0" h="645" w="1764">
                    <a:moveTo>
                      <a:pt x="817" y="0"/>
                    </a:moveTo>
                    <a:cubicBezTo>
                      <a:pt x="648" y="0"/>
                      <a:pt x="483" y="54"/>
                      <a:pt x="342" y="148"/>
                    </a:cubicBezTo>
                    <a:cubicBezTo>
                      <a:pt x="265" y="203"/>
                      <a:pt x="199" y="270"/>
                      <a:pt x="144" y="336"/>
                    </a:cubicBezTo>
                    <a:cubicBezTo>
                      <a:pt x="89" y="413"/>
                      <a:pt x="34" y="490"/>
                      <a:pt x="1" y="567"/>
                    </a:cubicBezTo>
                    <a:cubicBezTo>
                      <a:pt x="89" y="534"/>
                      <a:pt x="155" y="490"/>
                      <a:pt x="232" y="446"/>
                    </a:cubicBezTo>
                    <a:cubicBezTo>
                      <a:pt x="298" y="413"/>
                      <a:pt x="375" y="380"/>
                      <a:pt x="452" y="358"/>
                    </a:cubicBezTo>
                    <a:cubicBezTo>
                      <a:pt x="562" y="312"/>
                      <a:pt x="680" y="289"/>
                      <a:pt x="806" y="289"/>
                    </a:cubicBezTo>
                    <a:cubicBezTo>
                      <a:pt x="831" y="289"/>
                      <a:pt x="856" y="290"/>
                      <a:pt x="882" y="292"/>
                    </a:cubicBezTo>
                    <a:cubicBezTo>
                      <a:pt x="1025" y="314"/>
                      <a:pt x="1168" y="358"/>
                      <a:pt x="1312" y="413"/>
                    </a:cubicBezTo>
                    <a:cubicBezTo>
                      <a:pt x="1466" y="479"/>
                      <a:pt x="1609" y="556"/>
                      <a:pt x="1763" y="644"/>
                    </a:cubicBezTo>
                    <a:cubicBezTo>
                      <a:pt x="1686" y="479"/>
                      <a:pt x="1576" y="336"/>
                      <a:pt x="1433" y="225"/>
                    </a:cubicBezTo>
                    <a:cubicBezTo>
                      <a:pt x="1278" y="104"/>
                      <a:pt x="1091" y="27"/>
                      <a:pt x="904" y="5"/>
                    </a:cubicBezTo>
                    <a:cubicBezTo>
                      <a:pt x="875" y="2"/>
                      <a:pt x="846" y="0"/>
                      <a:pt x="81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sp>
          <p:nvSpPr>
            <p:cNvPr id="605" name="Google Shape;605;p1"/>
            <p:cNvSpPr/>
            <p:nvPr/>
          </p:nvSpPr>
          <p:spPr>
            <a:xfrm>
              <a:off x="1415508" y="3561895"/>
              <a:ext cx="107637" cy="153119"/>
            </a:xfrm>
            <a:custGeom>
              <a:rect b="b" l="l" r="r" t="t"/>
              <a:pathLst>
                <a:path extrusionOk="0" h="5024" w="3548">
                  <a:moveTo>
                    <a:pt x="1862" y="0"/>
                  </a:moveTo>
                  <a:cubicBezTo>
                    <a:pt x="1025" y="1168"/>
                    <a:pt x="375" y="3415"/>
                    <a:pt x="0" y="5024"/>
                  </a:cubicBezTo>
                  <a:lnTo>
                    <a:pt x="3548" y="5024"/>
                  </a:lnTo>
                  <a:cubicBezTo>
                    <a:pt x="3294" y="3592"/>
                    <a:pt x="2920" y="2204"/>
                    <a:pt x="2413" y="849"/>
                  </a:cubicBezTo>
                  <a:cubicBezTo>
                    <a:pt x="2292" y="529"/>
                    <a:pt x="2104" y="243"/>
                    <a:pt x="1862"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606" name="Google Shape;606;p1"/>
          <p:cNvGrpSpPr/>
          <p:nvPr/>
        </p:nvGrpSpPr>
        <p:grpSpPr>
          <a:xfrm>
            <a:off x="6430738" y="1047479"/>
            <a:ext cx="1136497" cy="1215613"/>
            <a:chOff x="808625" y="2997925"/>
            <a:chExt cx="508500" cy="543900"/>
          </a:xfrm>
        </p:grpSpPr>
        <p:sp>
          <p:nvSpPr>
            <p:cNvPr id="607" name="Google Shape;607;p1"/>
            <p:cNvSpPr/>
            <p:nvPr/>
          </p:nvSpPr>
          <p:spPr>
            <a:xfrm>
              <a:off x="812350" y="3262275"/>
              <a:ext cx="504500" cy="279550"/>
            </a:xfrm>
            <a:custGeom>
              <a:rect b="b" l="l" r="r" t="t"/>
              <a:pathLst>
                <a:path extrusionOk="0" h="11182" w="20180">
                  <a:moveTo>
                    <a:pt x="8317" y="0"/>
                  </a:moveTo>
                  <a:cubicBezTo>
                    <a:pt x="8317" y="0"/>
                    <a:pt x="8658" y="2631"/>
                    <a:pt x="7572" y="3419"/>
                  </a:cubicBezTo>
                  <a:cubicBezTo>
                    <a:pt x="6720" y="4036"/>
                    <a:pt x="1885" y="5048"/>
                    <a:pt x="1087" y="7178"/>
                  </a:cubicBezTo>
                  <a:cubicBezTo>
                    <a:pt x="607" y="8477"/>
                    <a:pt x="245" y="9818"/>
                    <a:pt x="0" y="11181"/>
                  </a:cubicBezTo>
                  <a:lnTo>
                    <a:pt x="20180" y="11181"/>
                  </a:lnTo>
                  <a:cubicBezTo>
                    <a:pt x="19946" y="9818"/>
                    <a:pt x="19573" y="8477"/>
                    <a:pt x="19094" y="7178"/>
                  </a:cubicBezTo>
                  <a:cubicBezTo>
                    <a:pt x="18306" y="5048"/>
                    <a:pt x="13461" y="4036"/>
                    <a:pt x="12619" y="3419"/>
                  </a:cubicBezTo>
                  <a:cubicBezTo>
                    <a:pt x="11522" y="2631"/>
                    <a:pt x="11874" y="0"/>
                    <a:pt x="11874" y="0"/>
                  </a:cubicBezTo>
                  <a:lnTo>
                    <a:pt x="11874" y="0"/>
                  </a:lnTo>
                  <a:lnTo>
                    <a:pt x="10096" y="54"/>
                  </a:lnTo>
                  <a:lnTo>
                    <a:pt x="8317"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8" name="Google Shape;608;p1"/>
            <p:cNvSpPr/>
            <p:nvPr/>
          </p:nvSpPr>
          <p:spPr>
            <a:xfrm>
              <a:off x="1020275" y="3262275"/>
              <a:ext cx="97175" cy="73225"/>
            </a:xfrm>
            <a:custGeom>
              <a:rect b="b" l="l" r="r" t="t"/>
              <a:pathLst>
                <a:path extrusionOk="0" h="2929" w="3887">
                  <a:moveTo>
                    <a:pt x="0" y="0"/>
                  </a:moveTo>
                  <a:lnTo>
                    <a:pt x="0" y="0"/>
                  </a:lnTo>
                  <a:cubicBezTo>
                    <a:pt x="43" y="405"/>
                    <a:pt x="53"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9" name="Google Shape;609;p1"/>
            <p:cNvSpPr/>
            <p:nvPr/>
          </p:nvSpPr>
          <p:spPr>
            <a:xfrm>
              <a:off x="808625" y="3347725"/>
              <a:ext cx="508500" cy="194100"/>
            </a:xfrm>
            <a:custGeom>
              <a:rect b="b" l="l" r="r" t="t"/>
              <a:pathLst>
                <a:path extrusionOk="0" h="7764" w="20340">
                  <a:moveTo>
                    <a:pt x="7529" y="1"/>
                  </a:moveTo>
                  <a:cubicBezTo>
                    <a:pt x="6454" y="629"/>
                    <a:pt x="1875" y="1662"/>
                    <a:pt x="1097" y="3728"/>
                  </a:cubicBezTo>
                  <a:cubicBezTo>
                    <a:pt x="607" y="5037"/>
                    <a:pt x="245" y="6390"/>
                    <a:pt x="0" y="7763"/>
                  </a:cubicBezTo>
                  <a:lnTo>
                    <a:pt x="20340" y="7763"/>
                  </a:lnTo>
                  <a:cubicBezTo>
                    <a:pt x="20095" y="6390"/>
                    <a:pt x="19722" y="5037"/>
                    <a:pt x="19243" y="3728"/>
                  </a:cubicBezTo>
                  <a:cubicBezTo>
                    <a:pt x="18540" y="1843"/>
                    <a:pt x="14696" y="831"/>
                    <a:pt x="13194" y="182"/>
                  </a:cubicBezTo>
                  <a:cubicBezTo>
                    <a:pt x="12364" y="586"/>
                    <a:pt x="11448" y="789"/>
                    <a:pt x="10532" y="789"/>
                  </a:cubicBezTo>
                  <a:cubicBezTo>
                    <a:pt x="9478" y="789"/>
                    <a:pt x="8445" y="522"/>
                    <a:pt x="7529" y="1"/>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0" name="Google Shape;610;p1"/>
            <p:cNvSpPr/>
            <p:nvPr/>
          </p:nvSpPr>
          <p:spPr>
            <a:xfrm>
              <a:off x="1037300" y="3355975"/>
              <a:ext cx="32500" cy="12650"/>
            </a:xfrm>
            <a:custGeom>
              <a:rect b="b" l="l" r="r" t="t"/>
              <a:pathLst>
                <a:path extrusionOk="0" h="506" w="1300">
                  <a:moveTo>
                    <a:pt x="853" y="1"/>
                  </a:moveTo>
                  <a:cubicBezTo>
                    <a:pt x="853" y="1"/>
                    <a:pt x="1" y="405"/>
                    <a:pt x="533" y="469"/>
                  </a:cubicBezTo>
                  <a:cubicBezTo>
                    <a:pt x="725" y="493"/>
                    <a:pt x="917" y="505"/>
                    <a:pt x="1108" y="505"/>
                  </a:cubicBezTo>
                  <a:cubicBezTo>
                    <a:pt x="1172" y="505"/>
                    <a:pt x="1236" y="504"/>
                    <a:pt x="1300" y="501"/>
                  </a:cubicBezTo>
                  <a:lnTo>
                    <a:pt x="1183" y="75"/>
                  </a:lnTo>
                  <a:lnTo>
                    <a:pt x="970" y="490"/>
                  </a:lnTo>
                  <a:lnTo>
                    <a:pt x="853" y="1"/>
                  </a:lnTo>
                  <a:close/>
                </a:path>
              </a:pathLst>
            </a:custGeom>
            <a:solidFill>
              <a:srgbClr val="E3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1" name="Google Shape;611;p1"/>
            <p:cNvSpPr/>
            <p:nvPr/>
          </p:nvSpPr>
          <p:spPr>
            <a:xfrm>
              <a:off x="976875" y="3336000"/>
              <a:ext cx="81750" cy="56750"/>
            </a:xfrm>
            <a:custGeom>
              <a:rect b="b" l="l" r="r" t="t"/>
              <a:pathLst>
                <a:path extrusionOk="0" h="2270" w="3270">
                  <a:moveTo>
                    <a:pt x="799" y="1"/>
                  </a:moveTo>
                  <a:lnTo>
                    <a:pt x="0" y="608"/>
                  </a:lnTo>
                  <a:lnTo>
                    <a:pt x="2599" y="2269"/>
                  </a:lnTo>
                  <a:lnTo>
                    <a:pt x="3270" y="800"/>
                  </a:lnTo>
                  <a:lnTo>
                    <a:pt x="7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2" name="Google Shape;612;p1"/>
            <p:cNvSpPr/>
            <p:nvPr/>
          </p:nvSpPr>
          <p:spPr>
            <a:xfrm>
              <a:off x="1066850" y="3337875"/>
              <a:ext cx="79900" cy="59925"/>
            </a:xfrm>
            <a:custGeom>
              <a:rect b="b" l="l" r="r" t="t"/>
              <a:pathLst>
                <a:path extrusionOk="0" h="2397" w="3196">
                  <a:moveTo>
                    <a:pt x="2599" y="1"/>
                  </a:moveTo>
                  <a:lnTo>
                    <a:pt x="1" y="799"/>
                  </a:lnTo>
                  <a:lnTo>
                    <a:pt x="267" y="2396"/>
                  </a:lnTo>
                  <a:lnTo>
                    <a:pt x="3195" y="533"/>
                  </a:lnTo>
                  <a:lnTo>
                    <a:pt x="25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3" name="Google Shape;613;p1"/>
            <p:cNvSpPr/>
            <p:nvPr/>
          </p:nvSpPr>
          <p:spPr>
            <a:xfrm>
              <a:off x="814475" y="3447025"/>
              <a:ext cx="496800" cy="66575"/>
            </a:xfrm>
            <a:custGeom>
              <a:rect b="b" l="l" r="r" t="t"/>
              <a:pathLst>
                <a:path extrusionOk="0" h="2663" w="19872">
                  <a:moveTo>
                    <a:pt x="778" y="0"/>
                  </a:moveTo>
                  <a:cubicBezTo>
                    <a:pt x="459" y="874"/>
                    <a:pt x="203" y="1758"/>
                    <a:pt x="1" y="2663"/>
                  </a:cubicBezTo>
                  <a:lnTo>
                    <a:pt x="19871" y="2663"/>
                  </a:lnTo>
                  <a:cubicBezTo>
                    <a:pt x="19658" y="1758"/>
                    <a:pt x="19403" y="874"/>
                    <a:pt x="19094"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4" name="Google Shape;614;p1"/>
            <p:cNvSpPr/>
            <p:nvPr/>
          </p:nvSpPr>
          <p:spPr>
            <a:xfrm>
              <a:off x="1132075" y="3142675"/>
              <a:ext cx="52475" cy="59825"/>
            </a:xfrm>
            <a:custGeom>
              <a:rect b="b" l="l" r="r" t="t"/>
              <a:pathLst>
                <a:path extrusionOk="0" h="2393" w="2099">
                  <a:moveTo>
                    <a:pt x="1091" y="1"/>
                  </a:moveTo>
                  <a:cubicBezTo>
                    <a:pt x="851" y="1"/>
                    <a:pt x="487" y="110"/>
                    <a:pt x="288" y="706"/>
                  </a:cubicBezTo>
                  <a:cubicBezTo>
                    <a:pt x="1" y="1600"/>
                    <a:pt x="278" y="2293"/>
                    <a:pt x="799" y="2367"/>
                  </a:cubicBezTo>
                  <a:cubicBezTo>
                    <a:pt x="858" y="2384"/>
                    <a:pt x="918" y="2393"/>
                    <a:pt x="977" y="2393"/>
                  </a:cubicBezTo>
                  <a:cubicBezTo>
                    <a:pt x="1430" y="2393"/>
                    <a:pt x="1867" y="1898"/>
                    <a:pt x="1971" y="1079"/>
                  </a:cubicBezTo>
                  <a:cubicBezTo>
                    <a:pt x="2098" y="152"/>
                    <a:pt x="1396" y="56"/>
                    <a:pt x="1321" y="35"/>
                  </a:cubicBezTo>
                  <a:cubicBezTo>
                    <a:pt x="1300" y="28"/>
                    <a:pt x="1211" y="1"/>
                    <a:pt x="1091"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5" name="Google Shape;615;p1"/>
            <p:cNvSpPr/>
            <p:nvPr/>
          </p:nvSpPr>
          <p:spPr>
            <a:xfrm>
              <a:off x="947050" y="3142675"/>
              <a:ext cx="52200" cy="59825"/>
            </a:xfrm>
            <a:custGeom>
              <a:rect b="b" l="l" r="r" t="t"/>
              <a:pathLst>
                <a:path extrusionOk="0" h="2393" w="2088">
                  <a:moveTo>
                    <a:pt x="1000" y="1"/>
                  </a:moveTo>
                  <a:cubicBezTo>
                    <a:pt x="879" y="1"/>
                    <a:pt x="789" y="28"/>
                    <a:pt x="767" y="35"/>
                  </a:cubicBezTo>
                  <a:cubicBezTo>
                    <a:pt x="704" y="56"/>
                    <a:pt x="1" y="152"/>
                    <a:pt x="118" y="1079"/>
                  </a:cubicBezTo>
                  <a:cubicBezTo>
                    <a:pt x="231" y="1898"/>
                    <a:pt x="669" y="2393"/>
                    <a:pt x="1122" y="2393"/>
                  </a:cubicBezTo>
                  <a:cubicBezTo>
                    <a:pt x="1182" y="2393"/>
                    <a:pt x="1241" y="2384"/>
                    <a:pt x="1300" y="2367"/>
                  </a:cubicBezTo>
                  <a:cubicBezTo>
                    <a:pt x="1822" y="2293"/>
                    <a:pt x="2088" y="1600"/>
                    <a:pt x="1800" y="706"/>
                  </a:cubicBezTo>
                  <a:cubicBezTo>
                    <a:pt x="1609" y="110"/>
                    <a:pt x="1242" y="1"/>
                    <a:pt x="100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6" name="Google Shape;616;p1"/>
            <p:cNvSpPr/>
            <p:nvPr/>
          </p:nvSpPr>
          <p:spPr>
            <a:xfrm>
              <a:off x="968600" y="3033275"/>
              <a:ext cx="197875" cy="251000"/>
            </a:xfrm>
            <a:custGeom>
              <a:rect b="b" l="l" r="r" t="t"/>
              <a:pathLst>
                <a:path extrusionOk="0" h="10040" w="7915">
                  <a:moveTo>
                    <a:pt x="3696" y="0"/>
                  </a:moveTo>
                  <a:cubicBezTo>
                    <a:pt x="2890" y="0"/>
                    <a:pt x="655" y="309"/>
                    <a:pt x="353" y="3676"/>
                  </a:cubicBezTo>
                  <a:cubicBezTo>
                    <a:pt x="1" y="7497"/>
                    <a:pt x="1642" y="10040"/>
                    <a:pt x="3780" y="10040"/>
                  </a:cubicBezTo>
                  <a:cubicBezTo>
                    <a:pt x="3840" y="10040"/>
                    <a:pt x="3901" y="10038"/>
                    <a:pt x="3963" y="10034"/>
                  </a:cubicBezTo>
                  <a:cubicBezTo>
                    <a:pt x="4024" y="10038"/>
                    <a:pt x="4084" y="10040"/>
                    <a:pt x="4145" y="10040"/>
                  </a:cubicBezTo>
                  <a:cubicBezTo>
                    <a:pt x="6272" y="10040"/>
                    <a:pt x="7914" y="7497"/>
                    <a:pt x="7573" y="3676"/>
                  </a:cubicBezTo>
                  <a:cubicBezTo>
                    <a:pt x="7262" y="309"/>
                    <a:pt x="5024" y="0"/>
                    <a:pt x="4225" y="0"/>
                  </a:cubicBezTo>
                  <a:cubicBezTo>
                    <a:pt x="4094" y="0"/>
                    <a:pt x="4002" y="9"/>
                    <a:pt x="3963" y="13"/>
                  </a:cubicBezTo>
                  <a:cubicBezTo>
                    <a:pt x="3922" y="9"/>
                    <a:pt x="3829"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7" name="Google Shape;617;p1"/>
            <p:cNvSpPr/>
            <p:nvPr/>
          </p:nvSpPr>
          <p:spPr>
            <a:xfrm>
              <a:off x="1061525" y="3158450"/>
              <a:ext cx="14400" cy="49525"/>
            </a:xfrm>
            <a:custGeom>
              <a:rect b="b" l="l" r="r" t="t"/>
              <a:pathLst>
                <a:path extrusionOk="0" h="1981" w="576">
                  <a:moveTo>
                    <a:pt x="267" y="0"/>
                  </a:moveTo>
                  <a:lnTo>
                    <a:pt x="267" y="0"/>
                  </a:lnTo>
                  <a:cubicBezTo>
                    <a:pt x="319" y="507"/>
                    <a:pt x="380" y="1014"/>
                    <a:pt x="452" y="1520"/>
                  </a:cubicBezTo>
                  <a:lnTo>
                    <a:pt x="452" y="1520"/>
                  </a:lnTo>
                  <a:cubicBezTo>
                    <a:pt x="366" y="1578"/>
                    <a:pt x="281" y="1638"/>
                    <a:pt x="214" y="1715"/>
                  </a:cubicBezTo>
                  <a:cubicBezTo>
                    <a:pt x="129" y="1789"/>
                    <a:pt x="54" y="1874"/>
                    <a:pt x="1" y="1981"/>
                  </a:cubicBezTo>
                  <a:cubicBezTo>
                    <a:pt x="118" y="1938"/>
                    <a:pt x="214" y="1885"/>
                    <a:pt x="310" y="1821"/>
                  </a:cubicBezTo>
                  <a:cubicBezTo>
                    <a:pt x="395" y="1757"/>
                    <a:pt x="480" y="1683"/>
                    <a:pt x="554" y="1598"/>
                  </a:cubicBezTo>
                  <a:lnTo>
                    <a:pt x="576" y="1576"/>
                  </a:lnTo>
                  <a:lnTo>
                    <a:pt x="576" y="1544"/>
                  </a:lnTo>
                  <a:cubicBezTo>
                    <a:pt x="480" y="1033"/>
                    <a:pt x="384" y="511"/>
                    <a:pt x="267"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8" name="Google Shape;618;p1"/>
            <p:cNvSpPr/>
            <p:nvPr/>
          </p:nvSpPr>
          <p:spPr>
            <a:xfrm>
              <a:off x="1101725" y="3146725"/>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21"/>
                    <a:pt x="480" y="533"/>
                  </a:cubicBezTo>
                  <a:cubicBezTo>
                    <a:pt x="480" y="235"/>
                    <a:pt x="373" y="1"/>
                    <a:pt x="23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9" name="Google Shape;619;p1"/>
            <p:cNvSpPr/>
            <p:nvPr/>
          </p:nvSpPr>
          <p:spPr>
            <a:xfrm>
              <a:off x="1017600" y="3146725"/>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0" name="Google Shape;620;p1"/>
            <p:cNvSpPr/>
            <p:nvPr/>
          </p:nvSpPr>
          <p:spPr>
            <a:xfrm>
              <a:off x="1086300" y="3122650"/>
              <a:ext cx="42600" cy="15600"/>
            </a:xfrm>
            <a:custGeom>
              <a:rect b="b" l="l" r="r" t="t"/>
              <a:pathLst>
                <a:path extrusionOk="0" h="624" w="1704">
                  <a:moveTo>
                    <a:pt x="779" y="0"/>
                  </a:moveTo>
                  <a:cubicBezTo>
                    <a:pt x="619" y="0"/>
                    <a:pt x="464" y="46"/>
                    <a:pt x="330" y="144"/>
                  </a:cubicBezTo>
                  <a:cubicBezTo>
                    <a:pt x="256" y="197"/>
                    <a:pt x="192" y="250"/>
                    <a:pt x="128" y="325"/>
                  </a:cubicBezTo>
                  <a:cubicBezTo>
                    <a:pt x="75" y="389"/>
                    <a:pt x="32" y="474"/>
                    <a:pt x="0" y="548"/>
                  </a:cubicBezTo>
                  <a:cubicBezTo>
                    <a:pt x="85" y="517"/>
                    <a:pt x="149" y="463"/>
                    <a:pt x="224" y="431"/>
                  </a:cubicBezTo>
                  <a:cubicBezTo>
                    <a:pt x="288" y="399"/>
                    <a:pt x="362" y="367"/>
                    <a:pt x="437" y="336"/>
                  </a:cubicBezTo>
                  <a:cubicBezTo>
                    <a:pt x="543" y="300"/>
                    <a:pt x="656" y="280"/>
                    <a:pt x="776" y="280"/>
                  </a:cubicBezTo>
                  <a:cubicBezTo>
                    <a:pt x="801" y="280"/>
                    <a:pt x="826" y="280"/>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2" y="2"/>
                    <a:pt x="810" y="0"/>
                    <a:pt x="77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1" name="Google Shape;621;p1"/>
            <p:cNvSpPr/>
            <p:nvPr/>
          </p:nvSpPr>
          <p:spPr>
            <a:xfrm>
              <a:off x="1001625" y="3122650"/>
              <a:ext cx="42625" cy="15600"/>
            </a:xfrm>
            <a:custGeom>
              <a:rect b="b" l="l" r="r" t="t"/>
              <a:pathLst>
                <a:path extrusionOk="0" h="624" w="1705">
                  <a:moveTo>
                    <a:pt x="780" y="0"/>
                  </a:moveTo>
                  <a:cubicBezTo>
                    <a:pt x="620" y="0"/>
                    <a:pt x="466" y="46"/>
                    <a:pt x="342" y="144"/>
                  </a:cubicBezTo>
                  <a:cubicBezTo>
                    <a:pt x="267" y="197"/>
                    <a:pt x="192" y="250"/>
                    <a:pt x="139" y="325"/>
                  </a:cubicBezTo>
                  <a:cubicBezTo>
                    <a:pt x="86" y="389"/>
                    <a:pt x="43" y="474"/>
                    <a:pt x="1" y="548"/>
                  </a:cubicBezTo>
                  <a:cubicBezTo>
                    <a:pt x="97" y="517"/>
                    <a:pt x="161" y="463"/>
                    <a:pt x="224" y="431"/>
                  </a:cubicBezTo>
                  <a:cubicBezTo>
                    <a:pt x="299" y="399"/>
                    <a:pt x="363" y="367"/>
                    <a:pt x="437" y="336"/>
                  </a:cubicBezTo>
                  <a:cubicBezTo>
                    <a:pt x="552" y="300"/>
                    <a:pt x="667" y="280"/>
                    <a:pt x="781" y="280"/>
                  </a:cubicBezTo>
                  <a:cubicBezTo>
                    <a:pt x="805" y="280"/>
                    <a:pt x="829" y="280"/>
                    <a:pt x="853" y="282"/>
                  </a:cubicBezTo>
                  <a:cubicBezTo>
                    <a:pt x="1002" y="304"/>
                    <a:pt x="1140" y="336"/>
                    <a:pt x="1268" y="399"/>
                  </a:cubicBezTo>
                  <a:cubicBezTo>
                    <a:pt x="1417" y="463"/>
                    <a:pt x="1566" y="538"/>
                    <a:pt x="1705" y="623"/>
                  </a:cubicBezTo>
                  <a:cubicBezTo>
                    <a:pt x="1641" y="453"/>
                    <a:pt x="1524" y="314"/>
                    <a:pt x="1385" y="208"/>
                  </a:cubicBezTo>
                  <a:cubicBezTo>
                    <a:pt x="1236" y="91"/>
                    <a:pt x="1066" y="16"/>
                    <a:pt x="874" y="5"/>
                  </a:cubicBezTo>
                  <a:cubicBezTo>
                    <a:pt x="842" y="2"/>
                    <a:pt x="811" y="0"/>
                    <a:pt x="78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2" name="Google Shape;622;p1"/>
            <p:cNvSpPr/>
            <p:nvPr/>
          </p:nvSpPr>
          <p:spPr>
            <a:xfrm>
              <a:off x="1039700" y="3225275"/>
              <a:ext cx="57275" cy="11250"/>
            </a:xfrm>
            <a:custGeom>
              <a:rect b="b" l="l" r="r" t="t"/>
              <a:pathLst>
                <a:path extrusionOk="0" h="450" w="2291">
                  <a:moveTo>
                    <a:pt x="2290" y="0"/>
                  </a:moveTo>
                  <a:lnTo>
                    <a:pt x="2290" y="0"/>
                  </a:lnTo>
                  <a:cubicBezTo>
                    <a:pt x="1939" y="181"/>
                    <a:pt x="1545" y="277"/>
                    <a:pt x="1140" y="298"/>
                  </a:cubicBezTo>
                  <a:cubicBezTo>
                    <a:pt x="1120" y="299"/>
                    <a:pt x="1100" y="299"/>
                    <a:pt x="1081" y="299"/>
                  </a:cubicBezTo>
                  <a:cubicBezTo>
                    <a:pt x="706" y="299"/>
                    <a:pt x="334" y="204"/>
                    <a:pt x="1" y="32"/>
                  </a:cubicBezTo>
                  <a:lnTo>
                    <a:pt x="1" y="32"/>
                  </a:lnTo>
                  <a:cubicBezTo>
                    <a:pt x="150" y="171"/>
                    <a:pt x="331" y="277"/>
                    <a:pt x="533" y="352"/>
                  </a:cubicBezTo>
                  <a:cubicBezTo>
                    <a:pt x="705" y="409"/>
                    <a:pt x="894" y="449"/>
                    <a:pt x="1085" y="449"/>
                  </a:cubicBezTo>
                  <a:cubicBezTo>
                    <a:pt x="1107" y="449"/>
                    <a:pt x="1129" y="448"/>
                    <a:pt x="1151" y="447"/>
                  </a:cubicBezTo>
                  <a:cubicBezTo>
                    <a:pt x="1566" y="437"/>
                    <a:pt x="1971" y="277"/>
                    <a:pt x="2290"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3" name="Google Shape;623;p1"/>
            <p:cNvSpPr/>
            <p:nvPr/>
          </p:nvSpPr>
          <p:spPr>
            <a:xfrm>
              <a:off x="927100" y="2997925"/>
              <a:ext cx="251850" cy="172525"/>
            </a:xfrm>
            <a:custGeom>
              <a:rect b="b" l="l" r="r" t="t"/>
              <a:pathLst>
                <a:path extrusionOk="0" h="6901" w="10074">
                  <a:moveTo>
                    <a:pt x="1607" y="1"/>
                  </a:moveTo>
                  <a:cubicBezTo>
                    <a:pt x="896" y="1"/>
                    <a:pt x="296" y="294"/>
                    <a:pt x="192" y="1150"/>
                  </a:cubicBezTo>
                  <a:cubicBezTo>
                    <a:pt x="0" y="2811"/>
                    <a:pt x="1800" y="3280"/>
                    <a:pt x="1800" y="3280"/>
                  </a:cubicBezTo>
                  <a:cubicBezTo>
                    <a:pt x="1800" y="4611"/>
                    <a:pt x="1928" y="6113"/>
                    <a:pt x="2002" y="6901"/>
                  </a:cubicBezTo>
                  <a:lnTo>
                    <a:pt x="2343" y="6890"/>
                  </a:lnTo>
                  <a:lnTo>
                    <a:pt x="2396" y="3408"/>
                  </a:lnTo>
                  <a:cubicBezTo>
                    <a:pt x="3008" y="3684"/>
                    <a:pt x="3594" y="3790"/>
                    <a:pt x="4142" y="3790"/>
                  </a:cubicBezTo>
                  <a:cubicBezTo>
                    <a:pt x="6007" y="3790"/>
                    <a:pt x="7427" y="2554"/>
                    <a:pt x="7892" y="2554"/>
                  </a:cubicBezTo>
                  <a:cubicBezTo>
                    <a:pt x="8018" y="2554"/>
                    <a:pt x="8075" y="2645"/>
                    <a:pt x="8051" y="2875"/>
                  </a:cubicBezTo>
                  <a:cubicBezTo>
                    <a:pt x="7923" y="4206"/>
                    <a:pt x="8988" y="5207"/>
                    <a:pt x="8988" y="5207"/>
                  </a:cubicBezTo>
                  <a:lnTo>
                    <a:pt x="8903" y="6741"/>
                  </a:lnTo>
                  <a:lnTo>
                    <a:pt x="9446" y="6741"/>
                  </a:lnTo>
                  <a:cubicBezTo>
                    <a:pt x="9691" y="5527"/>
                    <a:pt x="10074" y="3418"/>
                    <a:pt x="9978" y="2417"/>
                  </a:cubicBezTo>
                  <a:cubicBezTo>
                    <a:pt x="9890" y="1403"/>
                    <a:pt x="9320" y="1246"/>
                    <a:pt x="8975" y="1246"/>
                  </a:cubicBezTo>
                  <a:cubicBezTo>
                    <a:pt x="8820" y="1246"/>
                    <a:pt x="8711" y="1278"/>
                    <a:pt x="8711" y="1278"/>
                  </a:cubicBezTo>
                  <a:cubicBezTo>
                    <a:pt x="8508" y="645"/>
                    <a:pt x="7880" y="476"/>
                    <a:pt x="7118" y="476"/>
                  </a:cubicBezTo>
                  <a:cubicBezTo>
                    <a:pt x="6242" y="476"/>
                    <a:pt x="5188" y="700"/>
                    <a:pt x="4399" y="700"/>
                  </a:cubicBezTo>
                  <a:cubicBezTo>
                    <a:pt x="4073" y="700"/>
                    <a:pt x="3793" y="662"/>
                    <a:pt x="3589" y="554"/>
                  </a:cubicBezTo>
                  <a:cubicBezTo>
                    <a:pt x="3042" y="260"/>
                    <a:pt x="2275" y="1"/>
                    <a:pt x="1607"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4" name="Google Shape;624;p1"/>
            <p:cNvSpPr/>
            <p:nvPr/>
          </p:nvSpPr>
          <p:spPr>
            <a:xfrm>
              <a:off x="1116650" y="3011750"/>
              <a:ext cx="62300" cy="154700"/>
            </a:xfrm>
            <a:custGeom>
              <a:rect b="b" l="l" r="r" t="t"/>
              <a:pathLst>
                <a:path extrusionOk="0" h="6188" w="2492">
                  <a:moveTo>
                    <a:pt x="277" y="1"/>
                  </a:moveTo>
                  <a:cubicBezTo>
                    <a:pt x="266" y="704"/>
                    <a:pt x="170" y="1407"/>
                    <a:pt x="0" y="2088"/>
                  </a:cubicBezTo>
                  <a:cubicBezTo>
                    <a:pt x="122" y="2033"/>
                    <a:pt x="222" y="2001"/>
                    <a:pt x="298" y="2001"/>
                  </a:cubicBezTo>
                  <a:cubicBezTo>
                    <a:pt x="428" y="2001"/>
                    <a:pt x="489" y="2094"/>
                    <a:pt x="469" y="2322"/>
                  </a:cubicBezTo>
                  <a:cubicBezTo>
                    <a:pt x="330" y="3653"/>
                    <a:pt x="1395" y="4654"/>
                    <a:pt x="1395" y="4654"/>
                  </a:cubicBezTo>
                  <a:lnTo>
                    <a:pt x="1321" y="6188"/>
                  </a:lnTo>
                  <a:lnTo>
                    <a:pt x="1864" y="6188"/>
                  </a:lnTo>
                  <a:cubicBezTo>
                    <a:pt x="2109" y="4974"/>
                    <a:pt x="2492" y="2865"/>
                    <a:pt x="2396" y="1864"/>
                  </a:cubicBezTo>
                  <a:cubicBezTo>
                    <a:pt x="2308" y="850"/>
                    <a:pt x="1738" y="693"/>
                    <a:pt x="1393" y="693"/>
                  </a:cubicBezTo>
                  <a:cubicBezTo>
                    <a:pt x="1238" y="693"/>
                    <a:pt x="1129" y="725"/>
                    <a:pt x="1129" y="725"/>
                  </a:cubicBezTo>
                  <a:cubicBezTo>
                    <a:pt x="1001" y="320"/>
                    <a:pt x="692" y="107"/>
                    <a:pt x="27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625" name="Google Shape;625;p1"/>
          <p:cNvGrpSpPr/>
          <p:nvPr/>
        </p:nvGrpSpPr>
        <p:grpSpPr>
          <a:xfrm>
            <a:off x="9769620" y="1044390"/>
            <a:ext cx="1060759" cy="1209605"/>
            <a:chOff x="3946800" y="2180875"/>
            <a:chExt cx="524500" cy="593225"/>
          </a:xfrm>
        </p:grpSpPr>
        <p:sp>
          <p:nvSpPr>
            <p:cNvPr id="626" name="Google Shape;626;p1"/>
            <p:cNvSpPr/>
            <p:nvPr/>
          </p:nvSpPr>
          <p:spPr>
            <a:xfrm>
              <a:off x="3950225" y="2491200"/>
              <a:ext cx="521075" cy="282900"/>
            </a:xfrm>
            <a:custGeom>
              <a:rect b="b" l="l" r="r" t="t"/>
              <a:pathLst>
                <a:path extrusionOk="0" h="11316" w="20843">
                  <a:moveTo>
                    <a:pt x="10237" y="1"/>
                  </a:moveTo>
                  <a:lnTo>
                    <a:pt x="10237" y="107"/>
                  </a:lnTo>
                  <a:lnTo>
                    <a:pt x="8555" y="1"/>
                  </a:lnTo>
                  <a:lnTo>
                    <a:pt x="8555" y="1"/>
                  </a:lnTo>
                  <a:cubicBezTo>
                    <a:pt x="8555" y="1"/>
                    <a:pt x="8862" y="2962"/>
                    <a:pt x="7741" y="3575"/>
                  </a:cubicBezTo>
                  <a:cubicBezTo>
                    <a:pt x="6620" y="4188"/>
                    <a:pt x="1" y="4484"/>
                    <a:pt x="709" y="11315"/>
                  </a:cubicBezTo>
                  <a:lnTo>
                    <a:pt x="20124" y="11315"/>
                  </a:lnTo>
                  <a:cubicBezTo>
                    <a:pt x="20843" y="4484"/>
                    <a:pt x="14213" y="4178"/>
                    <a:pt x="13092" y="3575"/>
                  </a:cubicBezTo>
                  <a:cubicBezTo>
                    <a:pt x="11971" y="2962"/>
                    <a:pt x="12277" y="1"/>
                    <a:pt x="12277" y="1"/>
                  </a:cubicBezTo>
                  <a:lnTo>
                    <a:pt x="12277" y="1"/>
                  </a:lnTo>
                  <a:lnTo>
                    <a:pt x="10596" y="107"/>
                  </a:lnTo>
                  <a:lnTo>
                    <a:pt x="10596" y="1"/>
                  </a:lnTo>
                  <a:lnTo>
                    <a:pt x="10416" y="54"/>
                  </a:lnTo>
                  <a:lnTo>
                    <a:pt x="1023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7" name="Google Shape;627;p1"/>
            <p:cNvSpPr/>
            <p:nvPr/>
          </p:nvSpPr>
          <p:spPr>
            <a:xfrm>
              <a:off x="4158275" y="2491200"/>
              <a:ext cx="100475" cy="70350"/>
            </a:xfrm>
            <a:custGeom>
              <a:rect b="b" l="l" r="r" t="t"/>
              <a:pathLst>
                <a:path extrusionOk="0" h="2814" w="4019">
                  <a:moveTo>
                    <a:pt x="1915" y="1"/>
                  </a:moveTo>
                  <a:lnTo>
                    <a:pt x="1915" y="107"/>
                  </a:lnTo>
                  <a:lnTo>
                    <a:pt x="233" y="1"/>
                  </a:lnTo>
                  <a:lnTo>
                    <a:pt x="233" y="1"/>
                  </a:lnTo>
                  <a:cubicBezTo>
                    <a:pt x="233" y="1"/>
                    <a:pt x="413" y="1724"/>
                    <a:pt x="1" y="2814"/>
                  </a:cubicBezTo>
                  <a:cubicBezTo>
                    <a:pt x="1344" y="2613"/>
                    <a:pt x="2687" y="2401"/>
                    <a:pt x="4019" y="2190"/>
                  </a:cubicBezTo>
                  <a:cubicBezTo>
                    <a:pt x="3913" y="1471"/>
                    <a:pt x="3892" y="730"/>
                    <a:pt x="3955" y="1"/>
                  </a:cubicBezTo>
                  <a:lnTo>
                    <a:pt x="3955" y="1"/>
                  </a:lnTo>
                  <a:lnTo>
                    <a:pt x="2274" y="107"/>
                  </a:lnTo>
                  <a:lnTo>
                    <a:pt x="2274" y="1"/>
                  </a:lnTo>
                  <a:lnTo>
                    <a:pt x="2094" y="54"/>
                  </a:lnTo>
                  <a:lnTo>
                    <a:pt x="1915"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8" name="Google Shape;628;p1"/>
            <p:cNvSpPr/>
            <p:nvPr/>
          </p:nvSpPr>
          <p:spPr>
            <a:xfrm>
              <a:off x="3946800" y="2525850"/>
              <a:ext cx="524500" cy="248250"/>
            </a:xfrm>
            <a:custGeom>
              <a:rect b="b" l="l" r="r" t="t"/>
              <a:pathLst>
                <a:path extrusionOk="0" h="9930" w="20980">
                  <a:moveTo>
                    <a:pt x="8365" y="0"/>
                  </a:moveTo>
                  <a:cubicBezTo>
                    <a:pt x="8312" y="857"/>
                    <a:pt x="8121" y="1808"/>
                    <a:pt x="7529" y="2136"/>
                  </a:cubicBezTo>
                  <a:cubicBezTo>
                    <a:pt x="6398" y="2749"/>
                    <a:pt x="0" y="3056"/>
                    <a:pt x="709" y="9929"/>
                  </a:cubicBezTo>
                  <a:lnTo>
                    <a:pt x="20261" y="9929"/>
                  </a:lnTo>
                  <a:cubicBezTo>
                    <a:pt x="20980" y="3056"/>
                    <a:pt x="14709" y="2749"/>
                    <a:pt x="13578" y="2136"/>
                  </a:cubicBezTo>
                  <a:cubicBezTo>
                    <a:pt x="13017" y="1829"/>
                    <a:pt x="12816" y="941"/>
                    <a:pt x="12742" y="127"/>
                  </a:cubicBezTo>
                  <a:cubicBezTo>
                    <a:pt x="12256" y="317"/>
                    <a:pt x="11272" y="423"/>
                    <a:pt x="10627" y="423"/>
                  </a:cubicBezTo>
                  <a:cubicBezTo>
                    <a:pt x="9877" y="423"/>
                    <a:pt x="8914" y="264"/>
                    <a:pt x="8365" y="0"/>
                  </a:cubicBezTo>
                  <a:close/>
                </a:path>
              </a:pathLst>
            </a:custGeom>
            <a:solidFill>
              <a:srgbClr val="E0491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9" name="Google Shape;629;p1"/>
            <p:cNvSpPr/>
            <p:nvPr/>
          </p:nvSpPr>
          <p:spPr>
            <a:xfrm>
              <a:off x="4112679" y="2526100"/>
              <a:ext cx="192750" cy="92825"/>
            </a:xfrm>
            <a:custGeom>
              <a:rect b="b" l="l" r="r" t="t"/>
              <a:pathLst>
                <a:path extrusionOk="0" h="3713" w="7710">
                  <a:moveTo>
                    <a:pt x="1724" y="1"/>
                  </a:moveTo>
                  <a:cubicBezTo>
                    <a:pt x="1671" y="847"/>
                    <a:pt x="1470" y="1809"/>
                    <a:pt x="878" y="2126"/>
                  </a:cubicBezTo>
                  <a:cubicBezTo>
                    <a:pt x="593" y="2253"/>
                    <a:pt x="307" y="2359"/>
                    <a:pt x="0" y="2422"/>
                  </a:cubicBezTo>
                  <a:cubicBezTo>
                    <a:pt x="952" y="3215"/>
                    <a:pt x="2316" y="3712"/>
                    <a:pt x="3839" y="3712"/>
                  </a:cubicBezTo>
                  <a:cubicBezTo>
                    <a:pt x="5383" y="3712"/>
                    <a:pt x="6768" y="3205"/>
                    <a:pt x="7709" y="2390"/>
                  </a:cubicBezTo>
                  <a:cubicBezTo>
                    <a:pt x="7445" y="2327"/>
                    <a:pt x="7180" y="2242"/>
                    <a:pt x="6927" y="2126"/>
                  </a:cubicBezTo>
                  <a:cubicBezTo>
                    <a:pt x="6377" y="1819"/>
                    <a:pt x="6165" y="942"/>
                    <a:pt x="6102" y="117"/>
                  </a:cubicBezTo>
                  <a:cubicBezTo>
                    <a:pt x="5605" y="307"/>
                    <a:pt x="4621" y="413"/>
                    <a:pt x="3987" y="413"/>
                  </a:cubicBezTo>
                  <a:cubicBezTo>
                    <a:pt x="3226" y="413"/>
                    <a:pt x="2263" y="265"/>
                    <a:pt x="1724"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0" name="Google Shape;630;p1"/>
            <p:cNvSpPr/>
            <p:nvPr/>
          </p:nvSpPr>
          <p:spPr>
            <a:xfrm>
              <a:off x="4031650" y="2728075"/>
              <a:ext cx="53175" cy="25675"/>
            </a:xfrm>
            <a:custGeom>
              <a:rect b="b" l="l" r="r" t="t"/>
              <a:pathLst>
                <a:path extrusionOk="0" fill="none" h="1027"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1" name="Google Shape;631;p1"/>
            <p:cNvSpPr/>
            <p:nvPr/>
          </p:nvSpPr>
          <p:spPr>
            <a:xfrm>
              <a:off x="4338300" y="2728075"/>
              <a:ext cx="56875" cy="25675"/>
            </a:xfrm>
            <a:custGeom>
              <a:rect b="b" l="l" r="r" t="t"/>
              <a:pathLst>
                <a:path extrusionOk="0" fill="none" h="1027"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2" name="Google Shape;632;p1"/>
            <p:cNvSpPr/>
            <p:nvPr/>
          </p:nvSpPr>
          <p:spPr>
            <a:xfrm>
              <a:off x="4287275" y="2728075"/>
              <a:ext cx="55025" cy="25675"/>
            </a:xfrm>
            <a:custGeom>
              <a:rect b="b" l="l" r="r" t="t"/>
              <a:pathLst>
                <a:path extrusionOk="0" fill="none" h="1027"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3" name="Google Shape;633;p1"/>
            <p:cNvSpPr/>
            <p:nvPr/>
          </p:nvSpPr>
          <p:spPr>
            <a:xfrm>
              <a:off x="4237850" y="2728075"/>
              <a:ext cx="52900" cy="25675"/>
            </a:xfrm>
            <a:custGeom>
              <a:rect b="b" l="l" r="r" t="t"/>
              <a:pathLst>
                <a:path extrusionOk="0" fill="none" h="1027"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4" name="Google Shape;634;p1"/>
            <p:cNvSpPr/>
            <p:nvPr/>
          </p:nvSpPr>
          <p:spPr>
            <a:xfrm>
              <a:off x="4183650" y="2728075"/>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5" name="Google Shape;635;p1"/>
            <p:cNvSpPr/>
            <p:nvPr/>
          </p:nvSpPr>
          <p:spPr>
            <a:xfrm>
              <a:off x="4134750" y="2728075"/>
              <a:ext cx="53150" cy="25675"/>
            </a:xfrm>
            <a:custGeom>
              <a:rect b="b" l="l" r="r" t="t"/>
              <a:pathLst>
                <a:path extrusionOk="0" fill="none" h="1027"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6" name="Google Shape;636;p1"/>
            <p:cNvSpPr/>
            <p:nvPr/>
          </p:nvSpPr>
          <p:spPr>
            <a:xfrm>
              <a:off x="4081075" y="2728075"/>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7" name="Google Shape;637;p1"/>
            <p:cNvSpPr/>
            <p:nvPr/>
          </p:nvSpPr>
          <p:spPr>
            <a:xfrm>
              <a:off x="4031650" y="2702700"/>
              <a:ext cx="53175" cy="25650"/>
            </a:xfrm>
            <a:custGeom>
              <a:rect b="b" l="l" r="r" t="t"/>
              <a:pathLst>
                <a:path extrusionOk="0" fill="none" h="1026"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8" name="Google Shape;638;p1"/>
            <p:cNvSpPr/>
            <p:nvPr/>
          </p:nvSpPr>
          <p:spPr>
            <a:xfrm>
              <a:off x="4338300" y="2702700"/>
              <a:ext cx="56875" cy="25650"/>
            </a:xfrm>
            <a:custGeom>
              <a:rect b="b" l="l" r="r" t="t"/>
              <a:pathLst>
                <a:path extrusionOk="0" fill="none" h="1026"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9" name="Google Shape;639;p1"/>
            <p:cNvSpPr/>
            <p:nvPr/>
          </p:nvSpPr>
          <p:spPr>
            <a:xfrm>
              <a:off x="4287275" y="2702700"/>
              <a:ext cx="55025" cy="25650"/>
            </a:xfrm>
            <a:custGeom>
              <a:rect b="b" l="l" r="r" t="t"/>
              <a:pathLst>
                <a:path extrusionOk="0" fill="none" h="1026"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0" name="Google Shape;640;p1"/>
            <p:cNvSpPr/>
            <p:nvPr/>
          </p:nvSpPr>
          <p:spPr>
            <a:xfrm>
              <a:off x="4237850" y="2702700"/>
              <a:ext cx="52900" cy="25650"/>
            </a:xfrm>
            <a:custGeom>
              <a:rect b="b" l="l" r="r" t="t"/>
              <a:pathLst>
                <a:path extrusionOk="0" fill="none" h="1026"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1" name="Google Shape;641;p1"/>
            <p:cNvSpPr/>
            <p:nvPr/>
          </p:nvSpPr>
          <p:spPr>
            <a:xfrm>
              <a:off x="4183650" y="2702700"/>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2" name="Google Shape;642;p1"/>
            <p:cNvSpPr/>
            <p:nvPr/>
          </p:nvSpPr>
          <p:spPr>
            <a:xfrm>
              <a:off x="4134750" y="2702700"/>
              <a:ext cx="53150" cy="25650"/>
            </a:xfrm>
            <a:custGeom>
              <a:rect b="b" l="l" r="r" t="t"/>
              <a:pathLst>
                <a:path extrusionOk="0" fill="none" h="1026"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3" name="Google Shape;643;p1"/>
            <p:cNvSpPr/>
            <p:nvPr/>
          </p:nvSpPr>
          <p:spPr>
            <a:xfrm>
              <a:off x="4081075" y="2702700"/>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4" name="Google Shape;644;p1"/>
            <p:cNvSpPr/>
            <p:nvPr/>
          </p:nvSpPr>
          <p:spPr>
            <a:xfrm>
              <a:off x="3956050" y="2620225"/>
              <a:ext cx="84350" cy="153875"/>
            </a:xfrm>
            <a:custGeom>
              <a:rect b="b" l="l" r="r" t="t"/>
              <a:pathLst>
                <a:path extrusionOk="0" h="6155" w="3374">
                  <a:moveTo>
                    <a:pt x="2908" y="0"/>
                  </a:moveTo>
                  <a:cubicBezTo>
                    <a:pt x="1322" y="1036"/>
                    <a:pt x="0" y="2823"/>
                    <a:pt x="349" y="6154"/>
                  </a:cubicBezTo>
                  <a:lnTo>
                    <a:pt x="3173" y="6154"/>
                  </a:lnTo>
                  <a:cubicBezTo>
                    <a:pt x="3300" y="5340"/>
                    <a:pt x="3363" y="4515"/>
                    <a:pt x="3363" y="3680"/>
                  </a:cubicBezTo>
                  <a:cubicBezTo>
                    <a:pt x="3374" y="2443"/>
                    <a:pt x="3225" y="1206"/>
                    <a:pt x="2908"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5" name="Google Shape;645;p1"/>
            <p:cNvSpPr/>
            <p:nvPr/>
          </p:nvSpPr>
          <p:spPr>
            <a:xfrm>
              <a:off x="4376650" y="2618900"/>
              <a:ext cx="85675" cy="155200"/>
            </a:xfrm>
            <a:custGeom>
              <a:rect b="b" l="l" r="r" t="t"/>
              <a:pathLst>
                <a:path extrusionOk="0" h="6208" w="3427">
                  <a:moveTo>
                    <a:pt x="486" y="0"/>
                  </a:moveTo>
                  <a:cubicBezTo>
                    <a:pt x="159" y="1216"/>
                    <a:pt x="0" y="2475"/>
                    <a:pt x="21" y="3733"/>
                  </a:cubicBezTo>
                  <a:cubicBezTo>
                    <a:pt x="11" y="4568"/>
                    <a:pt x="74" y="5393"/>
                    <a:pt x="212" y="6207"/>
                  </a:cubicBezTo>
                  <a:lnTo>
                    <a:pt x="3067" y="6207"/>
                  </a:lnTo>
                  <a:cubicBezTo>
                    <a:pt x="3426" y="2813"/>
                    <a:pt x="2073" y="1026"/>
                    <a:pt x="486"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6" name="Google Shape;646;p1"/>
            <p:cNvSpPr/>
            <p:nvPr/>
          </p:nvSpPr>
          <p:spPr>
            <a:xfrm>
              <a:off x="4076600" y="2362925"/>
              <a:ext cx="60300" cy="69000"/>
            </a:xfrm>
            <a:custGeom>
              <a:rect b="b" l="l" r="r" t="t"/>
              <a:pathLst>
                <a:path extrusionOk="0" h="2760" w="2412">
                  <a:moveTo>
                    <a:pt x="1164" y="1"/>
                  </a:moveTo>
                  <a:cubicBezTo>
                    <a:pt x="1020" y="1"/>
                    <a:pt x="914" y="35"/>
                    <a:pt x="888" y="46"/>
                  </a:cubicBezTo>
                  <a:cubicBezTo>
                    <a:pt x="814" y="77"/>
                    <a:pt x="0" y="172"/>
                    <a:pt x="148" y="1230"/>
                  </a:cubicBezTo>
                  <a:cubicBezTo>
                    <a:pt x="270" y="2170"/>
                    <a:pt x="777" y="2759"/>
                    <a:pt x="1305" y="2759"/>
                  </a:cubicBezTo>
                  <a:cubicBezTo>
                    <a:pt x="1370" y="2759"/>
                    <a:pt x="1436" y="2750"/>
                    <a:pt x="1502" y="2731"/>
                  </a:cubicBezTo>
                  <a:cubicBezTo>
                    <a:pt x="2094" y="2636"/>
                    <a:pt x="2411" y="1843"/>
                    <a:pt x="2083" y="807"/>
                  </a:cubicBezTo>
                  <a:cubicBezTo>
                    <a:pt x="1860" y="129"/>
                    <a:pt x="1442" y="1"/>
                    <a:pt x="1164"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7" name="Google Shape;647;p1"/>
            <p:cNvSpPr/>
            <p:nvPr/>
          </p:nvSpPr>
          <p:spPr>
            <a:xfrm>
              <a:off x="4285175" y="2362925"/>
              <a:ext cx="60300" cy="68750"/>
            </a:xfrm>
            <a:custGeom>
              <a:rect b="b" l="l" r="r" t="t"/>
              <a:pathLst>
                <a:path extrusionOk="0" h="2750" w="2412">
                  <a:moveTo>
                    <a:pt x="1248" y="1"/>
                  </a:moveTo>
                  <a:cubicBezTo>
                    <a:pt x="970" y="1"/>
                    <a:pt x="555" y="129"/>
                    <a:pt x="339" y="807"/>
                  </a:cubicBezTo>
                  <a:cubicBezTo>
                    <a:pt x="0" y="1843"/>
                    <a:pt x="318" y="2636"/>
                    <a:pt x="920" y="2721"/>
                  </a:cubicBezTo>
                  <a:cubicBezTo>
                    <a:pt x="986" y="2740"/>
                    <a:pt x="1051" y="2749"/>
                    <a:pt x="1117" y="2749"/>
                  </a:cubicBezTo>
                  <a:cubicBezTo>
                    <a:pt x="1636" y="2749"/>
                    <a:pt x="2142" y="2169"/>
                    <a:pt x="2274" y="1230"/>
                  </a:cubicBezTo>
                  <a:cubicBezTo>
                    <a:pt x="2411" y="172"/>
                    <a:pt x="1597" y="77"/>
                    <a:pt x="1523" y="46"/>
                  </a:cubicBezTo>
                  <a:cubicBezTo>
                    <a:pt x="1498" y="35"/>
                    <a:pt x="1391" y="1"/>
                    <a:pt x="1248"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8" name="Google Shape;648;p1"/>
            <p:cNvSpPr/>
            <p:nvPr/>
          </p:nvSpPr>
          <p:spPr>
            <a:xfrm>
              <a:off x="4098550" y="2238700"/>
              <a:ext cx="227350" cy="288400"/>
            </a:xfrm>
            <a:custGeom>
              <a:rect b="b" l="l" r="r" t="t"/>
              <a:pathLst>
                <a:path extrusionOk="0" h="11536" w="9094">
                  <a:moveTo>
                    <a:pt x="4260" y="0"/>
                  </a:moveTo>
                  <a:cubicBezTo>
                    <a:pt x="3355" y="0"/>
                    <a:pt x="758" y="340"/>
                    <a:pt x="402" y="4222"/>
                  </a:cubicBezTo>
                  <a:cubicBezTo>
                    <a:pt x="1" y="8624"/>
                    <a:pt x="1891" y="11535"/>
                    <a:pt x="4339" y="11535"/>
                  </a:cubicBezTo>
                  <a:cubicBezTo>
                    <a:pt x="4408" y="11535"/>
                    <a:pt x="4477" y="11533"/>
                    <a:pt x="4547" y="11528"/>
                  </a:cubicBezTo>
                  <a:cubicBezTo>
                    <a:pt x="4616" y="11533"/>
                    <a:pt x="4686" y="11535"/>
                    <a:pt x="4754" y="11535"/>
                  </a:cubicBezTo>
                  <a:cubicBezTo>
                    <a:pt x="7203" y="11535"/>
                    <a:pt x="9093" y="8624"/>
                    <a:pt x="8692" y="4222"/>
                  </a:cubicBezTo>
                  <a:cubicBezTo>
                    <a:pt x="8345" y="340"/>
                    <a:pt x="5749" y="0"/>
                    <a:pt x="4837" y="0"/>
                  </a:cubicBezTo>
                  <a:cubicBezTo>
                    <a:pt x="4693" y="0"/>
                    <a:pt x="4591" y="9"/>
                    <a:pt x="4547" y="13"/>
                  </a:cubicBezTo>
                  <a:cubicBezTo>
                    <a:pt x="4504" y="9"/>
                    <a:pt x="4403" y="0"/>
                    <a:pt x="4260"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9" name="Google Shape;649;p1"/>
            <p:cNvSpPr/>
            <p:nvPr/>
          </p:nvSpPr>
          <p:spPr>
            <a:xfrm>
              <a:off x="4081350" y="2265400"/>
              <a:ext cx="83125" cy="125650"/>
            </a:xfrm>
            <a:custGeom>
              <a:rect b="b" l="l" r="r" t="t"/>
              <a:pathLst>
                <a:path extrusionOk="0" h="5026" w="3325">
                  <a:moveTo>
                    <a:pt x="1088" y="1"/>
                  </a:moveTo>
                  <a:cubicBezTo>
                    <a:pt x="984" y="1"/>
                    <a:pt x="921" y="2"/>
                    <a:pt x="921" y="2"/>
                  </a:cubicBezTo>
                  <a:cubicBezTo>
                    <a:pt x="921" y="2"/>
                    <a:pt x="1" y="595"/>
                    <a:pt x="656" y="2646"/>
                  </a:cubicBezTo>
                  <a:lnTo>
                    <a:pt x="1058" y="4951"/>
                  </a:lnTo>
                  <a:lnTo>
                    <a:pt x="1386" y="5025"/>
                  </a:lnTo>
                  <a:cubicBezTo>
                    <a:pt x="1386" y="5025"/>
                    <a:pt x="1259" y="1515"/>
                    <a:pt x="2380" y="721"/>
                  </a:cubicBezTo>
                  <a:cubicBezTo>
                    <a:pt x="3324" y="53"/>
                    <a:pt x="1641" y="1"/>
                    <a:pt x="108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0" name="Google Shape;650;p1"/>
            <p:cNvSpPr/>
            <p:nvPr/>
          </p:nvSpPr>
          <p:spPr>
            <a:xfrm>
              <a:off x="4054675" y="2180875"/>
              <a:ext cx="296075" cy="223125"/>
            </a:xfrm>
            <a:custGeom>
              <a:rect b="b" l="l" r="r" t="t"/>
              <a:pathLst>
                <a:path extrusionOk="0" h="8925" w="11843">
                  <a:moveTo>
                    <a:pt x="4552" y="0"/>
                  </a:moveTo>
                  <a:cubicBezTo>
                    <a:pt x="4494" y="0"/>
                    <a:pt x="4432" y="3"/>
                    <a:pt x="4367" y="10"/>
                  </a:cubicBezTo>
                  <a:cubicBezTo>
                    <a:pt x="3045" y="137"/>
                    <a:pt x="3383" y="1258"/>
                    <a:pt x="3383" y="1258"/>
                  </a:cubicBezTo>
                  <a:cubicBezTo>
                    <a:pt x="3330" y="1251"/>
                    <a:pt x="3272" y="1248"/>
                    <a:pt x="3211" y="1248"/>
                  </a:cubicBezTo>
                  <a:cubicBezTo>
                    <a:pt x="2133" y="1248"/>
                    <a:pt x="1" y="2299"/>
                    <a:pt x="2252" y="4240"/>
                  </a:cubicBezTo>
                  <a:cubicBezTo>
                    <a:pt x="2928" y="4820"/>
                    <a:pt x="3770" y="5028"/>
                    <a:pt x="4629" y="5028"/>
                  </a:cubicBezTo>
                  <a:cubicBezTo>
                    <a:pt x="6792" y="5028"/>
                    <a:pt x="9062" y="3711"/>
                    <a:pt x="9062" y="3711"/>
                  </a:cubicBezTo>
                  <a:lnTo>
                    <a:pt x="9062" y="3711"/>
                  </a:lnTo>
                  <a:cubicBezTo>
                    <a:pt x="8911" y="5549"/>
                    <a:pt x="9586" y="5777"/>
                    <a:pt x="9929" y="5777"/>
                  </a:cubicBezTo>
                  <a:cubicBezTo>
                    <a:pt x="10042" y="5777"/>
                    <a:pt x="10119" y="5752"/>
                    <a:pt x="10119" y="5752"/>
                  </a:cubicBezTo>
                  <a:lnTo>
                    <a:pt x="10119" y="8924"/>
                  </a:lnTo>
                  <a:lnTo>
                    <a:pt x="10447" y="8924"/>
                  </a:lnTo>
                  <a:lnTo>
                    <a:pt x="10584" y="8332"/>
                  </a:lnTo>
                  <a:cubicBezTo>
                    <a:pt x="10584" y="8332"/>
                    <a:pt x="11843" y="4631"/>
                    <a:pt x="11504" y="3510"/>
                  </a:cubicBezTo>
                  <a:cubicBezTo>
                    <a:pt x="11345" y="2965"/>
                    <a:pt x="11028" y="2825"/>
                    <a:pt x="10745" y="2825"/>
                  </a:cubicBezTo>
                  <a:cubicBezTo>
                    <a:pt x="10445" y="2825"/>
                    <a:pt x="10183" y="2982"/>
                    <a:pt x="10183" y="2982"/>
                  </a:cubicBezTo>
                  <a:cubicBezTo>
                    <a:pt x="10384" y="1332"/>
                    <a:pt x="9390" y="1195"/>
                    <a:pt x="7412" y="1195"/>
                  </a:cubicBezTo>
                  <a:cubicBezTo>
                    <a:pt x="5522" y="1195"/>
                    <a:pt x="5668" y="0"/>
                    <a:pt x="4552" y="0"/>
                  </a:cubicBezTo>
                  <a:close/>
                </a:path>
              </a:pathLst>
            </a:custGeom>
            <a:solidFill>
              <a:srgbClr val="53867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1" name="Google Shape;651;p1"/>
            <p:cNvSpPr/>
            <p:nvPr/>
          </p:nvSpPr>
          <p:spPr>
            <a:xfrm>
              <a:off x="4264550" y="2215225"/>
              <a:ext cx="86200" cy="189025"/>
            </a:xfrm>
            <a:custGeom>
              <a:rect b="b" l="l" r="r" t="t"/>
              <a:pathLst>
                <a:path extrusionOk="0" h="7561" w="3448">
                  <a:moveTo>
                    <a:pt x="984" y="0"/>
                  </a:moveTo>
                  <a:cubicBezTo>
                    <a:pt x="868" y="963"/>
                    <a:pt x="529" y="1872"/>
                    <a:pt x="1" y="2676"/>
                  </a:cubicBezTo>
                  <a:cubicBezTo>
                    <a:pt x="413" y="2485"/>
                    <a:pt x="667" y="2337"/>
                    <a:pt x="667" y="2337"/>
                  </a:cubicBezTo>
                  <a:lnTo>
                    <a:pt x="667" y="2337"/>
                  </a:lnTo>
                  <a:cubicBezTo>
                    <a:pt x="515" y="4187"/>
                    <a:pt x="1199" y="4412"/>
                    <a:pt x="1541" y="4412"/>
                  </a:cubicBezTo>
                  <a:cubicBezTo>
                    <a:pt x="1650" y="4412"/>
                    <a:pt x="1724" y="4389"/>
                    <a:pt x="1724" y="4389"/>
                  </a:cubicBezTo>
                  <a:lnTo>
                    <a:pt x="1724" y="7561"/>
                  </a:lnTo>
                  <a:lnTo>
                    <a:pt x="2052" y="7561"/>
                  </a:lnTo>
                  <a:lnTo>
                    <a:pt x="2189" y="6969"/>
                  </a:lnTo>
                  <a:cubicBezTo>
                    <a:pt x="2189" y="6969"/>
                    <a:pt x="3448" y="3257"/>
                    <a:pt x="3109" y="2136"/>
                  </a:cubicBezTo>
                  <a:cubicBezTo>
                    <a:pt x="2950" y="1591"/>
                    <a:pt x="2633" y="1451"/>
                    <a:pt x="2350" y="1451"/>
                  </a:cubicBezTo>
                  <a:cubicBezTo>
                    <a:pt x="2050" y="1451"/>
                    <a:pt x="1788" y="1608"/>
                    <a:pt x="1788" y="1608"/>
                  </a:cubicBezTo>
                  <a:cubicBezTo>
                    <a:pt x="1904" y="656"/>
                    <a:pt x="1629" y="212"/>
                    <a:pt x="984" y="0"/>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2" name="Google Shape;652;p1"/>
            <p:cNvSpPr/>
            <p:nvPr/>
          </p:nvSpPr>
          <p:spPr>
            <a:xfrm>
              <a:off x="4214325" y="2357450"/>
              <a:ext cx="21700" cy="76425"/>
            </a:xfrm>
            <a:custGeom>
              <a:rect b="b" l="l" r="r" t="t"/>
              <a:pathLst>
                <a:path extrusionOk="0" h="3057" w="868">
                  <a:moveTo>
                    <a:pt x="508" y="0"/>
                  </a:moveTo>
                  <a:cubicBezTo>
                    <a:pt x="487" y="423"/>
                    <a:pt x="497" y="846"/>
                    <a:pt x="540" y="1269"/>
                  </a:cubicBezTo>
                  <a:cubicBezTo>
                    <a:pt x="561" y="1481"/>
                    <a:pt x="582" y="1692"/>
                    <a:pt x="603" y="1904"/>
                  </a:cubicBezTo>
                  <a:cubicBezTo>
                    <a:pt x="623" y="2097"/>
                    <a:pt x="651" y="2282"/>
                    <a:pt x="688" y="2475"/>
                  </a:cubicBezTo>
                  <a:lnTo>
                    <a:pt x="688" y="2475"/>
                  </a:lnTo>
                  <a:cubicBezTo>
                    <a:pt x="575" y="2559"/>
                    <a:pt x="463" y="2645"/>
                    <a:pt x="360" y="2739"/>
                  </a:cubicBezTo>
                  <a:cubicBezTo>
                    <a:pt x="233" y="2845"/>
                    <a:pt x="117" y="2940"/>
                    <a:pt x="0" y="3056"/>
                  </a:cubicBezTo>
                  <a:cubicBezTo>
                    <a:pt x="148" y="2982"/>
                    <a:pt x="286" y="2908"/>
                    <a:pt x="423" y="2834"/>
                  </a:cubicBezTo>
                  <a:cubicBezTo>
                    <a:pt x="561" y="2750"/>
                    <a:pt x="698" y="2676"/>
                    <a:pt x="836" y="2591"/>
                  </a:cubicBezTo>
                  <a:lnTo>
                    <a:pt x="868" y="2570"/>
                  </a:lnTo>
                  <a:lnTo>
                    <a:pt x="868" y="2506"/>
                  </a:lnTo>
                  <a:cubicBezTo>
                    <a:pt x="857" y="2295"/>
                    <a:pt x="846" y="2083"/>
                    <a:pt x="825" y="1882"/>
                  </a:cubicBezTo>
                  <a:cubicBezTo>
                    <a:pt x="804" y="1671"/>
                    <a:pt x="772" y="1459"/>
                    <a:pt x="751" y="1248"/>
                  </a:cubicBezTo>
                  <a:cubicBezTo>
                    <a:pt x="688" y="825"/>
                    <a:pt x="614" y="413"/>
                    <a:pt x="508" y="0"/>
                  </a:cubicBezTo>
                  <a:close/>
                </a:path>
              </a:pathLst>
            </a:custGeom>
            <a:solidFill>
              <a:srgbClr val="C3453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3" name="Google Shape;653;p1"/>
            <p:cNvSpPr/>
            <p:nvPr/>
          </p:nvSpPr>
          <p:spPr>
            <a:xfrm>
              <a:off x="4174925" y="2453925"/>
              <a:ext cx="80925" cy="14650"/>
            </a:xfrm>
            <a:custGeom>
              <a:rect b="b" l="l" r="r" t="t"/>
              <a:pathLst>
                <a:path extrusionOk="0" h="586" w="3237">
                  <a:moveTo>
                    <a:pt x="3237" y="1"/>
                  </a:moveTo>
                  <a:lnTo>
                    <a:pt x="1" y="43"/>
                  </a:lnTo>
                  <a:cubicBezTo>
                    <a:pt x="524" y="397"/>
                    <a:pt x="1130" y="585"/>
                    <a:pt x="1706" y="585"/>
                  </a:cubicBezTo>
                  <a:cubicBezTo>
                    <a:pt x="2282" y="585"/>
                    <a:pt x="2829" y="397"/>
                    <a:pt x="3237"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4" name="Google Shape;654;p1"/>
            <p:cNvSpPr/>
            <p:nvPr/>
          </p:nvSpPr>
          <p:spPr>
            <a:xfrm>
              <a:off x="4239175" y="2329575"/>
              <a:ext cx="53675" cy="19700"/>
            </a:xfrm>
            <a:custGeom>
              <a:rect b="b" l="l" r="r" t="t"/>
              <a:pathLst>
                <a:path extrusionOk="0" h="788" w="2147">
                  <a:moveTo>
                    <a:pt x="1005" y="1"/>
                  </a:moveTo>
                  <a:cubicBezTo>
                    <a:pt x="917" y="1"/>
                    <a:pt x="826" y="11"/>
                    <a:pt x="741" y="26"/>
                  </a:cubicBezTo>
                  <a:cubicBezTo>
                    <a:pt x="688" y="47"/>
                    <a:pt x="624" y="68"/>
                    <a:pt x="571" y="90"/>
                  </a:cubicBezTo>
                  <a:cubicBezTo>
                    <a:pt x="519" y="121"/>
                    <a:pt x="466" y="142"/>
                    <a:pt x="423" y="185"/>
                  </a:cubicBezTo>
                  <a:cubicBezTo>
                    <a:pt x="328" y="248"/>
                    <a:pt x="244" y="322"/>
                    <a:pt x="170" y="407"/>
                  </a:cubicBezTo>
                  <a:cubicBezTo>
                    <a:pt x="106" y="491"/>
                    <a:pt x="43" y="597"/>
                    <a:pt x="0" y="692"/>
                  </a:cubicBezTo>
                  <a:cubicBezTo>
                    <a:pt x="106" y="650"/>
                    <a:pt x="191" y="587"/>
                    <a:pt x="286" y="544"/>
                  </a:cubicBezTo>
                  <a:cubicBezTo>
                    <a:pt x="371" y="502"/>
                    <a:pt x="455" y="460"/>
                    <a:pt x="550" y="428"/>
                  </a:cubicBezTo>
                  <a:cubicBezTo>
                    <a:pt x="683" y="375"/>
                    <a:pt x="831" y="351"/>
                    <a:pt x="981" y="351"/>
                  </a:cubicBezTo>
                  <a:cubicBezTo>
                    <a:pt x="1010" y="351"/>
                    <a:pt x="1039" y="352"/>
                    <a:pt x="1068" y="354"/>
                  </a:cubicBezTo>
                  <a:cubicBezTo>
                    <a:pt x="1248" y="375"/>
                    <a:pt x="1428" y="428"/>
                    <a:pt x="1597" y="502"/>
                  </a:cubicBezTo>
                  <a:cubicBezTo>
                    <a:pt x="1787" y="587"/>
                    <a:pt x="1967" y="682"/>
                    <a:pt x="2147" y="787"/>
                  </a:cubicBezTo>
                  <a:cubicBezTo>
                    <a:pt x="2052" y="576"/>
                    <a:pt x="1914" y="396"/>
                    <a:pt x="1745" y="269"/>
                  </a:cubicBezTo>
                  <a:cubicBezTo>
                    <a:pt x="1555" y="121"/>
                    <a:pt x="1333" y="26"/>
                    <a:pt x="1100" y="5"/>
                  </a:cubicBezTo>
                  <a:cubicBezTo>
                    <a:pt x="1069" y="2"/>
                    <a:pt x="1037" y="1"/>
                    <a:pt x="10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5" name="Google Shape;655;p1"/>
            <p:cNvSpPr/>
            <p:nvPr/>
          </p:nvSpPr>
          <p:spPr>
            <a:xfrm>
              <a:off x="4132900" y="2329575"/>
              <a:ext cx="53425" cy="19700"/>
            </a:xfrm>
            <a:custGeom>
              <a:rect b="b" l="l" r="r" t="t"/>
              <a:pathLst>
                <a:path extrusionOk="0" h="788" w="2137">
                  <a:moveTo>
                    <a:pt x="1000" y="1"/>
                  </a:moveTo>
                  <a:cubicBezTo>
                    <a:pt x="911" y="1"/>
                    <a:pt x="826" y="11"/>
                    <a:pt x="741" y="26"/>
                  </a:cubicBezTo>
                  <a:cubicBezTo>
                    <a:pt x="688" y="47"/>
                    <a:pt x="624" y="68"/>
                    <a:pt x="572" y="90"/>
                  </a:cubicBezTo>
                  <a:cubicBezTo>
                    <a:pt x="519" y="121"/>
                    <a:pt x="466" y="142"/>
                    <a:pt x="424" y="185"/>
                  </a:cubicBezTo>
                  <a:cubicBezTo>
                    <a:pt x="328" y="248"/>
                    <a:pt x="244" y="322"/>
                    <a:pt x="170" y="407"/>
                  </a:cubicBezTo>
                  <a:cubicBezTo>
                    <a:pt x="106" y="491"/>
                    <a:pt x="43" y="597"/>
                    <a:pt x="1" y="692"/>
                  </a:cubicBezTo>
                  <a:cubicBezTo>
                    <a:pt x="106" y="650"/>
                    <a:pt x="191" y="587"/>
                    <a:pt x="275" y="544"/>
                  </a:cubicBezTo>
                  <a:cubicBezTo>
                    <a:pt x="360" y="502"/>
                    <a:pt x="455" y="460"/>
                    <a:pt x="540" y="428"/>
                  </a:cubicBezTo>
                  <a:cubicBezTo>
                    <a:pt x="682" y="375"/>
                    <a:pt x="831" y="351"/>
                    <a:pt x="981" y="351"/>
                  </a:cubicBezTo>
                  <a:cubicBezTo>
                    <a:pt x="1010" y="351"/>
                    <a:pt x="1039" y="352"/>
                    <a:pt x="1069" y="354"/>
                  </a:cubicBezTo>
                  <a:cubicBezTo>
                    <a:pt x="1248" y="375"/>
                    <a:pt x="1428" y="428"/>
                    <a:pt x="1597" y="502"/>
                  </a:cubicBezTo>
                  <a:cubicBezTo>
                    <a:pt x="1766" y="576"/>
                    <a:pt x="1946" y="671"/>
                    <a:pt x="2137" y="787"/>
                  </a:cubicBezTo>
                  <a:cubicBezTo>
                    <a:pt x="2052" y="576"/>
                    <a:pt x="1914" y="396"/>
                    <a:pt x="1735" y="269"/>
                  </a:cubicBezTo>
                  <a:cubicBezTo>
                    <a:pt x="1555" y="121"/>
                    <a:pt x="1333" y="26"/>
                    <a:pt x="1100" y="5"/>
                  </a:cubicBezTo>
                  <a:cubicBezTo>
                    <a:pt x="1066" y="2"/>
                    <a:pt x="1033" y="1"/>
                    <a:pt x="100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6" name="Google Shape;656;p1"/>
            <p:cNvSpPr/>
            <p:nvPr/>
          </p:nvSpPr>
          <p:spPr>
            <a:xfrm>
              <a:off x="4099850" y="2359300"/>
              <a:ext cx="231875" cy="26200"/>
            </a:xfrm>
            <a:custGeom>
              <a:rect b="b" l="l" r="r" t="t"/>
              <a:pathLst>
                <a:path extrusionOk="0" fill="none" h="1048" w="9275">
                  <a:moveTo>
                    <a:pt x="1" y="64"/>
                  </a:moveTo>
                  <a:lnTo>
                    <a:pt x="1153" y="952"/>
                  </a:lnTo>
                  <a:lnTo>
                    <a:pt x="4040" y="1047"/>
                  </a:lnTo>
                  <a:cubicBezTo>
                    <a:pt x="4040" y="1047"/>
                    <a:pt x="4780" y="0"/>
                    <a:pt x="5404" y="1047"/>
                  </a:cubicBezTo>
                  <a:lnTo>
                    <a:pt x="8386" y="1047"/>
                  </a:lnTo>
                  <a:lnTo>
                    <a:pt x="9274" y="201"/>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7" name="Google Shape;657;p1"/>
            <p:cNvSpPr/>
            <p:nvPr/>
          </p:nvSpPr>
          <p:spPr>
            <a:xfrm>
              <a:off x="4126300" y="2348200"/>
              <a:ext cx="74575" cy="74300"/>
            </a:xfrm>
            <a:custGeom>
              <a:rect b="b" l="l" r="r" t="t"/>
              <a:pathLst>
                <a:path extrusionOk="0" h="2972" w="2983">
                  <a:moveTo>
                    <a:pt x="1491" y="0"/>
                  </a:moveTo>
                  <a:cubicBezTo>
                    <a:pt x="666" y="0"/>
                    <a:pt x="0" y="666"/>
                    <a:pt x="0" y="1481"/>
                  </a:cubicBezTo>
                  <a:cubicBezTo>
                    <a:pt x="0" y="2305"/>
                    <a:pt x="666" y="2972"/>
                    <a:pt x="1491" y="2972"/>
                  </a:cubicBezTo>
                  <a:cubicBezTo>
                    <a:pt x="2316" y="2972"/>
                    <a:pt x="2982" y="2305"/>
                    <a:pt x="2982" y="1481"/>
                  </a:cubicBezTo>
                  <a:cubicBezTo>
                    <a:pt x="2982" y="666"/>
                    <a:pt x="2316"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8" name="Google Shape;658;p1"/>
            <p:cNvSpPr/>
            <p:nvPr/>
          </p:nvSpPr>
          <p:spPr>
            <a:xfrm>
              <a:off x="4234950" y="2348200"/>
              <a:ext cx="74300" cy="74300"/>
            </a:xfrm>
            <a:custGeom>
              <a:rect b="b" l="l" r="r" t="t"/>
              <a:pathLst>
                <a:path extrusionOk="0" h="2972" w="2972">
                  <a:moveTo>
                    <a:pt x="1491" y="0"/>
                  </a:moveTo>
                  <a:cubicBezTo>
                    <a:pt x="666" y="0"/>
                    <a:pt x="0" y="666"/>
                    <a:pt x="0" y="1481"/>
                  </a:cubicBezTo>
                  <a:cubicBezTo>
                    <a:pt x="0" y="2305"/>
                    <a:pt x="666" y="2972"/>
                    <a:pt x="1491" y="2972"/>
                  </a:cubicBezTo>
                  <a:cubicBezTo>
                    <a:pt x="2305" y="2972"/>
                    <a:pt x="2972" y="2305"/>
                    <a:pt x="2972" y="1481"/>
                  </a:cubicBezTo>
                  <a:cubicBezTo>
                    <a:pt x="2972" y="666"/>
                    <a:pt x="2305"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9" name="Google Shape;659;p1"/>
            <p:cNvSpPr/>
            <p:nvPr/>
          </p:nvSpPr>
          <p:spPr>
            <a:xfrm>
              <a:off x="4147700" y="2367750"/>
              <a:ext cx="35725" cy="22225"/>
            </a:xfrm>
            <a:custGeom>
              <a:rect b="b" l="l" r="r" t="t"/>
              <a:pathLst>
                <a:path extrusionOk="0" h="889" w="1429">
                  <a:moveTo>
                    <a:pt x="699" y="1"/>
                  </a:moveTo>
                  <a:cubicBezTo>
                    <a:pt x="582" y="1"/>
                    <a:pt x="477" y="11"/>
                    <a:pt x="371" y="54"/>
                  </a:cubicBezTo>
                  <a:cubicBezTo>
                    <a:pt x="276" y="106"/>
                    <a:pt x="191" y="180"/>
                    <a:pt x="128" y="276"/>
                  </a:cubicBezTo>
                  <a:cubicBezTo>
                    <a:pt x="32" y="466"/>
                    <a:pt x="1" y="677"/>
                    <a:pt x="54" y="878"/>
                  </a:cubicBezTo>
                  <a:cubicBezTo>
                    <a:pt x="64" y="688"/>
                    <a:pt x="128" y="508"/>
                    <a:pt x="233" y="350"/>
                  </a:cubicBezTo>
                  <a:cubicBezTo>
                    <a:pt x="286" y="286"/>
                    <a:pt x="360" y="233"/>
                    <a:pt x="434" y="202"/>
                  </a:cubicBezTo>
                  <a:cubicBezTo>
                    <a:pt x="519" y="170"/>
                    <a:pt x="614" y="159"/>
                    <a:pt x="699" y="159"/>
                  </a:cubicBezTo>
                  <a:cubicBezTo>
                    <a:pt x="878" y="159"/>
                    <a:pt x="1048" y="233"/>
                    <a:pt x="1164" y="371"/>
                  </a:cubicBezTo>
                  <a:cubicBezTo>
                    <a:pt x="1280" y="519"/>
                    <a:pt x="1365" y="699"/>
                    <a:pt x="1418" y="889"/>
                  </a:cubicBezTo>
                  <a:cubicBezTo>
                    <a:pt x="1428" y="677"/>
                    <a:pt x="1365" y="466"/>
                    <a:pt x="1248" y="297"/>
                  </a:cubicBezTo>
                  <a:cubicBezTo>
                    <a:pt x="1132" y="106"/>
                    <a:pt x="921" y="1"/>
                    <a:pt x="699"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0" name="Google Shape;660;p1"/>
            <p:cNvSpPr/>
            <p:nvPr/>
          </p:nvSpPr>
          <p:spPr>
            <a:xfrm>
              <a:off x="4243400" y="2366175"/>
              <a:ext cx="35450" cy="22225"/>
            </a:xfrm>
            <a:custGeom>
              <a:rect b="b" l="l" r="r" t="t"/>
              <a:pathLst>
                <a:path extrusionOk="0" h="889" w="1418">
                  <a:moveTo>
                    <a:pt x="699" y="0"/>
                  </a:moveTo>
                  <a:cubicBezTo>
                    <a:pt x="593" y="0"/>
                    <a:pt x="476" y="21"/>
                    <a:pt x="381" y="64"/>
                  </a:cubicBezTo>
                  <a:cubicBezTo>
                    <a:pt x="276" y="106"/>
                    <a:pt x="191" y="191"/>
                    <a:pt x="138" y="286"/>
                  </a:cubicBezTo>
                  <a:cubicBezTo>
                    <a:pt x="32" y="465"/>
                    <a:pt x="1" y="677"/>
                    <a:pt x="53" y="878"/>
                  </a:cubicBezTo>
                  <a:cubicBezTo>
                    <a:pt x="64" y="688"/>
                    <a:pt x="128" y="508"/>
                    <a:pt x="233" y="349"/>
                  </a:cubicBezTo>
                  <a:cubicBezTo>
                    <a:pt x="286" y="286"/>
                    <a:pt x="360" y="233"/>
                    <a:pt x="434" y="201"/>
                  </a:cubicBezTo>
                  <a:cubicBezTo>
                    <a:pt x="519" y="169"/>
                    <a:pt x="603" y="159"/>
                    <a:pt x="699" y="159"/>
                  </a:cubicBezTo>
                  <a:cubicBezTo>
                    <a:pt x="878" y="159"/>
                    <a:pt x="1047" y="233"/>
                    <a:pt x="1153" y="370"/>
                  </a:cubicBezTo>
                  <a:cubicBezTo>
                    <a:pt x="1280" y="529"/>
                    <a:pt x="1365" y="698"/>
                    <a:pt x="1407" y="888"/>
                  </a:cubicBezTo>
                  <a:cubicBezTo>
                    <a:pt x="1418" y="677"/>
                    <a:pt x="1365" y="465"/>
                    <a:pt x="1259" y="296"/>
                  </a:cubicBezTo>
                  <a:cubicBezTo>
                    <a:pt x="1132" y="106"/>
                    <a:pt x="921" y="0"/>
                    <a:pt x="69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661" name="Google Shape;661;p1"/>
          <p:cNvGrpSpPr/>
          <p:nvPr/>
        </p:nvGrpSpPr>
        <p:grpSpPr>
          <a:xfrm>
            <a:off x="9770001" y="4619585"/>
            <a:ext cx="1054871" cy="1111420"/>
            <a:chOff x="315050" y="2231900"/>
            <a:chExt cx="512775" cy="535500"/>
          </a:xfrm>
        </p:grpSpPr>
        <p:sp>
          <p:nvSpPr>
            <p:cNvPr id="662" name="Google Shape;662;p1"/>
            <p:cNvSpPr/>
            <p:nvPr/>
          </p:nvSpPr>
          <p:spPr>
            <a:xfrm>
              <a:off x="319575" y="2488100"/>
              <a:ext cx="504525" cy="279300"/>
            </a:xfrm>
            <a:custGeom>
              <a:rect b="b" l="l" r="r" t="t"/>
              <a:pathLst>
                <a:path extrusionOk="0" h="11172" w="20181">
                  <a:moveTo>
                    <a:pt x="8307" y="1"/>
                  </a:moveTo>
                  <a:cubicBezTo>
                    <a:pt x="8307" y="1"/>
                    <a:pt x="8658" y="2610"/>
                    <a:pt x="7572" y="3409"/>
                  </a:cubicBezTo>
                  <a:cubicBezTo>
                    <a:pt x="6720" y="4026"/>
                    <a:pt x="1885" y="5038"/>
                    <a:pt x="1087" y="7168"/>
                  </a:cubicBezTo>
                  <a:cubicBezTo>
                    <a:pt x="608" y="8467"/>
                    <a:pt x="245" y="9808"/>
                    <a:pt x="1" y="11171"/>
                  </a:cubicBezTo>
                  <a:lnTo>
                    <a:pt x="20180" y="11171"/>
                  </a:lnTo>
                  <a:cubicBezTo>
                    <a:pt x="19946" y="9808"/>
                    <a:pt x="19573" y="8467"/>
                    <a:pt x="19094" y="7168"/>
                  </a:cubicBezTo>
                  <a:cubicBezTo>
                    <a:pt x="18306" y="5038"/>
                    <a:pt x="13461" y="4026"/>
                    <a:pt x="12619" y="3409"/>
                  </a:cubicBezTo>
                  <a:cubicBezTo>
                    <a:pt x="11523" y="2621"/>
                    <a:pt x="11874" y="1"/>
                    <a:pt x="11874" y="1"/>
                  </a:cubicBezTo>
                  <a:lnTo>
                    <a:pt x="11874" y="1"/>
                  </a:lnTo>
                  <a:lnTo>
                    <a:pt x="10096" y="44"/>
                  </a:lnTo>
                  <a:lnTo>
                    <a:pt x="830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3" name="Google Shape;663;p1"/>
            <p:cNvSpPr/>
            <p:nvPr/>
          </p:nvSpPr>
          <p:spPr>
            <a:xfrm>
              <a:off x="527500" y="2487850"/>
              <a:ext cx="97200" cy="73225"/>
            </a:xfrm>
            <a:custGeom>
              <a:rect b="b" l="l" r="r" t="t"/>
              <a:pathLst>
                <a:path extrusionOk="0" h="2929" w="3888">
                  <a:moveTo>
                    <a:pt x="0" y="0"/>
                  </a:moveTo>
                  <a:lnTo>
                    <a:pt x="0" y="0"/>
                  </a:lnTo>
                  <a:cubicBezTo>
                    <a:pt x="43" y="405"/>
                    <a:pt x="64"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4" name="Google Shape;664;p1"/>
            <p:cNvSpPr/>
            <p:nvPr/>
          </p:nvSpPr>
          <p:spPr>
            <a:xfrm>
              <a:off x="315050" y="2618300"/>
              <a:ext cx="512775" cy="149100"/>
            </a:xfrm>
            <a:custGeom>
              <a:rect b="b" l="l" r="r" t="t"/>
              <a:pathLst>
                <a:path extrusionOk="0" h="5964" w="20511">
                  <a:moveTo>
                    <a:pt x="3216" y="0"/>
                  </a:moveTo>
                  <a:cubicBezTo>
                    <a:pt x="2237" y="522"/>
                    <a:pt x="1395" y="1150"/>
                    <a:pt x="1108" y="1928"/>
                  </a:cubicBezTo>
                  <a:cubicBezTo>
                    <a:pt x="618" y="3237"/>
                    <a:pt x="245" y="4590"/>
                    <a:pt x="1" y="5963"/>
                  </a:cubicBezTo>
                  <a:lnTo>
                    <a:pt x="20510" y="5963"/>
                  </a:lnTo>
                  <a:cubicBezTo>
                    <a:pt x="20265" y="4590"/>
                    <a:pt x="19892" y="3237"/>
                    <a:pt x="19403" y="1928"/>
                  </a:cubicBezTo>
                  <a:cubicBezTo>
                    <a:pt x="19104" y="1150"/>
                    <a:pt x="18274" y="522"/>
                    <a:pt x="17284" y="0"/>
                  </a:cubicBezTo>
                  <a:cubicBezTo>
                    <a:pt x="15526" y="1193"/>
                    <a:pt x="13024" y="1938"/>
                    <a:pt x="10255" y="1938"/>
                  </a:cubicBezTo>
                  <a:cubicBezTo>
                    <a:pt x="7476" y="1938"/>
                    <a:pt x="4984" y="1203"/>
                    <a:pt x="3216"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5" name="Google Shape;665;p1"/>
            <p:cNvSpPr/>
            <p:nvPr/>
          </p:nvSpPr>
          <p:spPr>
            <a:xfrm>
              <a:off x="317175" y="2742625"/>
              <a:ext cx="508500" cy="13325"/>
            </a:xfrm>
            <a:custGeom>
              <a:rect b="b" l="l" r="r" t="t"/>
              <a:pathLst>
                <a:path extrusionOk="0" h="533" w="20340">
                  <a:moveTo>
                    <a:pt x="118" y="0"/>
                  </a:moveTo>
                  <a:cubicBezTo>
                    <a:pt x="65" y="213"/>
                    <a:pt x="33" y="383"/>
                    <a:pt x="1" y="533"/>
                  </a:cubicBezTo>
                  <a:lnTo>
                    <a:pt x="20340" y="533"/>
                  </a:lnTo>
                  <a:cubicBezTo>
                    <a:pt x="20308" y="383"/>
                    <a:pt x="20265" y="213"/>
                    <a:pt x="2022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6" name="Google Shape;666;p1"/>
            <p:cNvSpPr/>
            <p:nvPr/>
          </p:nvSpPr>
          <p:spPr>
            <a:xfrm>
              <a:off x="324900" y="2709075"/>
              <a:ext cx="492800" cy="13325"/>
            </a:xfrm>
            <a:custGeom>
              <a:rect b="b" l="l" r="r" t="t"/>
              <a:pathLst>
                <a:path extrusionOk="0" h="533" w="19712">
                  <a:moveTo>
                    <a:pt x="150" y="0"/>
                  </a:moveTo>
                  <a:cubicBezTo>
                    <a:pt x="96" y="181"/>
                    <a:pt x="54" y="362"/>
                    <a:pt x="1" y="533"/>
                  </a:cubicBezTo>
                  <a:lnTo>
                    <a:pt x="19711" y="533"/>
                  </a:lnTo>
                  <a:cubicBezTo>
                    <a:pt x="19669" y="362"/>
                    <a:pt x="19626" y="181"/>
                    <a:pt x="1957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7" name="Google Shape;667;p1"/>
            <p:cNvSpPr/>
            <p:nvPr/>
          </p:nvSpPr>
          <p:spPr>
            <a:xfrm>
              <a:off x="664075" y="2641725"/>
              <a:ext cx="129925" cy="13325"/>
            </a:xfrm>
            <a:custGeom>
              <a:rect b="b" l="l" r="r" t="t"/>
              <a:pathLst>
                <a:path extrusionOk="0" h="533" w="5197">
                  <a:moveTo>
                    <a:pt x="1576" y="0"/>
                  </a:moveTo>
                  <a:cubicBezTo>
                    <a:pt x="1065" y="213"/>
                    <a:pt x="533" y="394"/>
                    <a:pt x="0" y="533"/>
                  </a:cubicBezTo>
                  <a:lnTo>
                    <a:pt x="5197" y="533"/>
                  </a:lnTo>
                  <a:cubicBezTo>
                    <a:pt x="5058" y="341"/>
                    <a:pt x="4899" y="160"/>
                    <a:pt x="4718"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8" name="Google Shape;668;p1"/>
            <p:cNvSpPr/>
            <p:nvPr/>
          </p:nvSpPr>
          <p:spPr>
            <a:xfrm>
              <a:off x="348850" y="2641725"/>
              <a:ext cx="129950" cy="13325"/>
            </a:xfrm>
            <a:custGeom>
              <a:rect b="b" l="l" r="r" t="t"/>
              <a:pathLst>
                <a:path extrusionOk="0" h="533" w="5198">
                  <a:moveTo>
                    <a:pt x="469" y="0"/>
                  </a:moveTo>
                  <a:cubicBezTo>
                    <a:pt x="299" y="160"/>
                    <a:pt x="139" y="341"/>
                    <a:pt x="1" y="533"/>
                  </a:cubicBezTo>
                  <a:lnTo>
                    <a:pt x="5198" y="533"/>
                  </a:lnTo>
                  <a:cubicBezTo>
                    <a:pt x="4654" y="394"/>
                    <a:pt x="4133" y="213"/>
                    <a:pt x="3621"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9" name="Google Shape;669;p1"/>
            <p:cNvSpPr/>
            <p:nvPr/>
          </p:nvSpPr>
          <p:spPr>
            <a:xfrm>
              <a:off x="335025" y="2675250"/>
              <a:ext cx="472825" cy="13350"/>
            </a:xfrm>
            <a:custGeom>
              <a:rect b="b" l="l" r="r" t="t"/>
              <a:pathLst>
                <a:path extrusionOk="0" h="534" w="18913">
                  <a:moveTo>
                    <a:pt x="181" y="1"/>
                  </a:moveTo>
                  <a:cubicBezTo>
                    <a:pt x="117" y="182"/>
                    <a:pt x="53" y="363"/>
                    <a:pt x="0" y="533"/>
                  </a:cubicBezTo>
                  <a:lnTo>
                    <a:pt x="18912" y="533"/>
                  </a:lnTo>
                  <a:cubicBezTo>
                    <a:pt x="18859" y="363"/>
                    <a:pt x="18795" y="182"/>
                    <a:pt x="18731" y="1"/>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0" name="Google Shape;670;p1"/>
            <p:cNvSpPr/>
            <p:nvPr/>
          </p:nvSpPr>
          <p:spPr>
            <a:xfrm>
              <a:off x="575950" y="2392550"/>
              <a:ext cx="121950" cy="116625"/>
            </a:xfrm>
            <a:custGeom>
              <a:rect b="b" l="l" r="r" t="t"/>
              <a:pathLst>
                <a:path extrusionOk="0" h="4665" w="4878">
                  <a:moveTo>
                    <a:pt x="2354" y="0"/>
                  </a:moveTo>
                  <a:lnTo>
                    <a:pt x="139" y="4132"/>
                  </a:lnTo>
                  <a:lnTo>
                    <a:pt x="0" y="4302"/>
                  </a:lnTo>
                  <a:lnTo>
                    <a:pt x="575" y="4664"/>
                  </a:lnTo>
                  <a:cubicBezTo>
                    <a:pt x="575" y="4664"/>
                    <a:pt x="3291" y="4568"/>
                    <a:pt x="4079" y="2843"/>
                  </a:cubicBezTo>
                  <a:cubicBezTo>
                    <a:pt x="4877" y="1108"/>
                    <a:pt x="2354" y="0"/>
                    <a:pt x="2354" y="0"/>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1" name="Google Shape;671;p1"/>
            <p:cNvSpPr/>
            <p:nvPr/>
          </p:nvSpPr>
          <p:spPr>
            <a:xfrm>
              <a:off x="430600" y="2248250"/>
              <a:ext cx="145375" cy="257500"/>
            </a:xfrm>
            <a:custGeom>
              <a:rect b="b" l="l" r="r" t="t"/>
              <a:pathLst>
                <a:path extrusionOk="0" h="10300" w="5815">
                  <a:moveTo>
                    <a:pt x="3800" y="1"/>
                  </a:moveTo>
                  <a:cubicBezTo>
                    <a:pt x="3063" y="1"/>
                    <a:pt x="1991" y="324"/>
                    <a:pt x="1289" y="1960"/>
                  </a:cubicBezTo>
                  <a:cubicBezTo>
                    <a:pt x="139" y="4665"/>
                    <a:pt x="0" y="8392"/>
                    <a:pt x="2087" y="9946"/>
                  </a:cubicBezTo>
                  <a:lnTo>
                    <a:pt x="2002" y="9329"/>
                  </a:lnTo>
                  <a:lnTo>
                    <a:pt x="2002" y="9329"/>
                  </a:lnTo>
                  <a:cubicBezTo>
                    <a:pt x="2002" y="9329"/>
                    <a:pt x="2513" y="10299"/>
                    <a:pt x="4074" y="10299"/>
                  </a:cubicBezTo>
                  <a:cubicBezTo>
                    <a:pt x="4107" y="10299"/>
                    <a:pt x="4141" y="10299"/>
                    <a:pt x="4174" y="10298"/>
                  </a:cubicBezTo>
                  <a:cubicBezTo>
                    <a:pt x="5814" y="10255"/>
                    <a:pt x="4622" y="139"/>
                    <a:pt x="4622" y="139"/>
                  </a:cubicBezTo>
                  <a:cubicBezTo>
                    <a:pt x="4622" y="139"/>
                    <a:pt x="4282" y="1"/>
                    <a:pt x="3800"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2" name="Google Shape;672;p1"/>
            <p:cNvSpPr/>
            <p:nvPr/>
          </p:nvSpPr>
          <p:spPr>
            <a:xfrm>
              <a:off x="445225" y="2429800"/>
              <a:ext cx="107575" cy="75950"/>
            </a:xfrm>
            <a:custGeom>
              <a:rect b="b" l="l" r="r" t="t"/>
              <a:pathLst>
                <a:path extrusionOk="0" h="3038" w="4303">
                  <a:moveTo>
                    <a:pt x="1" y="1"/>
                  </a:moveTo>
                  <a:cubicBezTo>
                    <a:pt x="203" y="1108"/>
                    <a:pt x="672" y="2077"/>
                    <a:pt x="1502" y="2684"/>
                  </a:cubicBezTo>
                  <a:lnTo>
                    <a:pt x="1417" y="2067"/>
                  </a:lnTo>
                  <a:lnTo>
                    <a:pt x="1417" y="2067"/>
                  </a:lnTo>
                  <a:cubicBezTo>
                    <a:pt x="1417" y="2067"/>
                    <a:pt x="1928" y="3037"/>
                    <a:pt x="3489" y="3037"/>
                  </a:cubicBezTo>
                  <a:cubicBezTo>
                    <a:pt x="3522" y="3037"/>
                    <a:pt x="3556" y="3037"/>
                    <a:pt x="3589" y="3036"/>
                  </a:cubicBezTo>
                  <a:cubicBezTo>
                    <a:pt x="3951" y="3025"/>
                    <a:pt x="4175" y="2535"/>
                    <a:pt x="4303" y="1779"/>
                  </a:cubicBezTo>
                  <a:lnTo>
                    <a:pt x="4303" y="1779"/>
                  </a:lnTo>
                  <a:cubicBezTo>
                    <a:pt x="4291" y="1779"/>
                    <a:pt x="4280" y="1779"/>
                    <a:pt x="4268" y="1779"/>
                  </a:cubicBezTo>
                  <a:cubicBezTo>
                    <a:pt x="2745" y="1779"/>
                    <a:pt x="1142" y="1089"/>
                    <a:pt x="1" y="1"/>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3" name="Google Shape;673;p1"/>
            <p:cNvSpPr/>
            <p:nvPr/>
          </p:nvSpPr>
          <p:spPr>
            <a:xfrm>
              <a:off x="454275" y="2368250"/>
              <a:ext cx="52475" cy="59825"/>
            </a:xfrm>
            <a:custGeom>
              <a:rect b="b" l="l" r="r" t="t"/>
              <a:pathLst>
                <a:path extrusionOk="0" h="2393" w="2099">
                  <a:moveTo>
                    <a:pt x="1000" y="1"/>
                  </a:moveTo>
                  <a:cubicBezTo>
                    <a:pt x="879" y="1"/>
                    <a:pt x="789" y="28"/>
                    <a:pt x="768" y="35"/>
                  </a:cubicBezTo>
                  <a:cubicBezTo>
                    <a:pt x="704" y="56"/>
                    <a:pt x="1" y="152"/>
                    <a:pt x="118" y="1079"/>
                  </a:cubicBezTo>
                  <a:cubicBezTo>
                    <a:pt x="231" y="1898"/>
                    <a:pt x="669" y="2393"/>
                    <a:pt x="1122" y="2393"/>
                  </a:cubicBezTo>
                  <a:cubicBezTo>
                    <a:pt x="1182" y="2393"/>
                    <a:pt x="1241" y="2384"/>
                    <a:pt x="1300" y="2367"/>
                  </a:cubicBezTo>
                  <a:cubicBezTo>
                    <a:pt x="1822" y="2293"/>
                    <a:pt x="2099" y="1611"/>
                    <a:pt x="1800" y="706"/>
                  </a:cubicBezTo>
                  <a:cubicBezTo>
                    <a:pt x="1609" y="110"/>
                    <a:pt x="1242" y="1"/>
                    <a:pt x="1000"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4" name="Google Shape;674;p1"/>
            <p:cNvSpPr/>
            <p:nvPr/>
          </p:nvSpPr>
          <p:spPr>
            <a:xfrm>
              <a:off x="475825" y="2258850"/>
              <a:ext cx="197875" cy="251000"/>
            </a:xfrm>
            <a:custGeom>
              <a:rect b="b" l="l" r="r" t="t"/>
              <a:pathLst>
                <a:path extrusionOk="0" h="10040" w="7915">
                  <a:moveTo>
                    <a:pt x="3698" y="1"/>
                  </a:moveTo>
                  <a:cubicBezTo>
                    <a:pt x="2905" y="1"/>
                    <a:pt x="654" y="307"/>
                    <a:pt x="342" y="3676"/>
                  </a:cubicBezTo>
                  <a:cubicBezTo>
                    <a:pt x="0" y="7497"/>
                    <a:pt x="1653" y="10040"/>
                    <a:pt x="3771" y="10040"/>
                  </a:cubicBezTo>
                  <a:cubicBezTo>
                    <a:pt x="3831" y="10040"/>
                    <a:pt x="3891" y="10038"/>
                    <a:pt x="3952" y="10034"/>
                  </a:cubicBezTo>
                  <a:cubicBezTo>
                    <a:pt x="4013" y="10038"/>
                    <a:pt x="4074" y="10040"/>
                    <a:pt x="4134" y="10040"/>
                  </a:cubicBezTo>
                  <a:cubicBezTo>
                    <a:pt x="6262" y="10040"/>
                    <a:pt x="7914" y="7497"/>
                    <a:pt x="7562" y="3676"/>
                  </a:cubicBezTo>
                  <a:cubicBezTo>
                    <a:pt x="7259" y="307"/>
                    <a:pt x="5010" y="1"/>
                    <a:pt x="4210" y="1"/>
                  </a:cubicBezTo>
                  <a:cubicBezTo>
                    <a:pt x="4083" y="1"/>
                    <a:pt x="3992" y="9"/>
                    <a:pt x="3952" y="13"/>
                  </a:cubicBezTo>
                  <a:cubicBezTo>
                    <a:pt x="3914" y="9"/>
                    <a:pt x="3824" y="1"/>
                    <a:pt x="3698" y="1"/>
                  </a:cubicBez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5" name="Google Shape;675;p1"/>
            <p:cNvSpPr/>
            <p:nvPr/>
          </p:nvSpPr>
          <p:spPr>
            <a:xfrm>
              <a:off x="571675" y="2384025"/>
              <a:ext cx="12825" cy="49525"/>
            </a:xfrm>
            <a:custGeom>
              <a:rect b="b" l="l" r="r" t="t"/>
              <a:pathLst>
                <a:path extrusionOk="0" h="1981" w="513">
                  <a:moveTo>
                    <a:pt x="235" y="0"/>
                  </a:moveTo>
                  <a:cubicBezTo>
                    <a:pt x="235" y="267"/>
                    <a:pt x="246" y="522"/>
                    <a:pt x="278" y="788"/>
                  </a:cubicBezTo>
                  <a:cubicBezTo>
                    <a:pt x="298" y="1035"/>
                    <a:pt x="339" y="1292"/>
                    <a:pt x="389" y="1539"/>
                  </a:cubicBezTo>
                  <a:lnTo>
                    <a:pt x="389" y="1539"/>
                  </a:lnTo>
                  <a:cubicBezTo>
                    <a:pt x="324" y="1605"/>
                    <a:pt x="260" y="1670"/>
                    <a:pt x="203" y="1736"/>
                  </a:cubicBezTo>
                  <a:cubicBezTo>
                    <a:pt x="139" y="1821"/>
                    <a:pt x="65" y="1896"/>
                    <a:pt x="1" y="1981"/>
                  </a:cubicBezTo>
                  <a:cubicBezTo>
                    <a:pt x="97" y="1928"/>
                    <a:pt x="171" y="1853"/>
                    <a:pt x="257" y="1789"/>
                  </a:cubicBezTo>
                  <a:cubicBezTo>
                    <a:pt x="342" y="1725"/>
                    <a:pt x="416" y="1662"/>
                    <a:pt x="491" y="1598"/>
                  </a:cubicBezTo>
                  <a:lnTo>
                    <a:pt x="512" y="1576"/>
                  </a:lnTo>
                  <a:lnTo>
                    <a:pt x="512" y="1544"/>
                  </a:lnTo>
                  <a:cubicBezTo>
                    <a:pt x="491" y="1289"/>
                    <a:pt x="459" y="1023"/>
                    <a:pt x="416" y="767"/>
                  </a:cubicBezTo>
                  <a:cubicBezTo>
                    <a:pt x="374" y="511"/>
                    <a:pt x="310" y="256"/>
                    <a:pt x="235"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6" name="Google Shape;676;p1"/>
            <p:cNvSpPr/>
            <p:nvPr/>
          </p:nvSpPr>
          <p:spPr>
            <a:xfrm>
              <a:off x="542400" y="2449775"/>
              <a:ext cx="64450" cy="12825"/>
            </a:xfrm>
            <a:custGeom>
              <a:rect b="b" l="l" r="r" t="t"/>
              <a:pathLst>
                <a:path extrusionOk="0" h="513" w="2578">
                  <a:moveTo>
                    <a:pt x="1" y="1"/>
                  </a:moveTo>
                  <a:lnTo>
                    <a:pt x="1" y="1"/>
                  </a:lnTo>
                  <a:cubicBezTo>
                    <a:pt x="171" y="160"/>
                    <a:pt x="363" y="299"/>
                    <a:pt x="586" y="384"/>
                  </a:cubicBezTo>
                  <a:cubicBezTo>
                    <a:pt x="799" y="469"/>
                    <a:pt x="1034" y="512"/>
                    <a:pt x="1278" y="512"/>
                  </a:cubicBezTo>
                  <a:cubicBezTo>
                    <a:pt x="1293" y="512"/>
                    <a:pt x="1308" y="512"/>
                    <a:pt x="1323" y="512"/>
                  </a:cubicBezTo>
                  <a:cubicBezTo>
                    <a:pt x="1776" y="512"/>
                    <a:pt x="2217" y="354"/>
                    <a:pt x="2578" y="75"/>
                  </a:cubicBezTo>
                  <a:lnTo>
                    <a:pt x="2578" y="75"/>
                  </a:lnTo>
                  <a:cubicBezTo>
                    <a:pt x="2365" y="160"/>
                    <a:pt x="2152" y="235"/>
                    <a:pt x="1928" y="288"/>
                  </a:cubicBezTo>
                  <a:cubicBezTo>
                    <a:pt x="1715" y="331"/>
                    <a:pt x="1491" y="352"/>
                    <a:pt x="1278" y="352"/>
                  </a:cubicBezTo>
                  <a:cubicBezTo>
                    <a:pt x="1055" y="352"/>
                    <a:pt x="842" y="320"/>
                    <a:pt x="629" y="256"/>
                  </a:cubicBezTo>
                  <a:cubicBezTo>
                    <a:pt x="416" y="192"/>
                    <a:pt x="203" y="107"/>
                    <a:pt x="1"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7" name="Google Shape;677;p1"/>
            <p:cNvSpPr/>
            <p:nvPr/>
          </p:nvSpPr>
          <p:spPr>
            <a:xfrm>
              <a:off x="608950" y="2372300"/>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31"/>
                    <a:pt x="480" y="533"/>
                  </a:cubicBezTo>
                  <a:cubicBezTo>
                    <a:pt x="480" y="235"/>
                    <a:pt x="373" y="1"/>
                    <a:pt x="235"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8" name="Google Shape;678;p1"/>
            <p:cNvSpPr/>
            <p:nvPr/>
          </p:nvSpPr>
          <p:spPr>
            <a:xfrm>
              <a:off x="524825" y="2372300"/>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9" name="Google Shape;679;p1"/>
            <p:cNvSpPr/>
            <p:nvPr/>
          </p:nvSpPr>
          <p:spPr>
            <a:xfrm>
              <a:off x="593525" y="2348225"/>
              <a:ext cx="42600" cy="15600"/>
            </a:xfrm>
            <a:custGeom>
              <a:rect b="b" l="l" r="r" t="t"/>
              <a:pathLst>
                <a:path extrusionOk="0" h="624" w="1704">
                  <a:moveTo>
                    <a:pt x="790" y="1"/>
                  </a:moveTo>
                  <a:cubicBezTo>
                    <a:pt x="626" y="1"/>
                    <a:pt x="467" y="53"/>
                    <a:pt x="330" y="144"/>
                  </a:cubicBezTo>
                  <a:cubicBezTo>
                    <a:pt x="256" y="197"/>
                    <a:pt x="192" y="250"/>
                    <a:pt x="128" y="325"/>
                  </a:cubicBezTo>
                  <a:cubicBezTo>
                    <a:pt x="75" y="399"/>
                    <a:pt x="32" y="474"/>
                    <a:pt x="0" y="549"/>
                  </a:cubicBezTo>
                  <a:cubicBezTo>
                    <a:pt x="85" y="517"/>
                    <a:pt x="149" y="463"/>
                    <a:pt x="224" y="431"/>
                  </a:cubicBezTo>
                  <a:cubicBezTo>
                    <a:pt x="288" y="399"/>
                    <a:pt x="362" y="367"/>
                    <a:pt x="437" y="346"/>
                  </a:cubicBezTo>
                  <a:cubicBezTo>
                    <a:pt x="543" y="302"/>
                    <a:pt x="657" y="280"/>
                    <a:pt x="778" y="280"/>
                  </a:cubicBezTo>
                  <a:cubicBezTo>
                    <a:pt x="803" y="280"/>
                    <a:pt x="827" y="281"/>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5" y="2"/>
                    <a:pt x="817"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0" name="Google Shape;680;p1"/>
            <p:cNvSpPr/>
            <p:nvPr/>
          </p:nvSpPr>
          <p:spPr>
            <a:xfrm>
              <a:off x="509125" y="2348225"/>
              <a:ext cx="42350" cy="15600"/>
            </a:xfrm>
            <a:custGeom>
              <a:rect b="b" l="l" r="r" t="t"/>
              <a:pathLst>
                <a:path extrusionOk="0" h="624" w="1694">
                  <a:moveTo>
                    <a:pt x="790" y="1"/>
                  </a:moveTo>
                  <a:cubicBezTo>
                    <a:pt x="627" y="1"/>
                    <a:pt x="467" y="53"/>
                    <a:pt x="331" y="144"/>
                  </a:cubicBezTo>
                  <a:cubicBezTo>
                    <a:pt x="256" y="197"/>
                    <a:pt x="182" y="250"/>
                    <a:pt x="128" y="325"/>
                  </a:cubicBezTo>
                  <a:cubicBezTo>
                    <a:pt x="75" y="399"/>
                    <a:pt x="32" y="474"/>
                    <a:pt x="0" y="549"/>
                  </a:cubicBezTo>
                  <a:cubicBezTo>
                    <a:pt x="86" y="517"/>
                    <a:pt x="150" y="463"/>
                    <a:pt x="213" y="431"/>
                  </a:cubicBezTo>
                  <a:cubicBezTo>
                    <a:pt x="288" y="399"/>
                    <a:pt x="352" y="367"/>
                    <a:pt x="426" y="346"/>
                  </a:cubicBezTo>
                  <a:cubicBezTo>
                    <a:pt x="542" y="302"/>
                    <a:pt x="657" y="280"/>
                    <a:pt x="773" y="280"/>
                  </a:cubicBezTo>
                  <a:cubicBezTo>
                    <a:pt x="796" y="280"/>
                    <a:pt x="819" y="281"/>
                    <a:pt x="842" y="282"/>
                  </a:cubicBezTo>
                  <a:cubicBezTo>
                    <a:pt x="991" y="304"/>
                    <a:pt x="1129" y="336"/>
                    <a:pt x="1257" y="399"/>
                  </a:cubicBezTo>
                  <a:cubicBezTo>
                    <a:pt x="1406" y="463"/>
                    <a:pt x="1555" y="538"/>
                    <a:pt x="1694" y="623"/>
                  </a:cubicBezTo>
                  <a:cubicBezTo>
                    <a:pt x="1630" y="463"/>
                    <a:pt x="1523" y="314"/>
                    <a:pt x="1385" y="208"/>
                  </a:cubicBezTo>
                  <a:cubicBezTo>
                    <a:pt x="1236" y="91"/>
                    <a:pt x="1055" y="16"/>
                    <a:pt x="874" y="5"/>
                  </a:cubicBezTo>
                  <a:cubicBezTo>
                    <a:pt x="846" y="2"/>
                    <a:pt x="818"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1" name="Google Shape;681;p1"/>
            <p:cNvSpPr/>
            <p:nvPr/>
          </p:nvSpPr>
          <p:spPr>
            <a:xfrm>
              <a:off x="522700" y="2231900"/>
              <a:ext cx="198350" cy="272750"/>
            </a:xfrm>
            <a:custGeom>
              <a:rect b="b" l="l" r="r" t="t"/>
              <a:pathLst>
                <a:path extrusionOk="0" h="10910" w="7934">
                  <a:moveTo>
                    <a:pt x="2384" y="1"/>
                  </a:moveTo>
                  <a:cubicBezTo>
                    <a:pt x="1176" y="1"/>
                    <a:pt x="132" y="552"/>
                    <a:pt x="1" y="2167"/>
                  </a:cubicBezTo>
                  <a:cubicBezTo>
                    <a:pt x="1" y="2167"/>
                    <a:pt x="182" y="4392"/>
                    <a:pt x="2535" y="4605"/>
                  </a:cubicBezTo>
                  <a:cubicBezTo>
                    <a:pt x="2535" y="4605"/>
                    <a:pt x="1960" y="4254"/>
                    <a:pt x="1736" y="3764"/>
                  </a:cubicBezTo>
                  <a:lnTo>
                    <a:pt x="1736" y="3764"/>
                  </a:lnTo>
                  <a:cubicBezTo>
                    <a:pt x="2269" y="4073"/>
                    <a:pt x="2854" y="4264"/>
                    <a:pt x="3461" y="4339"/>
                  </a:cubicBezTo>
                  <a:lnTo>
                    <a:pt x="3238" y="3679"/>
                  </a:lnTo>
                  <a:lnTo>
                    <a:pt x="3238" y="3679"/>
                  </a:lnTo>
                  <a:cubicBezTo>
                    <a:pt x="3238" y="3679"/>
                    <a:pt x="4888" y="4392"/>
                    <a:pt x="4793" y="6160"/>
                  </a:cubicBezTo>
                  <a:cubicBezTo>
                    <a:pt x="4793" y="6160"/>
                    <a:pt x="5282" y="5670"/>
                    <a:pt x="5282" y="5052"/>
                  </a:cubicBezTo>
                  <a:lnTo>
                    <a:pt x="5282" y="5052"/>
                  </a:lnTo>
                  <a:cubicBezTo>
                    <a:pt x="5282" y="5053"/>
                    <a:pt x="5772" y="8428"/>
                    <a:pt x="4526" y="10909"/>
                  </a:cubicBezTo>
                  <a:cubicBezTo>
                    <a:pt x="5197" y="10675"/>
                    <a:pt x="5794" y="10238"/>
                    <a:pt x="6209" y="9663"/>
                  </a:cubicBezTo>
                  <a:lnTo>
                    <a:pt x="6209" y="9663"/>
                  </a:lnTo>
                  <a:lnTo>
                    <a:pt x="5772" y="10558"/>
                  </a:lnTo>
                  <a:cubicBezTo>
                    <a:pt x="5772" y="10558"/>
                    <a:pt x="6965" y="9887"/>
                    <a:pt x="7327" y="8652"/>
                  </a:cubicBezTo>
                  <a:cubicBezTo>
                    <a:pt x="7678" y="7406"/>
                    <a:pt x="7934" y="2869"/>
                    <a:pt x="5815" y="1198"/>
                  </a:cubicBezTo>
                  <a:cubicBezTo>
                    <a:pt x="5047" y="587"/>
                    <a:pt x="3629" y="1"/>
                    <a:pt x="2384"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2" name="Google Shape;682;p1"/>
            <p:cNvSpPr/>
            <p:nvPr/>
          </p:nvSpPr>
          <p:spPr>
            <a:xfrm>
              <a:off x="669125" y="2388347"/>
              <a:ext cx="22650" cy="51125"/>
            </a:xfrm>
            <a:custGeom>
              <a:rect b="b" l="l" r="r" t="t"/>
              <a:pathLst>
                <a:path extrusionOk="0" h="2045" w="906">
                  <a:moveTo>
                    <a:pt x="416" y="0"/>
                  </a:moveTo>
                  <a:cubicBezTo>
                    <a:pt x="331" y="692"/>
                    <a:pt x="192" y="1374"/>
                    <a:pt x="0" y="2045"/>
                  </a:cubicBezTo>
                  <a:cubicBezTo>
                    <a:pt x="533" y="1810"/>
                    <a:pt x="884" y="1278"/>
                    <a:pt x="884" y="682"/>
                  </a:cubicBezTo>
                  <a:cubicBezTo>
                    <a:pt x="906" y="373"/>
                    <a:pt x="714" y="96"/>
                    <a:pt x="416"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3" name="Google Shape;683;p1"/>
            <p:cNvSpPr/>
            <p:nvPr/>
          </p:nvSpPr>
          <p:spPr>
            <a:xfrm>
              <a:off x="461725" y="2262875"/>
              <a:ext cx="98675" cy="154175"/>
            </a:xfrm>
            <a:custGeom>
              <a:rect b="b" l="l" r="r" t="t"/>
              <a:pathLst>
                <a:path extrusionOk="0" h="6167" w="3947">
                  <a:moveTo>
                    <a:pt x="2511" y="1"/>
                  </a:moveTo>
                  <a:cubicBezTo>
                    <a:pt x="2493" y="1"/>
                    <a:pt x="2482" y="1"/>
                    <a:pt x="2482" y="1"/>
                  </a:cubicBezTo>
                  <a:cubicBezTo>
                    <a:pt x="2482" y="1"/>
                    <a:pt x="800" y="86"/>
                    <a:pt x="267" y="3505"/>
                  </a:cubicBezTo>
                  <a:cubicBezTo>
                    <a:pt x="267" y="3505"/>
                    <a:pt x="1" y="5549"/>
                    <a:pt x="981" y="6167"/>
                  </a:cubicBezTo>
                  <a:cubicBezTo>
                    <a:pt x="981" y="6167"/>
                    <a:pt x="800" y="1907"/>
                    <a:pt x="2440" y="928"/>
                  </a:cubicBezTo>
                  <a:cubicBezTo>
                    <a:pt x="3947" y="37"/>
                    <a:pt x="2719" y="1"/>
                    <a:pt x="2511"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sp>
        <p:nvSpPr>
          <p:cNvPr id="684" name="Google Shape;684;p1"/>
          <p:cNvSpPr/>
          <p:nvPr/>
        </p:nvSpPr>
        <p:spPr>
          <a:xfrm>
            <a:off x="8002110" y="2723981"/>
            <a:ext cx="1296698" cy="1324385"/>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ctr">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Quicksand"/>
              <a:ea typeface="Quicksand"/>
              <a:cs typeface="Quicksand"/>
              <a:sym typeface="Quicksan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23" name="Shape 923"/>
        <p:cNvGrpSpPr/>
        <p:nvPr/>
      </p:nvGrpSpPr>
      <p:grpSpPr>
        <a:xfrm>
          <a:off x="0" y="0"/>
          <a:ext cx="0" cy="0"/>
          <a:chOff x="0" y="0"/>
          <a:chExt cx="0" cy="0"/>
        </a:xfrm>
      </p:grpSpPr>
      <p:sp>
        <p:nvSpPr>
          <p:cNvPr id="924" name="Google Shape;924;p10"/>
          <p:cNvSpPr/>
          <p:nvPr/>
        </p:nvSpPr>
        <p:spPr>
          <a:xfrm>
            <a:off x="3794353" y="1581104"/>
            <a:ext cx="9361436" cy="6513577"/>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25" name="Google Shape;925;p10"/>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26" name="Google Shape;926;p10"/>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927" name="Google Shape;927;p10"/>
          <p:cNvGrpSpPr/>
          <p:nvPr/>
        </p:nvGrpSpPr>
        <p:grpSpPr>
          <a:xfrm>
            <a:off x="240903" y="2098124"/>
            <a:ext cx="2505790" cy="1096491"/>
            <a:chOff x="257528" y="2401576"/>
            <a:chExt cx="2505790" cy="1096491"/>
          </a:xfrm>
        </p:grpSpPr>
        <p:sp>
          <p:nvSpPr>
            <p:cNvPr id="928" name="Google Shape;928;p10"/>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29" name="Google Shape;929;p10"/>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930" name="Google Shape;930;p10"/>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931" name="Google Shape;931;p10"/>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932" name="Google Shape;932;p10"/>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933" name="Google Shape;933;p10"/>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934" name="Google Shape;934;p10"/>
          <p:cNvGrpSpPr/>
          <p:nvPr/>
        </p:nvGrpSpPr>
        <p:grpSpPr>
          <a:xfrm>
            <a:off x="238650" y="3416037"/>
            <a:ext cx="2505790" cy="1096491"/>
            <a:chOff x="257527" y="3745779"/>
            <a:chExt cx="2505790" cy="1096491"/>
          </a:xfrm>
        </p:grpSpPr>
        <p:sp>
          <p:nvSpPr>
            <p:cNvPr id="935" name="Google Shape;935;p10"/>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36" name="Google Shape;936;p10"/>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937" name="Google Shape;937;p10"/>
          <p:cNvGrpSpPr/>
          <p:nvPr/>
        </p:nvGrpSpPr>
        <p:grpSpPr>
          <a:xfrm>
            <a:off x="233195" y="4734792"/>
            <a:ext cx="2505790" cy="1096491"/>
            <a:chOff x="257527" y="5090521"/>
            <a:chExt cx="2505790" cy="1096491"/>
          </a:xfrm>
        </p:grpSpPr>
        <p:sp>
          <p:nvSpPr>
            <p:cNvPr id="938" name="Google Shape;938;p10"/>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39" name="Google Shape;939;p10"/>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940" name="Google Shape;940;p10"/>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941" name="Google Shape;941;p10"/>
          <p:cNvGrpSpPr/>
          <p:nvPr/>
        </p:nvGrpSpPr>
        <p:grpSpPr>
          <a:xfrm>
            <a:off x="240903" y="6055449"/>
            <a:ext cx="2505790" cy="1096491"/>
            <a:chOff x="255275" y="6447309"/>
            <a:chExt cx="2505790" cy="1096491"/>
          </a:xfrm>
        </p:grpSpPr>
        <p:sp>
          <p:nvSpPr>
            <p:cNvPr id="942" name="Google Shape;942;p10"/>
            <p:cNvSpPr/>
            <p:nvPr/>
          </p:nvSpPr>
          <p:spPr>
            <a:xfrm>
              <a:off x="255275" y="644730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943" name="Google Shape;943;p10"/>
            <p:cNvSpPr txBox="1"/>
            <p:nvPr/>
          </p:nvSpPr>
          <p:spPr>
            <a:xfrm>
              <a:off x="427552" y="6641611"/>
              <a:ext cx="217947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Who created this dashboard?</a:t>
              </a:r>
              <a:endParaRPr/>
            </a:p>
          </p:txBody>
        </p:sp>
      </p:grpSp>
      <p:sp>
        <p:nvSpPr>
          <p:cNvPr id="944" name="Google Shape;944;p10"/>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945" name="Google Shape;945;p10"/>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Who created this dashboard?</a:t>
            </a:r>
            <a:endParaRPr/>
          </a:p>
        </p:txBody>
      </p:sp>
      <p:sp>
        <p:nvSpPr>
          <p:cNvPr id="946" name="Google Shape;946;p10"/>
          <p:cNvSpPr/>
          <p:nvPr/>
        </p:nvSpPr>
        <p:spPr>
          <a:xfrm>
            <a:off x="3794372" y="6553489"/>
            <a:ext cx="9361436" cy="1196611"/>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47" name="Google Shape;947;p10"/>
          <p:cNvSpPr/>
          <p:nvPr/>
        </p:nvSpPr>
        <p:spPr>
          <a:xfrm>
            <a:off x="3925511" y="1684506"/>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48" name="Google Shape;948;p10"/>
          <p:cNvSpPr/>
          <p:nvPr/>
        </p:nvSpPr>
        <p:spPr>
          <a:xfrm>
            <a:off x="12289561" y="1787286"/>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49" name="Google Shape;949;p10"/>
          <p:cNvSpPr txBox="1"/>
          <p:nvPr/>
        </p:nvSpPr>
        <p:spPr>
          <a:xfrm>
            <a:off x="4133134" y="1854338"/>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Meet the Predictive Care Research Team</a:t>
            </a:r>
            <a:endParaRPr/>
          </a:p>
        </p:txBody>
      </p:sp>
      <p:sp>
        <p:nvSpPr>
          <p:cNvPr id="950" name="Google Shape;950;p10"/>
          <p:cNvSpPr/>
          <p:nvPr/>
        </p:nvSpPr>
        <p:spPr>
          <a:xfrm>
            <a:off x="12313588" y="2477136"/>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51" name="Google Shape;951;p10"/>
          <p:cNvSpPr/>
          <p:nvPr/>
        </p:nvSpPr>
        <p:spPr>
          <a:xfrm>
            <a:off x="12332636" y="1884414"/>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52" name="Google Shape;952;p10"/>
          <p:cNvSpPr txBox="1"/>
          <p:nvPr/>
        </p:nvSpPr>
        <p:spPr>
          <a:xfrm>
            <a:off x="3930342" y="2919546"/>
            <a:ext cx="4309559" cy="35394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rgbClr val="3A3838"/>
                </a:solidFill>
                <a:latin typeface="Open Sans"/>
                <a:ea typeface="Open Sans"/>
                <a:cs typeface="Open Sans"/>
                <a:sym typeface="Open Sans"/>
              </a:rPr>
              <a:t>Dr. Laura Sikstrom, PhD</a:t>
            </a:r>
            <a:endParaRPr/>
          </a:p>
          <a:p>
            <a:pPr indent="0" lvl="0" marL="0" marR="0" rtl="0" algn="l">
              <a:spcBef>
                <a:spcPts val="0"/>
              </a:spcBef>
              <a:spcAft>
                <a:spcPts val="0"/>
              </a:spcAft>
              <a:buNone/>
            </a:pP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Scientist | Predictive Care Lab</a:t>
            </a:r>
            <a:endParaRPr/>
          </a:p>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AMS Fellow in Compassion and AI</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Krembil Centre for Neuroinformatics | Office of Education</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Centre for Addiction and Mental Health</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rPr b="1" lang="en-US" sz="1600">
                <a:solidFill>
                  <a:srgbClr val="3A3838"/>
                </a:solidFill>
                <a:latin typeface="Open Sans"/>
                <a:ea typeface="Open Sans"/>
                <a:cs typeface="Open Sans"/>
                <a:sym typeface="Open Sans"/>
              </a:rPr>
              <a:t>Patrycja Szkudlarek, BSc</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rPr lang="en-US" sz="1600">
                <a:solidFill>
                  <a:schemeClr val="dk1"/>
                </a:solidFill>
                <a:latin typeface="Open Sans"/>
                <a:ea typeface="Open Sans"/>
                <a:cs typeface="Open Sans"/>
                <a:sym typeface="Open Sans"/>
              </a:rPr>
              <a:t>Research Analyst | Predictive Care Lab</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Krembil Centre for Neuroinformatics </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Centre for Addiction and Mental Health</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p:txBody>
      </p:sp>
      <p:sp>
        <p:nvSpPr>
          <p:cNvPr id="953" name="Google Shape;953;p10"/>
          <p:cNvSpPr txBox="1"/>
          <p:nvPr/>
        </p:nvSpPr>
        <p:spPr>
          <a:xfrm>
            <a:off x="8677424" y="2919527"/>
            <a:ext cx="4481837" cy="35394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rgbClr val="3A3838"/>
                </a:solidFill>
                <a:latin typeface="Open Sans"/>
                <a:ea typeface="Open Sans"/>
                <a:cs typeface="Open Sans"/>
                <a:sym typeface="Open Sans"/>
              </a:rPr>
              <a:t>Dr. Marta Maslej, PhD</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Staff Scientist | Predictive Care Lab</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AMS Fellow in Compassion and AI</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Krembil Centre for Neuroinformatics </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Centre for Addiction and Mental Health</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rPr b="1" lang="en-US" sz="1600">
                <a:solidFill>
                  <a:srgbClr val="3A3838"/>
                </a:solidFill>
                <a:latin typeface="Open Sans"/>
                <a:ea typeface="Open Sans"/>
                <a:cs typeface="Open Sans"/>
                <a:sym typeface="Open Sans"/>
              </a:rPr>
              <a:t>Iman Kassam, BSc, MHI</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Program Officer | Digital Mental Health Lab</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Krembil Centre for Neuroinformatics</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Centre for Addiction and Mental Health</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p:txBody>
      </p:sp>
      <p:sp>
        <p:nvSpPr>
          <p:cNvPr id="954" name="Google Shape;954;p10"/>
          <p:cNvSpPr/>
          <p:nvPr/>
        </p:nvSpPr>
        <p:spPr>
          <a:xfrm>
            <a:off x="3926251" y="7157318"/>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55" name="Google Shape;955;p10"/>
          <p:cNvSpPr/>
          <p:nvPr/>
        </p:nvSpPr>
        <p:spPr>
          <a:xfrm>
            <a:off x="12316416" y="7284695"/>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56" name="Google Shape;956;p10"/>
          <p:cNvSpPr/>
          <p:nvPr/>
        </p:nvSpPr>
        <p:spPr>
          <a:xfrm>
            <a:off x="12393569" y="7347268"/>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57" name="Google Shape;957;p10"/>
          <p:cNvSpPr txBox="1"/>
          <p:nvPr/>
        </p:nvSpPr>
        <p:spPr>
          <a:xfrm>
            <a:off x="4133912" y="7327150"/>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Our Collaborators</a:t>
            </a:r>
            <a:endParaRPr/>
          </a:p>
        </p:txBody>
      </p:sp>
      <p:sp>
        <p:nvSpPr>
          <p:cNvPr id="958" name="Google Shape;958;p10"/>
          <p:cNvSpPr/>
          <p:nvPr/>
        </p:nvSpPr>
        <p:spPr>
          <a:xfrm>
            <a:off x="6212659" y="6456726"/>
            <a:ext cx="3983797" cy="590288"/>
          </a:xfrm>
          <a:prstGeom prst="roundRect">
            <a:avLst>
              <a:gd fmla="val 16667" name="adj"/>
            </a:avLst>
          </a:prstGeom>
          <a:solidFill>
            <a:srgbClr val="9A7DAC"/>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Arial"/>
                <a:ea typeface="Arial"/>
                <a:cs typeface="Arial"/>
                <a:sym typeface="Arial"/>
              </a:rPr>
              <a:t>Learn more about us:</a:t>
            </a:r>
            <a:r>
              <a:rPr b="1" lang="en-US" sz="2000">
                <a:solidFill>
                  <a:schemeClr val="lt1"/>
                </a:solidFill>
                <a:latin typeface="Arial"/>
                <a:ea typeface="Arial"/>
                <a:cs typeface="Arial"/>
                <a:sym typeface="Arial"/>
              </a:rPr>
              <a:t> </a:t>
            </a:r>
            <a:br>
              <a:rPr b="1" lang="en-US" sz="2000">
                <a:solidFill>
                  <a:schemeClr val="lt1"/>
                </a:solidFill>
                <a:latin typeface="Arial"/>
                <a:ea typeface="Arial"/>
                <a:cs typeface="Arial"/>
                <a:sym typeface="Arial"/>
              </a:rPr>
            </a:br>
            <a:r>
              <a:rPr b="1" lang="en-US" sz="2000">
                <a:solidFill>
                  <a:schemeClr val="lt1"/>
                </a:solidFill>
                <a:latin typeface="Arial"/>
                <a:ea typeface="Arial"/>
                <a:cs typeface="Arial"/>
                <a:sym typeface="Arial"/>
              </a:rPr>
              <a:t>predictivecarecollab.com</a:t>
            </a:r>
            <a:endParaRPr b="1" sz="20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11"/>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65" name="Google Shape;965;p11"/>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966" name="Google Shape;966;p11"/>
          <p:cNvGrpSpPr/>
          <p:nvPr/>
        </p:nvGrpSpPr>
        <p:grpSpPr>
          <a:xfrm>
            <a:off x="240903" y="2098124"/>
            <a:ext cx="2505790" cy="1096491"/>
            <a:chOff x="257528" y="2401576"/>
            <a:chExt cx="2505790" cy="1096491"/>
          </a:xfrm>
        </p:grpSpPr>
        <p:sp>
          <p:nvSpPr>
            <p:cNvPr id="967" name="Google Shape;967;p11"/>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68" name="Google Shape;968;p11"/>
            <p:cNvSpPr txBox="1"/>
            <p:nvPr/>
          </p:nvSpPr>
          <p:spPr>
            <a:xfrm>
              <a:off x="427552" y="2537228"/>
              <a:ext cx="2301252"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969" name="Google Shape;969;p11"/>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970" name="Google Shape;970;p11"/>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971" name="Google Shape;971;p11"/>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972" name="Google Shape;972;p11"/>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973" name="Google Shape;973;p11"/>
          <p:cNvGrpSpPr/>
          <p:nvPr/>
        </p:nvGrpSpPr>
        <p:grpSpPr>
          <a:xfrm>
            <a:off x="238650" y="3416037"/>
            <a:ext cx="2505790" cy="1096491"/>
            <a:chOff x="257527" y="3745779"/>
            <a:chExt cx="2505790" cy="1096491"/>
          </a:xfrm>
        </p:grpSpPr>
        <p:sp>
          <p:nvSpPr>
            <p:cNvPr id="974" name="Google Shape;974;p11"/>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75" name="Google Shape;975;p11"/>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976" name="Google Shape;976;p11"/>
          <p:cNvGrpSpPr/>
          <p:nvPr/>
        </p:nvGrpSpPr>
        <p:grpSpPr>
          <a:xfrm>
            <a:off x="233195" y="4734792"/>
            <a:ext cx="2505790" cy="1096491"/>
            <a:chOff x="257527" y="5090521"/>
            <a:chExt cx="2505790" cy="1096491"/>
          </a:xfrm>
        </p:grpSpPr>
        <p:sp>
          <p:nvSpPr>
            <p:cNvPr id="977" name="Google Shape;977;p11"/>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78" name="Google Shape;978;p11"/>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979" name="Google Shape;979;p11"/>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980" name="Google Shape;980;p11"/>
          <p:cNvGrpSpPr/>
          <p:nvPr/>
        </p:nvGrpSpPr>
        <p:grpSpPr>
          <a:xfrm>
            <a:off x="240903" y="6055449"/>
            <a:ext cx="2505790" cy="1096491"/>
            <a:chOff x="255275" y="6447309"/>
            <a:chExt cx="2505790" cy="1096491"/>
          </a:xfrm>
        </p:grpSpPr>
        <p:sp>
          <p:nvSpPr>
            <p:cNvPr id="981" name="Google Shape;981;p11"/>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82" name="Google Shape;982;p11"/>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983" name="Google Shape;983;p11"/>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pic>
        <p:nvPicPr>
          <p:cNvPr descr="Cursor with solid fill" id="984" name="Google Shape;984;p11"/>
          <p:cNvPicPr preferRelativeResize="0"/>
          <p:nvPr/>
        </p:nvPicPr>
        <p:blipFill rotWithShape="1">
          <a:blip r:embed="rId5">
            <a:alphaModFix/>
          </a:blip>
          <a:srcRect b="0" l="0" r="0" t="0"/>
          <a:stretch/>
        </p:blipFill>
        <p:spPr>
          <a:xfrm>
            <a:off x="2007179" y="794452"/>
            <a:ext cx="729498" cy="757832"/>
          </a:xfrm>
          <a:prstGeom prst="rect">
            <a:avLst/>
          </a:prstGeom>
          <a:noFill/>
          <a:ln>
            <a:noFill/>
          </a:ln>
        </p:spPr>
      </p:pic>
      <p:sp>
        <p:nvSpPr>
          <p:cNvPr id="985" name="Google Shape;985;p11"/>
          <p:cNvSpPr/>
          <p:nvPr/>
        </p:nvSpPr>
        <p:spPr>
          <a:xfrm>
            <a:off x="1414720" y="285780"/>
            <a:ext cx="1313190" cy="1105844"/>
          </a:xfrm>
          <a:prstGeom prst="rect">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86" name="Google Shape;986;p11"/>
          <p:cNvSpPr txBox="1"/>
          <p:nvPr/>
        </p:nvSpPr>
        <p:spPr>
          <a:xfrm>
            <a:off x="3905037" y="646102"/>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Fair-AI Toolkit</a:t>
            </a:r>
            <a:endParaRPr/>
          </a:p>
        </p:txBody>
      </p:sp>
      <p:sp>
        <p:nvSpPr>
          <p:cNvPr id="987" name="Google Shape;987;p11"/>
          <p:cNvSpPr/>
          <p:nvPr/>
        </p:nvSpPr>
        <p:spPr>
          <a:xfrm>
            <a:off x="4164080"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88" name="Google Shape;988;p11"/>
          <p:cNvSpPr/>
          <p:nvPr/>
        </p:nvSpPr>
        <p:spPr>
          <a:xfrm>
            <a:off x="10287597"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89" name="Google Shape;989;p11"/>
          <p:cNvSpPr/>
          <p:nvPr/>
        </p:nvSpPr>
        <p:spPr>
          <a:xfrm>
            <a:off x="7132314" y="4739479"/>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A purple line art of people and a globe&#10;&#10;Description automatically generated" id="990" name="Google Shape;990;p11"/>
          <p:cNvPicPr preferRelativeResize="0"/>
          <p:nvPr/>
        </p:nvPicPr>
        <p:blipFill rotWithShape="1">
          <a:blip r:embed="rId6">
            <a:alphaModFix/>
          </a:blip>
          <a:srcRect b="0" l="0" r="0" t="0"/>
          <a:stretch/>
        </p:blipFill>
        <p:spPr>
          <a:xfrm>
            <a:off x="10651411" y="4964010"/>
            <a:ext cx="1459636" cy="1608342"/>
          </a:xfrm>
          <a:prstGeom prst="rect">
            <a:avLst/>
          </a:prstGeom>
          <a:noFill/>
          <a:ln>
            <a:noFill/>
          </a:ln>
        </p:spPr>
      </p:pic>
      <p:pic>
        <p:nvPicPr>
          <p:cNvPr descr="A purple and black book&#10;&#10;Description automatically generated" id="991" name="Google Shape;991;p11"/>
          <p:cNvPicPr preferRelativeResize="0"/>
          <p:nvPr/>
        </p:nvPicPr>
        <p:blipFill rotWithShape="1">
          <a:blip r:embed="rId7">
            <a:alphaModFix/>
          </a:blip>
          <a:srcRect b="0" l="0" r="0" t="0"/>
          <a:stretch/>
        </p:blipFill>
        <p:spPr>
          <a:xfrm>
            <a:off x="7265917" y="4961228"/>
            <a:ext cx="1947358" cy="1589292"/>
          </a:xfrm>
          <a:prstGeom prst="rect">
            <a:avLst/>
          </a:prstGeom>
          <a:noFill/>
          <a:ln>
            <a:noFill/>
          </a:ln>
        </p:spPr>
      </p:pic>
      <p:sp>
        <p:nvSpPr>
          <p:cNvPr id="992" name="Google Shape;992;p11"/>
          <p:cNvSpPr txBox="1"/>
          <p:nvPr/>
        </p:nvSpPr>
        <p:spPr>
          <a:xfrm>
            <a:off x="4041009" y="1788032"/>
            <a:ext cx="9527115"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Fair-AI emphasizes the importance of developing and deploying AI systems that are unbiased, transparent, and respect diverse human experiences. By adhering to these principles, we can develop technologies and forms of care that are trustworthy and beneficial for everyone.</a:t>
            </a:r>
            <a:endParaRPr/>
          </a:p>
        </p:txBody>
      </p:sp>
      <p:sp>
        <p:nvSpPr>
          <p:cNvPr id="993" name="Google Shape;993;p11"/>
          <p:cNvSpPr txBox="1"/>
          <p:nvPr/>
        </p:nvSpPr>
        <p:spPr>
          <a:xfrm>
            <a:off x="7090494" y="1273323"/>
            <a:ext cx="2584937" cy="40011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Helvetica Neue"/>
                <a:ea typeface="Helvetica Neue"/>
                <a:cs typeface="Helvetica Neue"/>
                <a:sym typeface="Helvetica Neue"/>
              </a:rPr>
              <a:t>Why Fair-AI Matters</a:t>
            </a:r>
            <a:endParaRPr/>
          </a:p>
        </p:txBody>
      </p:sp>
      <p:sp>
        <p:nvSpPr>
          <p:cNvPr id="994" name="Google Shape;994;p11"/>
          <p:cNvSpPr txBox="1"/>
          <p:nvPr/>
        </p:nvSpPr>
        <p:spPr>
          <a:xfrm>
            <a:off x="6723396" y="2792544"/>
            <a:ext cx="3298658" cy="40011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6A2788"/>
                </a:solidFill>
                <a:latin typeface="Helvetica Neue"/>
                <a:ea typeface="Helvetica Neue"/>
                <a:cs typeface="Helvetica Neue"/>
                <a:sym typeface="Helvetica Neue"/>
              </a:rPr>
              <a:t>Explore Our Resources</a:t>
            </a:r>
            <a:endParaRPr sz="1901">
              <a:solidFill>
                <a:schemeClr val="dk1"/>
              </a:solidFill>
              <a:latin typeface="Calibri"/>
              <a:ea typeface="Calibri"/>
              <a:cs typeface="Calibri"/>
              <a:sym typeface="Calibri"/>
            </a:endParaRPr>
          </a:p>
        </p:txBody>
      </p:sp>
      <p:sp>
        <p:nvSpPr>
          <p:cNvPr id="995" name="Google Shape;995;p11"/>
          <p:cNvSpPr txBox="1"/>
          <p:nvPr/>
        </p:nvSpPr>
        <p:spPr>
          <a:xfrm>
            <a:off x="4041770" y="3411428"/>
            <a:ext cx="952711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To support users in their fair use of this dashboard, we have curated a range of guides and resources. Select one of the options below to get started:</a:t>
            </a:r>
            <a:endParaRPr/>
          </a:p>
        </p:txBody>
      </p:sp>
      <p:pic>
        <p:nvPicPr>
          <p:cNvPr descr="A purple hand cursor pointing to a cloud&#10;&#10;Description automatically generated" id="996" name="Google Shape;996;p11"/>
          <p:cNvPicPr preferRelativeResize="0"/>
          <p:nvPr/>
        </p:nvPicPr>
        <p:blipFill rotWithShape="1">
          <a:blip r:embed="rId8">
            <a:alphaModFix/>
          </a:blip>
          <a:srcRect b="0" l="0" r="0" t="0"/>
          <a:stretch/>
        </p:blipFill>
        <p:spPr>
          <a:xfrm>
            <a:off x="4595648" y="4989699"/>
            <a:ext cx="1323734" cy="1581150"/>
          </a:xfrm>
          <a:prstGeom prst="rect">
            <a:avLst/>
          </a:prstGeom>
          <a:noFill/>
          <a:ln>
            <a:noFill/>
          </a:ln>
        </p:spPr>
      </p:pic>
      <p:sp>
        <p:nvSpPr>
          <p:cNvPr id="997" name="Google Shape;997;p11"/>
          <p:cNvSpPr txBox="1"/>
          <p:nvPr/>
        </p:nvSpPr>
        <p:spPr>
          <a:xfrm>
            <a:off x="4207396" y="7015473"/>
            <a:ext cx="211628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Dashboard How-to Guides</a:t>
            </a:r>
            <a:endParaRPr b="1" sz="2000">
              <a:solidFill>
                <a:srgbClr val="9A7DAC"/>
              </a:solidFill>
              <a:latin typeface="Open Sans"/>
              <a:ea typeface="Open Sans"/>
              <a:cs typeface="Open Sans"/>
              <a:sym typeface="Open Sans"/>
            </a:endParaRPr>
          </a:p>
        </p:txBody>
      </p:sp>
      <p:sp>
        <p:nvSpPr>
          <p:cNvPr id="998" name="Google Shape;998;p11"/>
          <p:cNvSpPr txBox="1"/>
          <p:nvPr/>
        </p:nvSpPr>
        <p:spPr>
          <a:xfrm>
            <a:off x="6998638" y="7015473"/>
            <a:ext cx="2362396"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Fair-AI Resource Library</a:t>
            </a:r>
            <a:endParaRPr b="1" sz="2000">
              <a:solidFill>
                <a:srgbClr val="9A7DAC"/>
              </a:solidFill>
              <a:latin typeface="Open Sans"/>
              <a:ea typeface="Open Sans"/>
              <a:cs typeface="Open Sans"/>
              <a:sym typeface="Open Sans"/>
            </a:endParaRPr>
          </a:p>
        </p:txBody>
      </p:sp>
      <p:sp>
        <p:nvSpPr>
          <p:cNvPr id="999" name="Google Shape;999;p11"/>
          <p:cNvSpPr txBox="1"/>
          <p:nvPr/>
        </p:nvSpPr>
        <p:spPr>
          <a:xfrm>
            <a:off x="10330913" y="7015473"/>
            <a:ext cx="2116285"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Fair-AI Community Resource Hub</a:t>
            </a:r>
            <a:endParaRPr b="1" sz="2000">
              <a:solidFill>
                <a:srgbClr val="9A7DAC"/>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004" name="Shape 1004"/>
        <p:cNvGrpSpPr/>
        <p:nvPr/>
      </p:nvGrpSpPr>
      <p:grpSpPr>
        <a:xfrm>
          <a:off x="0" y="0"/>
          <a:ext cx="0" cy="0"/>
          <a:chOff x="0" y="0"/>
          <a:chExt cx="0" cy="0"/>
        </a:xfrm>
      </p:grpSpPr>
      <p:sp>
        <p:nvSpPr>
          <p:cNvPr id="1005" name="Google Shape;1005;p12"/>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06" name="Google Shape;1006;p12"/>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007" name="Google Shape;1007;p12"/>
          <p:cNvGrpSpPr/>
          <p:nvPr/>
        </p:nvGrpSpPr>
        <p:grpSpPr>
          <a:xfrm>
            <a:off x="240903" y="2098124"/>
            <a:ext cx="2505790" cy="1096491"/>
            <a:chOff x="257528" y="2401576"/>
            <a:chExt cx="2505790" cy="1096491"/>
          </a:xfrm>
        </p:grpSpPr>
        <p:sp>
          <p:nvSpPr>
            <p:cNvPr id="1008" name="Google Shape;1008;p12"/>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09" name="Google Shape;1009;p12"/>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010" name="Google Shape;1010;p12"/>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011" name="Google Shape;1011;p12"/>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012" name="Google Shape;1012;p12"/>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013" name="Google Shape;1013;p12"/>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014" name="Google Shape;1014;p12"/>
          <p:cNvGrpSpPr/>
          <p:nvPr/>
        </p:nvGrpSpPr>
        <p:grpSpPr>
          <a:xfrm>
            <a:off x="238650" y="3416037"/>
            <a:ext cx="2505790" cy="1096491"/>
            <a:chOff x="257527" y="3745779"/>
            <a:chExt cx="2505790" cy="1096491"/>
          </a:xfrm>
        </p:grpSpPr>
        <p:sp>
          <p:nvSpPr>
            <p:cNvPr id="1015" name="Google Shape;1015;p12"/>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16" name="Google Shape;1016;p12"/>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017" name="Google Shape;1017;p12"/>
          <p:cNvGrpSpPr/>
          <p:nvPr/>
        </p:nvGrpSpPr>
        <p:grpSpPr>
          <a:xfrm>
            <a:off x="233195" y="4734792"/>
            <a:ext cx="2505790" cy="1096491"/>
            <a:chOff x="257527" y="5090521"/>
            <a:chExt cx="2505790" cy="1096491"/>
          </a:xfrm>
        </p:grpSpPr>
        <p:sp>
          <p:nvSpPr>
            <p:cNvPr id="1018" name="Google Shape;1018;p12"/>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19" name="Google Shape;1019;p12"/>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020" name="Google Shape;1020;p12"/>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021" name="Google Shape;1021;p12"/>
          <p:cNvGrpSpPr/>
          <p:nvPr/>
        </p:nvGrpSpPr>
        <p:grpSpPr>
          <a:xfrm>
            <a:off x="240903" y="6055449"/>
            <a:ext cx="2505790" cy="1096491"/>
            <a:chOff x="255275" y="6447309"/>
            <a:chExt cx="2505790" cy="1096491"/>
          </a:xfrm>
        </p:grpSpPr>
        <p:sp>
          <p:nvSpPr>
            <p:cNvPr id="1022" name="Google Shape;1022;p12"/>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23" name="Google Shape;1023;p12"/>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024" name="Google Shape;1024;p12"/>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025" name="Google Shape;1025;p12"/>
          <p:cNvSpPr txBox="1"/>
          <p:nvPr/>
        </p:nvSpPr>
        <p:spPr>
          <a:xfrm>
            <a:off x="3905037" y="646102"/>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Fair-AI Toolkit</a:t>
            </a:r>
            <a:endParaRPr/>
          </a:p>
        </p:txBody>
      </p:sp>
      <p:sp>
        <p:nvSpPr>
          <p:cNvPr id="1026" name="Google Shape;1026;p12"/>
          <p:cNvSpPr/>
          <p:nvPr/>
        </p:nvSpPr>
        <p:spPr>
          <a:xfrm>
            <a:off x="4164080"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27" name="Google Shape;1027;p12"/>
          <p:cNvSpPr/>
          <p:nvPr/>
        </p:nvSpPr>
        <p:spPr>
          <a:xfrm>
            <a:off x="10287597"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28" name="Google Shape;1028;p12"/>
          <p:cNvSpPr/>
          <p:nvPr/>
        </p:nvSpPr>
        <p:spPr>
          <a:xfrm>
            <a:off x="7132314" y="4739479"/>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A purple line art of people and a globe&#10;&#10;Description automatically generated" id="1029" name="Google Shape;1029;p12"/>
          <p:cNvPicPr preferRelativeResize="0"/>
          <p:nvPr/>
        </p:nvPicPr>
        <p:blipFill rotWithShape="1">
          <a:blip r:embed="rId5">
            <a:alphaModFix/>
          </a:blip>
          <a:srcRect b="0" l="0" r="0" t="0"/>
          <a:stretch/>
        </p:blipFill>
        <p:spPr>
          <a:xfrm>
            <a:off x="10651411" y="4964010"/>
            <a:ext cx="1459636" cy="1608342"/>
          </a:xfrm>
          <a:prstGeom prst="rect">
            <a:avLst/>
          </a:prstGeom>
          <a:noFill/>
          <a:ln>
            <a:noFill/>
          </a:ln>
        </p:spPr>
      </p:pic>
      <p:pic>
        <p:nvPicPr>
          <p:cNvPr descr="A purple and black book&#10;&#10;Description automatically generated" id="1030" name="Google Shape;1030;p12"/>
          <p:cNvPicPr preferRelativeResize="0"/>
          <p:nvPr/>
        </p:nvPicPr>
        <p:blipFill rotWithShape="1">
          <a:blip r:embed="rId6">
            <a:alphaModFix/>
          </a:blip>
          <a:srcRect b="0" l="0" r="0" t="0"/>
          <a:stretch/>
        </p:blipFill>
        <p:spPr>
          <a:xfrm>
            <a:off x="7265917" y="4961228"/>
            <a:ext cx="1947358" cy="1589292"/>
          </a:xfrm>
          <a:prstGeom prst="rect">
            <a:avLst/>
          </a:prstGeom>
          <a:noFill/>
          <a:ln>
            <a:noFill/>
          </a:ln>
        </p:spPr>
      </p:pic>
      <p:sp>
        <p:nvSpPr>
          <p:cNvPr id="1031" name="Google Shape;1031;p12"/>
          <p:cNvSpPr txBox="1"/>
          <p:nvPr/>
        </p:nvSpPr>
        <p:spPr>
          <a:xfrm>
            <a:off x="4041009" y="1788032"/>
            <a:ext cx="9527115"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Fair-AI emphasizes the importance of developing and deploying AI systems that are unbiased, transparent, and respect diverse human experiences. By adhering to these principles, we can develop technologies and forms of care that are trustworthy and beneficial for everyone.</a:t>
            </a:r>
            <a:endParaRPr/>
          </a:p>
        </p:txBody>
      </p:sp>
      <p:sp>
        <p:nvSpPr>
          <p:cNvPr id="1032" name="Google Shape;1032;p12"/>
          <p:cNvSpPr txBox="1"/>
          <p:nvPr/>
        </p:nvSpPr>
        <p:spPr>
          <a:xfrm>
            <a:off x="7090494" y="1273323"/>
            <a:ext cx="2584937" cy="40011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Arial"/>
                <a:ea typeface="Arial"/>
                <a:cs typeface="Arial"/>
                <a:sym typeface="Arial"/>
              </a:rPr>
              <a:t>Why Fair-AI Matters</a:t>
            </a:r>
            <a:endParaRPr/>
          </a:p>
        </p:txBody>
      </p:sp>
      <p:sp>
        <p:nvSpPr>
          <p:cNvPr id="1033" name="Google Shape;1033;p12"/>
          <p:cNvSpPr txBox="1"/>
          <p:nvPr/>
        </p:nvSpPr>
        <p:spPr>
          <a:xfrm>
            <a:off x="6992988" y="2847591"/>
            <a:ext cx="278182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Arial"/>
                <a:ea typeface="Arial"/>
                <a:cs typeface="Arial"/>
                <a:sym typeface="Arial"/>
              </a:rPr>
              <a:t>Explore Our Resources</a:t>
            </a:r>
            <a:endParaRPr/>
          </a:p>
        </p:txBody>
      </p:sp>
      <p:sp>
        <p:nvSpPr>
          <p:cNvPr id="1034" name="Google Shape;1034;p12"/>
          <p:cNvSpPr txBox="1"/>
          <p:nvPr/>
        </p:nvSpPr>
        <p:spPr>
          <a:xfrm>
            <a:off x="4041770" y="3411428"/>
            <a:ext cx="952711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To support users in their fair use of this dashboard, we have curated a range of guides and resources. Select one of the options below to get started:</a:t>
            </a:r>
            <a:endParaRPr/>
          </a:p>
        </p:txBody>
      </p:sp>
      <p:pic>
        <p:nvPicPr>
          <p:cNvPr descr="A purple hand cursor pointing to a cloud&#10;&#10;Description automatically generated" id="1035" name="Google Shape;1035;p12"/>
          <p:cNvPicPr preferRelativeResize="0"/>
          <p:nvPr/>
        </p:nvPicPr>
        <p:blipFill rotWithShape="1">
          <a:blip r:embed="rId7">
            <a:alphaModFix/>
          </a:blip>
          <a:srcRect b="0" l="0" r="0" t="0"/>
          <a:stretch/>
        </p:blipFill>
        <p:spPr>
          <a:xfrm>
            <a:off x="4595648" y="4989699"/>
            <a:ext cx="1323734" cy="1581150"/>
          </a:xfrm>
          <a:prstGeom prst="rect">
            <a:avLst/>
          </a:prstGeom>
          <a:noFill/>
          <a:ln>
            <a:noFill/>
          </a:ln>
        </p:spPr>
      </p:pic>
      <p:sp>
        <p:nvSpPr>
          <p:cNvPr id="1036" name="Google Shape;1036;p12"/>
          <p:cNvSpPr txBox="1"/>
          <p:nvPr/>
        </p:nvSpPr>
        <p:spPr>
          <a:xfrm>
            <a:off x="4207396" y="7015473"/>
            <a:ext cx="211628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Dashboard How-to Guides</a:t>
            </a:r>
            <a:endParaRPr b="1" sz="2000">
              <a:solidFill>
                <a:srgbClr val="9A7DAC"/>
              </a:solidFill>
              <a:latin typeface="Open Sans"/>
              <a:ea typeface="Open Sans"/>
              <a:cs typeface="Open Sans"/>
              <a:sym typeface="Open Sans"/>
            </a:endParaRPr>
          </a:p>
        </p:txBody>
      </p:sp>
      <p:sp>
        <p:nvSpPr>
          <p:cNvPr id="1037" name="Google Shape;1037;p12"/>
          <p:cNvSpPr txBox="1"/>
          <p:nvPr/>
        </p:nvSpPr>
        <p:spPr>
          <a:xfrm>
            <a:off x="6998638" y="7015473"/>
            <a:ext cx="2362396"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Fair-AI Resource Library</a:t>
            </a:r>
            <a:endParaRPr b="1" sz="2000">
              <a:solidFill>
                <a:srgbClr val="BFBFBF"/>
              </a:solidFill>
              <a:latin typeface="Open Sans"/>
              <a:ea typeface="Open Sans"/>
              <a:cs typeface="Open Sans"/>
              <a:sym typeface="Open Sans"/>
            </a:endParaRPr>
          </a:p>
        </p:txBody>
      </p:sp>
      <p:sp>
        <p:nvSpPr>
          <p:cNvPr id="1038" name="Google Shape;1038;p12"/>
          <p:cNvSpPr txBox="1"/>
          <p:nvPr/>
        </p:nvSpPr>
        <p:spPr>
          <a:xfrm>
            <a:off x="10330913" y="7015473"/>
            <a:ext cx="2116285"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Fair-AI Community Resource Hub</a:t>
            </a:r>
            <a:endParaRPr b="1" sz="2000">
              <a:solidFill>
                <a:srgbClr val="BFBFBF"/>
              </a:solidFill>
              <a:latin typeface="Open Sans"/>
              <a:ea typeface="Open Sans"/>
              <a:cs typeface="Open Sans"/>
              <a:sym typeface="Open Sans"/>
            </a:endParaRPr>
          </a:p>
        </p:txBody>
      </p:sp>
      <p:sp>
        <p:nvSpPr>
          <p:cNvPr id="1039" name="Google Shape;1039;p12"/>
          <p:cNvSpPr/>
          <p:nvPr/>
        </p:nvSpPr>
        <p:spPr>
          <a:xfrm>
            <a:off x="4043699" y="1322765"/>
            <a:ext cx="9243999" cy="5714562"/>
          </a:xfrm>
          <a:prstGeom prst="rect">
            <a:avLst/>
          </a:prstGeom>
          <a:solidFill>
            <a:srgbClr val="EBE8ED"/>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40" name="Google Shape;1040;p12"/>
          <p:cNvSpPr/>
          <p:nvPr/>
        </p:nvSpPr>
        <p:spPr>
          <a:xfrm>
            <a:off x="3904015" y="1229878"/>
            <a:ext cx="321505" cy="321505"/>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41" name="Google Shape;1041;p12"/>
          <p:cNvSpPr txBox="1"/>
          <p:nvPr/>
        </p:nvSpPr>
        <p:spPr>
          <a:xfrm>
            <a:off x="3899176" y="1197990"/>
            <a:ext cx="301274" cy="38484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901">
                <a:solidFill>
                  <a:schemeClr val="lt1"/>
                </a:solidFill>
                <a:latin typeface="Arial"/>
                <a:ea typeface="Arial"/>
                <a:cs typeface="Arial"/>
                <a:sym typeface="Arial"/>
              </a:rPr>
              <a:t>X</a:t>
            </a:r>
            <a:endParaRPr/>
          </a:p>
        </p:txBody>
      </p:sp>
      <p:sp>
        <p:nvSpPr>
          <p:cNvPr id="1042" name="Google Shape;1042;p12"/>
          <p:cNvSpPr/>
          <p:nvPr/>
        </p:nvSpPr>
        <p:spPr>
          <a:xfrm>
            <a:off x="7197685" y="2141112"/>
            <a:ext cx="2500344" cy="809225"/>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Advanced Analytics</a:t>
            </a:r>
            <a:endParaRPr b="1" sz="2000">
              <a:solidFill>
                <a:schemeClr val="lt1"/>
              </a:solidFill>
              <a:latin typeface="Helvetica Neue"/>
              <a:ea typeface="Helvetica Neue"/>
              <a:cs typeface="Helvetica Neue"/>
              <a:sym typeface="Helvetica Neue"/>
            </a:endParaRPr>
          </a:p>
        </p:txBody>
      </p:sp>
      <p:sp>
        <p:nvSpPr>
          <p:cNvPr id="1043" name="Google Shape;1043;p12"/>
          <p:cNvSpPr/>
          <p:nvPr/>
        </p:nvSpPr>
        <p:spPr>
          <a:xfrm>
            <a:off x="9745478" y="2141138"/>
            <a:ext cx="3342516" cy="776190"/>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Model Evaluation/Interpretation</a:t>
            </a:r>
            <a:endParaRPr b="1" sz="2000">
              <a:solidFill>
                <a:schemeClr val="lt1"/>
              </a:solidFill>
              <a:latin typeface="Helvetica Neue"/>
              <a:ea typeface="Helvetica Neue"/>
              <a:cs typeface="Helvetica Neue"/>
              <a:sym typeface="Helvetica Neue"/>
            </a:endParaRPr>
          </a:p>
        </p:txBody>
      </p:sp>
      <p:sp>
        <p:nvSpPr>
          <p:cNvPr id="1044" name="Google Shape;1044;p12"/>
          <p:cNvSpPr/>
          <p:nvPr/>
        </p:nvSpPr>
        <p:spPr>
          <a:xfrm>
            <a:off x="4224834" y="2763910"/>
            <a:ext cx="8856908" cy="4150482"/>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45" name="Google Shape;1045;p12"/>
          <p:cNvSpPr/>
          <p:nvPr/>
        </p:nvSpPr>
        <p:spPr>
          <a:xfrm>
            <a:off x="4197064" y="2152141"/>
            <a:ext cx="2935066" cy="765176"/>
          </a:xfrm>
          <a:prstGeom prst="flowChartDocument">
            <a:avLst/>
          </a:prstGeom>
          <a:solidFill>
            <a:srgbClr val="D8D8D8"/>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595959"/>
                </a:solidFill>
                <a:latin typeface="Helvetica Neue"/>
                <a:ea typeface="Helvetica Neue"/>
                <a:cs typeface="Helvetica Neue"/>
                <a:sym typeface="Helvetica Neue"/>
              </a:rPr>
              <a:t>Dashboard Navigation</a:t>
            </a:r>
            <a:endParaRPr/>
          </a:p>
        </p:txBody>
      </p:sp>
      <p:sp>
        <p:nvSpPr>
          <p:cNvPr id="1046" name="Google Shape;1046;p12"/>
          <p:cNvSpPr/>
          <p:nvPr/>
        </p:nvSpPr>
        <p:spPr>
          <a:xfrm>
            <a:off x="5287845" y="3209897"/>
            <a:ext cx="6753115" cy="3161226"/>
          </a:xfrm>
          <a:prstGeom prst="rect">
            <a:avLst/>
          </a:prstGeom>
          <a:solidFill>
            <a:srgbClr val="F2F2F2"/>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id="1047" name="Google Shape;1047;p12"/>
          <p:cNvPicPr preferRelativeResize="0"/>
          <p:nvPr/>
        </p:nvPicPr>
        <p:blipFill rotWithShape="1">
          <a:blip r:embed="rId8">
            <a:alphaModFix/>
          </a:blip>
          <a:srcRect b="0" l="0" r="0" t="0"/>
          <a:stretch/>
        </p:blipFill>
        <p:spPr>
          <a:xfrm>
            <a:off x="7861121" y="3996175"/>
            <a:ext cx="1602636" cy="1590621"/>
          </a:xfrm>
          <a:prstGeom prst="rect">
            <a:avLst/>
          </a:prstGeom>
          <a:noFill/>
          <a:ln>
            <a:noFill/>
          </a:ln>
        </p:spPr>
      </p:pic>
      <p:sp>
        <p:nvSpPr>
          <p:cNvPr id="1048" name="Google Shape;1048;p12"/>
          <p:cNvSpPr txBox="1"/>
          <p:nvPr/>
        </p:nvSpPr>
        <p:spPr>
          <a:xfrm>
            <a:off x="7637189" y="3517358"/>
            <a:ext cx="204117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[Embedded video]</a:t>
            </a:r>
            <a:endParaRPr sz="1800">
              <a:solidFill>
                <a:schemeClr val="dk1"/>
              </a:solidFill>
              <a:latin typeface="Arial"/>
              <a:ea typeface="Arial"/>
              <a:cs typeface="Arial"/>
              <a:sym typeface="Arial"/>
            </a:endParaRPr>
          </a:p>
        </p:txBody>
      </p:sp>
      <p:sp>
        <p:nvSpPr>
          <p:cNvPr id="1049" name="Google Shape;1049;p12"/>
          <p:cNvSpPr txBox="1"/>
          <p:nvPr/>
        </p:nvSpPr>
        <p:spPr>
          <a:xfrm>
            <a:off x="4230298" y="1620672"/>
            <a:ext cx="9527115"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Access detailed tutorials and guides to maximize your use of the Fairness Dashboard below.</a:t>
            </a:r>
            <a:endParaRPr/>
          </a:p>
        </p:txBody>
      </p:sp>
      <p:pic>
        <p:nvPicPr>
          <p:cNvPr descr="Cursor with solid fill" id="1050" name="Google Shape;1050;p12"/>
          <p:cNvPicPr preferRelativeResize="0"/>
          <p:nvPr/>
        </p:nvPicPr>
        <p:blipFill rotWithShape="1">
          <a:blip r:embed="rId9">
            <a:alphaModFix/>
          </a:blip>
          <a:srcRect b="0" l="0" r="0" t="0"/>
          <a:stretch/>
        </p:blipFill>
        <p:spPr>
          <a:xfrm rot="5400000">
            <a:off x="3518570" y="7214492"/>
            <a:ext cx="914400" cy="914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055" name="Shape 1055"/>
        <p:cNvGrpSpPr/>
        <p:nvPr/>
      </p:nvGrpSpPr>
      <p:grpSpPr>
        <a:xfrm>
          <a:off x="0" y="0"/>
          <a:ext cx="0" cy="0"/>
          <a:chOff x="0" y="0"/>
          <a:chExt cx="0" cy="0"/>
        </a:xfrm>
      </p:grpSpPr>
      <p:sp>
        <p:nvSpPr>
          <p:cNvPr id="1056" name="Google Shape;1056;p13"/>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57" name="Google Shape;1057;p13"/>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058" name="Google Shape;1058;p13"/>
          <p:cNvGrpSpPr/>
          <p:nvPr/>
        </p:nvGrpSpPr>
        <p:grpSpPr>
          <a:xfrm>
            <a:off x="240903" y="2098124"/>
            <a:ext cx="2505790" cy="1096491"/>
            <a:chOff x="257528" y="2401576"/>
            <a:chExt cx="2505790" cy="1096491"/>
          </a:xfrm>
        </p:grpSpPr>
        <p:sp>
          <p:nvSpPr>
            <p:cNvPr id="1059" name="Google Shape;1059;p13"/>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60" name="Google Shape;1060;p13"/>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061" name="Google Shape;1061;p13"/>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062" name="Google Shape;1062;p13"/>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063" name="Google Shape;1063;p13"/>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064" name="Google Shape;1064;p13"/>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065" name="Google Shape;1065;p13"/>
          <p:cNvGrpSpPr/>
          <p:nvPr/>
        </p:nvGrpSpPr>
        <p:grpSpPr>
          <a:xfrm>
            <a:off x="238650" y="3416037"/>
            <a:ext cx="2505790" cy="1096491"/>
            <a:chOff x="257527" y="3745779"/>
            <a:chExt cx="2505790" cy="1096491"/>
          </a:xfrm>
        </p:grpSpPr>
        <p:sp>
          <p:nvSpPr>
            <p:cNvPr id="1066" name="Google Shape;1066;p13"/>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67" name="Google Shape;1067;p13"/>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068" name="Google Shape;1068;p13"/>
          <p:cNvGrpSpPr/>
          <p:nvPr/>
        </p:nvGrpSpPr>
        <p:grpSpPr>
          <a:xfrm>
            <a:off x="233195" y="4734792"/>
            <a:ext cx="2505790" cy="1096491"/>
            <a:chOff x="257527" y="5090521"/>
            <a:chExt cx="2505790" cy="1096491"/>
          </a:xfrm>
        </p:grpSpPr>
        <p:sp>
          <p:nvSpPr>
            <p:cNvPr id="1069" name="Google Shape;1069;p13"/>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70" name="Google Shape;1070;p13"/>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071" name="Google Shape;1071;p13"/>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072" name="Google Shape;1072;p13"/>
          <p:cNvGrpSpPr/>
          <p:nvPr/>
        </p:nvGrpSpPr>
        <p:grpSpPr>
          <a:xfrm>
            <a:off x="240903" y="6055449"/>
            <a:ext cx="2505790" cy="1096491"/>
            <a:chOff x="255275" y="6447309"/>
            <a:chExt cx="2505790" cy="1096491"/>
          </a:xfrm>
        </p:grpSpPr>
        <p:sp>
          <p:nvSpPr>
            <p:cNvPr id="1073" name="Google Shape;1073;p13"/>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74" name="Google Shape;1074;p13"/>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075" name="Google Shape;1075;p13"/>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076" name="Google Shape;1076;p13"/>
          <p:cNvSpPr txBox="1"/>
          <p:nvPr/>
        </p:nvSpPr>
        <p:spPr>
          <a:xfrm>
            <a:off x="3905037" y="646102"/>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Fair-AI Toolkit</a:t>
            </a:r>
            <a:endParaRPr/>
          </a:p>
        </p:txBody>
      </p:sp>
      <p:sp>
        <p:nvSpPr>
          <p:cNvPr id="1077" name="Google Shape;1077;p13"/>
          <p:cNvSpPr/>
          <p:nvPr/>
        </p:nvSpPr>
        <p:spPr>
          <a:xfrm>
            <a:off x="4164080"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78" name="Google Shape;1078;p13"/>
          <p:cNvSpPr/>
          <p:nvPr/>
        </p:nvSpPr>
        <p:spPr>
          <a:xfrm>
            <a:off x="10287597"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79" name="Google Shape;1079;p13"/>
          <p:cNvSpPr/>
          <p:nvPr/>
        </p:nvSpPr>
        <p:spPr>
          <a:xfrm>
            <a:off x="7132314" y="4739479"/>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A purple line art of people and a globe&#10;&#10;Description automatically generated" id="1080" name="Google Shape;1080;p13"/>
          <p:cNvPicPr preferRelativeResize="0"/>
          <p:nvPr/>
        </p:nvPicPr>
        <p:blipFill rotWithShape="1">
          <a:blip r:embed="rId5">
            <a:alphaModFix/>
          </a:blip>
          <a:srcRect b="0" l="0" r="0" t="0"/>
          <a:stretch/>
        </p:blipFill>
        <p:spPr>
          <a:xfrm>
            <a:off x="10651411" y="4964010"/>
            <a:ext cx="1459636" cy="1608342"/>
          </a:xfrm>
          <a:prstGeom prst="rect">
            <a:avLst/>
          </a:prstGeom>
          <a:noFill/>
          <a:ln>
            <a:noFill/>
          </a:ln>
        </p:spPr>
      </p:pic>
      <p:pic>
        <p:nvPicPr>
          <p:cNvPr descr="A purple and black book&#10;&#10;Description automatically generated" id="1081" name="Google Shape;1081;p13"/>
          <p:cNvPicPr preferRelativeResize="0"/>
          <p:nvPr/>
        </p:nvPicPr>
        <p:blipFill rotWithShape="1">
          <a:blip r:embed="rId6">
            <a:alphaModFix/>
          </a:blip>
          <a:srcRect b="0" l="0" r="0" t="0"/>
          <a:stretch/>
        </p:blipFill>
        <p:spPr>
          <a:xfrm>
            <a:off x="7265917" y="4961228"/>
            <a:ext cx="1947358" cy="1589292"/>
          </a:xfrm>
          <a:prstGeom prst="rect">
            <a:avLst/>
          </a:prstGeom>
          <a:noFill/>
          <a:ln>
            <a:noFill/>
          </a:ln>
        </p:spPr>
      </p:pic>
      <p:sp>
        <p:nvSpPr>
          <p:cNvPr id="1082" name="Google Shape;1082;p13"/>
          <p:cNvSpPr txBox="1"/>
          <p:nvPr/>
        </p:nvSpPr>
        <p:spPr>
          <a:xfrm>
            <a:off x="4041009" y="1788032"/>
            <a:ext cx="9527115"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Fair-AI emphasizes the importance of developing and deploying AI systems that are unbiased, transparent, and respect diverse human experiences. By adhering to these principles, we can develop technologies and forms of care that are trustworthy and beneficial for everyone.</a:t>
            </a:r>
            <a:endParaRPr/>
          </a:p>
        </p:txBody>
      </p:sp>
      <p:sp>
        <p:nvSpPr>
          <p:cNvPr id="1083" name="Google Shape;1083;p13"/>
          <p:cNvSpPr txBox="1"/>
          <p:nvPr/>
        </p:nvSpPr>
        <p:spPr>
          <a:xfrm>
            <a:off x="7090494" y="1273323"/>
            <a:ext cx="2584937" cy="40011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Arial"/>
                <a:ea typeface="Arial"/>
                <a:cs typeface="Arial"/>
                <a:sym typeface="Arial"/>
              </a:rPr>
              <a:t>Why Fair-AI Matters</a:t>
            </a:r>
            <a:endParaRPr/>
          </a:p>
        </p:txBody>
      </p:sp>
      <p:sp>
        <p:nvSpPr>
          <p:cNvPr id="1084" name="Google Shape;1084;p13"/>
          <p:cNvSpPr txBox="1"/>
          <p:nvPr/>
        </p:nvSpPr>
        <p:spPr>
          <a:xfrm>
            <a:off x="6992988" y="2847591"/>
            <a:ext cx="278182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Arial"/>
                <a:ea typeface="Arial"/>
                <a:cs typeface="Arial"/>
                <a:sym typeface="Arial"/>
              </a:rPr>
              <a:t>Explore Our Resources</a:t>
            </a:r>
            <a:endParaRPr/>
          </a:p>
        </p:txBody>
      </p:sp>
      <p:sp>
        <p:nvSpPr>
          <p:cNvPr id="1085" name="Google Shape;1085;p13"/>
          <p:cNvSpPr txBox="1"/>
          <p:nvPr/>
        </p:nvSpPr>
        <p:spPr>
          <a:xfrm>
            <a:off x="4041770" y="3411428"/>
            <a:ext cx="952711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To support users in their fair use of this dashboard, we have curated a range of guides and resources. Select one of the options below to get started:</a:t>
            </a:r>
            <a:endParaRPr/>
          </a:p>
        </p:txBody>
      </p:sp>
      <p:pic>
        <p:nvPicPr>
          <p:cNvPr descr="A purple hand cursor pointing to a cloud&#10;&#10;Description automatically generated" id="1086" name="Google Shape;1086;p13"/>
          <p:cNvPicPr preferRelativeResize="0"/>
          <p:nvPr/>
        </p:nvPicPr>
        <p:blipFill rotWithShape="1">
          <a:blip r:embed="rId7">
            <a:alphaModFix/>
          </a:blip>
          <a:srcRect b="0" l="0" r="0" t="0"/>
          <a:stretch/>
        </p:blipFill>
        <p:spPr>
          <a:xfrm>
            <a:off x="4595648" y="4989699"/>
            <a:ext cx="1323734" cy="1581150"/>
          </a:xfrm>
          <a:prstGeom prst="rect">
            <a:avLst/>
          </a:prstGeom>
          <a:noFill/>
          <a:ln>
            <a:noFill/>
          </a:ln>
        </p:spPr>
      </p:pic>
      <p:sp>
        <p:nvSpPr>
          <p:cNvPr id="1087" name="Google Shape;1087;p13"/>
          <p:cNvSpPr txBox="1"/>
          <p:nvPr/>
        </p:nvSpPr>
        <p:spPr>
          <a:xfrm>
            <a:off x="4207396" y="7015473"/>
            <a:ext cx="211628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Dashboard How-to Guides</a:t>
            </a:r>
            <a:endParaRPr b="1" sz="2000">
              <a:solidFill>
                <a:srgbClr val="BFBFBF"/>
              </a:solidFill>
              <a:latin typeface="Open Sans"/>
              <a:ea typeface="Open Sans"/>
              <a:cs typeface="Open Sans"/>
              <a:sym typeface="Open Sans"/>
            </a:endParaRPr>
          </a:p>
        </p:txBody>
      </p:sp>
      <p:sp>
        <p:nvSpPr>
          <p:cNvPr id="1088" name="Google Shape;1088;p13"/>
          <p:cNvSpPr txBox="1"/>
          <p:nvPr/>
        </p:nvSpPr>
        <p:spPr>
          <a:xfrm>
            <a:off x="6998638" y="7015473"/>
            <a:ext cx="2362396"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Fair-AI Resource Library</a:t>
            </a:r>
            <a:endParaRPr b="1" sz="2000">
              <a:solidFill>
                <a:srgbClr val="BFBFBF"/>
              </a:solidFill>
              <a:latin typeface="Open Sans"/>
              <a:ea typeface="Open Sans"/>
              <a:cs typeface="Open Sans"/>
              <a:sym typeface="Open Sans"/>
            </a:endParaRPr>
          </a:p>
        </p:txBody>
      </p:sp>
      <p:sp>
        <p:nvSpPr>
          <p:cNvPr id="1089" name="Google Shape;1089;p13"/>
          <p:cNvSpPr txBox="1"/>
          <p:nvPr/>
        </p:nvSpPr>
        <p:spPr>
          <a:xfrm>
            <a:off x="10306320" y="7015473"/>
            <a:ext cx="2116285"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Fair-AI Community Resource Hub</a:t>
            </a:r>
            <a:endParaRPr b="1" sz="2000">
              <a:solidFill>
                <a:srgbClr val="BFBFBF"/>
              </a:solidFill>
              <a:latin typeface="Open Sans"/>
              <a:ea typeface="Open Sans"/>
              <a:cs typeface="Open Sans"/>
              <a:sym typeface="Open Sans"/>
            </a:endParaRPr>
          </a:p>
        </p:txBody>
      </p:sp>
      <p:sp>
        <p:nvSpPr>
          <p:cNvPr id="1090" name="Google Shape;1090;p13"/>
          <p:cNvSpPr/>
          <p:nvPr/>
        </p:nvSpPr>
        <p:spPr>
          <a:xfrm>
            <a:off x="4043699" y="1322765"/>
            <a:ext cx="9243999" cy="5714562"/>
          </a:xfrm>
          <a:prstGeom prst="rect">
            <a:avLst/>
          </a:prstGeom>
          <a:solidFill>
            <a:srgbClr val="EBE8ED"/>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91" name="Google Shape;1091;p13"/>
          <p:cNvSpPr/>
          <p:nvPr/>
        </p:nvSpPr>
        <p:spPr>
          <a:xfrm>
            <a:off x="3904015" y="1229878"/>
            <a:ext cx="321505" cy="321505"/>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92" name="Google Shape;1092;p13"/>
          <p:cNvSpPr txBox="1"/>
          <p:nvPr/>
        </p:nvSpPr>
        <p:spPr>
          <a:xfrm>
            <a:off x="3899176" y="1197990"/>
            <a:ext cx="301274" cy="38484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901">
                <a:solidFill>
                  <a:schemeClr val="lt1"/>
                </a:solidFill>
                <a:latin typeface="Arial"/>
                <a:ea typeface="Arial"/>
                <a:cs typeface="Arial"/>
                <a:sym typeface="Arial"/>
              </a:rPr>
              <a:t>X</a:t>
            </a:r>
            <a:endParaRPr/>
          </a:p>
        </p:txBody>
      </p:sp>
      <p:sp>
        <p:nvSpPr>
          <p:cNvPr id="1093" name="Google Shape;1093;p13"/>
          <p:cNvSpPr/>
          <p:nvPr/>
        </p:nvSpPr>
        <p:spPr>
          <a:xfrm>
            <a:off x="4163353" y="2333595"/>
            <a:ext cx="9029185" cy="4581255"/>
          </a:xfrm>
          <a:prstGeom prst="rect">
            <a:avLst/>
          </a:prstGeom>
          <a:solidFill>
            <a:srgbClr val="EBE8ED"/>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94" name="Google Shape;1094;p13"/>
          <p:cNvSpPr txBox="1"/>
          <p:nvPr/>
        </p:nvSpPr>
        <p:spPr>
          <a:xfrm>
            <a:off x="4205714" y="1583758"/>
            <a:ext cx="8678032"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This resource library includes articles, frameworks, and tools essential for comprehending and applying Fair-AI principles, curated by the Fairness Dashboard team.</a:t>
            </a:r>
            <a:endParaRPr/>
          </a:p>
        </p:txBody>
      </p:sp>
      <p:pic>
        <p:nvPicPr>
          <p:cNvPr descr="Cursor with solid fill" id="1095" name="Google Shape;1095;p13"/>
          <p:cNvPicPr preferRelativeResize="0"/>
          <p:nvPr/>
        </p:nvPicPr>
        <p:blipFill rotWithShape="1">
          <a:blip r:embed="rId8">
            <a:alphaModFix/>
          </a:blip>
          <a:srcRect b="0" l="0" r="0" t="0"/>
          <a:stretch/>
        </p:blipFill>
        <p:spPr>
          <a:xfrm rot="5400000">
            <a:off x="6740180" y="7448163"/>
            <a:ext cx="914400" cy="914400"/>
          </a:xfrm>
          <a:prstGeom prst="rect">
            <a:avLst/>
          </a:prstGeom>
          <a:noFill/>
          <a:ln>
            <a:noFill/>
          </a:ln>
        </p:spPr>
      </p:pic>
      <p:sp>
        <p:nvSpPr>
          <p:cNvPr id="1096" name="Google Shape;1096;p13"/>
          <p:cNvSpPr/>
          <p:nvPr/>
        </p:nvSpPr>
        <p:spPr>
          <a:xfrm>
            <a:off x="4353070" y="3202226"/>
            <a:ext cx="2634003" cy="3583722"/>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97" name="Google Shape;1097;p13"/>
          <p:cNvSpPr/>
          <p:nvPr/>
        </p:nvSpPr>
        <p:spPr>
          <a:xfrm>
            <a:off x="4354262" y="2562864"/>
            <a:ext cx="8331474" cy="482160"/>
          </a:xfrm>
          <a:prstGeom prst="roundRect">
            <a:avLst>
              <a:gd fmla="val 7514" name="adj"/>
            </a:avLst>
          </a:prstGeom>
          <a:solidFill>
            <a:srgbClr val="F2F2F2"/>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Filter with solid fill" id="1098" name="Google Shape;1098;p13"/>
          <p:cNvPicPr preferRelativeResize="0"/>
          <p:nvPr/>
        </p:nvPicPr>
        <p:blipFill rotWithShape="1">
          <a:blip r:embed="rId9">
            <a:alphaModFix/>
          </a:blip>
          <a:srcRect b="0" l="0" r="0" t="0"/>
          <a:stretch/>
        </p:blipFill>
        <p:spPr>
          <a:xfrm>
            <a:off x="5710768" y="2630169"/>
            <a:ext cx="323568" cy="311319"/>
          </a:xfrm>
          <a:prstGeom prst="rect">
            <a:avLst/>
          </a:prstGeom>
          <a:noFill/>
          <a:ln>
            <a:noFill/>
          </a:ln>
        </p:spPr>
      </p:pic>
      <p:pic>
        <p:nvPicPr>
          <p:cNvPr descr="Binary with solid fill" id="1099" name="Google Shape;1099;p13"/>
          <p:cNvPicPr preferRelativeResize="0"/>
          <p:nvPr/>
        </p:nvPicPr>
        <p:blipFill rotWithShape="1">
          <a:blip r:embed="rId10">
            <a:alphaModFix/>
          </a:blip>
          <a:srcRect b="0" l="0" r="0" t="0"/>
          <a:stretch/>
        </p:blipFill>
        <p:spPr>
          <a:xfrm>
            <a:off x="4431486" y="2629705"/>
            <a:ext cx="483538" cy="299010"/>
          </a:xfrm>
          <a:prstGeom prst="rect">
            <a:avLst/>
          </a:prstGeom>
          <a:noFill/>
          <a:ln>
            <a:noFill/>
          </a:ln>
        </p:spPr>
      </p:pic>
      <p:pic>
        <p:nvPicPr>
          <p:cNvPr descr="Sort with solid fill" id="1100" name="Google Shape;1100;p13"/>
          <p:cNvPicPr preferRelativeResize="0"/>
          <p:nvPr/>
        </p:nvPicPr>
        <p:blipFill rotWithShape="1">
          <a:blip r:embed="rId11">
            <a:alphaModFix/>
          </a:blip>
          <a:srcRect b="0" l="0" r="0" t="0"/>
          <a:stretch/>
        </p:blipFill>
        <p:spPr>
          <a:xfrm>
            <a:off x="6681729" y="2629667"/>
            <a:ext cx="335875" cy="323625"/>
          </a:xfrm>
          <a:prstGeom prst="rect">
            <a:avLst/>
          </a:prstGeom>
          <a:noFill/>
          <a:ln>
            <a:noFill/>
          </a:ln>
        </p:spPr>
      </p:pic>
      <p:sp>
        <p:nvSpPr>
          <p:cNvPr id="1101" name="Google Shape;1101;p13"/>
          <p:cNvSpPr txBox="1"/>
          <p:nvPr/>
        </p:nvSpPr>
        <p:spPr>
          <a:xfrm>
            <a:off x="4908759" y="2631841"/>
            <a:ext cx="761397"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Views</a:t>
            </a:r>
            <a:endParaRPr/>
          </a:p>
        </p:txBody>
      </p:sp>
      <p:sp>
        <p:nvSpPr>
          <p:cNvPr id="1102" name="Google Shape;1102;p13"/>
          <p:cNvSpPr txBox="1"/>
          <p:nvPr/>
        </p:nvSpPr>
        <p:spPr>
          <a:xfrm>
            <a:off x="6004029" y="2644139"/>
            <a:ext cx="761397"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Filter</a:t>
            </a:r>
            <a:endParaRPr/>
          </a:p>
        </p:txBody>
      </p:sp>
      <p:sp>
        <p:nvSpPr>
          <p:cNvPr id="1103" name="Google Shape;1103;p13"/>
          <p:cNvSpPr txBox="1"/>
          <p:nvPr/>
        </p:nvSpPr>
        <p:spPr>
          <a:xfrm>
            <a:off x="7099507" y="2631831"/>
            <a:ext cx="650648" cy="33547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Sort</a:t>
            </a:r>
            <a:endParaRPr/>
          </a:p>
        </p:txBody>
      </p:sp>
      <p:cxnSp>
        <p:nvCxnSpPr>
          <p:cNvPr id="1104" name="Google Shape;1104;p13"/>
          <p:cNvCxnSpPr/>
          <p:nvPr/>
        </p:nvCxnSpPr>
        <p:spPr>
          <a:xfrm>
            <a:off x="12962601" y="3455838"/>
            <a:ext cx="71" cy="2976189"/>
          </a:xfrm>
          <a:prstGeom prst="straightConnector1">
            <a:avLst/>
          </a:prstGeom>
          <a:noFill/>
          <a:ln cap="flat" cmpd="sng" w="19050">
            <a:solidFill>
              <a:srgbClr val="595959"/>
            </a:solidFill>
            <a:prstDash val="solid"/>
            <a:miter lim="800000"/>
            <a:headEnd len="sm" w="sm" type="none"/>
            <a:tailEnd len="sm" w="sm" type="none"/>
          </a:ln>
        </p:spPr>
      </p:cxnSp>
      <p:pic>
        <p:nvPicPr>
          <p:cNvPr descr="Play with solid fill" id="1105" name="Google Shape;1105;p13"/>
          <p:cNvPicPr preferRelativeResize="0"/>
          <p:nvPr/>
        </p:nvPicPr>
        <p:blipFill rotWithShape="1">
          <a:blip r:embed="rId12">
            <a:alphaModFix/>
          </a:blip>
          <a:srcRect b="0" l="0" r="0" t="0"/>
          <a:stretch/>
        </p:blipFill>
        <p:spPr>
          <a:xfrm flipH="1" rot="5400000">
            <a:off x="12842612" y="3138044"/>
            <a:ext cx="249736" cy="168687"/>
          </a:xfrm>
          <a:prstGeom prst="rect">
            <a:avLst/>
          </a:prstGeom>
          <a:noFill/>
          <a:ln>
            <a:noFill/>
          </a:ln>
        </p:spPr>
      </p:pic>
      <p:pic>
        <p:nvPicPr>
          <p:cNvPr descr="Play with solid fill" id="1106" name="Google Shape;1106;p13"/>
          <p:cNvPicPr preferRelativeResize="0"/>
          <p:nvPr/>
        </p:nvPicPr>
        <p:blipFill rotWithShape="1">
          <a:blip r:embed="rId12">
            <a:alphaModFix/>
          </a:blip>
          <a:srcRect b="0" l="0" r="0" t="0"/>
          <a:stretch/>
        </p:blipFill>
        <p:spPr>
          <a:xfrm flipH="1" rot="-5400000">
            <a:off x="12832678" y="6606207"/>
            <a:ext cx="249736" cy="168687"/>
          </a:xfrm>
          <a:prstGeom prst="rect">
            <a:avLst/>
          </a:prstGeom>
          <a:noFill/>
          <a:ln>
            <a:noFill/>
          </a:ln>
        </p:spPr>
      </p:pic>
      <p:sp>
        <p:nvSpPr>
          <p:cNvPr id="1107" name="Google Shape;1107;p13"/>
          <p:cNvSpPr txBox="1"/>
          <p:nvPr/>
        </p:nvSpPr>
        <p:spPr>
          <a:xfrm>
            <a:off x="4444774" y="3308228"/>
            <a:ext cx="2582618"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Conceptualising fairness: three pillars for medical algorithms and health equity</a:t>
            </a:r>
            <a:endParaRPr/>
          </a:p>
        </p:txBody>
      </p:sp>
      <p:sp>
        <p:nvSpPr>
          <p:cNvPr id="1108" name="Google Shape;1108;p13"/>
          <p:cNvSpPr/>
          <p:nvPr/>
        </p:nvSpPr>
        <p:spPr>
          <a:xfrm>
            <a:off x="10059388" y="3202225"/>
            <a:ext cx="2634003" cy="3583722"/>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09" name="Google Shape;1109;p13"/>
          <p:cNvSpPr/>
          <p:nvPr/>
        </p:nvSpPr>
        <p:spPr>
          <a:xfrm>
            <a:off x="7132868" y="3202225"/>
            <a:ext cx="2646308" cy="3583722"/>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cxnSp>
        <p:nvCxnSpPr>
          <p:cNvPr id="1110" name="Google Shape;1110;p13"/>
          <p:cNvCxnSpPr/>
          <p:nvPr/>
        </p:nvCxnSpPr>
        <p:spPr>
          <a:xfrm>
            <a:off x="4525851" y="4415136"/>
            <a:ext cx="2139931" cy="101"/>
          </a:xfrm>
          <a:prstGeom prst="straightConnector1">
            <a:avLst/>
          </a:prstGeom>
          <a:noFill/>
          <a:ln cap="flat" cmpd="sng" w="12700">
            <a:solidFill>
              <a:schemeClr val="dk1"/>
            </a:solidFill>
            <a:prstDash val="solid"/>
            <a:miter lim="800000"/>
            <a:headEnd len="sm" w="sm" type="none"/>
            <a:tailEnd len="sm" w="sm" type="none"/>
          </a:ln>
        </p:spPr>
      </p:cxnSp>
      <p:sp>
        <p:nvSpPr>
          <p:cNvPr id="1111" name="Google Shape;1111;p13"/>
          <p:cNvSpPr txBox="1"/>
          <p:nvPr/>
        </p:nvSpPr>
        <p:spPr>
          <a:xfrm>
            <a:off x="4519478" y="4525775"/>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RESOURCE TYPE</a:t>
            </a:r>
            <a:endParaRPr/>
          </a:p>
        </p:txBody>
      </p:sp>
      <p:sp>
        <p:nvSpPr>
          <p:cNvPr id="1112" name="Google Shape;1112;p13"/>
          <p:cNvSpPr txBox="1"/>
          <p:nvPr/>
        </p:nvSpPr>
        <p:spPr>
          <a:xfrm>
            <a:off x="4508015" y="5103803"/>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TAGS</a:t>
            </a:r>
            <a:endParaRPr/>
          </a:p>
        </p:txBody>
      </p:sp>
      <p:sp>
        <p:nvSpPr>
          <p:cNvPr id="1113" name="Google Shape;1113;p13"/>
          <p:cNvSpPr txBox="1"/>
          <p:nvPr/>
        </p:nvSpPr>
        <p:spPr>
          <a:xfrm>
            <a:off x="4520338" y="6013888"/>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LINK</a:t>
            </a:r>
            <a:endParaRPr/>
          </a:p>
        </p:txBody>
      </p:sp>
      <p:sp>
        <p:nvSpPr>
          <p:cNvPr id="1114" name="Google Shape;1114;p13"/>
          <p:cNvSpPr/>
          <p:nvPr/>
        </p:nvSpPr>
        <p:spPr>
          <a:xfrm>
            <a:off x="4601275" y="4790957"/>
            <a:ext cx="898920" cy="223696"/>
          </a:xfrm>
          <a:prstGeom prst="roundRect">
            <a:avLst>
              <a:gd fmla="val 7514" name="adj"/>
            </a:avLst>
          </a:prstGeom>
          <a:solidFill>
            <a:srgbClr val="C4E0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Article</a:t>
            </a:r>
            <a:endParaRPr/>
          </a:p>
        </p:txBody>
      </p:sp>
      <p:sp>
        <p:nvSpPr>
          <p:cNvPr id="1115" name="Google Shape;1115;p13"/>
          <p:cNvSpPr/>
          <p:nvPr/>
        </p:nvSpPr>
        <p:spPr>
          <a:xfrm>
            <a:off x="4589842" y="5368985"/>
            <a:ext cx="1735698" cy="260619"/>
          </a:xfrm>
          <a:prstGeom prst="roundRect">
            <a:avLst>
              <a:gd fmla="val 7514" name="adj"/>
            </a:avLst>
          </a:prstGeom>
          <a:solidFill>
            <a:srgbClr val="BBD6E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Machine learning</a:t>
            </a:r>
            <a:endParaRPr/>
          </a:p>
        </p:txBody>
      </p:sp>
      <p:sp>
        <p:nvSpPr>
          <p:cNvPr id="1116" name="Google Shape;1116;p13"/>
          <p:cNvSpPr/>
          <p:nvPr/>
        </p:nvSpPr>
        <p:spPr>
          <a:xfrm>
            <a:off x="4602165" y="5664176"/>
            <a:ext cx="1858753" cy="297542"/>
          </a:xfrm>
          <a:prstGeom prst="roundRect">
            <a:avLst>
              <a:gd fmla="val 7514" name="adj"/>
            </a:avLst>
          </a:prstGeom>
          <a:solidFill>
            <a:srgbClr val="D3BFD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Patient-centered care</a:t>
            </a:r>
            <a:endParaRPr/>
          </a:p>
        </p:txBody>
      </p:sp>
      <p:sp>
        <p:nvSpPr>
          <p:cNvPr id="1117" name="Google Shape;1117;p13"/>
          <p:cNvSpPr txBox="1"/>
          <p:nvPr/>
        </p:nvSpPr>
        <p:spPr>
          <a:xfrm>
            <a:off x="4507004" y="6222989"/>
            <a:ext cx="2053479" cy="4924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00">
                <a:solidFill>
                  <a:schemeClr val="dk1"/>
                </a:solidFill>
                <a:latin typeface="Arial"/>
                <a:ea typeface="Arial"/>
                <a:cs typeface="Arial"/>
                <a:sym typeface="Arial"/>
              </a:rPr>
              <a:t>https://pubmed.ncbi.nlm.nih.gov/35012941/</a:t>
            </a:r>
            <a:endParaRPr sz="1300">
              <a:solidFill>
                <a:schemeClr val="dk1"/>
              </a:solidFill>
              <a:latin typeface="Arial"/>
              <a:ea typeface="Arial"/>
              <a:cs typeface="Arial"/>
              <a:sym typeface="Arial"/>
            </a:endParaRPr>
          </a:p>
        </p:txBody>
      </p:sp>
      <p:sp>
        <p:nvSpPr>
          <p:cNvPr id="1118" name="Google Shape;1118;p13"/>
          <p:cNvSpPr txBox="1"/>
          <p:nvPr/>
        </p:nvSpPr>
        <p:spPr>
          <a:xfrm>
            <a:off x="6990419" y="813791"/>
            <a:ext cx="5252924" cy="323165"/>
          </a:xfrm>
          <a:prstGeom prst="rect">
            <a:avLst/>
          </a:prstGeom>
          <a:solidFill>
            <a:srgbClr val="FFF2C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[Example of possible embedded resource list from Airtable]</a:t>
            </a:r>
            <a:endParaRPr sz="1500">
              <a:solidFill>
                <a:schemeClr val="dk1"/>
              </a:solidFill>
              <a:latin typeface="Arial"/>
              <a:ea typeface="Arial"/>
              <a:cs typeface="Arial"/>
              <a:sym typeface="Arial"/>
            </a:endParaRPr>
          </a:p>
        </p:txBody>
      </p:sp>
      <p:sp>
        <p:nvSpPr>
          <p:cNvPr id="1119" name="Google Shape;1119;p13"/>
          <p:cNvSpPr txBox="1"/>
          <p:nvPr/>
        </p:nvSpPr>
        <p:spPr>
          <a:xfrm>
            <a:off x="7261439" y="3345142"/>
            <a:ext cx="2558007"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Intersectionality in Mental Health Care</a:t>
            </a:r>
            <a:endParaRPr/>
          </a:p>
        </p:txBody>
      </p:sp>
      <p:cxnSp>
        <p:nvCxnSpPr>
          <p:cNvPr id="1120" name="Google Shape;1120;p13"/>
          <p:cNvCxnSpPr/>
          <p:nvPr/>
        </p:nvCxnSpPr>
        <p:spPr>
          <a:xfrm>
            <a:off x="7317942" y="4415136"/>
            <a:ext cx="2139931" cy="101"/>
          </a:xfrm>
          <a:prstGeom prst="straightConnector1">
            <a:avLst/>
          </a:prstGeom>
          <a:noFill/>
          <a:ln cap="flat" cmpd="sng" w="12700">
            <a:solidFill>
              <a:schemeClr val="dk1"/>
            </a:solidFill>
            <a:prstDash val="solid"/>
            <a:miter lim="800000"/>
            <a:headEnd len="sm" w="sm" type="none"/>
            <a:tailEnd len="sm" w="sm" type="none"/>
          </a:ln>
        </p:spPr>
      </p:cxnSp>
      <p:sp>
        <p:nvSpPr>
          <p:cNvPr id="1121" name="Google Shape;1121;p13"/>
          <p:cNvSpPr txBox="1"/>
          <p:nvPr/>
        </p:nvSpPr>
        <p:spPr>
          <a:xfrm>
            <a:off x="7299272" y="4538072"/>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RESOURCE TYPE</a:t>
            </a:r>
            <a:endParaRPr/>
          </a:p>
        </p:txBody>
      </p:sp>
      <p:sp>
        <p:nvSpPr>
          <p:cNvPr id="1122" name="Google Shape;1122;p13"/>
          <p:cNvSpPr/>
          <p:nvPr/>
        </p:nvSpPr>
        <p:spPr>
          <a:xfrm>
            <a:off x="7393381" y="4790957"/>
            <a:ext cx="898920" cy="223696"/>
          </a:xfrm>
          <a:prstGeom prst="roundRect">
            <a:avLst>
              <a:gd fmla="val 7514" name="adj"/>
            </a:avLst>
          </a:prstGeom>
          <a:solidFill>
            <a:srgbClr val="FEE5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Tutorial</a:t>
            </a:r>
            <a:endParaRPr/>
          </a:p>
        </p:txBody>
      </p:sp>
      <p:sp>
        <p:nvSpPr>
          <p:cNvPr id="1123" name="Google Shape;1123;p13"/>
          <p:cNvSpPr txBox="1"/>
          <p:nvPr/>
        </p:nvSpPr>
        <p:spPr>
          <a:xfrm>
            <a:off x="7312399" y="5103802"/>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TAGS</a:t>
            </a:r>
            <a:endParaRPr/>
          </a:p>
        </p:txBody>
      </p:sp>
      <p:sp>
        <p:nvSpPr>
          <p:cNvPr id="1124" name="Google Shape;1124;p13"/>
          <p:cNvSpPr/>
          <p:nvPr/>
        </p:nvSpPr>
        <p:spPr>
          <a:xfrm>
            <a:off x="7295872" y="5344388"/>
            <a:ext cx="1735698" cy="260619"/>
          </a:xfrm>
          <a:prstGeom prst="roundRect">
            <a:avLst>
              <a:gd fmla="val 7514" name="adj"/>
            </a:avLst>
          </a:prstGeom>
          <a:solidFill>
            <a:srgbClr val="BBD6E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Machine learning</a:t>
            </a:r>
            <a:endParaRPr/>
          </a:p>
        </p:txBody>
      </p:sp>
      <p:sp>
        <p:nvSpPr>
          <p:cNvPr id="1125" name="Google Shape;1125;p13"/>
          <p:cNvSpPr/>
          <p:nvPr/>
        </p:nvSpPr>
        <p:spPr>
          <a:xfrm>
            <a:off x="7295900" y="5664229"/>
            <a:ext cx="1514199" cy="272927"/>
          </a:xfrm>
          <a:prstGeom prst="roundRect">
            <a:avLst>
              <a:gd fmla="val 7514" name="adj"/>
            </a:avLst>
          </a:prstGeom>
          <a:solidFill>
            <a:srgbClr val="F7CA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Intersectionality</a:t>
            </a:r>
            <a:endParaRPr/>
          </a:p>
        </p:txBody>
      </p:sp>
      <p:sp>
        <p:nvSpPr>
          <p:cNvPr id="1126" name="Google Shape;1126;p13"/>
          <p:cNvSpPr txBox="1"/>
          <p:nvPr/>
        </p:nvSpPr>
        <p:spPr>
          <a:xfrm>
            <a:off x="7250947" y="5976993"/>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LINK</a:t>
            </a:r>
            <a:endParaRPr/>
          </a:p>
        </p:txBody>
      </p:sp>
      <p:sp>
        <p:nvSpPr>
          <p:cNvPr id="1127" name="Google Shape;1127;p13"/>
          <p:cNvSpPr txBox="1"/>
          <p:nvPr/>
        </p:nvSpPr>
        <p:spPr>
          <a:xfrm>
            <a:off x="7237603" y="6186120"/>
            <a:ext cx="2508783" cy="6001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Arial"/>
                <a:ea typeface="Arial"/>
                <a:cs typeface="Arial"/>
                <a:sym typeface="Arial"/>
              </a:rPr>
              <a:t>https://fairlearn.org/v0.10/auto_examples/plot_intersectional_bias.html#references</a:t>
            </a:r>
            <a:endParaRPr sz="1100">
              <a:solidFill>
                <a:schemeClr val="dk1"/>
              </a:solidFill>
              <a:latin typeface="Arial"/>
              <a:ea typeface="Arial"/>
              <a:cs typeface="Arial"/>
              <a:sym typeface="Arial"/>
            </a:endParaRPr>
          </a:p>
        </p:txBody>
      </p:sp>
      <p:sp>
        <p:nvSpPr>
          <p:cNvPr id="1128" name="Google Shape;1128;p13"/>
          <p:cNvSpPr txBox="1"/>
          <p:nvPr/>
        </p:nvSpPr>
        <p:spPr>
          <a:xfrm>
            <a:off x="10126462" y="3222138"/>
            <a:ext cx="2582618" cy="116955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Arial"/>
                <a:ea typeface="Arial"/>
                <a:cs typeface="Arial"/>
                <a:sym typeface="Arial"/>
              </a:rPr>
              <a:t>Race and Racialization in Mental Health Research and Implications for Developing and Evaluating Machine Learning Models</a:t>
            </a:r>
            <a:endParaRPr/>
          </a:p>
        </p:txBody>
      </p:sp>
      <p:cxnSp>
        <p:nvCxnSpPr>
          <p:cNvPr id="1129" name="Google Shape;1129;p13"/>
          <p:cNvCxnSpPr/>
          <p:nvPr/>
        </p:nvCxnSpPr>
        <p:spPr>
          <a:xfrm>
            <a:off x="10282688" y="4439732"/>
            <a:ext cx="2139931" cy="101"/>
          </a:xfrm>
          <a:prstGeom prst="straightConnector1">
            <a:avLst/>
          </a:prstGeom>
          <a:noFill/>
          <a:ln cap="flat" cmpd="sng" w="12700">
            <a:solidFill>
              <a:schemeClr val="dk1"/>
            </a:solidFill>
            <a:prstDash val="solid"/>
            <a:miter lim="800000"/>
            <a:headEnd len="sm" w="sm" type="none"/>
            <a:tailEnd len="sm" w="sm" type="none"/>
          </a:ln>
        </p:spPr>
      </p:cxnSp>
      <p:sp>
        <p:nvSpPr>
          <p:cNvPr id="1130" name="Google Shape;1130;p13"/>
          <p:cNvSpPr txBox="1"/>
          <p:nvPr/>
        </p:nvSpPr>
        <p:spPr>
          <a:xfrm>
            <a:off x="10177942" y="4538072"/>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RESOURCE TYPE</a:t>
            </a:r>
            <a:endParaRPr/>
          </a:p>
        </p:txBody>
      </p:sp>
      <p:sp>
        <p:nvSpPr>
          <p:cNvPr id="1131" name="Google Shape;1131;p13"/>
          <p:cNvSpPr/>
          <p:nvPr/>
        </p:nvSpPr>
        <p:spPr>
          <a:xfrm>
            <a:off x="10284364" y="4803255"/>
            <a:ext cx="898920" cy="223696"/>
          </a:xfrm>
          <a:prstGeom prst="roundRect">
            <a:avLst>
              <a:gd fmla="val 7514" name="adj"/>
            </a:avLst>
          </a:prstGeom>
          <a:solidFill>
            <a:srgbClr val="C4E0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Article</a:t>
            </a:r>
            <a:endParaRPr/>
          </a:p>
        </p:txBody>
      </p:sp>
      <p:sp>
        <p:nvSpPr>
          <p:cNvPr id="1132" name="Google Shape;1132;p13"/>
          <p:cNvSpPr txBox="1"/>
          <p:nvPr/>
        </p:nvSpPr>
        <p:spPr>
          <a:xfrm>
            <a:off x="10191071" y="5103802"/>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TAGS</a:t>
            </a:r>
            <a:endParaRPr/>
          </a:p>
        </p:txBody>
      </p:sp>
      <p:sp>
        <p:nvSpPr>
          <p:cNvPr id="1133" name="Google Shape;1133;p13"/>
          <p:cNvSpPr/>
          <p:nvPr/>
        </p:nvSpPr>
        <p:spPr>
          <a:xfrm>
            <a:off x="10285207" y="5368984"/>
            <a:ext cx="1735698" cy="260619"/>
          </a:xfrm>
          <a:prstGeom prst="roundRect">
            <a:avLst>
              <a:gd fmla="val 7514" name="adj"/>
            </a:avLst>
          </a:prstGeom>
          <a:solidFill>
            <a:srgbClr val="BBD6E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Machine learning</a:t>
            </a:r>
            <a:endParaRPr/>
          </a:p>
        </p:txBody>
      </p:sp>
      <p:sp>
        <p:nvSpPr>
          <p:cNvPr id="1134" name="Google Shape;1134;p13"/>
          <p:cNvSpPr/>
          <p:nvPr/>
        </p:nvSpPr>
        <p:spPr>
          <a:xfrm>
            <a:off x="10285235" y="5688798"/>
            <a:ext cx="2006421" cy="309850"/>
          </a:xfrm>
          <a:prstGeom prst="roundRect">
            <a:avLst>
              <a:gd fmla="val 7514" name="adj"/>
            </a:avLst>
          </a:prstGeom>
          <a:solidFill>
            <a:srgbClr val="A5AFC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Continental populations</a:t>
            </a:r>
            <a:endParaRPr/>
          </a:p>
        </p:txBody>
      </p:sp>
      <p:sp>
        <p:nvSpPr>
          <p:cNvPr id="1135" name="Google Shape;1135;p13"/>
          <p:cNvSpPr txBox="1"/>
          <p:nvPr/>
        </p:nvSpPr>
        <p:spPr>
          <a:xfrm>
            <a:off x="10264866" y="6026186"/>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LINK</a:t>
            </a:r>
            <a:endParaRPr/>
          </a:p>
        </p:txBody>
      </p:sp>
      <p:sp>
        <p:nvSpPr>
          <p:cNvPr id="1136" name="Google Shape;1136;p13"/>
          <p:cNvSpPr txBox="1"/>
          <p:nvPr/>
        </p:nvSpPr>
        <p:spPr>
          <a:xfrm>
            <a:off x="10165447" y="6235313"/>
            <a:ext cx="2508783"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https://pubmed.ncbi.nlm.nih.gov/35673219/</a:t>
            </a:r>
            <a:endParaRPr sz="1901">
              <a:solidFill>
                <a:schemeClr val="dk1"/>
              </a:solidFill>
              <a:latin typeface="Arial"/>
              <a:ea typeface="Arial"/>
              <a:cs typeface="Arial"/>
              <a:sym typeface="Arial"/>
            </a:endParaRPr>
          </a:p>
        </p:txBody>
      </p:sp>
      <p:sp>
        <p:nvSpPr>
          <p:cNvPr id="1137" name="Google Shape;1137;p13"/>
          <p:cNvSpPr/>
          <p:nvPr/>
        </p:nvSpPr>
        <p:spPr>
          <a:xfrm>
            <a:off x="12242373" y="6690758"/>
            <a:ext cx="1795264" cy="1225949"/>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500">
                <a:solidFill>
                  <a:srgbClr val="3F3F3F"/>
                </a:solidFill>
                <a:latin typeface="Arial"/>
                <a:ea typeface="Arial"/>
                <a:cs typeface="Arial"/>
                <a:sym typeface="Arial"/>
              </a:rPr>
              <a:t>Users will have the option to contribute to a similar resource list here.</a:t>
            </a:r>
            <a:endParaRPr/>
          </a:p>
        </p:txBody>
      </p:sp>
      <p:pic>
        <p:nvPicPr>
          <p:cNvPr descr="Back outline" id="1138" name="Google Shape;1138;p13"/>
          <p:cNvPicPr preferRelativeResize="0"/>
          <p:nvPr/>
        </p:nvPicPr>
        <p:blipFill rotWithShape="1">
          <a:blip r:embed="rId13">
            <a:alphaModFix/>
          </a:blip>
          <a:srcRect b="0" l="0" r="0" t="0"/>
          <a:stretch/>
        </p:blipFill>
        <p:spPr>
          <a:xfrm rot="-9540000">
            <a:off x="12257178" y="7723547"/>
            <a:ext cx="569680" cy="7543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43" name="Shape 1143"/>
        <p:cNvGrpSpPr/>
        <p:nvPr/>
      </p:nvGrpSpPr>
      <p:grpSpPr>
        <a:xfrm>
          <a:off x="0" y="0"/>
          <a:ext cx="0" cy="0"/>
          <a:chOff x="0" y="0"/>
          <a:chExt cx="0" cy="0"/>
        </a:xfrm>
      </p:grpSpPr>
      <p:sp>
        <p:nvSpPr>
          <p:cNvPr id="1144" name="Google Shape;1144;p14"/>
          <p:cNvSpPr/>
          <p:nvPr/>
        </p:nvSpPr>
        <p:spPr>
          <a:xfrm>
            <a:off x="3720594" y="1470418"/>
            <a:ext cx="9591096" cy="6589471"/>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45" name="Google Shape;1145;p14"/>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46" name="Google Shape;1146;p14"/>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147" name="Google Shape;1147;p14"/>
          <p:cNvGrpSpPr/>
          <p:nvPr/>
        </p:nvGrpSpPr>
        <p:grpSpPr>
          <a:xfrm>
            <a:off x="240903" y="2098124"/>
            <a:ext cx="2505790" cy="1096491"/>
            <a:chOff x="257528" y="2401576"/>
            <a:chExt cx="2505790" cy="1096491"/>
          </a:xfrm>
        </p:grpSpPr>
        <p:sp>
          <p:nvSpPr>
            <p:cNvPr id="1148" name="Google Shape;1148;p14"/>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49" name="Google Shape;1149;p14"/>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150" name="Google Shape;1150;p14"/>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151" name="Google Shape;1151;p14"/>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152" name="Google Shape;1152;p14"/>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153" name="Google Shape;1153;p14"/>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154" name="Google Shape;1154;p14"/>
          <p:cNvGrpSpPr/>
          <p:nvPr/>
        </p:nvGrpSpPr>
        <p:grpSpPr>
          <a:xfrm>
            <a:off x="238650" y="3416037"/>
            <a:ext cx="2505790" cy="1096491"/>
            <a:chOff x="257527" y="3745779"/>
            <a:chExt cx="2505790" cy="1096491"/>
          </a:xfrm>
        </p:grpSpPr>
        <p:sp>
          <p:nvSpPr>
            <p:cNvPr id="1155" name="Google Shape;1155;p14"/>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56" name="Google Shape;1156;p14"/>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157" name="Google Shape;1157;p14"/>
          <p:cNvGrpSpPr/>
          <p:nvPr/>
        </p:nvGrpSpPr>
        <p:grpSpPr>
          <a:xfrm>
            <a:off x="233195" y="4734792"/>
            <a:ext cx="2505790" cy="1096491"/>
            <a:chOff x="257527" y="5090521"/>
            <a:chExt cx="2505790" cy="1096491"/>
          </a:xfrm>
        </p:grpSpPr>
        <p:sp>
          <p:nvSpPr>
            <p:cNvPr id="1158" name="Google Shape;1158;p14"/>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59" name="Google Shape;1159;p14"/>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160" name="Google Shape;1160;p14"/>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161" name="Google Shape;1161;p14"/>
          <p:cNvGrpSpPr/>
          <p:nvPr/>
        </p:nvGrpSpPr>
        <p:grpSpPr>
          <a:xfrm>
            <a:off x="240903" y="6055449"/>
            <a:ext cx="2505790" cy="1096491"/>
            <a:chOff x="255275" y="6447309"/>
            <a:chExt cx="2505790" cy="1096491"/>
          </a:xfrm>
        </p:grpSpPr>
        <p:sp>
          <p:nvSpPr>
            <p:cNvPr id="1162" name="Google Shape;1162;p14"/>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63" name="Google Shape;1163;p14"/>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164" name="Google Shape;1164;p14"/>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165" name="Google Shape;1165;p14"/>
          <p:cNvSpPr/>
          <p:nvPr/>
        </p:nvSpPr>
        <p:spPr>
          <a:xfrm>
            <a:off x="123580" y="7259005"/>
            <a:ext cx="2740634" cy="871996"/>
          </a:xfrm>
          <a:prstGeom prst="rect">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66" name="Google Shape;1166;p14"/>
          <p:cNvSpPr txBox="1"/>
          <p:nvPr/>
        </p:nvSpPr>
        <p:spPr>
          <a:xfrm>
            <a:off x="3905037" y="646102"/>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Share Your Feedback</a:t>
            </a:r>
            <a:endParaRPr/>
          </a:p>
        </p:txBody>
      </p:sp>
      <p:pic>
        <p:nvPicPr>
          <p:cNvPr descr="Cursor with solid fill" id="1167" name="Google Shape;1167;p14"/>
          <p:cNvPicPr preferRelativeResize="0"/>
          <p:nvPr/>
        </p:nvPicPr>
        <p:blipFill rotWithShape="1">
          <a:blip r:embed="rId5">
            <a:alphaModFix/>
          </a:blip>
          <a:srcRect b="0" l="0" r="0" t="0"/>
          <a:stretch/>
        </p:blipFill>
        <p:spPr>
          <a:xfrm>
            <a:off x="2142437" y="7669289"/>
            <a:ext cx="729498" cy="757832"/>
          </a:xfrm>
          <a:prstGeom prst="rect">
            <a:avLst/>
          </a:prstGeom>
          <a:noFill/>
          <a:ln>
            <a:noFill/>
          </a:ln>
        </p:spPr>
      </p:pic>
      <p:sp>
        <p:nvSpPr>
          <p:cNvPr id="1168" name="Google Shape;1168;p14"/>
          <p:cNvSpPr txBox="1"/>
          <p:nvPr/>
        </p:nvSpPr>
        <p:spPr>
          <a:xfrm>
            <a:off x="4235738" y="1967696"/>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Name:</a:t>
            </a:r>
            <a:endParaRPr/>
          </a:p>
        </p:txBody>
      </p:sp>
      <p:sp>
        <p:nvSpPr>
          <p:cNvPr id="1169" name="Google Shape;1169;p14"/>
          <p:cNvSpPr txBox="1"/>
          <p:nvPr/>
        </p:nvSpPr>
        <p:spPr>
          <a:xfrm>
            <a:off x="4236534" y="2496530"/>
            <a:ext cx="2791812"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Email:</a:t>
            </a:r>
            <a:endParaRPr/>
          </a:p>
        </p:txBody>
      </p:sp>
      <p:sp>
        <p:nvSpPr>
          <p:cNvPr id="1170" name="Google Shape;1170;p14"/>
          <p:cNvSpPr txBox="1"/>
          <p:nvPr/>
        </p:nvSpPr>
        <p:spPr>
          <a:xfrm>
            <a:off x="4236562" y="3049959"/>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Role/Position:</a:t>
            </a:r>
            <a:endParaRPr/>
          </a:p>
        </p:txBody>
      </p:sp>
      <p:sp>
        <p:nvSpPr>
          <p:cNvPr id="1171" name="Google Shape;1171;p14"/>
          <p:cNvSpPr txBox="1"/>
          <p:nvPr/>
        </p:nvSpPr>
        <p:spPr>
          <a:xfrm>
            <a:off x="4237359" y="3640285"/>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Department Type:</a:t>
            </a:r>
            <a:endParaRPr/>
          </a:p>
        </p:txBody>
      </p:sp>
      <p:sp>
        <p:nvSpPr>
          <p:cNvPr id="1172" name="Google Shape;1172;p14"/>
          <p:cNvSpPr txBox="1"/>
          <p:nvPr/>
        </p:nvSpPr>
        <p:spPr>
          <a:xfrm>
            <a:off x="7858064" y="811745"/>
            <a:ext cx="4293091" cy="323165"/>
          </a:xfrm>
          <a:prstGeom prst="rect">
            <a:avLst/>
          </a:prstGeom>
          <a:solidFill>
            <a:srgbClr val="FFF2C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[Example of possible embedded feedback form]</a:t>
            </a:r>
            <a:endParaRPr sz="1500">
              <a:solidFill>
                <a:schemeClr val="dk1"/>
              </a:solidFill>
              <a:latin typeface="Arial"/>
              <a:ea typeface="Arial"/>
              <a:cs typeface="Arial"/>
              <a:sym typeface="Arial"/>
            </a:endParaRPr>
          </a:p>
        </p:txBody>
      </p:sp>
      <p:sp>
        <p:nvSpPr>
          <p:cNvPr id="1173" name="Google Shape;1173;p14"/>
          <p:cNvSpPr/>
          <p:nvPr/>
        </p:nvSpPr>
        <p:spPr>
          <a:xfrm>
            <a:off x="7415729" y="1967752"/>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Calibri"/>
                <a:ea typeface="Calibri"/>
                <a:cs typeface="Calibri"/>
                <a:sym typeface="Calibri"/>
              </a:rPr>
              <a:t>Tope</a:t>
            </a:r>
            <a:endParaRPr sz="1901">
              <a:solidFill>
                <a:schemeClr val="lt1"/>
              </a:solidFill>
              <a:latin typeface="Calibri"/>
              <a:ea typeface="Calibri"/>
              <a:cs typeface="Calibri"/>
              <a:sym typeface="Calibri"/>
            </a:endParaRPr>
          </a:p>
        </p:txBody>
      </p:sp>
      <p:sp>
        <p:nvSpPr>
          <p:cNvPr id="1174" name="Google Shape;1174;p14"/>
          <p:cNvSpPr txBox="1"/>
          <p:nvPr/>
        </p:nvSpPr>
        <p:spPr>
          <a:xfrm>
            <a:off x="3905361" y="1635637"/>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500">
                <a:solidFill>
                  <a:schemeClr val="dk1"/>
                </a:solidFill>
                <a:latin typeface="Arial"/>
                <a:ea typeface="Arial"/>
                <a:cs typeface="Arial"/>
                <a:sym typeface="Arial"/>
              </a:rPr>
              <a:t>User Information</a:t>
            </a:r>
            <a:endParaRPr/>
          </a:p>
        </p:txBody>
      </p:sp>
      <p:sp>
        <p:nvSpPr>
          <p:cNvPr id="1175" name="Google Shape;1175;p14"/>
          <p:cNvSpPr/>
          <p:nvPr/>
        </p:nvSpPr>
        <p:spPr>
          <a:xfrm>
            <a:off x="7417104" y="2496585"/>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76" name="Google Shape;1176;p14"/>
          <p:cNvSpPr/>
          <p:nvPr/>
        </p:nvSpPr>
        <p:spPr>
          <a:xfrm>
            <a:off x="7418479" y="3050015"/>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77" name="Google Shape;1177;p14"/>
          <p:cNvSpPr/>
          <p:nvPr/>
        </p:nvSpPr>
        <p:spPr>
          <a:xfrm>
            <a:off x="7418507" y="3640340"/>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78" name="Google Shape;1178;p14"/>
          <p:cNvSpPr txBox="1"/>
          <p:nvPr/>
        </p:nvSpPr>
        <p:spPr>
          <a:xfrm>
            <a:off x="3906097" y="4181417"/>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500">
                <a:solidFill>
                  <a:schemeClr val="dk1"/>
                </a:solidFill>
                <a:latin typeface="Arial"/>
                <a:ea typeface="Arial"/>
                <a:cs typeface="Arial"/>
                <a:sym typeface="Arial"/>
              </a:rPr>
              <a:t>Usage Context</a:t>
            </a:r>
            <a:endParaRPr/>
          </a:p>
        </p:txBody>
      </p:sp>
      <p:sp>
        <p:nvSpPr>
          <p:cNvPr id="1179" name="Google Shape;1179;p14"/>
          <p:cNvSpPr txBox="1"/>
          <p:nvPr/>
        </p:nvSpPr>
        <p:spPr>
          <a:xfrm>
            <a:off x="4235738" y="4587267"/>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Purpose of Use:</a:t>
            </a:r>
            <a:endParaRPr/>
          </a:p>
        </p:txBody>
      </p:sp>
      <p:sp>
        <p:nvSpPr>
          <p:cNvPr id="1180" name="Google Shape;1180;p14"/>
          <p:cNvSpPr/>
          <p:nvPr/>
        </p:nvSpPr>
        <p:spPr>
          <a:xfrm>
            <a:off x="7419883" y="4575022"/>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81" name="Google Shape;1181;p14"/>
          <p:cNvSpPr txBox="1"/>
          <p:nvPr/>
        </p:nvSpPr>
        <p:spPr>
          <a:xfrm>
            <a:off x="4236534" y="5300577"/>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Frequency of Use:</a:t>
            </a:r>
            <a:endParaRPr/>
          </a:p>
        </p:txBody>
      </p:sp>
      <p:sp>
        <p:nvSpPr>
          <p:cNvPr id="1182" name="Google Shape;1182;p14"/>
          <p:cNvSpPr/>
          <p:nvPr/>
        </p:nvSpPr>
        <p:spPr>
          <a:xfrm>
            <a:off x="7407587" y="5312929"/>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Calibri"/>
                <a:ea typeface="Calibri"/>
                <a:cs typeface="Calibri"/>
                <a:sym typeface="Calibri"/>
              </a:rPr>
              <a:t>ff</a:t>
            </a:r>
            <a:endParaRPr sz="1901">
              <a:solidFill>
                <a:schemeClr val="lt1"/>
              </a:solidFill>
              <a:latin typeface="Calibri"/>
              <a:ea typeface="Calibri"/>
              <a:cs typeface="Calibri"/>
              <a:sym typeface="Calibri"/>
            </a:endParaRPr>
          </a:p>
        </p:txBody>
      </p:sp>
      <p:sp>
        <p:nvSpPr>
          <p:cNvPr id="1183" name="Google Shape;1183;p14"/>
          <p:cNvSpPr txBox="1"/>
          <p:nvPr/>
        </p:nvSpPr>
        <p:spPr>
          <a:xfrm>
            <a:off x="3906834" y="5890902"/>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500">
                <a:solidFill>
                  <a:schemeClr val="dk1"/>
                </a:solidFill>
                <a:latin typeface="Arial"/>
                <a:ea typeface="Arial"/>
                <a:cs typeface="Arial"/>
                <a:sym typeface="Arial"/>
              </a:rPr>
              <a:t>Usability &amp; Customization</a:t>
            </a:r>
            <a:endParaRPr/>
          </a:p>
        </p:txBody>
      </p:sp>
      <p:sp>
        <p:nvSpPr>
          <p:cNvPr id="1184" name="Google Shape;1184;p14"/>
          <p:cNvSpPr txBox="1"/>
          <p:nvPr/>
        </p:nvSpPr>
        <p:spPr>
          <a:xfrm>
            <a:off x="4065184" y="6284453"/>
            <a:ext cx="2582618"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How easy is it to navigate the dashboard?</a:t>
            </a:r>
            <a:endParaRPr/>
          </a:p>
        </p:txBody>
      </p:sp>
      <p:sp>
        <p:nvSpPr>
          <p:cNvPr id="1185" name="Google Shape;1185;p14"/>
          <p:cNvSpPr/>
          <p:nvPr/>
        </p:nvSpPr>
        <p:spPr>
          <a:xfrm>
            <a:off x="10714771" y="2897219"/>
            <a:ext cx="2447482" cy="1291628"/>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n-US" sz="1500">
                <a:solidFill>
                  <a:srgbClr val="3F3F3F"/>
                </a:solidFill>
                <a:latin typeface="Arial"/>
                <a:ea typeface="Arial"/>
                <a:cs typeface="Arial"/>
                <a:sym typeface="Arial"/>
              </a:rPr>
              <a:t>Example Answers</a:t>
            </a:r>
            <a:endParaRPr sz="1901">
              <a:solidFill>
                <a:srgbClr val="3F3F3F"/>
              </a:solidFill>
              <a:latin typeface="Calibri"/>
              <a:ea typeface="Calibri"/>
              <a:cs typeface="Calibri"/>
              <a:sym typeface="Calibri"/>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Research</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Clinical Practice</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Educational</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Other (please specify)</a:t>
            </a:r>
            <a:endParaRPr/>
          </a:p>
        </p:txBody>
      </p:sp>
      <p:sp>
        <p:nvSpPr>
          <p:cNvPr id="1186" name="Google Shape;1186;p14"/>
          <p:cNvSpPr/>
          <p:nvPr/>
        </p:nvSpPr>
        <p:spPr>
          <a:xfrm>
            <a:off x="10717660" y="4307453"/>
            <a:ext cx="2447457" cy="1447489"/>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n-US" sz="1500">
                <a:solidFill>
                  <a:srgbClr val="3F3F3F"/>
                </a:solidFill>
                <a:latin typeface="Arial"/>
                <a:ea typeface="Arial"/>
                <a:cs typeface="Arial"/>
                <a:sym typeface="Arial"/>
              </a:rPr>
              <a:t>Example Answers</a:t>
            </a:r>
            <a:endParaRPr sz="1901">
              <a:solidFill>
                <a:srgbClr val="3F3F3F"/>
              </a:solidFill>
              <a:latin typeface="Calibri"/>
              <a:ea typeface="Calibri"/>
              <a:cs typeface="Calibri"/>
              <a:sym typeface="Calibri"/>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Daily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Weekly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Monthly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Rarely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First time</a:t>
            </a:r>
            <a:endParaRPr/>
          </a:p>
        </p:txBody>
      </p:sp>
      <p:sp>
        <p:nvSpPr>
          <p:cNvPr id="1187" name="Google Shape;1187;p14"/>
          <p:cNvSpPr/>
          <p:nvPr/>
        </p:nvSpPr>
        <p:spPr>
          <a:xfrm>
            <a:off x="7407587" y="6395193"/>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88" name="Google Shape;1188;p14"/>
          <p:cNvSpPr/>
          <p:nvPr/>
        </p:nvSpPr>
        <p:spPr>
          <a:xfrm>
            <a:off x="10717660" y="5928402"/>
            <a:ext cx="2447457" cy="1447489"/>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n-US" sz="1500">
                <a:solidFill>
                  <a:srgbClr val="3F3F3F"/>
                </a:solidFill>
                <a:latin typeface="Arial"/>
                <a:ea typeface="Arial"/>
                <a:cs typeface="Arial"/>
                <a:sym typeface="Arial"/>
              </a:rPr>
              <a:t>Example Answers</a:t>
            </a:r>
            <a:endParaRPr sz="1901">
              <a:solidFill>
                <a:srgbClr val="3F3F3F"/>
              </a:solidFill>
              <a:latin typeface="Calibri"/>
              <a:ea typeface="Calibri"/>
              <a:cs typeface="Calibri"/>
              <a:sym typeface="Calibri"/>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Very easy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Somewhat easy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Neutral</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Somewhat difficult</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Very difficult</a:t>
            </a:r>
            <a:endParaRPr/>
          </a:p>
        </p:txBody>
      </p:sp>
      <p:pic>
        <p:nvPicPr>
          <p:cNvPr descr="Line arrow: Clockwise curve outline" id="1189" name="Google Shape;1189;p14"/>
          <p:cNvPicPr preferRelativeResize="0"/>
          <p:nvPr/>
        </p:nvPicPr>
        <p:blipFill rotWithShape="1">
          <a:blip r:embed="rId6">
            <a:alphaModFix/>
          </a:blip>
          <a:srcRect b="0" l="0" r="0" t="0"/>
          <a:stretch/>
        </p:blipFill>
        <p:spPr>
          <a:xfrm rot="-6960000">
            <a:off x="10206120" y="4892481"/>
            <a:ext cx="670202" cy="756489"/>
          </a:xfrm>
          <a:prstGeom prst="rect">
            <a:avLst/>
          </a:prstGeom>
          <a:noFill/>
          <a:ln>
            <a:noFill/>
          </a:ln>
        </p:spPr>
      </p:pic>
      <p:pic>
        <p:nvPicPr>
          <p:cNvPr descr="Line arrow: Clockwise curve outline" id="1190" name="Google Shape;1190;p14"/>
          <p:cNvPicPr preferRelativeResize="0"/>
          <p:nvPr/>
        </p:nvPicPr>
        <p:blipFill rotWithShape="1">
          <a:blip r:embed="rId6">
            <a:alphaModFix/>
          </a:blip>
          <a:srcRect b="0" l="0" r="0" t="0"/>
          <a:stretch/>
        </p:blipFill>
        <p:spPr>
          <a:xfrm rot="-6960000">
            <a:off x="10208484" y="3974420"/>
            <a:ext cx="670202" cy="756489"/>
          </a:xfrm>
          <a:prstGeom prst="rect">
            <a:avLst/>
          </a:prstGeom>
          <a:noFill/>
          <a:ln>
            <a:noFill/>
          </a:ln>
        </p:spPr>
      </p:pic>
      <p:pic>
        <p:nvPicPr>
          <p:cNvPr descr="Line arrow: Clockwise curve outline" id="1191" name="Google Shape;1191;p14"/>
          <p:cNvPicPr preferRelativeResize="0"/>
          <p:nvPr/>
        </p:nvPicPr>
        <p:blipFill rotWithShape="1">
          <a:blip r:embed="rId6">
            <a:alphaModFix/>
          </a:blip>
          <a:srcRect b="0" l="0" r="0" t="0"/>
          <a:stretch/>
        </p:blipFill>
        <p:spPr>
          <a:xfrm rot="-6960000">
            <a:off x="10210848" y="6054398"/>
            <a:ext cx="670202" cy="756489"/>
          </a:xfrm>
          <a:prstGeom prst="rect">
            <a:avLst/>
          </a:prstGeom>
          <a:noFill/>
          <a:ln>
            <a:noFill/>
          </a:ln>
        </p:spPr>
      </p:pic>
      <p:pic>
        <p:nvPicPr>
          <p:cNvPr descr="Caret Left with solid fill" id="1192" name="Google Shape;1192;p14"/>
          <p:cNvPicPr preferRelativeResize="0"/>
          <p:nvPr/>
        </p:nvPicPr>
        <p:blipFill rotWithShape="1">
          <a:blip r:embed="rId7">
            <a:alphaModFix/>
          </a:blip>
          <a:srcRect b="0" l="0" r="0" t="0"/>
          <a:stretch/>
        </p:blipFill>
        <p:spPr>
          <a:xfrm rot="-5400000">
            <a:off x="9808187" y="4500284"/>
            <a:ext cx="481581" cy="472027"/>
          </a:xfrm>
          <a:prstGeom prst="rect">
            <a:avLst/>
          </a:prstGeom>
          <a:noFill/>
          <a:ln>
            <a:noFill/>
          </a:ln>
        </p:spPr>
      </p:pic>
      <p:pic>
        <p:nvPicPr>
          <p:cNvPr descr="Caret Left with solid fill" id="1193" name="Google Shape;1193;p14"/>
          <p:cNvPicPr preferRelativeResize="0"/>
          <p:nvPr/>
        </p:nvPicPr>
        <p:blipFill rotWithShape="1">
          <a:blip r:embed="rId7">
            <a:alphaModFix/>
          </a:blip>
          <a:srcRect b="0" l="0" r="0" t="0"/>
          <a:stretch/>
        </p:blipFill>
        <p:spPr>
          <a:xfrm rot="-5400000">
            <a:off x="9822528" y="5231863"/>
            <a:ext cx="481581" cy="472027"/>
          </a:xfrm>
          <a:prstGeom prst="rect">
            <a:avLst/>
          </a:prstGeom>
          <a:noFill/>
          <a:ln>
            <a:noFill/>
          </a:ln>
        </p:spPr>
      </p:pic>
      <p:pic>
        <p:nvPicPr>
          <p:cNvPr descr="Caret Left with solid fill" id="1194" name="Google Shape;1194;p14"/>
          <p:cNvPicPr preferRelativeResize="0"/>
          <p:nvPr/>
        </p:nvPicPr>
        <p:blipFill rotWithShape="1">
          <a:blip r:embed="rId7">
            <a:alphaModFix/>
          </a:blip>
          <a:srcRect b="0" l="0" r="0" t="0"/>
          <a:stretch/>
        </p:blipFill>
        <p:spPr>
          <a:xfrm rot="-5400000">
            <a:off x="9836869" y="6336403"/>
            <a:ext cx="481581" cy="472027"/>
          </a:xfrm>
          <a:prstGeom prst="rect">
            <a:avLst/>
          </a:prstGeom>
          <a:noFill/>
          <a:ln>
            <a:noFill/>
          </a:ln>
        </p:spPr>
      </p:pic>
      <p:sp>
        <p:nvSpPr>
          <p:cNvPr id="1195" name="Google Shape;1195;p14"/>
          <p:cNvSpPr/>
          <p:nvPr/>
        </p:nvSpPr>
        <p:spPr>
          <a:xfrm>
            <a:off x="7329612" y="7515643"/>
            <a:ext cx="411464" cy="397075"/>
          </a:xfrm>
          <a:prstGeom prst="roundRect">
            <a:avLst>
              <a:gd fmla="val 16667" name="adj"/>
            </a:avLst>
          </a:prstGeom>
          <a:solidFill>
            <a:srgbClr val="D8D8D8"/>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900">
                <a:solidFill>
                  <a:srgbClr val="3F3F3F"/>
                </a:solidFill>
                <a:latin typeface="Calibri"/>
                <a:ea typeface="Calibri"/>
                <a:cs typeface="Calibri"/>
                <a:sym typeface="Calibri"/>
              </a:rPr>
              <a:t>1</a:t>
            </a:r>
            <a:endParaRPr b="1" sz="1901">
              <a:solidFill>
                <a:srgbClr val="3F3F3F"/>
              </a:solidFill>
              <a:latin typeface="Calibri"/>
              <a:ea typeface="Calibri"/>
              <a:cs typeface="Calibri"/>
              <a:sym typeface="Calibri"/>
            </a:endParaRPr>
          </a:p>
        </p:txBody>
      </p:sp>
      <p:sp>
        <p:nvSpPr>
          <p:cNvPr id="1196" name="Google Shape;1196;p14"/>
          <p:cNvSpPr/>
          <p:nvPr/>
        </p:nvSpPr>
        <p:spPr>
          <a:xfrm>
            <a:off x="7861853" y="7515641"/>
            <a:ext cx="411464" cy="397075"/>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Calibri"/>
                <a:ea typeface="Calibri"/>
                <a:cs typeface="Calibri"/>
                <a:sym typeface="Calibri"/>
              </a:rPr>
              <a:t>2</a:t>
            </a:r>
            <a:endParaRPr/>
          </a:p>
        </p:txBody>
      </p:sp>
      <p:sp>
        <p:nvSpPr>
          <p:cNvPr id="1197" name="Google Shape;1197;p14"/>
          <p:cNvSpPr/>
          <p:nvPr/>
        </p:nvSpPr>
        <p:spPr>
          <a:xfrm>
            <a:off x="8408579" y="7515641"/>
            <a:ext cx="411464" cy="397075"/>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Calibri"/>
                <a:ea typeface="Calibri"/>
                <a:cs typeface="Calibri"/>
                <a:sym typeface="Calibri"/>
              </a:rPr>
              <a:t>3</a:t>
            </a:r>
            <a:endParaRPr/>
          </a:p>
        </p:txBody>
      </p:sp>
      <p:sp>
        <p:nvSpPr>
          <p:cNvPr id="1198" name="Google Shape;1198;p14"/>
          <p:cNvSpPr/>
          <p:nvPr/>
        </p:nvSpPr>
        <p:spPr>
          <a:xfrm>
            <a:off x="8939244" y="7515641"/>
            <a:ext cx="411464" cy="397075"/>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Calibri"/>
                <a:ea typeface="Calibri"/>
                <a:cs typeface="Calibri"/>
                <a:sym typeface="Calibri"/>
              </a:rPr>
              <a:t>4</a:t>
            </a:r>
            <a:endParaRPr/>
          </a:p>
        </p:txBody>
      </p:sp>
      <p:pic>
        <p:nvPicPr>
          <p:cNvPr descr="Caret Left with solid fill" id="1199" name="Google Shape;1199;p14"/>
          <p:cNvPicPr preferRelativeResize="0"/>
          <p:nvPr/>
        </p:nvPicPr>
        <p:blipFill rotWithShape="1">
          <a:blip r:embed="rId7">
            <a:alphaModFix/>
          </a:blip>
          <a:srcRect b="0" l="0" r="0" t="0"/>
          <a:stretch/>
        </p:blipFill>
        <p:spPr>
          <a:xfrm rot="10800000">
            <a:off x="9394559" y="7469633"/>
            <a:ext cx="481581" cy="472027"/>
          </a:xfrm>
          <a:prstGeom prst="rect">
            <a:avLst/>
          </a:prstGeom>
          <a:noFill/>
          <a:ln>
            <a:noFill/>
          </a:ln>
        </p:spPr>
      </p:pic>
      <p:pic>
        <p:nvPicPr>
          <p:cNvPr descr="Caret Left with solid fill" id="1200" name="Google Shape;1200;p14"/>
          <p:cNvPicPr preferRelativeResize="0"/>
          <p:nvPr/>
        </p:nvPicPr>
        <p:blipFill rotWithShape="1">
          <a:blip r:embed="rId7">
            <a:alphaModFix/>
          </a:blip>
          <a:srcRect b="0" l="0" r="0" t="0"/>
          <a:stretch/>
        </p:blipFill>
        <p:spPr>
          <a:xfrm>
            <a:off x="6858308" y="7469632"/>
            <a:ext cx="481581" cy="472027"/>
          </a:xfrm>
          <a:prstGeom prst="rect">
            <a:avLst/>
          </a:prstGeom>
          <a:noFill/>
          <a:ln>
            <a:noFill/>
          </a:ln>
        </p:spPr>
      </p:pic>
      <p:sp>
        <p:nvSpPr>
          <p:cNvPr id="1201" name="Google Shape;1201;p14"/>
          <p:cNvSpPr/>
          <p:nvPr/>
        </p:nvSpPr>
        <p:spPr>
          <a:xfrm>
            <a:off x="4352557" y="7018923"/>
            <a:ext cx="2346991" cy="1102955"/>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500">
                <a:solidFill>
                  <a:srgbClr val="3F3F3F"/>
                </a:solidFill>
                <a:latin typeface="Arial"/>
                <a:ea typeface="Arial"/>
                <a:cs typeface="Arial"/>
                <a:sym typeface="Arial"/>
              </a:rPr>
              <a:t>Additional pages for questions on visualizations, insights, suggestions, etc. </a:t>
            </a:r>
            <a:endParaRPr/>
          </a:p>
        </p:txBody>
      </p:sp>
      <p:pic>
        <p:nvPicPr>
          <p:cNvPr descr="Back outline" id="1202" name="Google Shape;1202;p14"/>
          <p:cNvPicPr preferRelativeResize="0"/>
          <p:nvPr/>
        </p:nvPicPr>
        <p:blipFill rotWithShape="1">
          <a:blip r:embed="rId8">
            <a:alphaModFix/>
          </a:blip>
          <a:srcRect b="0" l="0" r="0" t="0"/>
          <a:stretch/>
        </p:blipFill>
        <p:spPr>
          <a:xfrm rot="2460000">
            <a:off x="6754122" y="6846699"/>
            <a:ext cx="670202" cy="72777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6" name="Shape 1206"/>
        <p:cNvGrpSpPr/>
        <p:nvPr/>
      </p:nvGrpSpPr>
      <p:grpSpPr>
        <a:xfrm>
          <a:off x="0" y="0"/>
          <a:ext cx="0" cy="0"/>
          <a:chOff x="0" y="0"/>
          <a:chExt cx="0" cy="0"/>
        </a:xfrm>
      </p:grpSpPr>
      <p:sp>
        <p:nvSpPr>
          <p:cNvPr id="1207" name="Google Shape;1207;p15"/>
          <p:cNvSpPr txBox="1"/>
          <p:nvPr>
            <p:ph type="ctrTitle"/>
          </p:nvPr>
        </p:nvSpPr>
        <p:spPr>
          <a:xfrm>
            <a:off x="1595869" y="4385092"/>
            <a:ext cx="9605532" cy="202064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2"/>
              </a:buClr>
              <a:buSzPts val="6000"/>
              <a:buFont typeface="Open Sans"/>
              <a:buNone/>
            </a:pPr>
            <a:r>
              <a:rPr b="1" lang="en-US" sz="6000"/>
              <a:t>Video Brainstorming: </a:t>
            </a:r>
            <a:r>
              <a:rPr i="1" lang="en-US" sz="6000"/>
              <a:t>User Personas</a:t>
            </a:r>
            <a:endParaRPr/>
          </a:p>
        </p:txBody>
      </p:sp>
      <p:sp>
        <p:nvSpPr>
          <p:cNvPr id="1208" name="Google Shape;1208;p15"/>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98989"/>
              </a:buClr>
              <a:buSzPts val="702"/>
              <a:buFont typeface="Manuale"/>
              <a:buNone/>
            </a:pPr>
            <a:fld id="{00000000-1234-1234-1234-123412341234}" type="slidenum">
              <a:rPr b="1" i="0" lang="en-US" sz="702" u="none" cap="none" strike="noStrike">
                <a:solidFill>
                  <a:srgbClr val="898989"/>
                </a:solidFill>
                <a:latin typeface="Manuale"/>
                <a:ea typeface="Manuale"/>
                <a:cs typeface="Manuale"/>
                <a:sym typeface="Manuale"/>
              </a:rPr>
              <a:t>‹#›</a:t>
            </a:fld>
            <a:endParaRPr b="1" i="0" sz="702" u="none" cap="none" strike="noStrike">
              <a:solidFill>
                <a:srgbClr val="898989"/>
              </a:solidFill>
              <a:latin typeface="Manuale"/>
              <a:ea typeface="Manuale"/>
              <a:cs typeface="Manuale"/>
              <a:sym typeface="Manuale"/>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2" name="Shape 1212"/>
        <p:cNvGrpSpPr/>
        <p:nvPr/>
      </p:nvGrpSpPr>
      <p:grpSpPr>
        <a:xfrm>
          <a:off x="0" y="0"/>
          <a:ext cx="0" cy="0"/>
          <a:chOff x="0" y="0"/>
          <a:chExt cx="0" cy="0"/>
        </a:xfrm>
      </p:grpSpPr>
      <p:pic>
        <p:nvPicPr>
          <p:cNvPr descr="A cartoon of a child&#10;&#10;Description automatically generated" id="1213" name="Google Shape;1213;p16"/>
          <p:cNvPicPr preferRelativeResize="0"/>
          <p:nvPr/>
        </p:nvPicPr>
        <p:blipFill rotWithShape="1">
          <a:blip r:embed="rId3">
            <a:alphaModFix/>
          </a:blip>
          <a:srcRect b="0" l="0" r="0" t="0"/>
          <a:stretch/>
        </p:blipFill>
        <p:spPr>
          <a:xfrm>
            <a:off x="8790145" y="3775051"/>
            <a:ext cx="1987792" cy="2001615"/>
          </a:xfrm>
          <a:prstGeom prst="ellipse">
            <a:avLst/>
          </a:prstGeom>
          <a:noFill/>
          <a:ln>
            <a:noFill/>
          </a:ln>
        </p:spPr>
      </p:pic>
      <p:sp>
        <p:nvSpPr>
          <p:cNvPr id="1214" name="Google Shape;1214;p16"/>
          <p:cNvSpPr txBox="1"/>
          <p:nvPr>
            <p:ph type="title"/>
          </p:nvPr>
        </p:nvSpPr>
        <p:spPr>
          <a:xfrm>
            <a:off x="1610443" y="679806"/>
            <a:ext cx="11935654" cy="755496"/>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Activity Description</a:t>
            </a:r>
            <a:endParaRPr/>
          </a:p>
        </p:txBody>
      </p:sp>
      <p:sp>
        <p:nvSpPr>
          <p:cNvPr id="1215" name="Google Shape;1215;p16"/>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1216" name="Google Shape;1216;p16"/>
          <p:cNvSpPr txBox="1"/>
          <p:nvPr/>
        </p:nvSpPr>
        <p:spPr>
          <a:xfrm>
            <a:off x="666663" y="2093043"/>
            <a:ext cx="7588500" cy="5464200"/>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2200"/>
              <a:buFont typeface="Arial"/>
              <a:buChar char="•"/>
            </a:pPr>
            <a:r>
              <a:rPr lang="en-US" sz="2200">
                <a:solidFill>
                  <a:schemeClr val="dk1"/>
                </a:solidFill>
                <a:latin typeface="Arial"/>
                <a:ea typeface="Arial"/>
                <a:cs typeface="Arial"/>
                <a:sym typeface="Arial"/>
              </a:rPr>
              <a:t>Each card displays a unique persona representing a potential user of the </a:t>
            </a:r>
            <a:r>
              <a:rPr b="1" lang="en-US" sz="2200">
                <a:solidFill>
                  <a:srgbClr val="6A2788"/>
                </a:solidFill>
                <a:latin typeface="Arial"/>
                <a:ea typeface="Arial"/>
                <a:cs typeface="Arial"/>
                <a:sym typeface="Arial"/>
              </a:rPr>
              <a:t>Fairness Dashboard</a:t>
            </a:r>
            <a:r>
              <a:rPr lang="en-US" sz="2200">
                <a:solidFill>
                  <a:schemeClr val="dk1"/>
                </a:solidFill>
                <a:latin typeface="Arial"/>
                <a:ea typeface="Arial"/>
                <a:cs typeface="Arial"/>
                <a:sym typeface="Arial"/>
              </a:rPr>
              <a:t>.</a:t>
            </a:r>
            <a:endParaRPr/>
          </a:p>
          <a:p>
            <a:pPr indent="-203200" lvl="0" marL="342900" marR="0" rtl="0" algn="l">
              <a:spcBef>
                <a:spcPts val="0"/>
              </a:spcBef>
              <a:spcAft>
                <a:spcPts val="0"/>
              </a:spcAft>
              <a:buClr>
                <a:schemeClr val="dk1"/>
              </a:buClr>
              <a:buSzPts val="2200"/>
              <a:buFont typeface="Arial"/>
              <a:buNone/>
            </a:pPr>
            <a:r>
              <a:t/>
            </a:r>
            <a:endParaRPr sz="2200">
              <a:solidFill>
                <a:schemeClr val="dk1"/>
              </a:solidFill>
              <a:latin typeface="Arial"/>
              <a:ea typeface="Arial"/>
              <a:cs typeface="Arial"/>
              <a:sym typeface="Arial"/>
            </a:endParaRPr>
          </a:p>
          <a:p>
            <a:pPr indent="-342900" lvl="0" marL="342900" marR="0" rtl="0" algn="l">
              <a:spcBef>
                <a:spcPts val="0"/>
              </a:spcBef>
              <a:spcAft>
                <a:spcPts val="0"/>
              </a:spcAft>
              <a:buClr>
                <a:schemeClr val="dk1"/>
              </a:buClr>
              <a:buSzPts val="2200"/>
              <a:buFont typeface="Arial"/>
              <a:buChar char="•"/>
            </a:pPr>
            <a:r>
              <a:rPr lang="en-US" sz="2200">
                <a:solidFill>
                  <a:schemeClr val="dk1"/>
                </a:solidFill>
                <a:latin typeface="Arial"/>
                <a:ea typeface="Arial"/>
                <a:cs typeface="Arial"/>
                <a:sym typeface="Arial"/>
              </a:rPr>
              <a:t>Start by exploring the persona cards </a:t>
            </a:r>
            <a:r>
              <a:rPr b="1" lang="en-US" sz="2200">
                <a:solidFill>
                  <a:schemeClr val="accent6"/>
                </a:solidFill>
                <a:latin typeface="Arial"/>
                <a:ea typeface="Arial"/>
                <a:cs typeface="Arial"/>
                <a:sym typeface="Arial"/>
              </a:rPr>
              <a:t>(slides 18-22)</a:t>
            </a:r>
            <a:r>
              <a:rPr lang="en-US" sz="2200">
                <a:solidFill>
                  <a:schemeClr val="dk1"/>
                </a:solidFill>
                <a:latin typeface="Arial"/>
                <a:ea typeface="Arial"/>
                <a:cs typeface="Arial"/>
                <a:sym typeface="Arial"/>
              </a:rPr>
              <a:t>. Choose a persona that resonates with you or your group.</a:t>
            </a:r>
            <a:endParaRPr/>
          </a:p>
          <a:p>
            <a:pPr indent="-203200" lvl="0" marL="342900" marR="0" rtl="0" algn="l">
              <a:spcBef>
                <a:spcPts val="0"/>
              </a:spcBef>
              <a:spcAft>
                <a:spcPts val="0"/>
              </a:spcAft>
              <a:buClr>
                <a:schemeClr val="dk1"/>
              </a:buClr>
              <a:buSzPts val="2200"/>
              <a:buFont typeface="Arial"/>
              <a:buNone/>
            </a:pPr>
            <a:r>
              <a:t/>
            </a:r>
            <a:endParaRPr sz="2200">
              <a:solidFill>
                <a:schemeClr val="dk1"/>
              </a:solidFill>
              <a:latin typeface="Arial"/>
              <a:ea typeface="Arial"/>
              <a:cs typeface="Arial"/>
              <a:sym typeface="Arial"/>
            </a:endParaRPr>
          </a:p>
          <a:p>
            <a:pPr indent="-342900" lvl="0" marL="342900" marR="0" rtl="0" algn="l">
              <a:spcBef>
                <a:spcPts val="0"/>
              </a:spcBef>
              <a:spcAft>
                <a:spcPts val="0"/>
              </a:spcAft>
              <a:buClr>
                <a:schemeClr val="dk1"/>
              </a:buClr>
              <a:buSzPts val="2200"/>
              <a:buFont typeface="Arial"/>
              <a:buChar char="•"/>
            </a:pPr>
            <a:r>
              <a:rPr lang="en-US" sz="2200">
                <a:solidFill>
                  <a:schemeClr val="dk1"/>
                </a:solidFill>
                <a:latin typeface="Arial"/>
                <a:ea typeface="Arial"/>
                <a:cs typeface="Arial"/>
                <a:sym typeface="Arial"/>
              </a:rPr>
              <a:t>Reflect on what could potentially go wrong and what could go right for that person using the dashboard. Jot down your thoughts in the worksheet, including a message you believe they should keep in mind when using the dashboard.</a:t>
            </a:r>
            <a:endParaRPr sz="1900">
              <a:solidFill>
                <a:schemeClr val="dk1"/>
              </a:solidFill>
              <a:latin typeface="Arial"/>
              <a:ea typeface="Arial"/>
              <a:cs typeface="Arial"/>
              <a:sym typeface="Arial"/>
            </a:endParaRPr>
          </a:p>
          <a:p>
            <a:pPr indent="-203200" lvl="0" marL="342900" marR="0" rtl="0" algn="l">
              <a:spcBef>
                <a:spcPts val="0"/>
              </a:spcBef>
              <a:spcAft>
                <a:spcPts val="0"/>
              </a:spcAft>
              <a:buClr>
                <a:schemeClr val="dk1"/>
              </a:buClr>
              <a:buSzPts val="2200"/>
              <a:buFont typeface="Arial"/>
              <a:buNone/>
            </a:pPr>
            <a:r>
              <a:t/>
            </a:r>
            <a:endParaRPr sz="2200">
              <a:solidFill>
                <a:schemeClr val="dk1"/>
              </a:solidFill>
              <a:latin typeface="Arial"/>
              <a:ea typeface="Arial"/>
              <a:cs typeface="Arial"/>
              <a:sym typeface="Arial"/>
            </a:endParaRPr>
          </a:p>
          <a:p>
            <a:pPr indent="-342900" lvl="0" marL="342900" marR="0" rtl="0" algn="l">
              <a:spcBef>
                <a:spcPts val="0"/>
              </a:spcBef>
              <a:spcAft>
                <a:spcPts val="0"/>
              </a:spcAft>
              <a:buClr>
                <a:schemeClr val="dk1"/>
              </a:buClr>
              <a:buSzPts val="2200"/>
              <a:buFont typeface="Arial"/>
              <a:buChar char="•"/>
            </a:pPr>
            <a:r>
              <a:rPr lang="en-US" sz="2200">
                <a:solidFill>
                  <a:schemeClr val="dk1"/>
                </a:solidFill>
                <a:latin typeface="Arial"/>
                <a:ea typeface="Arial"/>
                <a:cs typeface="Arial"/>
                <a:sym typeface="Arial"/>
              </a:rPr>
              <a:t>After 15 minutes, we will discuss our choices and ideas together to help inform our future advisor video. </a:t>
            </a:r>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p:txBody>
      </p:sp>
      <p:pic>
        <p:nvPicPr>
          <p:cNvPr descr="A cartoon of a person&#10;&#10;Description automatically generated" id="1217" name="Google Shape;1217;p16"/>
          <p:cNvPicPr preferRelativeResize="0"/>
          <p:nvPr/>
        </p:nvPicPr>
        <p:blipFill rotWithShape="1">
          <a:blip r:embed="rId4">
            <a:alphaModFix/>
          </a:blip>
          <a:srcRect b="0" l="0" r="0" t="0"/>
          <a:stretch/>
        </p:blipFill>
        <p:spPr>
          <a:xfrm>
            <a:off x="10360623" y="5396312"/>
            <a:ext cx="1995818" cy="1916260"/>
          </a:xfrm>
          <a:prstGeom prst="flowChartConnector">
            <a:avLst/>
          </a:prstGeom>
          <a:noFill/>
          <a:ln>
            <a:noFill/>
          </a:ln>
        </p:spPr>
      </p:pic>
      <p:pic>
        <p:nvPicPr>
          <p:cNvPr descr="A person with long brown hair wearing glasses&#10;&#10;Description automatically generated" id="1218" name="Google Shape;1218;p16"/>
          <p:cNvPicPr preferRelativeResize="0"/>
          <p:nvPr/>
        </p:nvPicPr>
        <p:blipFill rotWithShape="1">
          <a:blip r:embed="rId5">
            <a:alphaModFix/>
          </a:blip>
          <a:srcRect b="0" l="0" r="0" t="0"/>
          <a:stretch/>
        </p:blipFill>
        <p:spPr>
          <a:xfrm>
            <a:off x="11543067" y="1762570"/>
            <a:ext cx="1995075" cy="2010289"/>
          </a:xfrm>
          <a:prstGeom prst="flowChartConnector">
            <a:avLst/>
          </a:prstGeom>
          <a:noFill/>
          <a:ln>
            <a:noFill/>
          </a:ln>
        </p:spPr>
      </p:pic>
      <p:pic>
        <p:nvPicPr>
          <p:cNvPr descr="A person with a beard and glasses&#10;&#10;Description automatically generated" id="1219" name="Google Shape;1219;p16"/>
          <p:cNvPicPr preferRelativeResize="0"/>
          <p:nvPr/>
        </p:nvPicPr>
        <p:blipFill rotWithShape="1">
          <a:blip r:embed="rId6">
            <a:alphaModFix/>
          </a:blip>
          <a:srcRect b="0" l="0" r="0" t="0"/>
          <a:stretch/>
        </p:blipFill>
        <p:spPr>
          <a:xfrm>
            <a:off x="9280034" y="1767814"/>
            <a:ext cx="1995076" cy="1911826"/>
          </a:xfrm>
          <a:prstGeom prst="flowChartConnector">
            <a:avLst/>
          </a:prstGeom>
          <a:noFill/>
          <a:ln>
            <a:noFill/>
          </a:ln>
        </p:spPr>
      </p:pic>
      <p:pic>
        <p:nvPicPr>
          <p:cNvPr descr="A cartoon of a person&#10;&#10;Description automatically generated" id="1220" name="Google Shape;1220;p16"/>
          <p:cNvPicPr preferRelativeResize="0"/>
          <p:nvPr/>
        </p:nvPicPr>
        <p:blipFill rotWithShape="1">
          <a:blip r:embed="rId7">
            <a:alphaModFix/>
          </a:blip>
          <a:srcRect b="0" l="0" r="0" t="0"/>
          <a:stretch/>
        </p:blipFill>
        <p:spPr>
          <a:xfrm>
            <a:off x="12062067" y="3863287"/>
            <a:ext cx="1889759" cy="1913223"/>
          </a:xfrm>
          <a:prstGeom prst="ellipse">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4" name="Shape 1224"/>
        <p:cNvGrpSpPr/>
        <p:nvPr/>
      </p:nvGrpSpPr>
      <p:grpSpPr>
        <a:xfrm>
          <a:off x="0" y="0"/>
          <a:ext cx="0" cy="0"/>
          <a:chOff x="0" y="0"/>
          <a:chExt cx="0" cy="0"/>
        </a:xfrm>
      </p:grpSpPr>
      <p:sp>
        <p:nvSpPr>
          <p:cNvPr id="1225" name="Google Shape;1225;p17"/>
          <p:cNvSpPr txBox="1"/>
          <p:nvPr>
            <p:ph type="title"/>
          </p:nvPr>
        </p:nvSpPr>
        <p:spPr>
          <a:xfrm>
            <a:off x="1610443" y="679806"/>
            <a:ext cx="11935654" cy="755496"/>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Questions to Consider</a:t>
            </a:r>
            <a:endParaRPr/>
          </a:p>
        </p:txBody>
      </p:sp>
      <p:sp>
        <p:nvSpPr>
          <p:cNvPr id="1226" name="Google Shape;1226;p17"/>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1227" name="Google Shape;1227;p17"/>
          <p:cNvSpPr txBox="1"/>
          <p:nvPr/>
        </p:nvSpPr>
        <p:spPr>
          <a:xfrm>
            <a:off x="910079" y="1611097"/>
            <a:ext cx="12053828" cy="65248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900">
                <a:solidFill>
                  <a:schemeClr val="dk2"/>
                </a:solidFill>
                <a:latin typeface="Arial"/>
                <a:ea typeface="Arial"/>
                <a:cs typeface="Arial"/>
                <a:sym typeface="Arial"/>
              </a:rPr>
              <a:t>Reflecting on the persona you've chosen, what is your biggest hope for how the dashboard could positively impact their work outcomes?</a:t>
            </a:r>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a:p>
            <a:pPr indent="0" lvl="0" marL="0" marR="0" rtl="0" algn="l">
              <a:spcBef>
                <a:spcPts val="0"/>
              </a:spcBef>
              <a:spcAft>
                <a:spcPts val="0"/>
              </a:spcAft>
              <a:buNone/>
            </a:pPr>
            <a:r>
              <a:rPr b="1" lang="en-US" sz="1900">
                <a:solidFill>
                  <a:schemeClr val="dk1"/>
                </a:solidFill>
                <a:latin typeface="Arial"/>
                <a:ea typeface="Arial"/>
                <a:cs typeface="Arial"/>
                <a:sym typeface="Arial"/>
              </a:rPr>
              <a:t>Fill in the blank: </a:t>
            </a:r>
            <a:r>
              <a:rPr lang="en-US" sz="1900">
                <a:solidFill>
                  <a:schemeClr val="dk1"/>
                </a:solidFill>
                <a:latin typeface="Arial"/>
                <a:ea typeface="Arial"/>
                <a:cs typeface="Arial"/>
                <a:sym typeface="Arial"/>
              </a:rPr>
              <a:t>"My biggest hope for [Jordan/Aisha/Michael/Ken/Alex] is</a:t>
            </a:r>
            <a:br>
              <a:rPr lang="en-US" sz="1900">
                <a:solidFill>
                  <a:schemeClr val="dk1"/>
                </a:solidFill>
                <a:latin typeface="Arial"/>
                <a:ea typeface="Arial"/>
                <a:cs typeface="Arial"/>
                <a:sym typeface="Arial"/>
              </a:rPr>
            </a:br>
            <a:br>
              <a:rPr lang="en-US" sz="1900">
                <a:solidFill>
                  <a:schemeClr val="dk1"/>
                </a:solidFill>
                <a:latin typeface="Arial"/>
                <a:ea typeface="Arial"/>
                <a:cs typeface="Arial"/>
                <a:sym typeface="Arial"/>
              </a:rPr>
            </a:br>
            <a:r>
              <a:rPr lang="en-US" sz="1900">
                <a:solidFill>
                  <a:schemeClr val="dk1"/>
                </a:solidFill>
                <a:latin typeface="Arial"/>
                <a:ea typeface="Arial"/>
                <a:cs typeface="Arial"/>
                <a:sym typeface="Arial"/>
              </a:rPr>
              <a:t>_____________________________________________________________________________."</a:t>
            </a:r>
            <a:endParaRPr/>
          </a:p>
          <a:p>
            <a:pPr indent="0" lvl="0" marL="0" marR="0" rtl="0" algn="l">
              <a:spcBef>
                <a:spcPts val="0"/>
              </a:spcBef>
              <a:spcAft>
                <a:spcPts val="0"/>
              </a:spcAft>
              <a:buNone/>
            </a:pPr>
            <a:r>
              <a:t/>
            </a:r>
            <a:endParaRPr b="1" sz="1900">
              <a:solidFill>
                <a:schemeClr val="dk2"/>
              </a:solidFill>
              <a:latin typeface="Arial"/>
              <a:ea typeface="Arial"/>
              <a:cs typeface="Arial"/>
              <a:sym typeface="Arial"/>
            </a:endParaRPr>
          </a:p>
          <a:p>
            <a:pPr indent="0" lvl="0" marL="0" marR="0" rtl="0" algn="l">
              <a:spcBef>
                <a:spcPts val="0"/>
              </a:spcBef>
              <a:spcAft>
                <a:spcPts val="0"/>
              </a:spcAft>
              <a:buNone/>
            </a:pPr>
            <a:r>
              <a:rPr b="1" lang="en-US" sz="1900">
                <a:solidFill>
                  <a:schemeClr val="dk2"/>
                </a:solidFill>
                <a:latin typeface="Arial"/>
                <a:ea typeface="Arial"/>
                <a:cs typeface="Arial"/>
                <a:sym typeface="Arial"/>
              </a:rPr>
              <a:t>How might the individual challenges or characteristics of your chosen persona affect their use of the dashboard? </a:t>
            </a:r>
            <a:endParaRPr/>
          </a:p>
          <a:p>
            <a:pPr indent="0" lvl="0" marL="0" marR="0" rtl="0" algn="l">
              <a:spcBef>
                <a:spcPts val="0"/>
              </a:spcBef>
              <a:spcAft>
                <a:spcPts val="0"/>
              </a:spcAft>
              <a:buNone/>
            </a:pPr>
            <a:br>
              <a:rPr lang="en-US" sz="1900">
                <a:solidFill>
                  <a:schemeClr val="dk1"/>
                </a:solidFill>
                <a:latin typeface="Arial"/>
                <a:ea typeface="Arial"/>
                <a:cs typeface="Arial"/>
                <a:sym typeface="Arial"/>
              </a:rPr>
            </a:br>
            <a:r>
              <a:rPr b="1" lang="en-US" sz="1900">
                <a:solidFill>
                  <a:schemeClr val="dk1"/>
                </a:solidFill>
                <a:latin typeface="Arial"/>
                <a:ea typeface="Arial"/>
                <a:cs typeface="Arial"/>
                <a:sym typeface="Arial"/>
              </a:rPr>
              <a:t>Fill in the blank:</a:t>
            </a:r>
            <a:r>
              <a:rPr lang="en-US" sz="1900">
                <a:solidFill>
                  <a:schemeClr val="dk1"/>
                </a:solidFill>
                <a:latin typeface="Arial"/>
                <a:ea typeface="Arial"/>
                <a:cs typeface="Arial"/>
                <a:sym typeface="Arial"/>
              </a:rPr>
              <a:t> "Considering [Jordan/Aisha/Michael/Ken/Alex]'s challenges, the worst outcome for their use of the dashboard could be</a:t>
            </a:r>
            <a:r>
              <a:rPr b="1" lang="en-US" sz="1900">
                <a:solidFill>
                  <a:schemeClr val="dk1"/>
                </a:solidFill>
                <a:latin typeface="Arial"/>
                <a:ea typeface="Arial"/>
                <a:cs typeface="Arial"/>
                <a:sym typeface="Arial"/>
              </a:rPr>
              <a:t> </a:t>
            </a:r>
            <a:br>
              <a:rPr b="1" lang="en-US" sz="1900">
                <a:solidFill>
                  <a:schemeClr val="dk1"/>
                </a:solidFill>
                <a:latin typeface="Arial"/>
                <a:ea typeface="Arial"/>
                <a:cs typeface="Arial"/>
                <a:sym typeface="Arial"/>
              </a:rPr>
            </a:br>
            <a:br>
              <a:rPr b="1" lang="en-US" sz="1900">
                <a:solidFill>
                  <a:schemeClr val="dk1"/>
                </a:solidFill>
                <a:latin typeface="Arial"/>
                <a:ea typeface="Arial"/>
                <a:cs typeface="Arial"/>
                <a:sym typeface="Arial"/>
              </a:rPr>
            </a:br>
            <a:r>
              <a:rPr lang="en-US" sz="1900">
                <a:solidFill>
                  <a:schemeClr val="dk1"/>
                </a:solidFill>
                <a:latin typeface="Arial"/>
                <a:ea typeface="Arial"/>
                <a:cs typeface="Arial"/>
                <a:sym typeface="Arial"/>
              </a:rPr>
              <a:t>____________________________________________________________________________."</a:t>
            </a:r>
            <a:endParaRPr sz="1901">
              <a:solidFill>
                <a:schemeClr val="dk1"/>
              </a:solidFill>
              <a:latin typeface="Arial"/>
              <a:ea typeface="Arial"/>
              <a:cs typeface="Arial"/>
              <a:sym typeface="Arial"/>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a:p>
            <a:pPr indent="0" lvl="0" marL="0" marR="0" rtl="0" algn="l">
              <a:spcBef>
                <a:spcPts val="0"/>
              </a:spcBef>
              <a:spcAft>
                <a:spcPts val="0"/>
              </a:spcAft>
              <a:buNone/>
            </a:pPr>
            <a:r>
              <a:rPr b="1" lang="en-US" sz="1900">
                <a:solidFill>
                  <a:schemeClr val="dk2"/>
                </a:solidFill>
                <a:latin typeface="Arial"/>
                <a:ea typeface="Arial"/>
                <a:cs typeface="Arial"/>
                <a:sym typeface="Arial"/>
              </a:rPr>
              <a:t>Based on your reflection, what message do you want to communicate to dashboard users as they engage with the data?</a:t>
            </a:r>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a:p>
            <a:pPr indent="0" lvl="0" marL="0" marR="0" rtl="0" algn="l">
              <a:spcBef>
                <a:spcPts val="0"/>
              </a:spcBef>
              <a:spcAft>
                <a:spcPts val="0"/>
              </a:spcAft>
              <a:buNone/>
            </a:pPr>
            <a:r>
              <a:rPr b="1" lang="en-US" sz="1900">
                <a:solidFill>
                  <a:schemeClr val="dk1"/>
                </a:solidFill>
                <a:latin typeface="Arial"/>
                <a:ea typeface="Arial"/>
                <a:cs typeface="Arial"/>
                <a:sym typeface="Arial"/>
              </a:rPr>
              <a:t>Fill in the blank: </a:t>
            </a:r>
            <a:r>
              <a:rPr lang="en-US" sz="1900">
                <a:solidFill>
                  <a:schemeClr val="accent6"/>
                </a:solidFill>
                <a:latin typeface="Arial"/>
                <a:ea typeface="Arial"/>
                <a:cs typeface="Arial"/>
                <a:sym typeface="Arial"/>
              </a:rPr>
              <a:t>"My message to dashboard users like [Jordan/Aisha/Michael/Ken/Alex] is</a:t>
            </a:r>
            <a:br>
              <a:rPr lang="en-US" sz="1900">
                <a:solidFill>
                  <a:schemeClr val="dk1"/>
                </a:solidFill>
                <a:latin typeface="Arial"/>
                <a:ea typeface="Arial"/>
                <a:cs typeface="Arial"/>
                <a:sym typeface="Arial"/>
              </a:rPr>
            </a:br>
            <a:br>
              <a:rPr lang="en-US" sz="1900">
                <a:solidFill>
                  <a:schemeClr val="dk1"/>
                </a:solidFill>
                <a:latin typeface="Arial"/>
                <a:ea typeface="Arial"/>
                <a:cs typeface="Arial"/>
                <a:sym typeface="Arial"/>
              </a:rPr>
            </a:br>
            <a:r>
              <a:rPr lang="en-US" sz="1900">
                <a:solidFill>
                  <a:schemeClr val="dk1"/>
                </a:solidFill>
                <a:latin typeface="Arial"/>
                <a:ea typeface="Arial"/>
                <a:cs typeface="Arial"/>
                <a:sym typeface="Arial"/>
              </a:rPr>
              <a:t> ____________________________________________________________________________."</a:t>
            </a:r>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2" name="Shape 1232"/>
        <p:cNvGrpSpPr/>
        <p:nvPr/>
      </p:nvGrpSpPr>
      <p:grpSpPr>
        <a:xfrm>
          <a:off x="0" y="0"/>
          <a:ext cx="0" cy="0"/>
          <a:chOff x="0" y="0"/>
          <a:chExt cx="0" cy="0"/>
        </a:xfrm>
      </p:grpSpPr>
      <p:sp>
        <p:nvSpPr>
          <p:cNvPr id="1233" name="Google Shape;1233;p18"/>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1234" name="Google Shape;1234;p18"/>
          <p:cNvSpPr txBox="1"/>
          <p:nvPr>
            <p:ph type="title"/>
          </p:nvPr>
        </p:nvSpPr>
        <p:spPr>
          <a:xfrm>
            <a:off x="1610443" y="679806"/>
            <a:ext cx="11935654" cy="755496"/>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User Persona 1</a:t>
            </a:r>
            <a:endParaRPr b="1" sz="4400">
              <a:solidFill>
                <a:srgbClr val="6E288D"/>
              </a:solidFill>
              <a:latin typeface="Arial"/>
              <a:ea typeface="Arial"/>
              <a:cs typeface="Arial"/>
              <a:sym typeface="Arial"/>
            </a:endParaRPr>
          </a:p>
        </p:txBody>
      </p:sp>
      <p:sp>
        <p:nvSpPr>
          <p:cNvPr id="1235" name="Google Shape;1235;p18"/>
          <p:cNvSpPr txBox="1"/>
          <p:nvPr/>
        </p:nvSpPr>
        <p:spPr>
          <a:xfrm>
            <a:off x="1133111" y="5649263"/>
            <a:ext cx="4073644" cy="129035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2000">
                <a:solidFill>
                  <a:schemeClr val="dk1"/>
                </a:solidFill>
                <a:latin typeface="Arial"/>
                <a:ea typeface="Arial"/>
                <a:cs typeface="Arial"/>
                <a:sym typeface="Arial"/>
              </a:rPr>
              <a:t>Jordan Llanes</a:t>
            </a:r>
            <a:endParaRPr b="1" sz="2000">
              <a:solidFill>
                <a:schemeClr val="dk1"/>
              </a:solidFill>
              <a:latin typeface="Arial"/>
              <a:ea typeface="Arial"/>
              <a:cs typeface="Arial"/>
              <a:sym typeface="Arial"/>
            </a:endParaRPr>
          </a:p>
          <a:p>
            <a:pPr indent="0" lvl="0" marL="0" marR="0" rtl="0" algn="ctr">
              <a:lnSpc>
                <a:spcPct val="150000"/>
              </a:lnSpc>
              <a:spcBef>
                <a:spcPts val="0"/>
              </a:spcBef>
              <a:spcAft>
                <a:spcPts val="0"/>
              </a:spcAft>
              <a:buNone/>
            </a:pPr>
            <a:r>
              <a:rPr lang="en-US" sz="1700">
                <a:solidFill>
                  <a:schemeClr val="dk1"/>
                </a:solidFill>
                <a:latin typeface="Arial"/>
                <a:ea typeface="Arial"/>
                <a:cs typeface="Arial"/>
                <a:sym typeface="Arial"/>
              </a:rPr>
              <a:t>Research Trainee</a:t>
            </a:r>
            <a:endParaRPr sz="1700">
              <a:solidFill>
                <a:schemeClr val="dk1"/>
              </a:solidFill>
              <a:latin typeface="Arial"/>
              <a:ea typeface="Arial"/>
              <a:cs typeface="Arial"/>
              <a:sym typeface="Arial"/>
            </a:endParaRPr>
          </a:p>
          <a:p>
            <a:pPr indent="0" lvl="0" marL="0" marR="0" rtl="0" algn="ctr">
              <a:lnSpc>
                <a:spcPct val="150000"/>
              </a:lnSpc>
              <a:spcBef>
                <a:spcPts val="0"/>
              </a:spcBef>
              <a:spcAft>
                <a:spcPts val="0"/>
              </a:spcAft>
              <a:buNone/>
            </a:pPr>
            <a:r>
              <a:rPr lang="en-US" sz="1700">
                <a:solidFill>
                  <a:schemeClr val="dk1"/>
                </a:solidFill>
                <a:latin typeface="Arial"/>
                <a:ea typeface="Arial"/>
                <a:cs typeface="Arial"/>
                <a:sym typeface="Arial"/>
              </a:rPr>
              <a:t> PhD Student, Sociology</a:t>
            </a:r>
            <a:endParaRPr sz="1700">
              <a:solidFill>
                <a:schemeClr val="dk1"/>
              </a:solidFill>
              <a:latin typeface="Arial"/>
              <a:ea typeface="Arial"/>
              <a:cs typeface="Arial"/>
              <a:sym typeface="Arial"/>
            </a:endParaRPr>
          </a:p>
        </p:txBody>
      </p:sp>
      <p:sp>
        <p:nvSpPr>
          <p:cNvPr id="1236" name="Google Shape;1236;p18"/>
          <p:cNvSpPr txBox="1"/>
          <p:nvPr/>
        </p:nvSpPr>
        <p:spPr>
          <a:xfrm>
            <a:off x="6339916" y="1580340"/>
            <a:ext cx="3516778"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Views on Health Equity</a:t>
            </a:r>
            <a:endParaRPr/>
          </a:p>
        </p:txBody>
      </p:sp>
      <p:sp>
        <p:nvSpPr>
          <p:cNvPr id="1237" name="Google Shape;1237;p18"/>
          <p:cNvSpPr txBox="1"/>
          <p:nvPr/>
        </p:nvSpPr>
        <p:spPr>
          <a:xfrm>
            <a:off x="6339916" y="3738194"/>
            <a:ext cx="6216854"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Intended Use of the Fairness Dashboard</a:t>
            </a:r>
            <a:endParaRPr/>
          </a:p>
        </p:txBody>
      </p:sp>
      <p:sp>
        <p:nvSpPr>
          <p:cNvPr id="1238" name="Google Shape;1238;p18"/>
          <p:cNvSpPr txBox="1"/>
          <p:nvPr/>
        </p:nvSpPr>
        <p:spPr>
          <a:xfrm>
            <a:off x="6339915" y="6046367"/>
            <a:ext cx="5103532"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Jordan's Challenges</a:t>
            </a:r>
            <a:endParaRPr sz="1901">
              <a:solidFill>
                <a:schemeClr val="dk1"/>
              </a:solidFill>
              <a:latin typeface="Arial"/>
              <a:ea typeface="Arial"/>
              <a:cs typeface="Arial"/>
              <a:sym typeface="Arial"/>
            </a:endParaRPr>
          </a:p>
        </p:txBody>
      </p:sp>
      <p:sp>
        <p:nvSpPr>
          <p:cNvPr id="1239" name="Google Shape;1239;p18"/>
          <p:cNvSpPr txBox="1"/>
          <p:nvPr/>
        </p:nvSpPr>
        <p:spPr>
          <a:xfrm>
            <a:off x="6513817" y="2101752"/>
            <a:ext cx="7025486" cy="200593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Recognizes the importance of health equity and its relevance to their research but has limited practical experience in applying these concepts. </a:t>
            </a:r>
            <a:endParaRPr sz="1901">
              <a:solidFill>
                <a:schemeClr val="dk1"/>
              </a:solidFill>
              <a:latin typeface="Arial"/>
              <a:ea typeface="Arial"/>
              <a:cs typeface="Arial"/>
              <a:sym typeface="Arial"/>
            </a:endParaRPr>
          </a:p>
          <a:p>
            <a:pPr indent="-177800" lvl="0" marL="285750" marR="0" rtl="0" algn="l">
              <a:spcBef>
                <a:spcPts val="0"/>
              </a:spcBef>
              <a:spcAft>
                <a:spcPts val="0"/>
              </a:spcAft>
              <a:buClr>
                <a:schemeClr val="dk1"/>
              </a:buClr>
              <a:buSzPts val="1700"/>
              <a:buFont typeface="Arial"/>
              <a:buNone/>
            </a:pPr>
            <a:r>
              <a:t/>
            </a:r>
            <a:endParaRPr sz="17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Primarily focused on meeting academic requirements rather than analysis.</a:t>
            </a:r>
            <a:endParaRPr/>
          </a:p>
          <a:p>
            <a:pPr indent="-177800" lvl="0" marL="285750" marR="0" rtl="0" algn="l">
              <a:lnSpc>
                <a:spcPct val="150000"/>
              </a:lnSpc>
              <a:spcBef>
                <a:spcPts val="0"/>
              </a:spcBef>
              <a:spcAft>
                <a:spcPts val="0"/>
              </a:spcAft>
              <a:buClr>
                <a:schemeClr val="dk1"/>
              </a:buClr>
              <a:buSzPts val="1700"/>
              <a:buFont typeface="Arial"/>
              <a:buNone/>
            </a:pPr>
            <a:r>
              <a:t/>
            </a:r>
            <a:endParaRPr sz="1700">
              <a:solidFill>
                <a:schemeClr val="dk1"/>
              </a:solidFill>
              <a:latin typeface="Arial"/>
              <a:ea typeface="Arial"/>
              <a:cs typeface="Arial"/>
              <a:sym typeface="Arial"/>
            </a:endParaRPr>
          </a:p>
        </p:txBody>
      </p:sp>
      <p:sp>
        <p:nvSpPr>
          <p:cNvPr id="1240" name="Google Shape;1240;p18"/>
          <p:cNvSpPr txBox="1"/>
          <p:nvPr/>
        </p:nvSpPr>
        <p:spPr>
          <a:xfrm>
            <a:off x="6513817" y="6508801"/>
            <a:ext cx="7025486" cy="303929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Feels overwhelmed by the volume of data and needs help identifying the most relevant information for their academic work.</a:t>
            </a:r>
            <a:endParaRPr/>
          </a:p>
          <a:p>
            <a:pPr indent="-177800" lvl="0" marL="285750" marR="0" rtl="0" algn="l">
              <a:spcBef>
                <a:spcPts val="0"/>
              </a:spcBef>
              <a:spcAft>
                <a:spcPts val="0"/>
              </a:spcAft>
              <a:buClr>
                <a:schemeClr val="dk1"/>
              </a:buClr>
              <a:buSzPts val="1700"/>
              <a:buFont typeface="Arial"/>
              <a:buNone/>
            </a:pPr>
            <a:r>
              <a:t/>
            </a:r>
            <a:endParaRPr sz="17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May struggle to integrate health equity considerations meaningfully into their research, potentially resulting in superficial acknowledgement rather than thorough analysis.</a:t>
            </a:r>
            <a:endParaRPr/>
          </a:p>
          <a:p>
            <a:pPr indent="-177800" lvl="0" marL="285750" marR="0" rtl="0" algn="l">
              <a:lnSpc>
                <a:spcPct val="150000"/>
              </a:lnSpc>
              <a:spcBef>
                <a:spcPts val="0"/>
              </a:spcBef>
              <a:spcAft>
                <a:spcPts val="0"/>
              </a:spcAft>
              <a:buClr>
                <a:schemeClr val="dk1"/>
              </a:buClr>
              <a:buSzPts val="1700"/>
              <a:buFont typeface="Arial"/>
              <a:buNone/>
            </a:pPr>
            <a:r>
              <a:t/>
            </a:r>
            <a:endParaRPr sz="1700">
              <a:solidFill>
                <a:schemeClr val="dk1"/>
              </a:solidFill>
              <a:latin typeface="Arial"/>
              <a:ea typeface="Arial"/>
              <a:cs typeface="Arial"/>
              <a:sym typeface="Arial"/>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p:txBody>
      </p:sp>
      <p:sp>
        <p:nvSpPr>
          <p:cNvPr id="1241" name="Google Shape;1241;p18"/>
          <p:cNvSpPr txBox="1"/>
          <p:nvPr/>
        </p:nvSpPr>
        <p:spPr>
          <a:xfrm>
            <a:off x="6511329" y="4230678"/>
            <a:ext cx="6865514" cy="2908489"/>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Use the dashboard to gather data on mental health disparities, specifically focusing on gaps in MDD care services for 2SLGBTQIA+ groups.</a:t>
            </a:r>
            <a:endParaRPr sz="1901">
              <a:solidFill>
                <a:schemeClr val="dk1"/>
              </a:solidFill>
              <a:latin typeface="Arial"/>
              <a:ea typeface="Arial"/>
              <a:cs typeface="Arial"/>
              <a:sym typeface="Arial"/>
            </a:endParaRPr>
          </a:p>
          <a:p>
            <a:pPr indent="-177800" lvl="0" marL="285750" marR="0" rtl="0" algn="l">
              <a:spcBef>
                <a:spcPts val="0"/>
              </a:spcBef>
              <a:spcAft>
                <a:spcPts val="0"/>
              </a:spcAft>
              <a:buClr>
                <a:schemeClr val="dk1"/>
              </a:buClr>
              <a:buSzPts val="1700"/>
              <a:buFont typeface="Arial"/>
              <a:buNone/>
            </a:pPr>
            <a:r>
              <a:t/>
            </a:r>
            <a:endParaRPr sz="17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They aim to incorporate health equity data into their research paper and grant application, particularly to strengthen their arguments.</a:t>
            </a:r>
            <a:endParaRPr sz="1900">
              <a:solidFill>
                <a:schemeClr val="dk1"/>
              </a:solidFill>
              <a:latin typeface="Arial"/>
              <a:ea typeface="Arial"/>
              <a:cs typeface="Arial"/>
              <a:sym typeface="Arial"/>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p:txBody>
      </p:sp>
      <p:pic>
        <p:nvPicPr>
          <p:cNvPr descr="A cartoon of a person&#10;&#10;Description automatically generated" id="1242" name="Google Shape;1242;p18"/>
          <p:cNvPicPr preferRelativeResize="0"/>
          <p:nvPr/>
        </p:nvPicPr>
        <p:blipFill rotWithShape="1">
          <a:blip r:embed="rId3">
            <a:alphaModFix/>
          </a:blip>
          <a:srcRect b="0" l="0" r="0" t="0"/>
          <a:stretch/>
        </p:blipFill>
        <p:spPr>
          <a:xfrm>
            <a:off x="1274769" y="2094612"/>
            <a:ext cx="3520965" cy="3474915"/>
          </a:xfrm>
          <a:prstGeom prst="flowChartConnector">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7" name="Shape 1247"/>
        <p:cNvGrpSpPr/>
        <p:nvPr/>
      </p:nvGrpSpPr>
      <p:grpSpPr>
        <a:xfrm>
          <a:off x="0" y="0"/>
          <a:ext cx="0" cy="0"/>
          <a:chOff x="0" y="0"/>
          <a:chExt cx="0" cy="0"/>
        </a:xfrm>
      </p:grpSpPr>
      <p:sp>
        <p:nvSpPr>
          <p:cNvPr id="1248" name="Google Shape;1248;p19"/>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1249" name="Google Shape;1249;p19"/>
          <p:cNvSpPr txBox="1"/>
          <p:nvPr>
            <p:ph type="title"/>
          </p:nvPr>
        </p:nvSpPr>
        <p:spPr>
          <a:xfrm>
            <a:off x="1610443" y="679806"/>
            <a:ext cx="11935654" cy="755496"/>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User Persona 2 </a:t>
            </a:r>
            <a:endParaRPr/>
          </a:p>
        </p:txBody>
      </p:sp>
      <p:sp>
        <p:nvSpPr>
          <p:cNvPr id="1250" name="Google Shape;1250;p19"/>
          <p:cNvSpPr txBox="1"/>
          <p:nvPr/>
        </p:nvSpPr>
        <p:spPr>
          <a:xfrm>
            <a:off x="1133111" y="5649263"/>
            <a:ext cx="4073644" cy="168276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2000">
                <a:solidFill>
                  <a:schemeClr val="dk1"/>
                </a:solidFill>
                <a:latin typeface="Arial"/>
                <a:ea typeface="Arial"/>
                <a:cs typeface="Arial"/>
                <a:sym typeface="Arial"/>
              </a:rPr>
              <a:t>Aisha Patel</a:t>
            </a:r>
            <a:endParaRPr b="1" sz="2000">
              <a:solidFill>
                <a:schemeClr val="dk1"/>
              </a:solidFill>
              <a:latin typeface="Arial"/>
              <a:ea typeface="Arial"/>
              <a:cs typeface="Arial"/>
              <a:sym typeface="Arial"/>
            </a:endParaRPr>
          </a:p>
          <a:p>
            <a:pPr indent="0" lvl="0" marL="0" marR="0" rtl="0" algn="ctr">
              <a:lnSpc>
                <a:spcPct val="150000"/>
              </a:lnSpc>
              <a:spcBef>
                <a:spcPts val="0"/>
              </a:spcBef>
              <a:spcAft>
                <a:spcPts val="0"/>
              </a:spcAft>
              <a:buNone/>
            </a:pPr>
            <a:r>
              <a:rPr lang="en-US" sz="1700">
                <a:solidFill>
                  <a:schemeClr val="dk1"/>
                </a:solidFill>
                <a:latin typeface="Arial"/>
                <a:ea typeface="Arial"/>
                <a:cs typeface="Arial"/>
                <a:sym typeface="Arial"/>
              </a:rPr>
              <a:t>Quality Improvement Specialist</a:t>
            </a:r>
            <a:br>
              <a:rPr lang="en-US" sz="1700">
                <a:solidFill>
                  <a:schemeClr val="dk1"/>
                </a:solidFill>
                <a:latin typeface="Arial"/>
                <a:ea typeface="Arial"/>
                <a:cs typeface="Arial"/>
                <a:sym typeface="Arial"/>
              </a:rPr>
            </a:br>
            <a:r>
              <a:rPr lang="en-US" sz="1700">
                <a:solidFill>
                  <a:schemeClr val="dk1"/>
                </a:solidFill>
                <a:latin typeface="Arial"/>
                <a:ea typeface="Arial"/>
                <a:cs typeface="Arial"/>
                <a:sym typeface="Arial"/>
              </a:rPr>
              <a:t>Patient Safety</a:t>
            </a:r>
            <a:br>
              <a:rPr lang="en-US" sz="1700">
                <a:solidFill>
                  <a:schemeClr val="dk1"/>
                </a:solidFill>
                <a:latin typeface="Arial"/>
                <a:ea typeface="Arial"/>
                <a:cs typeface="Arial"/>
                <a:sym typeface="Arial"/>
              </a:rPr>
            </a:br>
            <a:endParaRPr sz="1700">
              <a:solidFill>
                <a:schemeClr val="dk1"/>
              </a:solidFill>
              <a:latin typeface="Arial"/>
              <a:ea typeface="Arial"/>
              <a:cs typeface="Arial"/>
              <a:sym typeface="Arial"/>
            </a:endParaRPr>
          </a:p>
        </p:txBody>
      </p:sp>
      <p:sp>
        <p:nvSpPr>
          <p:cNvPr id="1251" name="Google Shape;1251;p19"/>
          <p:cNvSpPr txBox="1"/>
          <p:nvPr/>
        </p:nvSpPr>
        <p:spPr>
          <a:xfrm>
            <a:off x="6339916" y="1639460"/>
            <a:ext cx="3516778"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Views on Health Equity</a:t>
            </a:r>
            <a:endParaRPr/>
          </a:p>
        </p:txBody>
      </p:sp>
      <p:sp>
        <p:nvSpPr>
          <p:cNvPr id="1252" name="Google Shape;1252;p19"/>
          <p:cNvSpPr txBox="1"/>
          <p:nvPr/>
        </p:nvSpPr>
        <p:spPr>
          <a:xfrm>
            <a:off x="6339916" y="3882793"/>
            <a:ext cx="6216854"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Intended Use of the Fairness Dashboard</a:t>
            </a:r>
            <a:endParaRPr sz="1901">
              <a:solidFill>
                <a:schemeClr val="dk1"/>
              </a:solidFill>
              <a:latin typeface="Arial"/>
              <a:ea typeface="Arial"/>
              <a:cs typeface="Arial"/>
              <a:sym typeface="Arial"/>
            </a:endParaRPr>
          </a:p>
        </p:txBody>
      </p:sp>
      <p:sp>
        <p:nvSpPr>
          <p:cNvPr id="1253" name="Google Shape;1253;p19"/>
          <p:cNvSpPr txBox="1"/>
          <p:nvPr/>
        </p:nvSpPr>
        <p:spPr>
          <a:xfrm>
            <a:off x="6339915" y="5865790"/>
            <a:ext cx="5103532"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Aisha's Challenges</a:t>
            </a:r>
            <a:endParaRPr b="1" sz="1800">
              <a:solidFill>
                <a:schemeClr val="dk2"/>
              </a:solidFill>
              <a:latin typeface="Arial"/>
              <a:ea typeface="Arial"/>
              <a:cs typeface="Arial"/>
              <a:sym typeface="Arial"/>
            </a:endParaRPr>
          </a:p>
        </p:txBody>
      </p:sp>
      <p:sp>
        <p:nvSpPr>
          <p:cNvPr id="1254" name="Google Shape;1254;p19"/>
          <p:cNvSpPr txBox="1"/>
          <p:nvPr/>
        </p:nvSpPr>
        <p:spPr>
          <a:xfrm>
            <a:off x="6513817" y="2099561"/>
            <a:ext cx="7025486" cy="218521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Has a deep understanding of health equity issues and is a strong advocate for culturally sensitive approaches to improve patient care.</a:t>
            </a:r>
            <a:endParaRPr sz="1901">
              <a:solidFill>
                <a:schemeClr val="dk1"/>
              </a:solidFill>
              <a:latin typeface="Arial"/>
              <a:ea typeface="Arial"/>
              <a:cs typeface="Arial"/>
              <a:sym typeface="Arial"/>
            </a:endParaRPr>
          </a:p>
          <a:p>
            <a:pPr indent="-177800" lvl="0" marL="285750" marR="0" rtl="0" algn="l">
              <a:spcBef>
                <a:spcPts val="0"/>
              </a:spcBef>
              <a:spcAft>
                <a:spcPts val="0"/>
              </a:spcAft>
              <a:buClr>
                <a:schemeClr val="dk1"/>
              </a:buClr>
              <a:buSzPts val="1700"/>
              <a:buFont typeface="Arial"/>
              <a:buNone/>
            </a:pPr>
            <a:r>
              <a:t/>
            </a:r>
            <a:endParaRPr sz="17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 Dedicated to integrating cultural competence into provider experiences through quality improvement initiatives, believing this is essential for reducing health disparities.</a:t>
            </a:r>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p:txBody>
      </p:sp>
      <p:sp>
        <p:nvSpPr>
          <p:cNvPr id="1255" name="Google Shape;1255;p19"/>
          <p:cNvSpPr txBox="1"/>
          <p:nvPr/>
        </p:nvSpPr>
        <p:spPr>
          <a:xfrm>
            <a:off x="6220803" y="6317510"/>
            <a:ext cx="7240136" cy="2646878"/>
          </a:xfrm>
          <a:prstGeom prst="rect">
            <a:avLst/>
          </a:prstGeom>
          <a:noFill/>
          <a:ln>
            <a:noFill/>
          </a:ln>
        </p:spPr>
        <p:txBody>
          <a:bodyPr anchorCtr="0" anchor="t" bIns="45700" lIns="91425" spcFirstLastPara="1" rIns="91425" wrap="square" tIns="45700">
            <a:spAutoFit/>
          </a:bodyPr>
          <a:lstStyle/>
          <a:p>
            <a:pPr indent="-285750" lvl="1" marL="768350" marR="0" rtl="0" algn="l">
              <a:spcBef>
                <a:spcPts val="0"/>
              </a:spcBef>
              <a:spcAft>
                <a:spcPts val="0"/>
              </a:spcAft>
              <a:buClr>
                <a:schemeClr val="dk1"/>
              </a:buClr>
              <a:buSzPts val="1700"/>
              <a:buFont typeface="Arial"/>
              <a:buChar char="•"/>
            </a:pPr>
            <a:r>
              <a:rPr b="0" i="0" lang="en-US" sz="1700" u="none" cap="none" strike="noStrike">
                <a:solidFill>
                  <a:schemeClr val="dk1"/>
                </a:solidFill>
                <a:latin typeface="Arial"/>
                <a:ea typeface="Arial"/>
                <a:cs typeface="Arial"/>
                <a:sym typeface="Arial"/>
              </a:rPr>
              <a:t>Has some experience with advanced data visualization tools and needs to ensure that data is presented in an easily understandable format for diverse audiences.</a:t>
            </a:r>
            <a:endParaRPr b="0" i="0" sz="1901" u="none" cap="none" strike="noStrike">
              <a:solidFill>
                <a:schemeClr val="dk1"/>
              </a:solidFill>
              <a:latin typeface="Arial"/>
              <a:ea typeface="Arial"/>
              <a:cs typeface="Arial"/>
              <a:sym typeface="Arial"/>
            </a:endParaRPr>
          </a:p>
          <a:p>
            <a:pPr indent="-177800" lvl="1" marL="768350" marR="0" rtl="0" algn="l">
              <a:spcBef>
                <a:spcPts val="0"/>
              </a:spcBef>
              <a:spcAft>
                <a:spcPts val="0"/>
              </a:spcAft>
              <a:buClr>
                <a:schemeClr val="dk1"/>
              </a:buClr>
              <a:buSzPts val="1700"/>
              <a:buFont typeface="Arial"/>
              <a:buNone/>
            </a:pPr>
            <a:r>
              <a:t/>
            </a:r>
            <a:endParaRPr b="0" i="0" sz="1700" u="none" cap="none" strike="noStrike">
              <a:solidFill>
                <a:schemeClr val="dk1"/>
              </a:solidFill>
              <a:latin typeface="Arial"/>
              <a:ea typeface="Arial"/>
              <a:cs typeface="Arial"/>
              <a:sym typeface="Arial"/>
            </a:endParaRPr>
          </a:p>
          <a:p>
            <a:pPr indent="-285750" lvl="1" marL="768350" marR="0" rtl="0" algn="l">
              <a:spcBef>
                <a:spcPts val="0"/>
              </a:spcBef>
              <a:spcAft>
                <a:spcPts val="0"/>
              </a:spcAft>
              <a:buClr>
                <a:schemeClr val="dk1"/>
              </a:buClr>
              <a:buSzPts val="1700"/>
              <a:buFont typeface="Arial"/>
              <a:buChar char="•"/>
            </a:pPr>
            <a:r>
              <a:rPr b="0" i="0" lang="en-US" sz="1700" u="none" cap="none" strike="noStrike">
                <a:solidFill>
                  <a:schemeClr val="dk1"/>
                </a:solidFill>
                <a:latin typeface="Arial"/>
                <a:ea typeface="Arial"/>
                <a:cs typeface="Arial"/>
                <a:sym typeface="Arial"/>
              </a:rPr>
              <a:t>Often seeks additional resources to advocate for cultural competency but struggles to find tailored materials at times.</a:t>
            </a:r>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p:txBody>
      </p:sp>
      <p:sp>
        <p:nvSpPr>
          <p:cNvPr id="1256" name="Google Shape;1256;p19"/>
          <p:cNvSpPr txBox="1"/>
          <p:nvPr/>
        </p:nvSpPr>
        <p:spPr>
          <a:xfrm>
            <a:off x="6592161" y="4423686"/>
            <a:ext cx="6865514" cy="2316019"/>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Use the dashboard to analyze intersectional data and identify which client groups require additional resources.</a:t>
            </a:r>
            <a:endParaRPr sz="1900">
              <a:solidFill>
                <a:schemeClr val="dk1"/>
              </a:solidFill>
              <a:latin typeface="Arial"/>
              <a:ea typeface="Arial"/>
              <a:cs typeface="Arial"/>
              <a:sym typeface="Arial"/>
            </a:endParaRPr>
          </a:p>
          <a:p>
            <a:pPr indent="-177800" lvl="0" marL="285750" marR="0" rtl="0" algn="l">
              <a:spcBef>
                <a:spcPts val="0"/>
              </a:spcBef>
              <a:spcAft>
                <a:spcPts val="0"/>
              </a:spcAft>
              <a:buClr>
                <a:schemeClr val="dk1"/>
              </a:buClr>
              <a:buSzPts val="1700"/>
              <a:buFont typeface="Arial"/>
              <a:buNone/>
            </a:pPr>
            <a:r>
              <a:t/>
            </a:r>
            <a:endParaRPr sz="17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Inform staff training programs in emergency department (ED) services.</a:t>
            </a:r>
            <a:endParaRPr sz="1900">
              <a:solidFill>
                <a:schemeClr val="dk1"/>
              </a:solidFill>
              <a:latin typeface="Arial"/>
              <a:ea typeface="Arial"/>
              <a:cs typeface="Arial"/>
              <a:sym typeface="Arial"/>
            </a:endParaRPr>
          </a:p>
          <a:p>
            <a:pPr indent="-177800" lvl="0" marL="285750" marR="0" rtl="0" algn="l">
              <a:lnSpc>
                <a:spcPct val="150000"/>
              </a:lnSpc>
              <a:spcBef>
                <a:spcPts val="0"/>
              </a:spcBef>
              <a:spcAft>
                <a:spcPts val="0"/>
              </a:spcAft>
              <a:buClr>
                <a:schemeClr val="dk1"/>
              </a:buClr>
              <a:buSzPts val="1700"/>
              <a:buFont typeface="Arial"/>
              <a:buNone/>
            </a:pPr>
            <a:r>
              <a:t/>
            </a:r>
            <a:endParaRPr sz="1700">
              <a:solidFill>
                <a:schemeClr val="dk1"/>
              </a:solidFill>
              <a:latin typeface="Arial"/>
              <a:ea typeface="Arial"/>
              <a:cs typeface="Arial"/>
              <a:sym typeface="Arial"/>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p:txBody>
      </p:sp>
      <p:pic>
        <p:nvPicPr>
          <p:cNvPr descr="A person with long brown hair wearing glasses&#10;&#10;Description automatically generated" id="1257" name="Google Shape;1257;p19"/>
          <p:cNvPicPr preferRelativeResize="0"/>
          <p:nvPr/>
        </p:nvPicPr>
        <p:blipFill rotWithShape="1">
          <a:blip r:embed="rId3">
            <a:alphaModFix/>
          </a:blip>
          <a:srcRect b="0" l="0" r="0" t="0"/>
          <a:stretch/>
        </p:blipFill>
        <p:spPr>
          <a:xfrm>
            <a:off x="1263429" y="2094629"/>
            <a:ext cx="3520963" cy="3474916"/>
          </a:xfrm>
          <a:prstGeom prst="flowChartConnector">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8" name="Shape 688"/>
        <p:cNvGrpSpPr/>
        <p:nvPr/>
      </p:nvGrpSpPr>
      <p:grpSpPr>
        <a:xfrm>
          <a:off x="0" y="0"/>
          <a:ext cx="0" cy="0"/>
          <a:chOff x="0" y="0"/>
          <a:chExt cx="0" cy="0"/>
        </a:xfrm>
      </p:grpSpPr>
      <p:sp>
        <p:nvSpPr>
          <p:cNvPr id="689" name="Google Shape;689;p2"/>
          <p:cNvSpPr txBox="1"/>
          <p:nvPr>
            <p:ph type="title"/>
          </p:nvPr>
        </p:nvSpPr>
        <p:spPr>
          <a:xfrm>
            <a:off x="2132446" y="2640777"/>
            <a:ext cx="9798590" cy="2762504"/>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Icebreaker: </a:t>
            </a:r>
            <a:r>
              <a:rPr lang="en-US" sz="4400">
                <a:latin typeface="Arial"/>
                <a:ea typeface="Arial"/>
                <a:cs typeface="Arial"/>
                <a:sym typeface="Arial"/>
              </a:rPr>
              <a:t>Would you rather be able to speak any language or be able to speak with animals?</a:t>
            </a:r>
            <a:endParaRPr/>
          </a:p>
        </p:txBody>
      </p:sp>
      <p:sp>
        <p:nvSpPr>
          <p:cNvPr id="690" name="Google Shape;690;p2"/>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descr="Earth globe: Americas with solid fill" id="691" name="Google Shape;691;p2"/>
          <p:cNvPicPr preferRelativeResize="0"/>
          <p:nvPr/>
        </p:nvPicPr>
        <p:blipFill rotWithShape="1">
          <a:blip r:embed="rId3">
            <a:alphaModFix/>
          </a:blip>
          <a:srcRect b="0" l="0" r="0" t="0"/>
          <a:stretch/>
        </p:blipFill>
        <p:spPr>
          <a:xfrm>
            <a:off x="5897731" y="5178701"/>
            <a:ext cx="914740" cy="914400"/>
          </a:xfrm>
          <a:prstGeom prst="rect">
            <a:avLst/>
          </a:prstGeom>
          <a:noFill/>
          <a:ln>
            <a:noFill/>
          </a:ln>
        </p:spPr>
      </p:pic>
      <p:pic>
        <p:nvPicPr>
          <p:cNvPr descr="Paw prints with solid fill" id="692" name="Google Shape;692;p2"/>
          <p:cNvPicPr preferRelativeResize="0"/>
          <p:nvPr/>
        </p:nvPicPr>
        <p:blipFill rotWithShape="1">
          <a:blip r:embed="rId4">
            <a:alphaModFix/>
          </a:blip>
          <a:srcRect b="0" l="0" r="0" t="0"/>
          <a:stretch/>
        </p:blipFill>
        <p:spPr>
          <a:xfrm>
            <a:off x="7029372" y="5178701"/>
            <a:ext cx="914740" cy="914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2" name="Shape 1262"/>
        <p:cNvGrpSpPr/>
        <p:nvPr/>
      </p:nvGrpSpPr>
      <p:grpSpPr>
        <a:xfrm>
          <a:off x="0" y="0"/>
          <a:ext cx="0" cy="0"/>
          <a:chOff x="0" y="0"/>
          <a:chExt cx="0" cy="0"/>
        </a:xfrm>
      </p:grpSpPr>
      <p:sp>
        <p:nvSpPr>
          <p:cNvPr id="1263" name="Google Shape;1263;p20"/>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1264" name="Google Shape;1264;p20"/>
          <p:cNvSpPr txBox="1"/>
          <p:nvPr>
            <p:ph type="title"/>
          </p:nvPr>
        </p:nvSpPr>
        <p:spPr>
          <a:xfrm>
            <a:off x="1610443" y="679806"/>
            <a:ext cx="11935654" cy="755496"/>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User Persona 3 </a:t>
            </a:r>
            <a:endParaRPr/>
          </a:p>
        </p:txBody>
      </p:sp>
      <p:sp>
        <p:nvSpPr>
          <p:cNvPr id="1265" name="Google Shape;1265;p20"/>
          <p:cNvSpPr txBox="1"/>
          <p:nvPr/>
        </p:nvSpPr>
        <p:spPr>
          <a:xfrm>
            <a:off x="1133111" y="5649263"/>
            <a:ext cx="4073644" cy="129035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2000">
                <a:solidFill>
                  <a:schemeClr val="dk1"/>
                </a:solidFill>
                <a:latin typeface="Arial"/>
                <a:ea typeface="Arial"/>
                <a:cs typeface="Arial"/>
                <a:sym typeface="Arial"/>
              </a:rPr>
              <a:t>Michael Budny</a:t>
            </a:r>
            <a:endParaRPr b="1" sz="2000">
              <a:solidFill>
                <a:schemeClr val="dk1"/>
              </a:solidFill>
              <a:latin typeface="Arial"/>
              <a:ea typeface="Arial"/>
              <a:cs typeface="Arial"/>
              <a:sym typeface="Arial"/>
            </a:endParaRPr>
          </a:p>
          <a:p>
            <a:pPr indent="0" lvl="0" marL="0" marR="0" rtl="0" algn="ctr">
              <a:lnSpc>
                <a:spcPct val="150000"/>
              </a:lnSpc>
              <a:spcBef>
                <a:spcPts val="0"/>
              </a:spcBef>
              <a:spcAft>
                <a:spcPts val="0"/>
              </a:spcAft>
              <a:buNone/>
            </a:pPr>
            <a:r>
              <a:rPr lang="en-US" sz="1700">
                <a:solidFill>
                  <a:schemeClr val="dk1"/>
                </a:solidFill>
                <a:latin typeface="Arial"/>
                <a:ea typeface="Arial"/>
                <a:cs typeface="Arial"/>
                <a:sym typeface="Arial"/>
              </a:rPr>
              <a:t>Executive Leadership Team Member</a:t>
            </a:r>
            <a:br>
              <a:rPr lang="en-US" sz="1700">
                <a:solidFill>
                  <a:schemeClr val="dk1"/>
                </a:solidFill>
                <a:latin typeface="Arial"/>
                <a:ea typeface="Arial"/>
                <a:cs typeface="Arial"/>
                <a:sym typeface="Arial"/>
              </a:rPr>
            </a:br>
            <a:r>
              <a:rPr lang="en-US" sz="1700">
                <a:solidFill>
                  <a:schemeClr val="dk1"/>
                </a:solidFill>
                <a:latin typeface="Arial"/>
                <a:ea typeface="Arial"/>
                <a:cs typeface="Arial"/>
                <a:sym typeface="Arial"/>
              </a:rPr>
              <a:t>Board of Trustees</a:t>
            </a:r>
            <a:endParaRPr/>
          </a:p>
        </p:txBody>
      </p:sp>
      <p:sp>
        <p:nvSpPr>
          <p:cNvPr id="1266" name="Google Shape;1266;p20"/>
          <p:cNvSpPr txBox="1"/>
          <p:nvPr/>
        </p:nvSpPr>
        <p:spPr>
          <a:xfrm>
            <a:off x="6339916" y="1641255"/>
            <a:ext cx="3516778"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Views on Health Equity</a:t>
            </a:r>
            <a:endParaRPr/>
          </a:p>
        </p:txBody>
      </p:sp>
      <p:sp>
        <p:nvSpPr>
          <p:cNvPr id="1267" name="Google Shape;1267;p20"/>
          <p:cNvSpPr txBox="1"/>
          <p:nvPr/>
        </p:nvSpPr>
        <p:spPr>
          <a:xfrm>
            <a:off x="6339916" y="3727522"/>
            <a:ext cx="6216854"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Intended Use of the Fairness Dashboard</a:t>
            </a:r>
            <a:endParaRPr b="1" sz="1800">
              <a:solidFill>
                <a:schemeClr val="dk2"/>
              </a:solidFill>
              <a:latin typeface="Arial"/>
              <a:ea typeface="Arial"/>
              <a:cs typeface="Arial"/>
              <a:sym typeface="Arial"/>
            </a:endParaRPr>
          </a:p>
        </p:txBody>
      </p:sp>
      <p:sp>
        <p:nvSpPr>
          <p:cNvPr id="1268" name="Google Shape;1268;p20"/>
          <p:cNvSpPr txBox="1"/>
          <p:nvPr/>
        </p:nvSpPr>
        <p:spPr>
          <a:xfrm>
            <a:off x="6339915" y="5722351"/>
            <a:ext cx="5103532"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Michael's Challenges</a:t>
            </a:r>
            <a:endParaRPr/>
          </a:p>
        </p:txBody>
      </p:sp>
      <p:sp>
        <p:nvSpPr>
          <p:cNvPr id="1269" name="Google Shape;1269;p20"/>
          <p:cNvSpPr txBox="1"/>
          <p:nvPr/>
        </p:nvSpPr>
        <p:spPr>
          <a:xfrm>
            <a:off x="6342121" y="2178963"/>
            <a:ext cx="7025486" cy="1723677"/>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Understands the general concept of health equity and recognizes its importance but has limited knowledge in this area.</a:t>
            </a:r>
            <a:br>
              <a:rPr lang="en-US" sz="1700">
                <a:solidFill>
                  <a:schemeClr val="dk1"/>
                </a:solidFill>
                <a:latin typeface="Arial"/>
                <a:ea typeface="Arial"/>
                <a:cs typeface="Arial"/>
                <a:sym typeface="Arial"/>
              </a:rPr>
            </a:br>
            <a:endParaRPr sz="1901">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Eager to learn more about health equity and its implications for the organization's policies and initiatives.</a:t>
            </a:r>
            <a:endParaRPr sz="1900">
              <a:solidFill>
                <a:schemeClr val="dk1"/>
              </a:solidFill>
              <a:latin typeface="Arial"/>
              <a:ea typeface="Arial"/>
              <a:cs typeface="Arial"/>
              <a:sym typeface="Arial"/>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p:txBody>
      </p:sp>
      <p:sp>
        <p:nvSpPr>
          <p:cNvPr id="1270" name="Google Shape;1270;p20"/>
          <p:cNvSpPr txBox="1"/>
          <p:nvPr/>
        </p:nvSpPr>
        <p:spPr>
          <a:xfrm>
            <a:off x="6354385" y="4306910"/>
            <a:ext cx="7025486" cy="178504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000000"/>
              </a:buClr>
              <a:buSzPts val="1700"/>
              <a:buFont typeface="Arial"/>
              <a:buChar char="•"/>
            </a:pPr>
            <a:r>
              <a:rPr lang="en-US" sz="1700">
                <a:solidFill>
                  <a:srgbClr val="000000"/>
                </a:solidFill>
                <a:latin typeface="Arial"/>
                <a:ea typeface="Arial"/>
                <a:cs typeface="Arial"/>
                <a:sym typeface="Arial"/>
              </a:rPr>
              <a:t>Gain insights into sociodemographic disparities in services and administration at CAMH</a:t>
            </a:r>
            <a:endParaRPr sz="1700">
              <a:solidFill>
                <a:schemeClr val="dk1"/>
              </a:solidFill>
              <a:latin typeface="Arial"/>
              <a:ea typeface="Arial"/>
              <a:cs typeface="Arial"/>
              <a:sym typeface="Arial"/>
            </a:endParaRPr>
          </a:p>
          <a:p>
            <a:pPr indent="-177800" lvl="0" marL="285750" marR="0" rtl="0" algn="l">
              <a:spcBef>
                <a:spcPts val="0"/>
              </a:spcBef>
              <a:spcAft>
                <a:spcPts val="0"/>
              </a:spcAft>
              <a:buClr>
                <a:schemeClr val="dk1"/>
              </a:buClr>
              <a:buSzPts val="1700"/>
              <a:buFont typeface="Arial"/>
              <a:buNone/>
            </a:pPr>
            <a:r>
              <a:t/>
            </a:r>
            <a:endParaRPr sz="17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Use dashboard data to inform discussions with stakeholders and decision-making processes related to health equity within CAMH.</a:t>
            </a:r>
            <a:endParaRPr/>
          </a:p>
          <a:p>
            <a:pPr indent="-165036" lvl="0" marL="285750" marR="0" rtl="0" algn="l">
              <a:lnSpc>
                <a:spcPct val="150000"/>
              </a:lnSpc>
              <a:spcBef>
                <a:spcPts val="0"/>
              </a:spcBef>
              <a:spcAft>
                <a:spcPts val="0"/>
              </a:spcAft>
              <a:buClr>
                <a:schemeClr val="dk1"/>
              </a:buClr>
              <a:buSzPts val="1901"/>
              <a:buFont typeface="Arial"/>
              <a:buNone/>
            </a:pPr>
            <a:r>
              <a:t/>
            </a:r>
            <a:endParaRPr sz="1901">
              <a:solidFill>
                <a:schemeClr val="dk1"/>
              </a:solidFill>
              <a:latin typeface="Arial"/>
              <a:ea typeface="Arial"/>
              <a:cs typeface="Arial"/>
              <a:sym typeface="Arial"/>
            </a:endParaRPr>
          </a:p>
        </p:txBody>
      </p:sp>
      <p:sp>
        <p:nvSpPr>
          <p:cNvPr id="1271" name="Google Shape;1271;p20"/>
          <p:cNvSpPr txBox="1"/>
          <p:nvPr/>
        </p:nvSpPr>
        <p:spPr>
          <a:xfrm>
            <a:off x="6351879" y="6096569"/>
            <a:ext cx="7368720" cy="2185214"/>
          </a:xfrm>
          <a:prstGeom prst="rect">
            <a:avLst/>
          </a:prstGeom>
          <a:noFill/>
          <a:ln>
            <a:noFill/>
          </a:ln>
        </p:spPr>
        <p:txBody>
          <a:bodyPr anchorCtr="0" anchor="t" bIns="45700" lIns="91425" spcFirstLastPara="1" rIns="91425" wrap="square" tIns="45700">
            <a:spAutoFit/>
          </a:bodyPr>
          <a:lstStyle/>
          <a:p>
            <a:pPr indent="-177800" lvl="0" marL="285750" marR="0" rtl="0" algn="l">
              <a:spcBef>
                <a:spcPts val="0"/>
              </a:spcBef>
              <a:spcAft>
                <a:spcPts val="0"/>
              </a:spcAft>
              <a:buClr>
                <a:schemeClr val="dk1"/>
              </a:buClr>
              <a:buSzPts val="1700"/>
              <a:buFont typeface="Arial"/>
              <a:buNone/>
            </a:pPr>
            <a:r>
              <a:t/>
            </a:r>
            <a:endParaRPr sz="17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As a busy member of the board, Michael may not dedicate sufficient time to familiarize himself with the dashboard and its functionalities.</a:t>
            </a:r>
            <a:endParaRPr/>
          </a:p>
          <a:p>
            <a:pPr indent="-177800" lvl="0" marL="285750" marR="0" rtl="0" algn="l">
              <a:spcBef>
                <a:spcPts val="0"/>
              </a:spcBef>
              <a:spcAft>
                <a:spcPts val="0"/>
              </a:spcAft>
              <a:buClr>
                <a:schemeClr val="dk1"/>
              </a:buClr>
              <a:buSzPts val="1700"/>
              <a:buFont typeface="Arial"/>
              <a:buNone/>
            </a:pPr>
            <a:r>
              <a:t/>
            </a:r>
            <a:endParaRPr sz="17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Struggles to interpret health equity data and may find it challenging to convey his views on health equity data to others.</a:t>
            </a:r>
            <a:endParaRPr/>
          </a:p>
          <a:p>
            <a:pPr indent="0" lvl="0" marL="0" marR="0" rtl="0" algn="l">
              <a:spcBef>
                <a:spcPts val="0"/>
              </a:spcBef>
              <a:spcAft>
                <a:spcPts val="0"/>
              </a:spcAft>
              <a:buNone/>
            </a:pPr>
            <a:r>
              <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p:txBody>
      </p:sp>
      <p:pic>
        <p:nvPicPr>
          <p:cNvPr descr="A person with a beard and glasses&#10;&#10;Description automatically generated" id="1272" name="Google Shape;1272;p20"/>
          <p:cNvPicPr preferRelativeResize="0"/>
          <p:nvPr/>
        </p:nvPicPr>
        <p:blipFill rotWithShape="1">
          <a:blip r:embed="rId3">
            <a:alphaModFix/>
          </a:blip>
          <a:srcRect b="0" l="0" r="0" t="0"/>
          <a:stretch/>
        </p:blipFill>
        <p:spPr>
          <a:xfrm>
            <a:off x="1410399" y="2173692"/>
            <a:ext cx="3520963" cy="3474915"/>
          </a:xfrm>
          <a:prstGeom prst="flowChartConnector">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7" name="Shape 1277"/>
        <p:cNvGrpSpPr/>
        <p:nvPr/>
      </p:nvGrpSpPr>
      <p:grpSpPr>
        <a:xfrm>
          <a:off x="0" y="0"/>
          <a:ext cx="0" cy="0"/>
          <a:chOff x="0" y="0"/>
          <a:chExt cx="0" cy="0"/>
        </a:xfrm>
      </p:grpSpPr>
      <p:sp>
        <p:nvSpPr>
          <p:cNvPr id="1278" name="Google Shape;1278;p21"/>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1279" name="Google Shape;1279;p21"/>
          <p:cNvSpPr txBox="1"/>
          <p:nvPr>
            <p:ph type="title"/>
          </p:nvPr>
        </p:nvSpPr>
        <p:spPr>
          <a:xfrm>
            <a:off x="1610443" y="679806"/>
            <a:ext cx="11935654" cy="755496"/>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User Persona 4 </a:t>
            </a:r>
            <a:endParaRPr/>
          </a:p>
        </p:txBody>
      </p:sp>
      <p:sp>
        <p:nvSpPr>
          <p:cNvPr id="1280" name="Google Shape;1280;p21"/>
          <p:cNvSpPr txBox="1"/>
          <p:nvPr/>
        </p:nvSpPr>
        <p:spPr>
          <a:xfrm>
            <a:off x="6133581" y="1813650"/>
            <a:ext cx="3516778"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Views on Health Equity</a:t>
            </a:r>
            <a:endParaRPr/>
          </a:p>
        </p:txBody>
      </p:sp>
      <p:sp>
        <p:nvSpPr>
          <p:cNvPr id="1281" name="Google Shape;1281;p21"/>
          <p:cNvSpPr txBox="1"/>
          <p:nvPr/>
        </p:nvSpPr>
        <p:spPr>
          <a:xfrm>
            <a:off x="6133581" y="3908573"/>
            <a:ext cx="6216854"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Intended Use of the Fairness Dashboard</a:t>
            </a:r>
            <a:endParaRPr b="1" sz="1800">
              <a:solidFill>
                <a:schemeClr val="dk2"/>
              </a:solidFill>
              <a:latin typeface="Arial"/>
              <a:ea typeface="Arial"/>
              <a:cs typeface="Arial"/>
              <a:sym typeface="Arial"/>
            </a:endParaRPr>
          </a:p>
        </p:txBody>
      </p:sp>
      <p:sp>
        <p:nvSpPr>
          <p:cNvPr id="1282" name="Google Shape;1282;p21"/>
          <p:cNvSpPr txBox="1"/>
          <p:nvPr/>
        </p:nvSpPr>
        <p:spPr>
          <a:xfrm>
            <a:off x="6324043" y="5557170"/>
            <a:ext cx="5103532"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Ken's Challenges</a:t>
            </a:r>
            <a:endParaRPr/>
          </a:p>
        </p:txBody>
      </p:sp>
      <p:sp>
        <p:nvSpPr>
          <p:cNvPr id="1283" name="Google Shape;1283;p21"/>
          <p:cNvSpPr txBox="1"/>
          <p:nvPr/>
        </p:nvSpPr>
        <p:spPr>
          <a:xfrm>
            <a:off x="6307482" y="2339096"/>
            <a:ext cx="7025486" cy="126701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Recognizes the importance of health equity, especially in the context of providing care to individuals with mental health conditions.</a:t>
            </a:r>
            <a:endParaRPr/>
          </a:p>
          <a:p>
            <a:pPr indent="-285750" lvl="0" marL="285750" marR="0" rtl="0" algn="l">
              <a:spcBef>
                <a:spcPts val="1000"/>
              </a:spcBef>
              <a:spcAft>
                <a:spcPts val="0"/>
              </a:spcAft>
              <a:buClr>
                <a:schemeClr val="dk1"/>
              </a:buClr>
              <a:buSzPts val="1700"/>
              <a:buFont typeface="Arial"/>
              <a:buChar char="•"/>
            </a:pPr>
            <a:r>
              <a:rPr lang="en-US" sz="1700">
                <a:solidFill>
                  <a:schemeClr val="dk1"/>
                </a:solidFill>
                <a:latin typeface="Arial"/>
                <a:ea typeface="Arial"/>
                <a:cs typeface="Arial"/>
                <a:sym typeface="Arial"/>
              </a:rPr>
              <a:t>Wants to learn more about health equity and justice, and is hoping to apply these learnings to their practice. </a:t>
            </a:r>
            <a:endParaRPr sz="1901">
              <a:solidFill>
                <a:schemeClr val="dk1"/>
              </a:solidFill>
              <a:latin typeface="Arial"/>
              <a:ea typeface="Arial"/>
              <a:cs typeface="Arial"/>
              <a:sym typeface="Arial"/>
            </a:endParaRPr>
          </a:p>
        </p:txBody>
      </p:sp>
      <p:sp>
        <p:nvSpPr>
          <p:cNvPr id="1284" name="Google Shape;1284;p21"/>
          <p:cNvSpPr txBox="1"/>
          <p:nvPr/>
        </p:nvSpPr>
        <p:spPr>
          <a:xfrm>
            <a:off x="6307482" y="4516098"/>
            <a:ext cx="7025486" cy="877163"/>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They have been assigned to lead a CBT group therapy program and want to tailor the program structure, resources, and homework to the clinic's client population (MDD) - age, gender, income, etc.</a:t>
            </a:r>
            <a:endParaRPr sz="1901">
              <a:solidFill>
                <a:schemeClr val="dk1"/>
              </a:solidFill>
              <a:latin typeface="Arial"/>
              <a:ea typeface="Arial"/>
              <a:cs typeface="Arial"/>
              <a:sym typeface="Arial"/>
            </a:endParaRPr>
          </a:p>
        </p:txBody>
      </p:sp>
      <p:sp>
        <p:nvSpPr>
          <p:cNvPr id="1285" name="Google Shape;1285;p21"/>
          <p:cNvSpPr txBox="1"/>
          <p:nvPr/>
        </p:nvSpPr>
        <p:spPr>
          <a:xfrm>
            <a:off x="6304994" y="6183905"/>
            <a:ext cx="6865514" cy="126701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Minimal time available to spend analyzing and reviewing the data due to competing clinical demands. </a:t>
            </a:r>
            <a:endParaRPr sz="1901">
              <a:solidFill>
                <a:schemeClr val="dk1"/>
              </a:solidFill>
              <a:latin typeface="Arial"/>
              <a:ea typeface="Arial"/>
              <a:cs typeface="Arial"/>
              <a:sym typeface="Arial"/>
            </a:endParaRPr>
          </a:p>
          <a:p>
            <a:pPr indent="-285750" lvl="0" marL="285750" marR="0" rtl="0" algn="l">
              <a:spcBef>
                <a:spcPts val="1000"/>
              </a:spcBef>
              <a:spcAft>
                <a:spcPts val="0"/>
              </a:spcAft>
              <a:buClr>
                <a:schemeClr val="dk1"/>
              </a:buClr>
              <a:buSzPts val="1700"/>
              <a:buFont typeface="Arial"/>
              <a:buChar char="•"/>
            </a:pPr>
            <a:r>
              <a:rPr lang="en-US" sz="1700">
                <a:solidFill>
                  <a:schemeClr val="dk1"/>
                </a:solidFill>
                <a:latin typeface="Arial"/>
                <a:ea typeface="Arial"/>
                <a:cs typeface="Arial"/>
                <a:sym typeface="Arial"/>
              </a:rPr>
              <a:t>Requires data to be relevant and specific to their client population and care setting.</a:t>
            </a:r>
            <a:endParaRPr/>
          </a:p>
        </p:txBody>
      </p:sp>
      <p:sp>
        <p:nvSpPr>
          <p:cNvPr id="1286" name="Google Shape;1286;p21"/>
          <p:cNvSpPr/>
          <p:nvPr/>
        </p:nvSpPr>
        <p:spPr>
          <a:xfrm>
            <a:off x="1610443" y="2339788"/>
            <a:ext cx="3119718" cy="3119718"/>
          </a:xfrm>
          <a:prstGeom prst="ellipse">
            <a:avLst/>
          </a:prstGeom>
          <a:solidFill>
            <a:schemeClr val="accent1"/>
          </a:solidFill>
          <a:ln cap="flat" cmpd="sng" w="12700">
            <a:solidFill>
              <a:srgbClr val="2E103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1">
                <a:solidFill>
                  <a:schemeClr val="lt2"/>
                </a:solidFill>
                <a:latin typeface="Arial"/>
                <a:ea typeface="Arial"/>
                <a:cs typeface="Arial"/>
                <a:sym typeface="Arial"/>
              </a:rPr>
              <a:t>Insert image</a:t>
            </a:r>
            <a:endParaRPr/>
          </a:p>
        </p:txBody>
      </p:sp>
      <p:sp>
        <p:nvSpPr>
          <p:cNvPr id="1287" name="Google Shape;1287;p21"/>
          <p:cNvSpPr txBox="1"/>
          <p:nvPr/>
        </p:nvSpPr>
        <p:spPr>
          <a:xfrm>
            <a:off x="1709646" y="5644958"/>
            <a:ext cx="3263747" cy="129035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2000">
                <a:solidFill>
                  <a:schemeClr val="dk1"/>
                </a:solidFill>
                <a:latin typeface="Arial"/>
                <a:ea typeface="Arial"/>
                <a:cs typeface="Arial"/>
                <a:sym typeface="Arial"/>
              </a:rPr>
              <a:t>Ken Adobe </a:t>
            </a:r>
            <a:r>
              <a:rPr lang="en-US" sz="2000">
                <a:solidFill>
                  <a:schemeClr val="dk1"/>
                </a:solidFill>
                <a:latin typeface="Arial"/>
                <a:ea typeface="Arial"/>
                <a:cs typeface="Arial"/>
                <a:sym typeface="Arial"/>
              </a:rPr>
              <a:t>MSW</a:t>
            </a:r>
            <a:endParaRPr b="1" sz="2000">
              <a:solidFill>
                <a:schemeClr val="dk1"/>
              </a:solidFill>
              <a:latin typeface="Arial"/>
              <a:ea typeface="Arial"/>
              <a:cs typeface="Arial"/>
              <a:sym typeface="Arial"/>
            </a:endParaRPr>
          </a:p>
          <a:p>
            <a:pPr indent="0" lvl="0" marL="0" marR="0" rtl="0" algn="ctr">
              <a:lnSpc>
                <a:spcPct val="150000"/>
              </a:lnSpc>
              <a:spcBef>
                <a:spcPts val="0"/>
              </a:spcBef>
              <a:spcAft>
                <a:spcPts val="0"/>
              </a:spcAft>
              <a:buNone/>
            </a:pPr>
            <a:r>
              <a:rPr lang="en-US" sz="1700">
                <a:solidFill>
                  <a:schemeClr val="dk1"/>
                </a:solidFill>
                <a:latin typeface="Arial"/>
                <a:ea typeface="Arial"/>
                <a:cs typeface="Arial"/>
                <a:sym typeface="Arial"/>
              </a:rPr>
              <a:t>Psychotherapist </a:t>
            </a:r>
            <a:endParaRPr sz="1700">
              <a:solidFill>
                <a:schemeClr val="dk1"/>
              </a:solidFill>
              <a:latin typeface="Arial"/>
              <a:ea typeface="Arial"/>
              <a:cs typeface="Arial"/>
              <a:sym typeface="Arial"/>
            </a:endParaRPr>
          </a:p>
          <a:p>
            <a:pPr indent="0" lvl="0" marL="0" marR="0" rtl="0" algn="ctr">
              <a:lnSpc>
                <a:spcPct val="150000"/>
              </a:lnSpc>
              <a:spcBef>
                <a:spcPts val="0"/>
              </a:spcBef>
              <a:spcAft>
                <a:spcPts val="0"/>
              </a:spcAft>
              <a:buNone/>
            </a:pPr>
            <a:r>
              <a:rPr lang="en-US" sz="1700">
                <a:solidFill>
                  <a:schemeClr val="dk1"/>
                </a:solidFill>
                <a:latin typeface="Arial"/>
                <a:ea typeface="Arial"/>
                <a:cs typeface="Arial"/>
                <a:sym typeface="Arial"/>
              </a:rPr>
              <a:t>Outpatient Mood Disorder Clinic</a:t>
            </a:r>
            <a:endParaRPr sz="1700">
              <a:solidFill>
                <a:schemeClr val="dk1"/>
              </a:solidFill>
              <a:latin typeface="Arial"/>
              <a:ea typeface="Arial"/>
              <a:cs typeface="Arial"/>
              <a:sym typeface="Arial"/>
            </a:endParaRPr>
          </a:p>
        </p:txBody>
      </p:sp>
      <p:pic>
        <p:nvPicPr>
          <p:cNvPr descr="A cartoon of a child&#10;&#10;Description automatically generated" id="1288" name="Google Shape;1288;p21"/>
          <p:cNvPicPr preferRelativeResize="0"/>
          <p:nvPr/>
        </p:nvPicPr>
        <p:blipFill rotWithShape="1">
          <a:blip r:embed="rId3">
            <a:alphaModFix/>
          </a:blip>
          <a:srcRect b="0" l="0" r="0" t="0"/>
          <a:stretch/>
        </p:blipFill>
        <p:spPr>
          <a:xfrm>
            <a:off x="1596986" y="2237744"/>
            <a:ext cx="3255264" cy="3318549"/>
          </a:xfrm>
          <a:prstGeom prst="ellipse">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3" name="Shape 1293"/>
        <p:cNvGrpSpPr/>
        <p:nvPr/>
      </p:nvGrpSpPr>
      <p:grpSpPr>
        <a:xfrm>
          <a:off x="0" y="0"/>
          <a:ext cx="0" cy="0"/>
          <a:chOff x="0" y="0"/>
          <a:chExt cx="0" cy="0"/>
        </a:xfrm>
      </p:grpSpPr>
      <p:sp>
        <p:nvSpPr>
          <p:cNvPr id="1294" name="Google Shape;1294;p22"/>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1295" name="Google Shape;1295;p22"/>
          <p:cNvSpPr txBox="1"/>
          <p:nvPr>
            <p:ph type="title"/>
          </p:nvPr>
        </p:nvSpPr>
        <p:spPr>
          <a:xfrm>
            <a:off x="1610443" y="679806"/>
            <a:ext cx="11935654" cy="755496"/>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User Persona 5 </a:t>
            </a:r>
            <a:endParaRPr/>
          </a:p>
        </p:txBody>
      </p:sp>
      <p:sp>
        <p:nvSpPr>
          <p:cNvPr id="1296" name="Google Shape;1296;p22"/>
          <p:cNvSpPr txBox="1"/>
          <p:nvPr/>
        </p:nvSpPr>
        <p:spPr>
          <a:xfrm>
            <a:off x="6133581" y="1701454"/>
            <a:ext cx="3516778"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Views on Health Equity</a:t>
            </a:r>
            <a:endParaRPr/>
          </a:p>
        </p:txBody>
      </p:sp>
      <p:sp>
        <p:nvSpPr>
          <p:cNvPr id="1297" name="Google Shape;1297;p22"/>
          <p:cNvSpPr txBox="1"/>
          <p:nvPr/>
        </p:nvSpPr>
        <p:spPr>
          <a:xfrm>
            <a:off x="6133581" y="3796377"/>
            <a:ext cx="6216854"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Intended Use of the Fairness Dashboard</a:t>
            </a:r>
            <a:endParaRPr b="1" sz="1800">
              <a:solidFill>
                <a:schemeClr val="dk2"/>
              </a:solidFill>
              <a:latin typeface="Arial"/>
              <a:ea typeface="Arial"/>
              <a:cs typeface="Arial"/>
              <a:sym typeface="Arial"/>
            </a:endParaRPr>
          </a:p>
        </p:txBody>
      </p:sp>
      <p:sp>
        <p:nvSpPr>
          <p:cNvPr id="1298" name="Google Shape;1298;p22"/>
          <p:cNvSpPr txBox="1"/>
          <p:nvPr/>
        </p:nvSpPr>
        <p:spPr>
          <a:xfrm>
            <a:off x="6324043" y="6075000"/>
            <a:ext cx="5103532" cy="45653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800">
                <a:solidFill>
                  <a:schemeClr val="dk2"/>
                </a:solidFill>
                <a:latin typeface="Arial"/>
                <a:ea typeface="Arial"/>
                <a:cs typeface="Arial"/>
                <a:sym typeface="Arial"/>
              </a:rPr>
              <a:t>Alex's Challenges</a:t>
            </a:r>
            <a:endParaRPr/>
          </a:p>
        </p:txBody>
      </p:sp>
      <p:sp>
        <p:nvSpPr>
          <p:cNvPr id="1299" name="Google Shape;1299;p22"/>
          <p:cNvSpPr txBox="1"/>
          <p:nvPr/>
        </p:nvSpPr>
        <p:spPr>
          <a:xfrm>
            <a:off x="6307482" y="2226900"/>
            <a:ext cx="7025486" cy="152862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Understands the impact of the social determinants of health (SDOH) on health outcomes and disparities.</a:t>
            </a:r>
            <a:endParaRPr/>
          </a:p>
          <a:p>
            <a:pPr indent="-285750" lvl="0" marL="285750" marR="0" rtl="0" algn="l">
              <a:spcBef>
                <a:spcPts val="1000"/>
              </a:spcBef>
              <a:spcAft>
                <a:spcPts val="0"/>
              </a:spcAft>
              <a:buClr>
                <a:schemeClr val="dk1"/>
              </a:buClr>
              <a:buSzPts val="1700"/>
              <a:buFont typeface="Arial"/>
              <a:buChar char="•"/>
            </a:pPr>
            <a:r>
              <a:rPr lang="en-US" sz="1700">
                <a:solidFill>
                  <a:schemeClr val="dk1"/>
                </a:solidFill>
                <a:latin typeface="Arial"/>
                <a:ea typeface="Arial"/>
                <a:cs typeface="Arial"/>
                <a:sym typeface="Arial"/>
              </a:rPr>
              <a:t>Believes using SDOH data is imperative to developing public health policies and interventions that can support marginalized and underserved groups. </a:t>
            </a:r>
            <a:endParaRPr sz="1901">
              <a:solidFill>
                <a:schemeClr val="dk1"/>
              </a:solidFill>
              <a:latin typeface="Arial"/>
              <a:ea typeface="Arial"/>
              <a:cs typeface="Arial"/>
              <a:sym typeface="Arial"/>
            </a:endParaRPr>
          </a:p>
        </p:txBody>
      </p:sp>
      <p:sp>
        <p:nvSpPr>
          <p:cNvPr id="1300" name="Google Shape;1300;p22"/>
          <p:cNvSpPr txBox="1"/>
          <p:nvPr/>
        </p:nvSpPr>
        <p:spPr>
          <a:xfrm>
            <a:off x="6307482" y="4403902"/>
            <a:ext cx="7025486" cy="152862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To conduct a research study (with the intent to publish) aiming to identify factors influencing re-admission rates to the CAMH emergency department amongst individuals with SSD. </a:t>
            </a:r>
            <a:endParaRPr/>
          </a:p>
          <a:p>
            <a:pPr indent="-285750" lvl="0" marL="285750" marR="0" rtl="0" algn="l">
              <a:spcBef>
                <a:spcPts val="1000"/>
              </a:spcBef>
              <a:spcAft>
                <a:spcPts val="0"/>
              </a:spcAft>
              <a:buClr>
                <a:schemeClr val="dk1"/>
              </a:buClr>
              <a:buSzPts val="1700"/>
              <a:buFont typeface="Arial"/>
              <a:buChar char="•"/>
            </a:pPr>
            <a:r>
              <a:rPr lang="en-US" sz="1700">
                <a:solidFill>
                  <a:schemeClr val="dk1"/>
                </a:solidFill>
                <a:latin typeface="Arial"/>
                <a:ea typeface="Arial"/>
                <a:cs typeface="Arial"/>
                <a:sym typeface="Arial"/>
              </a:rPr>
              <a:t>Long term goal would be to develop a predictive model to flag clients who may be at high-risk for re-admission. </a:t>
            </a:r>
            <a:endParaRPr sz="1901">
              <a:solidFill>
                <a:schemeClr val="dk1"/>
              </a:solidFill>
              <a:latin typeface="Arial"/>
              <a:ea typeface="Arial"/>
              <a:cs typeface="Arial"/>
              <a:sym typeface="Arial"/>
            </a:endParaRPr>
          </a:p>
        </p:txBody>
      </p:sp>
      <p:sp>
        <p:nvSpPr>
          <p:cNvPr id="1301" name="Google Shape;1301;p22"/>
          <p:cNvSpPr txBox="1"/>
          <p:nvPr/>
        </p:nvSpPr>
        <p:spPr>
          <a:xfrm>
            <a:off x="6303482" y="6525010"/>
            <a:ext cx="6865514" cy="126701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700"/>
              <a:buFont typeface="Arial"/>
              <a:buChar char="•"/>
            </a:pPr>
            <a:r>
              <a:rPr lang="en-US" sz="1700">
                <a:solidFill>
                  <a:schemeClr val="dk1"/>
                </a:solidFill>
                <a:latin typeface="Arial"/>
                <a:ea typeface="Arial"/>
                <a:cs typeface="Arial"/>
                <a:sym typeface="Arial"/>
              </a:rPr>
              <a:t>Needs access to summarized level data to develop the predictive model.</a:t>
            </a:r>
            <a:endParaRPr sz="1901">
              <a:solidFill>
                <a:schemeClr val="dk1"/>
              </a:solidFill>
              <a:latin typeface="Arial"/>
              <a:ea typeface="Arial"/>
              <a:cs typeface="Arial"/>
              <a:sym typeface="Arial"/>
            </a:endParaRPr>
          </a:p>
          <a:p>
            <a:pPr indent="-285750" lvl="0" marL="285750" marR="0" rtl="0" algn="l">
              <a:spcBef>
                <a:spcPts val="1000"/>
              </a:spcBef>
              <a:spcAft>
                <a:spcPts val="0"/>
              </a:spcAft>
              <a:buClr>
                <a:schemeClr val="dk1"/>
              </a:buClr>
              <a:buSzPts val="1700"/>
              <a:buFont typeface="Arial"/>
              <a:buChar char="•"/>
            </a:pPr>
            <a:r>
              <a:rPr lang="en-US" sz="1700">
                <a:solidFill>
                  <a:schemeClr val="dk1"/>
                </a:solidFill>
                <a:latin typeface="Arial"/>
                <a:ea typeface="Arial"/>
                <a:cs typeface="Arial"/>
                <a:sym typeface="Arial"/>
              </a:rPr>
              <a:t>Requires data to be accurate, well documented, and of high quality in order to publish the findings.</a:t>
            </a:r>
            <a:endParaRPr/>
          </a:p>
        </p:txBody>
      </p:sp>
      <p:sp>
        <p:nvSpPr>
          <p:cNvPr id="1302" name="Google Shape;1302;p22"/>
          <p:cNvSpPr txBox="1"/>
          <p:nvPr/>
        </p:nvSpPr>
        <p:spPr>
          <a:xfrm>
            <a:off x="1352522" y="5742832"/>
            <a:ext cx="3774449" cy="129035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2000">
                <a:solidFill>
                  <a:schemeClr val="dk1"/>
                </a:solidFill>
                <a:latin typeface="Arial"/>
                <a:ea typeface="Arial"/>
                <a:cs typeface="Arial"/>
                <a:sym typeface="Arial"/>
              </a:rPr>
              <a:t>Dr. Alex Sousa </a:t>
            </a:r>
            <a:r>
              <a:rPr lang="en-US" sz="2000">
                <a:solidFill>
                  <a:schemeClr val="dk1"/>
                </a:solidFill>
                <a:latin typeface="Arial"/>
                <a:ea typeface="Arial"/>
                <a:cs typeface="Arial"/>
                <a:sym typeface="Arial"/>
              </a:rPr>
              <a:t>MPH, PhD</a:t>
            </a:r>
            <a:endParaRPr sz="2000">
              <a:solidFill>
                <a:schemeClr val="dk1"/>
              </a:solidFill>
              <a:latin typeface="Arial"/>
              <a:ea typeface="Arial"/>
              <a:cs typeface="Arial"/>
              <a:sym typeface="Arial"/>
            </a:endParaRPr>
          </a:p>
          <a:p>
            <a:pPr indent="0" lvl="0" marL="0" marR="0" rtl="0" algn="ctr">
              <a:lnSpc>
                <a:spcPct val="150000"/>
              </a:lnSpc>
              <a:spcBef>
                <a:spcPts val="0"/>
              </a:spcBef>
              <a:spcAft>
                <a:spcPts val="0"/>
              </a:spcAft>
              <a:buNone/>
            </a:pPr>
            <a:r>
              <a:rPr lang="en-US" sz="1700">
                <a:solidFill>
                  <a:schemeClr val="dk1"/>
                </a:solidFill>
                <a:latin typeface="Arial"/>
                <a:ea typeface="Arial"/>
                <a:cs typeface="Arial"/>
                <a:sym typeface="Arial"/>
              </a:rPr>
              <a:t>Academic Researcher </a:t>
            </a:r>
            <a:endParaRPr/>
          </a:p>
          <a:p>
            <a:pPr indent="0" lvl="0" marL="0" marR="0" rtl="0" algn="ctr">
              <a:lnSpc>
                <a:spcPct val="150000"/>
              </a:lnSpc>
              <a:spcBef>
                <a:spcPts val="0"/>
              </a:spcBef>
              <a:spcAft>
                <a:spcPts val="0"/>
              </a:spcAft>
              <a:buNone/>
            </a:pPr>
            <a:r>
              <a:rPr lang="en-US" sz="1700">
                <a:solidFill>
                  <a:schemeClr val="dk1"/>
                </a:solidFill>
                <a:latin typeface="Arial"/>
                <a:ea typeface="Arial"/>
                <a:cs typeface="Arial"/>
                <a:sym typeface="Arial"/>
              </a:rPr>
              <a:t>Doctorate in Clinical Epidemiology</a:t>
            </a:r>
            <a:endParaRPr sz="1700">
              <a:solidFill>
                <a:schemeClr val="dk1"/>
              </a:solidFill>
              <a:latin typeface="Arial"/>
              <a:ea typeface="Arial"/>
              <a:cs typeface="Arial"/>
              <a:sym typeface="Arial"/>
            </a:endParaRPr>
          </a:p>
        </p:txBody>
      </p:sp>
      <p:pic>
        <p:nvPicPr>
          <p:cNvPr descr="A cartoon of a person&#10;&#10;Description automatically generated" id="1303" name="Google Shape;1303;p22"/>
          <p:cNvPicPr preferRelativeResize="0"/>
          <p:nvPr/>
        </p:nvPicPr>
        <p:blipFill rotWithShape="1">
          <a:blip r:embed="rId3">
            <a:alphaModFix/>
          </a:blip>
          <a:srcRect b="0" l="0" r="0" t="0"/>
          <a:stretch/>
        </p:blipFill>
        <p:spPr>
          <a:xfrm>
            <a:off x="1536625" y="2288487"/>
            <a:ext cx="3255675" cy="3242464"/>
          </a:xfrm>
          <a:prstGeom prst="ellipse">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6" name="Shape 696"/>
        <p:cNvGrpSpPr/>
        <p:nvPr/>
      </p:nvGrpSpPr>
      <p:grpSpPr>
        <a:xfrm>
          <a:off x="0" y="0"/>
          <a:ext cx="0" cy="0"/>
          <a:chOff x="0" y="0"/>
          <a:chExt cx="0" cy="0"/>
        </a:xfrm>
      </p:grpSpPr>
      <p:sp>
        <p:nvSpPr>
          <p:cNvPr id="697" name="Google Shape;697;p3"/>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About Today's Meeting</a:t>
            </a:r>
            <a:endParaRPr/>
          </a:p>
        </p:txBody>
      </p:sp>
      <p:sp>
        <p:nvSpPr>
          <p:cNvPr id="698" name="Google Shape;698;p3"/>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699" name="Google Shape;699;p3"/>
          <p:cNvSpPr txBox="1"/>
          <p:nvPr/>
        </p:nvSpPr>
        <p:spPr>
          <a:xfrm>
            <a:off x="970566" y="2431410"/>
            <a:ext cx="9181867" cy="2923877"/>
          </a:xfrm>
          <a:prstGeom prst="rect">
            <a:avLst/>
          </a:prstGeom>
          <a:noFill/>
          <a:ln>
            <a:noFill/>
          </a:ln>
        </p:spPr>
        <p:txBody>
          <a:bodyPr anchorCtr="0" anchor="t" bIns="45700" lIns="91425" spcFirstLastPara="1" rIns="91425" wrap="square" tIns="45700">
            <a:spAutoFit/>
          </a:bodyPr>
          <a:lstStyle/>
          <a:p>
            <a:pPr indent="-571500" lvl="0" marL="571500" marR="0" rtl="0" algn="l">
              <a:spcBef>
                <a:spcPts val="0"/>
              </a:spcBef>
              <a:spcAft>
                <a:spcPts val="0"/>
              </a:spcAft>
              <a:buClr>
                <a:schemeClr val="dk1"/>
              </a:buClr>
              <a:buSzPts val="3600"/>
              <a:buFont typeface="Arial"/>
              <a:buChar char="•"/>
            </a:pPr>
            <a:r>
              <a:rPr b="0" i="0" lang="en-US" sz="3600" u="none" cap="none" strike="noStrike">
                <a:solidFill>
                  <a:schemeClr val="dk1"/>
                </a:solidFill>
                <a:latin typeface="Open Sans"/>
                <a:ea typeface="Open Sans"/>
                <a:cs typeface="Open Sans"/>
                <a:sym typeface="Open Sans"/>
              </a:rPr>
              <a:t>Wrapping up the Dashboard Mock-up Walkthrough</a:t>
            </a:r>
            <a:endParaRPr b="0" i="0" sz="3600" u="none" cap="none" strike="noStrike">
              <a:solidFill>
                <a:schemeClr val="dk1"/>
              </a:solidFill>
              <a:latin typeface="Calibri"/>
              <a:ea typeface="Calibri"/>
              <a:cs typeface="Calibri"/>
              <a:sym typeface="Calibri"/>
            </a:endParaRPr>
          </a:p>
          <a:p>
            <a:pPr indent="-571500" lvl="0" marL="571500" marR="0" rtl="0" algn="l">
              <a:spcBef>
                <a:spcPts val="2400"/>
              </a:spcBef>
              <a:spcAft>
                <a:spcPts val="0"/>
              </a:spcAft>
              <a:buClr>
                <a:schemeClr val="dk1"/>
              </a:buClr>
              <a:buSzPts val="3600"/>
              <a:buFont typeface="Arial"/>
              <a:buChar char="•"/>
            </a:pPr>
            <a:r>
              <a:rPr b="0" i="0" lang="en-US" sz="3600" u="none" cap="none" strike="noStrike">
                <a:solidFill>
                  <a:schemeClr val="dk1"/>
                </a:solidFill>
                <a:latin typeface="Open Sans"/>
                <a:ea typeface="Open Sans"/>
                <a:cs typeface="Open Sans"/>
                <a:sym typeface="Open Sans"/>
              </a:rPr>
              <a:t>Dashboard User Persona Activity </a:t>
            </a:r>
            <a:endParaRPr/>
          </a:p>
          <a:p>
            <a:pPr indent="-571500" lvl="0" marL="571500" marR="0" rtl="0" algn="l">
              <a:spcBef>
                <a:spcPts val="2400"/>
              </a:spcBef>
              <a:spcAft>
                <a:spcPts val="0"/>
              </a:spcAft>
              <a:buClr>
                <a:schemeClr val="dk1"/>
              </a:buClr>
              <a:buSzPts val="3600"/>
              <a:buFont typeface="Arial"/>
              <a:buChar char="•"/>
            </a:pPr>
            <a:r>
              <a:rPr b="0" i="0" lang="en-US" sz="3600" u="none" cap="none" strike="noStrike">
                <a:solidFill>
                  <a:schemeClr val="dk1"/>
                </a:solidFill>
                <a:latin typeface="Open Sans"/>
                <a:ea typeface="Open Sans"/>
                <a:cs typeface="Open Sans"/>
                <a:sym typeface="Open Sans"/>
              </a:rPr>
              <a:t>Group Discussion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3" name="Shape 703"/>
        <p:cNvGrpSpPr/>
        <p:nvPr/>
      </p:nvGrpSpPr>
      <p:grpSpPr>
        <a:xfrm>
          <a:off x="0" y="0"/>
          <a:ext cx="0" cy="0"/>
          <a:chOff x="0" y="0"/>
          <a:chExt cx="0" cy="0"/>
        </a:xfrm>
      </p:grpSpPr>
      <p:sp>
        <p:nvSpPr>
          <p:cNvPr id="704" name="Google Shape;704;p4"/>
          <p:cNvSpPr txBox="1"/>
          <p:nvPr>
            <p:ph type="ctrTitle"/>
          </p:nvPr>
        </p:nvSpPr>
        <p:spPr>
          <a:xfrm>
            <a:off x="1595869" y="4385092"/>
            <a:ext cx="9605532" cy="202064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2"/>
              </a:buClr>
              <a:buSzPts val="6000"/>
              <a:buFont typeface="Open Sans"/>
              <a:buNone/>
            </a:pPr>
            <a:r>
              <a:rPr b="1" lang="en-US" sz="6000"/>
              <a:t>Dashboard Mock-Up Walk Through</a:t>
            </a:r>
            <a:endParaRPr/>
          </a:p>
        </p:txBody>
      </p:sp>
      <p:sp>
        <p:nvSpPr>
          <p:cNvPr id="705" name="Google Shape;705;p4"/>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0" name="Shape 710"/>
        <p:cNvGrpSpPr/>
        <p:nvPr/>
      </p:nvGrpSpPr>
      <p:grpSpPr>
        <a:xfrm>
          <a:off x="0" y="0"/>
          <a:ext cx="0" cy="0"/>
          <a:chOff x="0" y="0"/>
          <a:chExt cx="0" cy="0"/>
        </a:xfrm>
      </p:grpSpPr>
      <p:sp>
        <p:nvSpPr>
          <p:cNvPr id="711" name="Google Shape;711;p5"/>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12" name="Google Shape;712;p5"/>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713" name="Google Shape;713;p5"/>
          <p:cNvGrpSpPr/>
          <p:nvPr/>
        </p:nvGrpSpPr>
        <p:grpSpPr>
          <a:xfrm>
            <a:off x="240903" y="2098124"/>
            <a:ext cx="2505790" cy="1096491"/>
            <a:chOff x="257528" y="2401576"/>
            <a:chExt cx="2505790" cy="1096491"/>
          </a:xfrm>
        </p:grpSpPr>
        <p:sp>
          <p:nvSpPr>
            <p:cNvPr id="714" name="Google Shape;714;p5"/>
            <p:cNvSpPr/>
            <p:nvPr/>
          </p:nvSpPr>
          <p:spPr>
            <a:xfrm>
              <a:off x="257528" y="2401576"/>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715" name="Google Shape;715;p5"/>
            <p:cNvSpPr txBox="1"/>
            <p:nvPr/>
          </p:nvSpPr>
          <p:spPr>
            <a:xfrm>
              <a:off x="427552" y="2598095"/>
              <a:ext cx="217947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Why do we need this dashboard?</a:t>
              </a:r>
              <a:endParaRPr/>
            </a:p>
          </p:txBody>
        </p:sp>
      </p:grpSp>
      <p:sp>
        <p:nvSpPr>
          <p:cNvPr id="716" name="Google Shape;716;p5"/>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717" name="Google Shape;717;p5"/>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718" name="Google Shape;718;p5"/>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719" name="Google Shape;719;p5"/>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720" name="Google Shape;720;p5"/>
          <p:cNvGrpSpPr/>
          <p:nvPr/>
        </p:nvGrpSpPr>
        <p:grpSpPr>
          <a:xfrm>
            <a:off x="238650" y="3416037"/>
            <a:ext cx="2505790" cy="1096491"/>
            <a:chOff x="257527" y="3745779"/>
            <a:chExt cx="2505790" cy="1096491"/>
          </a:xfrm>
        </p:grpSpPr>
        <p:sp>
          <p:nvSpPr>
            <p:cNvPr id="721" name="Google Shape;721;p5"/>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22" name="Google Shape;722;p5"/>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723" name="Google Shape;723;p5"/>
          <p:cNvGrpSpPr/>
          <p:nvPr/>
        </p:nvGrpSpPr>
        <p:grpSpPr>
          <a:xfrm>
            <a:off x="233195" y="4734792"/>
            <a:ext cx="2505790" cy="1096491"/>
            <a:chOff x="257527" y="5090521"/>
            <a:chExt cx="2505790" cy="1096491"/>
          </a:xfrm>
        </p:grpSpPr>
        <p:sp>
          <p:nvSpPr>
            <p:cNvPr id="724" name="Google Shape;724;p5"/>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25" name="Google Shape;725;p5"/>
            <p:cNvSpPr txBox="1"/>
            <p:nvPr/>
          </p:nvSpPr>
          <p:spPr>
            <a:xfrm>
              <a:off x="401653" y="5282216"/>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sz="2000">
                <a:solidFill>
                  <a:schemeClr val="lt1"/>
                </a:solidFill>
                <a:latin typeface="Helvetica Neue"/>
                <a:ea typeface="Helvetica Neue"/>
                <a:cs typeface="Helvetica Neue"/>
                <a:sym typeface="Helvetica Neue"/>
              </a:endParaRPr>
            </a:p>
          </p:txBody>
        </p:sp>
      </p:grpSp>
      <p:sp>
        <p:nvSpPr>
          <p:cNvPr id="726" name="Google Shape;726;p5"/>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727" name="Google Shape;727;p5"/>
          <p:cNvGrpSpPr/>
          <p:nvPr/>
        </p:nvGrpSpPr>
        <p:grpSpPr>
          <a:xfrm>
            <a:off x="240903" y="6055449"/>
            <a:ext cx="2505790" cy="1096491"/>
            <a:chOff x="255275" y="6447309"/>
            <a:chExt cx="2505790" cy="1096491"/>
          </a:xfrm>
        </p:grpSpPr>
        <p:sp>
          <p:nvSpPr>
            <p:cNvPr id="728" name="Google Shape;728;p5"/>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29" name="Google Shape;729;p5"/>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730" name="Google Shape;730;p5"/>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731" name="Google Shape;731;p5"/>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Why do we need this dashboard?</a:t>
            </a:r>
            <a:endParaRPr/>
          </a:p>
        </p:txBody>
      </p:sp>
      <p:sp>
        <p:nvSpPr>
          <p:cNvPr id="732" name="Google Shape;732;p5"/>
          <p:cNvSpPr/>
          <p:nvPr/>
        </p:nvSpPr>
        <p:spPr>
          <a:xfrm>
            <a:off x="4373116"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33" name="Google Shape;733;p5"/>
          <p:cNvSpPr/>
          <p:nvPr/>
        </p:nvSpPr>
        <p:spPr>
          <a:xfrm>
            <a:off x="7174499"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34" name="Google Shape;734;p5"/>
          <p:cNvSpPr/>
          <p:nvPr/>
        </p:nvSpPr>
        <p:spPr>
          <a:xfrm>
            <a:off x="9975883"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35" name="Google Shape;735;p5"/>
          <p:cNvSpPr txBox="1"/>
          <p:nvPr/>
        </p:nvSpPr>
        <p:spPr>
          <a:xfrm>
            <a:off x="4416432" y="7076965"/>
            <a:ext cx="211628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What is Health Equity?</a:t>
            </a:r>
            <a:endParaRPr/>
          </a:p>
        </p:txBody>
      </p:sp>
      <p:sp>
        <p:nvSpPr>
          <p:cNvPr id="736" name="Google Shape;736;p5"/>
          <p:cNvSpPr txBox="1"/>
          <p:nvPr/>
        </p:nvSpPr>
        <p:spPr>
          <a:xfrm>
            <a:off x="7129758" y="7076965"/>
            <a:ext cx="2218877"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What is Fair AI? </a:t>
            </a:r>
            <a:endParaRPr/>
          </a:p>
        </p:txBody>
      </p:sp>
      <p:sp>
        <p:nvSpPr>
          <p:cNvPr id="737" name="Google Shape;737;p5"/>
          <p:cNvSpPr txBox="1"/>
          <p:nvPr/>
        </p:nvSpPr>
        <p:spPr>
          <a:xfrm>
            <a:off x="9975882" y="7049870"/>
            <a:ext cx="2203309"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How can this data be used?</a:t>
            </a:r>
            <a:endParaRPr/>
          </a:p>
        </p:txBody>
      </p:sp>
      <p:sp>
        <p:nvSpPr>
          <p:cNvPr id="738" name="Google Shape;738;p5"/>
          <p:cNvSpPr txBox="1"/>
          <p:nvPr/>
        </p:nvSpPr>
        <p:spPr>
          <a:xfrm>
            <a:off x="3814350" y="1994286"/>
            <a:ext cx="9136539" cy="224676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Open Sans"/>
                <a:ea typeface="Open Sans"/>
                <a:cs typeface="Open Sans"/>
                <a:sym typeface="Open Sans"/>
              </a:rPr>
              <a:t>The Fairness Dashboard is intended to provide researchers, scientists and clinicians with a clear and accessible way to ... </a:t>
            </a:r>
            <a:endParaRPr/>
          </a:p>
          <a:p>
            <a:pPr indent="0" lvl="0" marL="0" marR="0" rtl="0" algn="l">
              <a:spcBef>
                <a:spcPts val="0"/>
              </a:spcBef>
              <a:spcAft>
                <a:spcPts val="0"/>
              </a:spcAft>
              <a:buNone/>
            </a:pPr>
            <a:r>
              <a:t/>
            </a:r>
            <a:endParaRPr sz="2000">
              <a:solidFill>
                <a:schemeClr val="dk1"/>
              </a:solidFill>
              <a:latin typeface="Open Sans"/>
              <a:ea typeface="Open Sans"/>
              <a:cs typeface="Open Sans"/>
              <a:sym typeface="Open Sans"/>
            </a:endParaRPr>
          </a:p>
          <a:p>
            <a:pPr indent="0" lvl="0" marL="0" marR="0" rtl="0" algn="ctr">
              <a:spcBef>
                <a:spcPts val="0"/>
              </a:spcBef>
              <a:spcAft>
                <a:spcPts val="0"/>
              </a:spcAft>
              <a:buNone/>
            </a:pPr>
            <a:r>
              <a:rPr i="1" lang="en-US" sz="2000">
                <a:solidFill>
                  <a:schemeClr val="dk1"/>
                </a:solidFill>
                <a:latin typeface="Open Sans"/>
                <a:ea typeface="Open Sans"/>
                <a:cs typeface="Open Sans"/>
                <a:sym typeface="Open Sans"/>
              </a:rPr>
              <a:t>[insert importance of the dashboard as 3 key bullet points]</a:t>
            </a:r>
            <a:endParaRPr/>
          </a:p>
          <a:p>
            <a:pPr indent="0" lvl="0" marL="0" marR="0" rtl="0" algn="ctr">
              <a:spcBef>
                <a:spcPts val="0"/>
              </a:spcBef>
              <a:spcAft>
                <a:spcPts val="0"/>
              </a:spcAft>
              <a:buNone/>
            </a:pPr>
            <a:r>
              <a:t/>
            </a:r>
            <a:endParaRPr i="1" sz="2000">
              <a:solidFill>
                <a:schemeClr val="dk1"/>
              </a:solidFill>
              <a:latin typeface="Open Sans"/>
              <a:ea typeface="Open Sans"/>
              <a:cs typeface="Open Sans"/>
              <a:sym typeface="Open Sans"/>
            </a:endParaRPr>
          </a:p>
          <a:p>
            <a:pPr indent="0" lvl="0" marL="0" marR="0" rtl="0" algn="l">
              <a:spcBef>
                <a:spcPts val="0"/>
              </a:spcBef>
              <a:spcAft>
                <a:spcPts val="0"/>
              </a:spcAft>
              <a:buNone/>
            </a:pPr>
            <a:r>
              <a:rPr lang="en-US" sz="2000">
                <a:solidFill>
                  <a:schemeClr val="dk1"/>
                </a:solidFill>
                <a:latin typeface="Open Sans"/>
                <a:ea typeface="Open Sans"/>
                <a:cs typeface="Open Sans"/>
                <a:sym typeface="Open Sans"/>
              </a:rPr>
              <a:t>Click one of the icons below to learn more about health equity, fair AI and potential ways you can use this data to inform or improve care. </a:t>
            </a:r>
            <a:endParaRPr/>
          </a:p>
        </p:txBody>
      </p:sp>
      <p:grpSp>
        <p:nvGrpSpPr>
          <p:cNvPr id="739" name="Google Shape;739;p5"/>
          <p:cNvGrpSpPr/>
          <p:nvPr/>
        </p:nvGrpSpPr>
        <p:grpSpPr>
          <a:xfrm>
            <a:off x="7390310" y="5230481"/>
            <a:ext cx="1771688" cy="1238075"/>
            <a:chOff x="0" y="0"/>
            <a:chExt cx="961390" cy="671830"/>
          </a:xfrm>
        </p:grpSpPr>
        <p:sp>
          <p:nvSpPr>
            <p:cNvPr id="740" name="Google Shape;740;p5"/>
            <p:cNvSpPr/>
            <p:nvPr/>
          </p:nvSpPr>
          <p:spPr>
            <a:xfrm>
              <a:off x="0" y="0"/>
              <a:ext cx="961390" cy="671830"/>
            </a:xfrm>
            <a:custGeom>
              <a:rect b="b" l="l" r="r" t="t"/>
              <a:pathLst>
                <a:path extrusionOk="0" h="671830" w="961390">
                  <a:moveTo>
                    <a:pt x="340235" y="642619"/>
                  </a:moveTo>
                  <a:lnTo>
                    <a:pt x="284607" y="642619"/>
                  </a:lnTo>
                  <a:lnTo>
                    <a:pt x="327898" y="666749"/>
                  </a:lnTo>
                  <a:lnTo>
                    <a:pt x="374078" y="671829"/>
                  </a:lnTo>
                  <a:lnTo>
                    <a:pt x="418050" y="661669"/>
                  </a:lnTo>
                  <a:lnTo>
                    <a:pt x="436385" y="647699"/>
                  </a:lnTo>
                  <a:lnTo>
                    <a:pt x="372614" y="647699"/>
                  </a:lnTo>
                  <a:lnTo>
                    <a:pt x="340235" y="642619"/>
                  </a:lnTo>
                  <a:close/>
                </a:path>
                <a:path extrusionOk="0" h="671830" w="961390">
                  <a:moveTo>
                    <a:pt x="260129" y="36829"/>
                  </a:moveTo>
                  <a:lnTo>
                    <a:pt x="209600" y="55879"/>
                  </a:lnTo>
                  <a:lnTo>
                    <a:pt x="178179" y="88899"/>
                  </a:lnTo>
                  <a:lnTo>
                    <a:pt x="171831" y="102869"/>
                  </a:lnTo>
                  <a:lnTo>
                    <a:pt x="163127" y="107949"/>
                  </a:lnTo>
                  <a:lnTo>
                    <a:pt x="144406" y="113029"/>
                  </a:lnTo>
                  <a:lnTo>
                    <a:pt x="124098" y="118109"/>
                  </a:lnTo>
                  <a:lnTo>
                    <a:pt x="110629" y="123189"/>
                  </a:lnTo>
                  <a:lnTo>
                    <a:pt x="85651" y="143509"/>
                  </a:lnTo>
                  <a:lnTo>
                    <a:pt x="67683" y="172719"/>
                  </a:lnTo>
                  <a:lnTo>
                    <a:pt x="58932" y="204469"/>
                  </a:lnTo>
                  <a:lnTo>
                    <a:pt x="61607" y="236219"/>
                  </a:lnTo>
                  <a:lnTo>
                    <a:pt x="57819" y="245109"/>
                  </a:lnTo>
                  <a:lnTo>
                    <a:pt x="46323" y="255269"/>
                  </a:lnTo>
                  <a:lnTo>
                    <a:pt x="33236" y="265429"/>
                  </a:lnTo>
                  <a:lnTo>
                    <a:pt x="24676" y="273049"/>
                  </a:lnTo>
                  <a:lnTo>
                    <a:pt x="15003" y="288289"/>
                  </a:lnTo>
                  <a:lnTo>
                    <a:pt x="7962" y="303529"/>
                  </a:lnTo>
                  <a:lnTo>
                    <a:pt x="3255" y="320039"/>
                  </a:lnTo>
                  <a:lnTo>
                    <a:pt x="584" y="337819"/>
                  </a:lnTo>
                  <a:lnTo>
                    <a:pt x="215" y="339089"/>
                  </a:lnTo>
                  <a:lnTo>
                    <a:pt x="0" y="340359"/>
                  </a:lnTo>
                  <a:lnTo>
                    <a:pt x="38" y="342899"/>
                  </a:lnTo>
                  <a:lnTo>
                    <a:pt x="228" y="345439"/>
                  </a:lnTo>
                  <a:lnTo>
                    <a:pt x="558" y="346709"/>
                  </a:lnTo>
                  <a:lnTo>
                    <a:pt x="2908" y="363219"/>
                  </a:lnTo>
                  <a:lnTo>
                    <a:pt x="7096" y="379729"/>
                  </a:lnTo>
                  <a:lnTo>
                    <a:pt x="13889" y="394969"/>
                  </a:lnTo>
                  <a:lnTo>
                    <a:pt x="24053" y="410209"/>
                  </a:lnTo>
                  <a:lnTo>
                    <a:pt x="32909" y="426719"/>
                  </a:lnTo>
                  <a:lnTo>
                    <a:pt x="32297" y="445769"/>
                  </a:lnTo>
                  <a:lnTo>
                    <a:pt x="28259" y="464819"/>
                  </a:lnTo>
                  <a:lnTo>
                    <a:pt x="26835" y="486409"/>
                  </a:lnTo>
                  <a:lnTo>
                    <a:pt x="35998" y="516889"/>
                  </a:lnTo>
                  <a:lnTo>
                    <a:pt x="55900" y="542289"/>
                  </a:lnTo>
                  <a:lnTo>
                    <a:pt x="83272" y="560069"/>
                  </a:lnTo>
                  <a:lnTo>
                    <a:pt x="114846" y="568959"/>
                  </a:lnTo>
                  <a:lnTo>
                    <a:pt x="123102" y="608329"/>
                  </a:lnTo>
                  <a:lnTo>
                    <a:pt x="144270" y="638809"/>
                  </a:lnTo>
                  <a:lnTo>
                    <a:pt x="174675" y="659129"/>
                  </a:lnTo>
                  <a:lnTo>
                    <a:pt x="210648" y="668019"/>
                  </a:lnTo>
                  <a:lnTo>
                    <a:pt x="248515" y="662939"/>
                  </a:lnTo>
                  <a:lnTo>
                    <a:pt x="284607" y="642619"/>
                  </a:lnTo>
                  <a:lnTo>
                    <a:pt x="340235" y="642619"/>
                  </a:lnTo>
                  <a:lnTo>
                    <a:pt x="332140" y="641349"/>
                  </a:lnTo>
                  <a:lnTo>
                    <a:pt x="199426" y="641349"/>
                  </a:lnTo>
                  <a:lnTo>
                    <a:pt x="168389" y="626109"/>
                  </a:lnTo>
                  <a:lnTo>
                    <a:pt x="147523" y="596899"/>
                  </a:lnTo>
                  <a:lnTo>
                    <a:pt x="142100" y="557529"/>
                  </a:lnTo>
                  <a:lnTo>
                    <a:pt x="142722" y="549909"/>
                  </a:lnTo>
                  <a:lnTo>
                    <a:pt x="135509" y="543559"/>
                  </a:lnTo>
                  <a:lnTo>
                    <a:pt x="128676" y="543559"/>
                  </a:lnTo>
                  <a:lnTo>
                    <a:pt x="87058" y="533399"/>
                  </a:lnTo>
                  <a:lnTo>
                    <a:pt x="61968" y="505459"/>
                  </a:lnTo>
                  <a:lnTo>
                    <a:pt x="54943" y="467359"/>
                  </a:lnTo>
                  <a:lnTo>
                    <a:pt x="67525" y="427989"/>
                  </a:lnTo>
                  <a:lnTo>
                    <a:pt x="68097" y="427989"/>
                  </a:lnTo>
                  <a:lnTo>
                    <a:pt x="68719" y="425449"/>
                  </a:lnTo>
                  <a:lnTo>
                    <a:pt x="127550" y="407669"/>
                  </a:lnTo>
                  <a:lnTo>
                    <a:pt x="59651" y="407669"/>
                  </a:lnTo>
                  <a:lnTo>
                    <a:pt x="46362" y="393699"/>
                  </a:lnTo>
                  <a:lnTo>
                    <a:pt x="36664" y="379729"/>
                  </a:lnTo>
                  <a:lnTo>
                    <a:pt x="30291" y="361949"/>
                  </a:lnTo>
                  <a:lnTo>
                    <a:pt x="26974" y="341629"/>
                  </a:lnTo>
                  <a:lnTo>
                    <a:pt x="32356" y="314959"/>
                  </a:lnTo>
                  <a:lnTo>
                    <a:pt x="44188" y="292099"/>
                  </a:lnTo>
                  <a:lnTo>
                    <a:pt x="62313" y="274319"/>
                  </a:lnTo>
                  <a:lnTo>
                    <a:pt x="86575" y="260349"/>
                  </a:lnTo>
                  <a:lnTo>
                    <a:pt x="91897" y="257809"/>
                  </a:lnTo>
                  <a:lnTo>
                    <a:pt x="94322" y="251459"/>
                  </a:lnTo>
                  <a:lnTo>
                    <a:pt x="92748" y="246379"/>
                  </a:lnTo>
                  <a:lnTo>
                    <a:pt x="89107" y="201929"/>
                  </a:lnTo>
                  <a:lnTo>
                    <a:pt x="104268" y="165099"/>
                  </a:lnTo>
                  <a:lnTo>
                    <a:pt x="135605" y="140969"/>
                  </a:lnTo>
                  <a:lnTo>
                    <a:pt x="180492" y="133349"/>
                  </a:lnTo>
                  <a:lnTo>
                    <a:pt x="186575" y="133349"/>
                  </a:lnTo>
                  <a:lnTo>
                    <a:pt x="191681" y="128269"/>
                  </a:lnTo>
                  <a:lnTo>
                    <a:pt x="193433" y="123189"/>
                  </a:lnTo>
                  <a:lnTo>
                    <a:pt x="211175" y="91439"/>
                  </a:lnTo>
                  <a:lnTo>
                    <a:pt x="238109" y="71119"/>
                  </a:lnTo>
                  <a:lnTo>
                    <a:pt x="271400" y="63499"/>
                  </a:lnTo>
                  <a:lnTo>
                    <a:pt x="334125" y="63499"/>
                  </a:lnTo>
                  <a:lnTo>
                    <a:pt x="352549" y="44449"/>
                  </a:lnTo>
                  <a:lnTo>
                    <a:pt x="313753" y="44449"/>
                  </a:lnTo>
                  <a:lnTo>
                    <a:pt x="287172" y="38099"/>
                  </a:lnTo>
                  <a:lnTo>
                    <a:pt x="260129" y="36829"/>
                  </a:lnTo>
                  <a:close/>
                </a:path>
                <a:path extrusionOk="0" h="671830" w="961390">
                  <a:moveTo>
                    <a:pt x="430045" y="431799"/>
                  </a:moveTo>
                  <a:lnTo>
                    <a:pt x="395808" y="431799"/>
                  </a:lnTo>
                  <a:lnTo>
                    <a:pt x="460502" y="476249"/>
                  </a:lnTo>
                  <a:lnTo>
                    <a:pt x="460502" y="563879"/>
                  </a:lnTo>
                  <a:lnTo>
                    <a:pt x="459054" y="565149"/>
                  </a:lnTo>
                  <a:lnTo>
                    <a:pt x="458000" y="566419"/>
                  </a:lnTo>
                  <a:lnTo>
                    <a:pt x="457631" y="568959"/>
                  </a:lnTo>
                  <a:lnTo>
                    <a:pt x="440464" y="609599"/>
                  </a:lnTo>
                  <a:lnTo>
                    <a:pt x="410423" y="636269"/>
                  </a:lnTo>
                  <a:lnTo>
                    <a:pt x="372614" y="647699"/>
                  </a:lnTo>
                  <a:lnTo>
                    <a:pt x="436385" y="647699"/>
                  </a:lnTo>
                  <a:lnTo>
                    <a:pt x="454720" y="633729"/>
                  </a:lnTo>
                  <a:lnTo>
                    <a:pt x="478993" y="593089"/>
                  </a:lnTo>
                  <a:lnTo>
                    <a:pt x="560431" y="593089"/>
                  </a:lnTo>
                  <a:lnTo>
                    <a:pt x="576654" y="584199"/>
                  </a:lnTo>
                  <a:lnTo>
                    <a:pt x="592970" y="577849"/>
                  </a:lnTo>
                  <a:lnTo>
                    <a:pt x="685429" y="577849"/>
                  </a:lnTo>
                  <a:lnTo>
                    <a:pt x="690151" y="576579"/>
                  </a:lnTo>
                  <a:lnTo>
                    <a:pt x="528664" y="576579"/>
                  </a:lnTo>
                  <a:lnTo>
                    <a:pt x="504713" y="574039"/>
                  </a:lnTo>
                  <a:lnTo>
                    <a:pt x="480758" y="562609"/>
                  </a:lnTo>
                  <a:lnTo>
                    <a:pt x="480758" y="466089"/>
                  </a:lnTo>
                  <a:lnTo>
                    <a:pt x="430045" y="431799"/>
                  </a:lnTo>
                  <a:close/>
                </a:path>
                <a:path extrusionOk="0" h="671830" w="961390">
                  <a:moveTo>
                    <a:pt x="229824" y="292099"/>
                  </a:moveTo>
                  <a:lnTo>
                    <a:pt x="203187" y="292099"/>
                  </a:lnTo>
                  <a:lnTo>
                    <a:pt x="270941" y="368299"/>
                  </a:lnTo>
                  <a:lnTo>
                    <a:pt x="270941" y="619759"/>
                  </a:lnTo>
                  <a:lnTo>
                    <a:pt x="235367" y="640079"/>
                  </a:lnTo>
                  <a:lnTo>
                    <a:pt x="199426" y="641349"/>
                  </a:lnTo>
                  <a:lnTo>
                    <a:pt x="332140" y="641349"/>
                  </a:lnTo>
                  <a:lnTo>
                    <a:pt x="294106" y="615949"/>
                  </a:lnTo>
                  <a:lnTo>
                    <a:pt x="293281" y="614679"/>
                  </a:lnTo>
                  <a:lnTo>
                    <a:pt x="292214" y="614679"/>
                  </a:lnTo>
                  <a:lnTo>
                    <a:pt x="291198" y="613409"/>
                  </a:lnTo>
                  <a:lnTo>
                    <a:pt x="291198" y="360679"/>
                  </a:lnTo>
                  <a:lnTo>
                    <a:pt x="229824" y="292099"/>
                  </a:lnTo>
                  <a:close/>
                </a:path>
                <a:path extrusionOk="0" h="671830" w="961390">
                  <a:moveTo>
                    <a:pt x="560431" y="593089"/>
                  </a:moveTo>
                  <a:lnTo>
                    <a:pt x="478993" y="593089"/>
                  </a:lnTo>
                  <a:lnTo>
                    <a:pt x="493799" y="599439"/>
                  </a:lnTo>
                  <a:lnTo>
                    <a:pt x="509470" y="603249"/>
                  </a:lnTo>
                  <a:lnTo>
                    <a:pt x="525545" y="604519"/>
                  </a:lnTo>
                  <a:lnTo>
                    <a:pt x="541566" y="601979"/>
                  </a:lnTo>
                  <a:lnTo>
                    <a:pt x="560431" y="593089"/>
                  </a:lnTo>
                  <a:close/>
                </a:path>
                <a:path extrusionOk="0" h="671830" w="961390">
                  <a:moveTo>
                    <a:pt x="685429" y="577849"/>
                  </a:moveTo>
                  <a:lnTo>
                    <a:pt x="592970" y="577849"/>
                  </a:lnTo>
                  <a:lnTo>
                    <a:pt x="612114" y="580389"/>
                  </a:lnTo>
                  <a:lnTo>
                    <a:pt x="657094" y="585469"/>
                  </a:lnTo>
                  <a:lnTo>
                    <a:pt x="685429" y="577849"/>
                  </a:lnTo>
                  <a:close/>
                </a:path>
                <a:path extrusionOk="0" h="671830" w="961390">
                  <a:moveTo>
                    <a:pt x="582561" y="234949"/>
                  </a:moveTo>
                  <a:lnTo>
                    <a:pt x="570577" y="237489"/>
                  </a:lnTo>
                  <a:lnTo>
                    <a:pt x="560792" y="243839"/>
                  </a:lnTo>
                  <a:lnTo>
                    <a:pt x="554195" y="252729"/>
                  </a:lnTo>
                  <a:lnTo>
                    <a:pt x="551776" y="264159"/>
                  </a:lnTo>
                  <a:lnTo>
                    <a:pt x="553317" y="273049"/>
                  </a:lnTo>
                  <a:lnTo>
                    <a:pt x="557606" y="281939"/>
                  </a:lnTo>
                  <a:lnTo>
                    <a:pt x="564142" y="288289"/>
                  </a:lnTo>
                  <a:lnTo>
                    <a:pt x="572427" y="292099"/>
                  </a:lnTo>
                  <a:lnTo>
                    <a:pt x="572427" y="552449"/>
                  </a:lnTo>
                  <a:lnTo>
                    <a:pt x="551579" y="568959"/>
                  </a:lnTo>
                  <a:lnTo>
                    <a:pt x="528664" y="576579"/>
                  </a:lnTo>
                  <a:lnTo>
                    <a:pt x="690151" y="576579"/>
                  </a:lnTo>
                  <a:lnTo>
                    <a:pt x="699596" y="574039"/>
                  </a:lnTo>
                  <a:lnTo>
                    <a:pt x="724667" y="557529"/>
                  </a:lnTo>
                  <a:lnTo>
                    <a:pt x="638303" y="557529"/>
                  </a:lnTo>
                  <a:lnTo>
                    <a:pt x="594017" y="544829"/>
                  </a:lnTo>
                  <a:lnTo>
                    <a:pt x="592696" y="544829"/>
                  </a:lnTo>
                  <a:lnTo>
                    <a:pt x="592696" y="292099"/>
                  </a:lnTo>
                  <a:lnTo>
                    <a:pt x="600980" y="288289"/>
                  </a:lnTo>
                  <a:lnTo>
                    <a:pt x="607517" y="281939"/>
                  </a:lnTo>
                  <a:lnTo>
                    <a:pt x="611805" y="273049"/>
                  </a:lnTo>
                  <a:lnTo>
                    <a:pt x="613346" y="264159"/>
                  </a:lnTo>
                  <a:lnTo>
                    <a:pt x="610927" y="252729"/>
                  </a:lnTo>
                  <a:lnTo>
                    <a:pt x="604331" y="243839"/>
                  </a:lnTo>
                  <a:lnTo>
                    <a:pt x="594545" y="237489"/>
                  </a:lnTo>
                  <a:lnTo>
                    <a:pt x="582561" y="234949"/>
                  </a:lnTo>
                  <a:close/>
                </a:path>
                <a:path extrusionOk="0" h="671830" w="961390">
                  <a:moveTo>
                    <a:pt x="680415" y="167639"/>
                  </a:moveTo>
                  <a:lnTo>
                    <a:pt x="668430" y="170179"/>
                  </a:lnTo>
                  <a:lnTo>
                    <a:pt x="658645" y="176529"/>
                  </a:lnTo>
                  <a:lnTo>
                    <a:pt x="652049" y="186689"/>
                  </a:lnTo>
                  <a:lnTo>
                    <a:pt x="649630" y="198119"/>
                  </a:lnTo>
                  <a:lnTo>
                    <a:pt x="651281" y="207009"/>
                  </a:lnTo>
                  <a:lnTo>
                    <a:pt x="655864" y="215899"/>
                  </a:lnTo>
                  <a:lnTo>
                    <a:pt x="662826" y="222249"/>
                  </a:lnTo>
                  <a:lnTo>
                    <a:pt x="671614" y="226059"/>
                  </a:lnTo>
                  <a:lnTo>
                    <a:pt x="671614" y="426719"/>
                  </a:lnTo>
                  <a:lnTo>
                    <a:pt x="743115" y="497839"/>
                  </a:lnTo>
                  <a:lnTo>
                    <a:pt x="716023" y="532129"/>
                  </a:lnTo>
                  <a:lnTo>
                    <a:pt x="680029" y="552449"/>
                  </a:lnTo>
                  <a:lnTo>
                    <a:pt x="638303" y="557529"/>
                  </a:lnTo>
                  <a:lnTo>
                    <a:pt x="724667" y="557529"/>
                  </a:lnTo>
                  <a:lnTo>
                    <a:pt x="736239" y="549909"/>
                  </a:lnTo>
                  <a:lnTo>
                    <a:pt x="763638" y="515619"/>
                  </a:lnTo>
                  <a:lnTo>
                    <a:pt x="880602" y="515619"/>
                  </a:lnTo>
                  <a:lnTo>
                    <a:pt x="884505" y="514349"/>
                  </a:lnTo>
                  <a:lnTo>
                    <a:pt x="907404" y="499109"/>
                  </a:lnTo>
                  <a:lnTo>
                    <a:pt x="801565" y="499109"/>
                  </a:lnTo>
                  <a:lnTo>
                    <a:pt x="764362" y="487679"/>
                  </a:lnTo>
                  <a:lnTo>
                    <a:pt x="762939" y="486409"/>
                  </a:lnTo>
                  <a:lnTo>
                    <a:pt x="761301" y="486409"/>
                  </a:lnTo>
                  <a:lnTo>
                    <a:pt x="759612" y="485139"/>
                  </a:lnTo>
                  <a:lnTo>
                    <a:pt x="691870" y="417829"/>
                  </a:lnTo>
                  <a:lnTo>
                    <a:pt x="691870" y="224789"/>
                  </a:lnTo>
                  <a:lnTo>
                    <a:pt x="699662" y="220979"/>
                  </a:lnTo>
                  <a:lnTo>
                    <a:pt x="705772" y="214629"/>
                  </a:lnTo>
                  <a:lnTo>
                    <a:pt x="709760" y="207009"/>
                  </a:lnTo>
                  <a:lnTo>
                    <a:pt x="711187" y="198119"/>
                  </a:lnTo>
                  <a:lnTo>
                    <a:pt x="708768" y="186689"/>
                  </a:lnTo>
                  <a:lnTo>
                    <a:pt x="702173" y="176529"/>
                  </a:lnTo>
                  <a:lnTo>
                    <a:pt x="692392" y="170179"/>
                  </a:lnTo>
                  <a:lnTo>
                    <a:pt x="680415" y="167639"/>
                  </a:lnTo>
                  <a:close/>
                </a:path>
                <a:path extrusionOk="0" h="671830" w="961390">
                  <a:moveTo>
                    <a:pt x="880602" y="515619"/>
                  </a:moveTo>
                  <a:lnTo>
                    <a:pt x="763638" y="515619"/>
                  </a:lnTo>
                  <a:lnTo>
                    <a:pt x="804817" y="527049"/>
                  </a:lnTo>
                  <a:lnTo>
                    <a:pt x="845481" y="527049"/>
                  </a:lnTo>
                  <a:lnTo>
                    <a:pt x="880602" y="515619"/>
                  </a:lnTo>
                  <a:close/>
                </a:path>
                <a:path extrusionOk="0" h="671830" w="961390">
                  <a:moveTo>
                    <a:pt x="941946" y="331469"/>
                  </a:moveTo>
                  <a:lnTo>
                    <a:pt x="910729" y="331469"/>
                  </a:lnTo>
                  <a:lnTo>
                    <a:pt x="920200" y="346709"/>
                  </a:lnTo>
                  <a:lnTo>
                    <a:pt x="927176" y="361949"/>
                  </a:lnTo>
                  <a:lnTo>
                    <a:pt x="931818" y="378459"/>
                  </a:lnTo>
                  <a:lnTo>
                    <a:pt x="934288" y="396239"/>
                  </a:lnTo>
                  <a:lnTo>
                    <a:pt x="928808" y="436879"/>
                  </a:lnTo>
                  <a:lnTo>
                    <a:pt x="908608" y="467359"/>
                  </a:lnTo>
                  <a:lnTo>
                    <a:pt x="877876" y="488949"/>
                  </a:lnTo>
                  <a:lnTo>
                    <a:pt x="840799" y="499109"/>
                  </a:lnTo>
                  <a:lnTo>
                    <a:pt x="907404" y="499109"/>
                  </a:lnTo>
                  <a:lnTo>
                    <a:pt x="946850" y="455929"/>
                  </a:lnTo>
                  <a:lnTo>
                    <a:pt x="959802" y="414019"/>
                  </a:lnTo>
                  <a:lnTo>
                    <a:pt x="961365" y="396239"/>
                  </a:lnTo>
                  <a:lnTo>
                    <a:pt x="961344" y="393699"/>
                  </a:lnTo>
                  <a:lnTo>
                    <a:pt x="960870" y="384809"/>
                  </a:lnTo>
                  <a:lnTo>
                    <a:pt x="959345" y="375919"/>
                  </a:lnTo>
                  <a:lnTo>
                    <a:pt x="953730" y="360679"/>
                  </a:lnTo>
                  <a:lnTo>
                    <a:pt x="945165" y="340359"/>
                  </a:lnTo>
                  <a:lnTo>
                    <a:pt x="941946" y="331469"/>
                  </a:lnTo>
                  <a:close/>
                </a:path>
                <a:path extrusionOk="0" h="671830" w="961390">
                  <a:moveTo>
                    <a:pt x="380898" y="377189"/>
                  </a:moveTo>
                  <a:lnTo>
                    <a:pt x="368914" y="378459"/>
                  </a:lnTo>
                  <a:lnTo>
                    <a:pt x="359129" y="384809"/>
                  </a:lnTo>
                  <a:lnTo>
                    <a:pt x="352532" y="394969"/>
                  </a:lnTo>
                  <a:lnTo>
                    <a:pt x="350113" y="406399"/>
                  </a:lnTo>
                  <a:lnTo>
                    <a:pt x="352532" y="417829"/>
                  </a:lnTo>
                  <a:lnTo>
                    <a:pt x="359129" y="426719"/>
                  </a:lnTo>
                  <a:lnTo>
                    <a:pt x="368914" y="433069"/>
                  </a:lnTo>
                  <a:lnTo>
                    <a:pt x="380898" y="435609"/>
                  </a:lnTo>
                  <a:lnTo>
                    <a:pt x="386334" y="435609"/>
                  </a:lnTo>
                  <a:lnTo>
                    <a:pt x="391363" y="434339"/>
                  </a:lnTo>
                  <a:lnTo>
                    <a:pt x="395808" y="431799"/>
                  </a:lnTo>
                  <a:lnTo>
                    <a:pt x="430045" y="431799"/>
                  </a:lnTo>
                  <a:lnTo>
                    <a:pt x="409384" y="417829"/>
                  </a:lnTo>
                  <a:lnTo>
                    <a:pt x="410845" y="414019"/>
                  </a:lnTo>
                  <a:lnTo>
                    <a:pt x="411670" y="410209"/>
                  </a:lnTo>
                  <a:lnTo>
                    <a:pt x="411670" y="406399"/>
                  </a:lnTo>
                  <a:lnTo>
                    <a:pt x="409253" y="394969"/>
                  </a:lnTo>
                  <a:lnTo>
                    <a:pt x="402661" y="384809"/>
                  </a:lnTo>
                  <a:lnTo>
                    <a:pt x="392880" y="378459"/>
                  </a:lnTo>
                  <a:lnTo>
                    <a:pt x="380898" y="377189"/>
                  </a:lnTo>
                  <a:close/>
                </a:path>
                <a:path extrusionOk="0" h="671830" w="961390">
                  <a:moveTo>
                    <a:pt x="835393" y="377189"/>
                  </a:moveTo>
                  <a:lnTo>
                    <a:pt x="827951" y="377189"/>
                  </a:lnTo>
                  <a:lnTo>
                    <a:pt x="815966" y="378459"/>
                  </a:lnTo>
                  <a:lnTo>
                    <a:pt x="806181" y="384809"/>
                  </a:lnTo>
                  <a:lnTo>
                    <a:pt x="799585" y="394969"/>
                  </a:lnTo>
                  <a:lnTo>
                    <a:pt x="797166" y="406399"/>
                  </a:lnTo>
                  <a:lnTo>
                    <a:pt x="799585" y="417829"/>
                  </a:lnTo>
                  <a:lnTo>
                    <a:pt x="806181" y="426719"/>
                  </a:lnTo>
                  <a:lnTo>
                    <a:pt x="815966" y="433069"/>
                  </a:lnTo>
                  <a:lnTo>
                    <a:pt x="827951" y="435609"/>
                  </a:lnTo>
                  <a:lnTo>
                    <a:pt x="839935" y="433069"/>
                  </a:lnTo>
                  <a:lnTo>
                    <a:pt x="849720" y="426719"/>
                  </a:lnTo>
                  <a:lnTo>
                    <a:pt x="856317" y="417829"/>
                  </a:lnTo>
                  <a:lnTo>
                    <a:pt x="858735" y="406399"/>
                  </a:lnTo>
                  <a:lnTo>
                    <a:pt x="858735" y="401319"/>
                  </a:lnTo>
                  <a:lnTo>
                    <a:pt x="857059" y="396239"/>
                  </a:lnTo>
                  <a:lnTo>
                    <a:pt x="854303" y="391159"/>
                  </a:lnTo>
                  <a:lnTo>
                    <a:pt x="866309" y="378459"/>
                  </a:lnTo>
                  <a:lnTo>
                    <a:pt x="838758" y="378459"/>
                  </a:lnTo>
                  <a:lnTo>
                    <a:pt x="835393" y="377189"/>
                  </a:lnTo>
                  <a:close/>
                </a:path>
                <a:path extrusionOk="0" h="671830" w="961390">
                  <a:moveTo>
                    <a:pt x="186047" y="403859"/>
                  </a:moveTo>
                  <a:lnTo>
                    <a:pt x="140157" y="403859"/>
                  </a:lnTo>
                  <a:lnTo>
                    <a:pt x="144850" y="407669"/>
                  </a:lnTo>
                  <a:lnTo>
                    <a:pt x="150375" y="411479"/>
                  </a:lnTo>
                  <a:lnTo>
                    <a:pt x="156589" y="412749"/>
                  </a:lnTo>
                  <a:lnTo>
                    <a:pt x="163347" y="414019"/>
                  </a:lnTo>
                  <a:lnTo>
                    <a:pt x="175324" y="411479"/>
                  </a:lnTo>
                  <a:lnTo>
                    <a:pt x="185105" y="405129"/>
                  </a:lnTo>
                  <a:lnTo>
                    <a:pt x="186047" y="403859"/>
                  </a:lnTo>
                  <a:close/>
                </a:path>
                <a:path extrusionOk="0" h="671830" w="961390">
                  <a:moveTo>
                    <a:pt x="163347" y="354329"/>
                  </a:moveTo>
                  <a:lnTo>
                    <a:pt x="151363" y="356869"/>
                  </a:lnTo>
                  <a:lnTo>
                    <a:pt x="141578" y="363219"/>
                  </a:lnTo>
                  <a:lnTo>
                    <a:pt x="134981" y="372109"/>
                  </a:lnTo>
                  <a:lnTo>
                    <a:pt x="132562" y="383539"/>
                  </a:lnTo>
                  <a:lnTo>
                    <a:pt x="132562" y="384809"/>
                  </a:lnTo>
                  <a:lnTo>
                    <a:pt x="59651" y="407669"/>
                  </a:lnTo>
                  <a:lnTo>
                    <a:pt x="127550" y="407669"/>
                  </a:lnTo>
                  <a:lnTo>
                    <a:pt x="140157" y="403859"/>
                  </a:lnTo>
                  <a:lnTo>
                    <a:pt x="186047" y="403859"/>
                  </a:lnTo>
                  <a:lnTo>
                    <a:pt x="191700" y="396239"/>
                  </a:lnTo>
                  <a:lnTo>
                    <a:pt x="194119" y="383539"/>
                  </a:lnTo>
                  <a:lnTo>
                    <a:pt x="191700" y="372109"/>
                  </a:lnTo>
                  <a:lnTo>
                    <a:pt x="185105" y="363219"/>
                  </a:lnTo>
                  <a:lnTo>
                    <a:pt x="175324" y="356869"/>
                  </a:lnTo>
                  <a:lnTo>
                    <a:pt x="163347" y="354329"/>
                  </a:lnTo>
                  <a:close/>
                </a:path>
                <a:path extrusionOk="0" h="671830" w="961390">
                  <a:moveTo>
                    <a:pt x="855761" y="119379"/>
                  </a:moveTo>
                  <a:lnTo>
                    <a:pt x="770394" y="119379"/>
                  </a:lnTo>
                  <a:lnTo>
                    <a:pt x="810424" y="123189"/>
                  </a:lnTo>
                  <a:lnTo>
                    <a:pt x="840643" y="142239"/>
                  </a:lnTo>
                  <a:lnTo>
                    <a:pt x="858771" y="172719"/>
                  </a:lnTo>
                  <a:lnTo>
                    <a:pt x="862533" y="212089"/>
                  </a:lnTo>
                  <a:lnTo>
                    <a:pt x="862126" y="215899"/>
                  </a:lnTo>
                  <a:lnTo>
                    <a:pt x="865339" y="220979"/>
                  </a:lnTo>
                  <a:lnTo>
                    <a:pt x="869188" y="223519"/>
                  </a:lnTo>
                  <a:lnTo>
                    <a:pt x="879813" y="228599"/>
                  </a:lnTo>
                  <a:lnTo>
                    <a:pt x="889266" y="234949"/>
                  </a:lnTo>
                  <a:lnTo>
                    <a:pt x="897548" y="242569"/>
                  </a:lnTo>
                  <a:lnTo>
                    <a:pt x="904659" y="252729"/>
                  </a:lnTo>
                  <a:lnTo>
                    <a:pt x="912994" y="269239"/>
                  </a:lnTo>
                  <a:lnTo>
                    <a:pt x="913790" y="281939"/>
                  </a:lnTo>
                  <a:lnTo>
                    <a:pt x="910481" y="293369"/>
                  </a:lnTo>
                  <a:lnTo>
                    <a:pt x="906500" y="306069"/>
                  </a:lnTo>
                  <a:lnTo>
                    <a:pt x="838758" y="378459"/>
                  </a:lnTo>
                  <a:lnTo>
                    <a:pt x="866309" y="378459"/>
                  </a:lnTo>
                  <a:lnTo>
                    <a:pt x="910729" y="331469"/>
                  </a:lnTo>
                  <a:lnTo>
                    <a:pt x="941946" y="331469"/>
                  </a:lnTo>
                  <a:lnTo>
                    <a:pt x="938267" y="321309"/>
                  </a:lnTo>
                  <a:lnTo>
                    <a:pt x="937653" y="306069"/>
                  </a:lnTo>
                  <a:lnTo>
                    <a:pt x="941203" y="285749"/>
                  </a:lnTo>
                  <a:lnTo>
                    <a:pt x="938285" y="265429"/>
                  </a:lnTo>
                  <a:lnTo>
                    <a:pt x="920115" y="228599"/>
                  </a:lnTo>
                  <a:lnTo>
                    <a:pt x="894943" y="207009"/>
                  </a:lnTo>
                  <a:lnTo>
                    <a:pt x="891272" y="199389"/>
                  </a:lnTo>
                  <a:lnTo>
                    <a:pt x="889171" y="187959"/>
                  </a:lnTo>
                  <a:lnTo>
                    <a:pt x="887889" y="175259"/>
                  </a:lnTo>
                  <a:lnTo>
                    <a:pt x="886675" y="165099"/>
                  </a:lnTo>
                  <a:lnTo>
                    <a:pt x="870437" y="132079"/>
                  </a:lnTo>
                  <a:lnTo>
                    <a:pt x="855761" y="119379"/>
                  </a:lnTo>
                  <a:close/>
                </a:path>
                <a:path extrusionOk="0" h="671830" w="961390">
                  <a:moveTo>
                    <a:pt x="334125" y="63499"/>
                  </a:moveTo>
                  <a:lnTo>
                    <a:pt x="271400" y="63499"/>
                  </a:lnTo>
                  <a:lnTo>
                    <a:pt x="308216" y="71119"/>
                  </a:lnTo>
                  <a:lnTo>
                    <a:pt x="308216" y="215899"/>
                  </a:lnTo>
                  <a:lnTo>
                    <a:pt x="431139" y="326389"/>
                  </a:lnTo>
                  <a:lnTo>
                    <a:pt x="430047" y="328929"/>
                  </a:lnTo>
                  <a:lnTo>
                    <a:pt x="429323" y="332739"/>
                  </a:lnTo>
                  <a:lnTo>
                    <a:pt x="429323" y="336549"/>
                  </a:lnTo>
                  <a:lnTo>
                    <a:pt x="431742" y="347979"/>
                  </a:lnTo>
                  <a:lnTo>
                    <a:pt x="438338" y="356869"/>
                  </a:lnTo>
                  <a:lnTo>
                    <a:pt x="448124" y="363219"/>
                  </a:lnTo>
                  <a:lnTo>
                    <a:pt x="460108" y="365759"/>
                  </a:lnTo>
                  <a:lnTo>
                    <a:pt x="472092" y="363219"/>
                  </a:lnTo>
                  <a:lnTo>
                    <a:pt x="481877" y="356869"/>
                  </a:lnTo>
                  <a:lnTo>
                    <a:pt x="488474" y="347979"/>
                  </a:lnTo>
                  <a:lnTo>
                    <a:pt x="490893" y="336549"/>
                  </a:lnTo>
                  <a:lnTo>
                    <a:pt x="488474" y="325119"/>
                  </a:lnTo>
                  <a:lnTo>
                    <a:pt x="481877" y="314959"/>
                  </a:lnTo>
                  <a:lnTo>
                    <a:pt x="476006" y="311149"/>
                  </a:lnTo>
                  <a:lnTo>
                    <a:pt x="443763" y="311149"/>
                  </a:lnTo>
                  <a:lnTo>
                    <a:pt x="328472" y="208279"/>
                  </a:lnTo>
                  <a:lnTo>
                    <a:pt x="328472" y="69849"/>
                  </a:lnTo>
                  <a:lnTo>
                    <a:pt x="329145" y="68579"/>
                  </a:lnTo>
                  <a:lnTo>
                    <a:pt x="329895" y="68579"/>
                  </a:lnTo>
                  <a:lnTo>
                    <a:pt x="330441" y="67309"/>
                  </a:lnTo>
                  <a:lnTo>
                    <a:pt x="334125" y="63499"/>
                  </a:lnTo>
                  <a:close/>
                </a:path>
                <a:path extrusionOk="0" h="671830" w="961390">
                  <a:moveTo>
                    <a:pt x="741454" y="54609"/>
                  </a:moveTo>
                  <a:lnTo>
                    <a:pt x="667198" y="54609"/>
                  </a:lnTo>
                  <a:lnTo>
                    <a:pt x="701416" y="59689"/>
                  </a:lnTo>
                  <a:lnTo>
                    <a:pt x="729731" y="78739"/>
                  </a:lnTo>
                  <a:lnTo>
                    <a:pt x="748131" y="110489"/>
                  </a:lnTo>
                  <a:lnTo>
                    <a:pt x="748576" y="111759"/>
                  </a:lnTo>
                  <a:lnTo>
                    <a:pt x="750125" y="114299"/>
                  </a:lnTo>
                  <a:lnTo>
                    <a:pt x="750125" y="266699"/>
                  </a:lnTo>
                  <a:lnTo>
                    <a:pt x="741841" y="271779"/>
                  </a:lnTo>
                  <a:lnTo>
                    <a:pt x="735304" y="278129"/>
                  </a:lnTo>
                  <a:lnTo>
                    <a:pt x="731015" y="285749"/>
                  </a:lnTo>
                  <a:lnTo>
                    <a:pt x="729475" y="294639"/>
                  </a:lnTo>
                  <a:lnTo>
                    <a:pt x="731894" y="307339"/>
                  </a:lnTo>
                  <a:lnTo>
                    <a:pt x="738490" y="316229"/>
                  </a:lnTo>
                  <a:lnTo>
                    <a:pt x="748275" y="322579"/>
                  </a:lnTo>
                  <a:lnTo>
                    <a:pt x="760260" y="325119"/>
                  </a:lnTo>
                  <a:lnTo>
                    <a:pt x="772244" y="322579"/>
                  </a:lnTo>
                  <a:lnTo>
                    <a:pt x="782029" y="316229"/>
                  </a:lnTo>
                  <a:lnTo>
                    <a:pt x="788626" y="307339"/>
                  </a:lnTo>
                  <a:lnTo>
                    <a:pt x="791044" y="294639"/>
                  </a:lnTo>
                  <a:lnTo>
                    <a:pt x="789504" y="285749"/>
                  </a:lnTo>
                  <a:lnTo>
                    <a:pt x="785215" y="278129"/>
                  </a:lnTo>
                  <a:lnTo>
                    <a:pt x="778679" y="271779"/>
                  </a:lnTo>
                  <a:lnTo>
                    <a:pt x="770394" y="266699"/>
                  </a:lnTo>
                  <a:lnTo>
                    <a:pt x="770394" y="119379"/>
                  </a:lnTo>
                  <a:lnTo>
                    <a:pt x="855761" y="119379"/>
                  </a:lnTo>
                  <a:lnTo>
                    <a:pt x="842552" y="107949"/>
                  </a:lnTo>
                  <a:lnTo>
                    <a:pt x="807576" y="95249"/>
                  </a:lnTo>
                  <a:lnTo>
                    <a:pt x="770064" y="92709"/>
                  </a:lnTo>
                  <a:lnTo>
                    <a:pt x="745370" y="57149"/>
                  </a:lnTo>
                  <a:lnTo>
                    <a:pt x="741454" y="54609"/>
                  </a:lnTo>
                  <a:close/>
                </a:path>
                <a:path extrusionOk="0" h="671830" w="961390">
                  <a:moveTo>
                    <a:pt x="460108" y="306069"/>
                  </a:moveTo>
                  <a:lnTo>
                    <a:pt x="454075" y="306069"/>
                  </a:lnTo>
                  <a:lnTo>
                    <a:pt x="448500" y="308609"/>
                  </a:lnTo>
                  <a:lnTo>
                    <a:pt x="443763" y="311149"/>
                  </a:lnTo>
                  <a:lnTo>
                    <a:pt x="476006" y="311149"/>
                  </a:lnTo>
                  <a:lnTo>
                    <a:pt x="472092" y="308609"/>
                  </a:lnTo>
                  <a:lnTo>
                    <a:pt x="460108" y="306069"/>
                  </a:lnTo>
                  <a:close/>
                </a:path>
                <a:path extrusionOk="0" h="671830" w="961390">
                  <a:moveTo>
                    <a:pt x="194119" y="234949"/>
                  </a:moveTo>
                  <a:lnTo>
                    <a:pt x="182142" y="237489"/>
                  </a:lnTo>
                  <a:lnTo>
                    <a:pt x="172361" y="243839"/>
                  </a:lnTo>
                  <a:lnTo>
                    <a:pt x="165765" y="252729"/>
                  </a:lnTo>
                  <a:lnTo>
                    <a:pt x="163347" y="264159"/>
                  </a:lnTo>
                  <a:lnTo>
                    <a:pt x="165765" y="275589"/>
                  </a:lnTo>
                  <a:lnTo>
                    <a:pt x="172361" y="285749"/>
                  </a:lnTo>
                  <a:lnTo>
                    <a:pt x="182142" y="292099"/>
                  </a:lnTo>
                  <a:lnTo>
                    <a:pt x="194119" y="294639"/>
                  </a:lnTo>
                  <a:lnTo>
                    <a:pt x="197307" y="294639"/>
                  </a:lnTo>
                  <a:lnTo>
                    <a:pt x="200291" y="293369"/>
                  </a:lnTo>
                  <a:lnTo>
                    <a:pt x="203187" y="292099"/>
                  </a:lnTo>
                  <a:lnTo>
                    <a:pt x="229824" y="292099"/>
                  </a:lnTo>
                  <a:lnTo>
                    <a:pt x="219595" y="280669"/>
                  </a:lnTo>
                  <a:lnTo>
                    <a:pt x="222948" y="276859"/>
                  </a:lnTo>
                  <a:lnTo>
                    <a:pt x="224904" y="270509"/>
                  </a:lnTo>
                  <a:lnTo>
                    <a:pt x="224904" y="264159"/>
                  </a:lnTo>
                  <a:lnTo>
                    <a:pt x="222485" y="252729"/>
                  </a:lnTo>
                  <a:lnTo>
                    <a:pt x="215888" y="243839"/>
                  </a:lnTo>
                  <a:lnTo>
                    <a:pt x="206103" y="237489"/>
                  </a:lnTo>
                  <a:lnTo>
                    <a:pt x="194119" y="234949"/>
                  </a:lnTo>
                  <a:close/>
                </a:path>
                <a:path extrusionOk="0" h="671830" w="961390">
                  <a:moveTo>
                    <a:pt x="554655" y="26669"/>
                  </a:moveTo>
                  <a:lnTo>
                    <a:pt x="391006" y="26669"/>
                  </a:lnTo>
                  <a:lnTo>
                    <a:pt x="426890" y="30479"/>
                  </a:lnTo>
                  <a:lnTo>
                    <a:pt x="460933" y="50799"/>
                  </a:lnTo>
                  <a:lnTo>
                    <a:pt x="463638" y="53339"/>
                  </a:lnTo>
                  <a:lnTo>
                    <a:pt x="467144" y="54609"/>
                  </a:lnTo>
                  <a:lnTo>
                    <a:pt x="470623" y="54609"/>
                  </a:lnTo>
                  <a:lnTo>
                    <a:pt x="470623" y="139699"/>
                  </a:lnTo>
                  <a:lnTo>
                    <a:pt x="462339" y="144779"/>
                  </a:lnTo>
                  <a:lnTo>
                    <a:pt x="455803" y="151129"/>
                  </a:lnTo>
                  <a:lnTo>
                    <a:pt x="451514" y="158749"/>
                  </a:lnTo>
                  <a:lnTo>
                    <a:pt x="449973" y="167639"/>
                  </a:lnTo>
                  <a:lnTo>
                    <a:pt x="452392" y="179069"/>
                  </a:lnTo>
                  <a:lnTo>
                    <a:pt x="458989" y="189229"/>
                  </a:lnTo>
                  <a:lnTo>
                    <a:pt x="468774" y="195579"/>
                  </a:lnTo>
                  <a:lnTo>
                    <a:pt x="480758" y="198119"/>
                  </a:lnTo>
                  <a:lnTo>
                    <a:pt x="492742" y="195579"/>
                  </a:lnTo>
                  <a:lnTo>
                    <a:pt x="502527" y="189229"/>
                  </a:lnTo>
                  <a:lnTo>
                    <a:pt x="509124" y="179069"/>
                  </a:lnTo>
                  <a:lnTo>
                    <a:pt x="511543" y="167639"/>
                  </a:lnTo>
                  <a:lnTo>
                    <a:pt x="510002" y="158749"/>
                  </a:lnTo>
                  <a:lnTo>
                    <a:pt x="505714" y="151129"/>
                  </a:lnTo>
                  <a:lnTo>
                    <a:pt x="499177" y="144779"/>
                  </a:lnTo>
                  <a:lnTo>
                    <a:pt x="490893" y="139699"/>
                  </a:lnTo>
                  <a:lnTo>
                    <a:pt x="490893" y="41909"/>
                  </a:lnTo>
                  <a:lnTo>
                    <a:pt x="522329" y="27939"/>
                  </a:lnTo>
                  <a:lnTo>
                    <a:pt x="554655" y="26669"/>
                  </a:lnTo>
                  <a:close/>
                </a:path>
                <a:path extrusionOk="0" h="671830" w="961390">
                  <a:moveTo>
                    <a:pt x="608351" y="26669"/>
                  </a:moveTo>
                  <a:lnTo>
                    <a:pt x="554655" y="26669"/>
                  </a:lnTo>
                  <a:lnTo>
                    <a:pt x="584878" y="38099"/>
                  </a:lnTo>
                  <a:lnTo>
                    <a:pt x="610006" y="64769"/>
                  </a:lnTo>
                  <a:lnTo>
                    <a:pt x="610831" y="64769"/>
                  </a:lnTo>
                  <a:lnTo>
                    <a:pt x="610831" y="95249"/>
                  </a:lnTo>
                  <a:lnTo>
                    <a:pt x="602542" y="100329"/>
                  </a:lnTo>
                  <a:lnTo>
                    <a:pt x="596006" y="106679"/>
                  </a:lnTo>
                  <a:lnTo>
                    <a:pt x="591720" y="114299"/>
                  </a:lnTo>
                  <a:lnTo>
                    <a:pt x="590181" y="123189"/>
                  </a:lnTo>
                  <a:lnTo>
                    <a:pt x="592600" y="134619"/>
                  </a:lnTo>
                  <a:lnTo>
                    <a:pt x="599195" y="144779"/>
                  </a:lnTo>
                  <a:lnTo>
                    <a:pt x="608976" y="151129"/>
                  </a:lnTo>
                  <a:lnTo>
                    <a:pt x="620953" y="153669"/>
                  </a:lnTo>
                  <a:lnTo>
                    <a:pt x="632938" y="151129"/>
                  </a:lnTo>
                  <a:lnTo>
                    <a:pt x="642723" y="144779"/>
                  </a:lnTo>
                  <a:lnTo>
                    <a:pt x="649319" y="134619"/>
                  </a:lnTo>
                  <a:lnTo>
                    <a:pt x="651738" y="123189"/>
                  </a:lnTo>
                  <a:lnTo>
                    <a:pt x="650199" y="114299"/>
                  </a:lnTo>
                  <a:lnTo>
                    <a:pt x="645914" y="106679"/>
                  </a:lnTo>
                  <a:lnTo>
                    <a:pt x="639378" y="100329"/>
                  </a:lnTo>
                  <a:lnTo>
                    <a:pt x="631088" y="95249"/>
                  </a:lnTo>
                  <a:lnTo>
                    <a:pt x="631088" y="67309"/>
                  </a:lnTo>
                  <a:lnTo>
                    <a:pt x="667198" y="54609"/>
                  </a:lnTo>
                  <a:lnTo>
                    <a:pt x="741454" y="54609"/>
                  </a:lnTo>
                  <a:lnTo>
                    <a:pt x="719917" y="40639"/>
                  </a:lnTo>
                  <a:lnTo>
                    <a:pt x="625360" y="40639"/>
                  </a:lnTo>
                  <a:lnTo>
                    <a:pt x="608351" y="26669"/>
                  </a:lnTo>
                  <a:close/>
                </a:path>
                <a:path extrusionOk="0" h="671830" w="961390">
                  <a:moveTo>
                    <a:pt x="387402" y="1269"/>
                  </a:moveTo>
                  <a:lnTo>
                    <a:pt x="347311" y="15239"/>
                  </a:lnTo>
                  <a:lnTo>
                    <a:pt x="313753" y="44449"/>
                  </a:lnTo>
                  <a:lnTo>
                    <a:pt x="352549" y="44449"/>
                  </a:lnTo>
                  <a:lnTo>
                    <a:pt x="357461" y="39369"/>
                  </a:lnTo>
                  <a:lnTo>
                    <a:pt x="391006" y="26669"/>
                  </a:lnTo>
                  <a:lnTo>
                    <a:pt x="608351" y="26669"/>
                  </a:lnTo>
                  <a:lnTo>
                    <a:pt x="606805" y="25399"/>
                  </a:lnTo>
                  <a:lnTo>
                    <a:pt x="470357" y="25399"/>
                  </a:lnTo>
                  <a:lnTo>
                    <a:pt x="429819" y="3809"/>
                  </a:lnTo>
                  <a:lnTo>
                    <a:pt x="387402" y="1269"/>
                  </a:lnTo>
                  <a:close/>
                </a:path>
                <a:path extrusionOk="0" h="671830" w="961390">
                  <a:moveTo>
                    <a:pt x="668678" y="29209"/>
                  </a:moveTo>
                  <a:lnTo>
                    <a:pt x="625360" y="40639"/>
                  </a:lnTo>
                  <a:lnTo>
                    <a:pt x="719917" y="40639"/>
                  </a:lnTo>
                  <a:lnTo>
                    <a:pt x="710128" y="34289"/>
                  </a:lnTo>
                  <a:lnTo>
                    <a:pt x="668678" y="29209"/>
                  </a:lnTo>
                  <a:close/>
                </a:path>
                <a:path extrusionOk="0" h="671830" w="961390">
                  <a:moveTo>
                    <a:pt x="551568" y="0"/>
                  </a:moveTo>
                  <a:lnTo>
                    <a:pt x="509940" y="3809"/>
                  </a:lnTo>
                  <a:lnTo>
                    <a:pt x="470357" y="25399"/>
                  </a:lnTo>
                  <a:lnTo>
                    <a:pt x="606805" y="25399"/>
                  </a:lnTo>
                  <a:lnTo>
                    <a:pt x="591341" y="12699"/>
                  </a:lnTo>
                  <a:lnTo>
                    <a:pt x="551568" y="0"/>
                  </a:lnTo>
                  <a:close/>
                </a:path>
              </a:pathLst>
            </a:custGeom>
            <a:solidFill>
              <a:srgbClr val="722A8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pic>
          <p:nvPicPr>
            <p:cNvPr id="741" name="Google Shape;741;p5"/>
            <p:cNvPicPr preferRelativeResize="0"/>
            <p:nvPr/>
          </p:nvPicPr>
          <p:blipFill rotWithShape="1">
            <a:blip r:embed="rId5">
              <a:alphaModFix/>
            </a:blip>
            <a:srcRect b="0" l="0" r="0" t="0"/>
            <a:stretch/>
          </p:blipFill>
          <p:spPr>
            <a:xfrm>
              <a:off x="157438" y="224577"/>
              <a:ext cx="77571" cy="77406"/>
            </a:xfrm>
            <a:prstGeom prst="rect">
              <a:avLst/>
            </a:prstGeom>
            <a:noFill/>
            <a:ln>
              <a:noFill/>
            </a:ln>
          </p:spPr>
        </p:pic>
        <p:pic>
          <p:nvPicPr>
            <p:cNvPr id="742" name="Google Shape;742;p5"/>
            <p:cNvPicPr preferRelativeResize="0"/>
            <p:nvPr/>
          </p:nvPicPr>
          <p:blipFill rotWithShape="1">
            <a:blip r:embed="rId5">
              <a:alphaModFix/>
            </a:blip>
            <a:srcRect b="0" l="0" r="0" t="0"/>
            <a:stretch/>
          </p:blipFill>
          <p:spPr>
            <a:xfrm>
              <a:off x="547974" y="220996"/>
              <a:ext cx="77571" cy="77406"/>
            </a:xfrm>
            <a:prstGeom prst="rect">
              <a:avLst/>
            </a:prstGeom>
            <a:noFill/>
            <a:ln>
              <a:noFill/>
            </a:ln>
          </p:spPr>
        </p:pic>
      </p:grpSp>
      <p:grpSp>
        <p:nvGrpSpPr>
          <p:cNvPr id="743" name="Google Shape;743;p5"/>
          <p:cNvGrpSpPr/>
          <p:nvPr/>
        </p:nvGrpSpPr>
        <p:grpSpPr>
          <a:xfrm>
            <a:off x="10171826" y="5028037"/>
            <a:ext cx="1770042" cy="1517899"/>
            <a:chOff x="-4" y="0"/>
            <a:chExt cx="785495" cy="673601"/>
          </a:xfrm>
        </p:grpSpPr>
        <p:sp>
          <p:nvSpPr>
            <p:cNvPr id="744" name="Google Shape;744;p5"/>
            <p:cNvSpPr/>
            <p:nvPr/>
          </p:nvSpPr>
          <p:spPr>
            <a:xfrm>
              <a:off x="121974" y="204694"/>
              <a:ext cx="545465" cy="295275"/>
            </a:xfrm>
            <a:custGeom>
              <a:rect b="b" l="l" r="r" t="t"/>
              <a:pathLst>
                <a:path extrusionOk="0" h="295275" w="545465">
                  <a:moveTo>
                    <a:pt x="544969" y="0"/>
                  </a:moveTo>
                  <a:lnTo>
                    <a:pt x="369747" y="0"/>
                  </a:lnTo>
                  <a:lnTo>
                    <a:pt x="352172" y="16048"/>
                  </a:lnTo>
                  <a:lnTo>
                    <a:pt x="331431" y="28262"/>
                  </a:lnTo>
                  <a:lnTo>
                    <a:pt x="308129" y="36034"/>
                  </a:lnTo>
                  <a:lnTo>
                    <a:pt x="282867" y="38760"/>
                  </a:lnTo>
                  <a:lnTo>
                    <a:pt x="257597" y="36034"/>
                  </a:lnTo>
                  <a:lnTo>
                    <a:pt x="234291" y="28262"/>
                  </a:lnTo>
                  <a:lnTo>
                    <a:pt x="213549" y="16048"/>
                  </a:lnTo>
                  <a:lnTo>
                    <a:pt x="195973" y="0"/>
                  </a:lnTo>
                  <a:lnTo>
                    <a:pt x="0" y="0"/>
                  </a:lnTo>
                  <a:lnTo>
                    <a:pt x="0" y="294868"/>
                  </a:lnTo>
                  <a:lnTo>
                    <a:pt x="544969" y="294868"/>
                  </a:lnTo>
                  <a:lnTo>
                    <a:pt x="544969" y="0"/>
                  </a:lnTo>
                  <a:close/>
                </a:path>
              </a:pathLst>
            </a:custGeom>
            <a:solidFill>
              <a:srgbClr val="C4B0D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745" name="Google Shape;745;p5"/>
            <p:cNvSpPr/>
            <p:nvPr/>
          </p:nvSpPr>
          <p:spPr>
            <a:xfrm>
              <a:off x="-4" y="127501"/>
              <a:ext cx="785495" cy="546100"/>
            </a:xfrm>
            <a:custGeom>
              <a:rect b="b" l="l" r="r" t="t"/>
              <a:pathLst>
                <a:path extrusionOk="0" h="546100" w="785495">
                  <a:moveTo>
                    <a:pt x="785431" y="422173"/>
                  </a:moveTo>
                  <a:lnTo>
                    <a:pt x="780923" y="417664"/>
                  </a:lnTo>
                  <a:lnTo>
                    <a:pt x="764794" y="417664"/>
                  </a:lnTo>
                  <a:lnTo>
                    <a:pt x="764794" y="437807"/>
                  </a:lnTo>
                  <a:lnTo>
                    <a:pt x="754570" y="472249"/>
                  </a:lnTo>
                  <a:lnTo>
                    <a:pt x="733221" y="500075"/>
                  </a:lnTo>
                  <a:lnTo>
                    <a:pt x="703364" y="518680"/>
                  </a:lnTo>
                  <a:lnTo>
                    <a:pt x="667588" y="525449"/>
                  </a:lnTo>
                  <a:lnTo>
                    <a:pt x="117830" y="525449"/>
                  </a:lnTo>
                  <a:lnTo>
                    <a:pt x="82067" y="518680"/>
                  </a:lnTo>
                  <a:lnTo>
                    <a:pt x="52197" y="500075"/>
                  </a:lnTo>
                  <a:lnTo>
                    <a:pt x="30861" y="472249"/>
                  </a:lnTo>
                  <a:lnTo>
                    <a:pt x="20637" y="437807"/>
                  </a:lnTo>
                  <a:lnTo>
                    <a:pt x="41186" y="437807"/>
                  </a:lnTo>
                  <a:lnTo>
                    <a:pt x="738682" y="437807"/>
                  </a:lnTo>
                  <a:lnTo>
                    <a:pt x="744245" y="437807"/>
                  </a:lnTo>
                  <a:lnTo>
                    <a:pt x="764794" y="437807"/>
                  </a:lnTo>
                  <a:lnTo>
                    <a:pt x="764794" y="417664"/>
                  </a:lnTo>
                  <a:lnTo>
                    <a:pt x="748741" y="417664"/>
                  </a:lnTo>
                  <a:lnTo>
                    <a:pt x="748741" y="40271"/>
                  </a:lnTo>
                  <a:lnTo>
                    <a:pt x="745566" y="24625"/>
                  </a:lnTo>
                  <a:lnTo>
                    <a:pt x="736930" y="11811"/>
                  </a:lnTo>
                  <a:lnTo>
                    <a:pt x="724128" y="3175"/>
                  </a:lnTo>
                  <a:lnTo>
                    <a:pt x="708482" y="0"/>
                  </a:lnTo>
                  <a:lnTo>
                    <a:pt x="554139" y="0"/>
                  </a:lnTo>
                  <a:lnTo>
                    <a:pt x="549630" y="4508"/>
                  </a:lnTo>
                  <a:lnTo>
                    <a:pt x="549630" y="15621"/>
                  </a:lnTo>
                  <a:lnTo>
                    <a:pt x="554139" y="20129"/>
                  </a:lnTo>
                  <a:lnTo>
                    <a:pt x="708482" y="20129"/>
                  </a:lnTo>
                  <a:lnTo>
                    <a:pt x="716318" y="21717"/>
                  </a:lnTo>
                  <a:lnTo>
                    <a:pt x="722718" y="26035"/>
                  </a:lnTo>
                  <a:lnTo>
                    <a:pt x="727036" y="32448"/>
                  </a:lnTo>
                  <a:lnTo>
                    <a:pt x="728624" y="40271"/>
                  </a:lnTo>
                  <a:lnTo>
                    <a:pt x="728624" y="417664"/>
                  </a:lnTo>
                  <a:lnTo>
                    <a:pt x="56819" y="417664"/>
                  </a:lnTo>
                  <a:lnTo>
                    <a:pt x="56819" y="40271"/>
                  </a:lnTo>
                  <a:lnTo>
                    <a:pt x="58394" y="32448"/>
                  </a:lnTo>
                  <a:lnTo>
                    <a:pt x="62712" y="26035"/>
                  </a:lnTo>
                  <a:lnTo>
                    <a:pt x="69113" y="21717"/>
                  </a:lnTo>
                  <a:lnTo>
                    <a:pt x="76949" y="20129"/>
                  </a:lnTo>
                  <a:lnTo>
                    <a:pt x="252044" y="20129"/>
                  </a:lnTo>
                  <a:lnTo>
                    <a:pt x="256552" y="15621"/>
                  </a:lnTo>
                  <a:lnTo>
                    <a:pt x="256552" y="4508"/>
                  </a:lnTo>
                  <a:lnTo>
                    <a:pt x="252044" y="0"/>
                  </a:lnTo>
                  <a:lnTo>
                    <a:pt x="76949" y="0"/>
                  </a:lnTo>
                  <a:lnTo>
                    <a:pt x="61290" y="3175"/>
                  </a:lnTo>
                  <a:lnTo>
                    <a:pt x="48488" y="11811"/>
                  </a:lnTo>
                  <a:lnTo>
                    <a:pt x="39852" y="24625"/>
                  </a:lnTo>
                  <a:lnTo>
                    <a:pt x="36690" y="40271"/>
                  </a:lnTo>
                  <a:lnTo>
                    <a:pt x="36690" y="417664"/>
                  </a:lnTo>
                  <a:lnTo>
                    <a:pt x="4495" y="417664"/>
                  </a:lnTo>
                  <a:lnTo>
                    <a:pt x="0" y="422173"/>
                  </a:lnTo>
                  <a:lnTo>
                    <a:pt x="0" y="427748"/>
                  </a:lnTo>
                  <a:lnTo>
                    <a:pt x="9271" y="473583"/>
                  </a:lnTo>
                  <a:lnTo>
                    <a:pt x="34544" y="511035"/>
                  </a:lnTo>
                  <a:lnTo>
                    <a:pt x="72009" y="536321"/>
                  </a:lnTo>
                  <a:lnTo>
                    <a:pt x="117830" y="545592"/>
                  </a:lnTo>
                  <a:lnTo>
                    <a:pt x="667588" y="545592"/>
                  </a:lnTo>
                  <a:lnTo>
                    <a:pt x="713409" y="536321"/>
                  </a:lnTo>
                  <a:lnTo>
                    <a:pt x="729513" y="525449"/>
                  </a:lnTo>
                  <a:lnTo>
                    <a:pt x="750874" y="511035"/>
                  </a:lnTo>
                  <a:lnTo>
                    <a:pt x="776147" y="473583"/>
                  </a:lnTo>
                  <a:lnTo>
                    <a:pt x="783399" y="437807"/>
                  </a:lnTo>
                  <a:lnTo>
                    <a:pt x="785431" y="427748"/>
                  </a:lnTo>
                  <a:lnTo>
                    <a:pt x="785431" y="422173"/>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746" name="Google Shape;746;p5"/>
            <p:cNvSpPr/>
            <p:nvPr/>
          </p:nvSpPr>
          <p:spPr>
            <a:xfrm>
              <a:off x="243641" y="554010"/>
              <a:ext cx="298450" cy="74295"/>
            </a:xfrm>
            <a:custGeom>
              <a:rect b="b" l="l" r="r" t="t"/>
              <a:pathLst>
                <a:path extrusionOk="0" h="74295" w="298450">
                  <a:moveTo>
                    <a:pt x="293649" y="0"/>
                  </a:moveTo>
                  <a:lnTo>
                    <a:pt x="4495" y="0"/>
                  </a:lnTo>
                  <a:lnTo>
                    <a:pt x="0" y="4508"/>
                  </a:lnTo>
                  <a:lnTo>
                    <a:pt x="0" y="28079"/>
                  </a:lnTo>
                  <a:lnTo>
                    <a:pt x="3612" y="45946"/>
                  </a:lnTo>
                  <a:lnTo>
                    <a:pt x="13460" y="60548"/>
                  </a:lnTo>
                  <a:lnTo>
                    <a:pt x="28058" y="70401"/>
                  </a:lnTo>
                  <a:lnTo>
                    <a:pt x="45923" y="74015"/>
                  </a:lnTo>
                  <a:lnTo>
                    <a:pt x="252234" y="74015"/>
                  </a:lnTo>
                  <a:lnTo>
                    <a:pt x="270093" y="70401"/>
                  </a:lnTo>
                  <a:lnTo>
                    <a:pt x="284692" y="60548"/>
                  </a:lnTo>
                  <a:lnTo>
                    <a:pt x="294543" y="45946"/>
                  </a:lnTo>
                  <a:lnTo>
                    <a:pt x="298157" y="28079"/>
                  </a:lnTo>
                  <a:lnTo>
                    <a:pt x="20129" y="28079"/>
                  </a:lnTo>
                  <a:lnTo>
                    <a:pt x="20129" y="20129"/>
                  </a:lnTo>
                  <a:lnTo>
                    <a:pt x="298157" y="20129"/>
                  </a:lnTo>
                  <a:lnTo>
                    <a:pt x="298157" y="4508"/>
                  </a:lnTo>
                  <a:lnTo>
                    <a:pt x="293649" y="0"/>
                  </a:lnTo>
                  <a:close/>
                </a:path>
              </a:pathLst>
            </a:custGeom>
            <a:solidFill>
              <a:srgbClr val="C4B0D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747" name="Google Shape;747;p5"/>
            <p:cNvSpPr/>
            <p:nvPr/>
          </p:nvSpPr>
          <p:spPr>
            <a:xfrm>
              <a:off x="273161" y="0"/>
              <a:ext cx="263525" cy="255270"/>
            </a:xfrm>
            <a:custGeom>
              <a:rect b="b" l="l" r="r" t="t"/>
              <a:pathLst>
                <a:path extrusionOk="0" h="255270" w="263525">
                  <a:moveTo>
                    <a:pt x="131673" y="0"/>
                  </a:moveTo>
                  <a:lnTo>
                    <a:pt x="80468" y="10035"/>
                  </a:lnTo>
                  <a:lnTo>
                    <a:pt x="38609" y="37387"/>
                  </a:lnTo>
                  <a:lnTo>
                    <a:pt x="10363" y="77918"/>
                  </a:lnTo>
                  <a:lnTo>
                    <a:pt x="0" y="127495"/>
                  </a:lnTo>
                  <a:lnTo>
                    <a:pt x="10363" y="177079"/>
                  </a:lnTo>
                  <a:lnTo>
                    <a:pt x="38609" y="217614"/>
                  </a:lnTo>
                  <a:lnTo>
                    <a:pt x="80468" y="244967"/>
                  </a:lnTo>
                  <a:lnTo>
                    <a:pt x="131673" y="255003"/>
                  </a:lnTo>
                  <a:lnTo>
                    <a:pt x="182878" y="244967"/>
                  </a:lnTo>
                  <a:lnTo>
                    <a:pt x="192668" y="238569"/>
                  </a:lnTo>
                  <a:lnTo>
                    <a:pt x="131673" y="238569"/>
                  </a:lnTo>
                  <a:lnTo>
                    <a:pt x="87070" y="229827"/>
                  </a:lnTo>
                  <a:lnTo>
                    <a:pt x="50609" y="206001"/>
                  </a:lnTo>
                  <a:lnTo>
                    <a:pt x="26006" y="170691"/>
                  </a:lnTo>
                  <a:lnTo>
                    <a:pt x="16979" y="127495"/>
                  </a:lnTo>
                  <a:lnTo>
                    <a:pt x="26006" y="84306"/>
                  </a:lnTo>
                  <a:lnTo>
                    <a:pt x="50609" y="48999"/>
                  </a:lnTo>
                  <a:lnTo>
                    <a:pt x="87070" y="25175"/>
                  </a:lnTo>
                  <a:lnTo>
                    <a:pt x="131673" y="16433"/>
                  </a:lnTo>
                  <a:lnTo>
                    <a:pt x="192669" y="16433"/>
                  </a:lnTo>
                  <a:lnTo>
                    <a:pt x="182878" y="10035"/>
                  </a:lnTo>
                  <a:lnTo>
                    <a:pt x="131673" y="0"/>
                  </a:lnTo>
                  <a:close/>
                </a:path>
                <a:path extrusionOk="0" h="255270" w="263525">
                  <a:moveTo>
                    <a:pt x="192669" y="16433"/>
                  </a:moveTo>
                  <a:lnTo>
                    <a:pt x="131673" y="16433"/>
                  </a:lnTo>
                  <a:lnTo>
                    <a:pt x="176278" y="25175"/>
                  </a:lnTo>
                  <a:lnTo>
                    <a:pt x="212744" y="48999"/>
                  </a:lnTo>
                  <a:lnTo>
                    <a:pt x="237351" y="84306"/>
                  </a:lnTo>
                  <a:lnTo>
                    <a:pt x="246379" y="127495"/>
                  </a:lnTo>
                  <a:lnTo>
                    <a:pt x="237351" y="170691"/>
                  </a:lnTo>
                  <a:lnTo>
                    <a:pt x="212744" y="206001"/>
                  </a:lnTo>
                  <a:lnTo>
                    <a:pt x="176278" y="229827"/>
                  </a:lnTo>
                  <a:lnTo>
                    <a:pt x="131673" y="238569"/>
                  </a:lnTo>
                  <a:lnTo>
                    <a:pt x="192668" y="238569"/>
                  </a:lnTo>
                  <a:lnTo>
                    <a:pt x="224737" y="217614"/>
                  </a:lnTo>
                  <a:lnTo>
                    <a:pt x="252983" y="177079"/>
                  </a:lnTo>
                  <a:lnTo>
                    <a:pt x="263347" y="127495"/>
                  </a:lnTo>
                  <a:lnTo>
                    <a:pt x="252983" y="77918"/>
                  </a:lnTo>
                  <a:lnTo>
                    <a:pt x="224737" y="37387"/>
                  </a:lnTo>
                  <a:lnTo>
                    <a:pt x="192669" y="16433"/>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pic>
          <p:nvPicPr>
            <p:cNvPr id="748" name="Google Shape;748;p5"/>
            <p:cNvPicPr preferRelativeResize="0"/>
            <p:nvPr/>
          </p:nvPicPr>
          <p:blipFill rotWithShape="1">
            <a:blip r:embed="rId6">
              <a:alphaModFix/>
            </a:blip>
            <a:srcRect b="0" l="0" r="0" t="0"/>
            <a:stretch/>
          </p:blipFill>
          <p:spPr>
            <a:xfrm>
              <a:off x="300835" y="26437"/>
              <a:ext cx="208000" cy="202133"/>
            </a:xfrm>
            <a:prstGeom prst="rect">
              <a:avLst/>
            </a:prstGeom>
            <a:noFill/>
            <a:ln>
              <a:noFill/>
            </a:ln>
          </p:spPr>
        </p:pic>
        <p:sp>
          <p:nvSpPr>
            <p:cNvPr id="749" name="Google Shape;749;p5"/>
            <p:cNvSpPr/>
            <p:nvPr/>
          </p:nvSpPr>
          <p:spPr>
            <a:xfrm>
              <a:off x="304006" y="295606"/>
              <a:ext cx="317500" cy="132080"/>
            </a:xfrm>
            <a:custGeom>
              <a:rect b="b" l="l" r="r" t="t"/>
              <a:pathLst>
                <a:path extrusionOk="0" h="132080" w="317500">
                  <a:moveTo>
                    <a:pt x="156387" y="0"/>
                  </a:moveTo>
                  <a:lnTo>
                    <a:pt x="153085" y="1828"/>
                  </a:lnTo>
                  <a:lnTo>
                    <a:pt x="106121" y="87693"/>
                  </a:lnTo>
                  <a:lnTo>
                    <a:pt x="76187" y="24980"/>
                  </a:lnTo>
                  <a:lnTo>
                    <a:pt x="73126" y="22961"/>
                  </a:lnTo>
                  <a:lnTo>
                    <a:pt x="66116" y="22555"/>
                  </a:lnTo>
                  <a:lnTo>
                    <a:pt x="62979" y="24269"/>
                  </a:lnTo>
                  <a:lnTo>
                    <a:pt x="32219" y="73558"/>
                  </a:lnTo>
                  <a:lnTo>
                    <a:pt x="4178" y="73558"/>
                  </a:lnTo>
                  <a:lnTo>
                    <a:pt x="0" y="77622"/>
                  </a:lnTo>
                  <a:lnTo>
                    <a:pt x="0" y="87655"/>
                  </a:lnTo>
                  <a:lnTo>
                    <a:pt x="4178" y="91706"/>
                  </a:lnTo>
                  <a:lnTo>
                    <a:pt x="40716" y="91706"/>
                  </a:lnTo>
                  <a:lnTo>
                    <a:pt x="43751" y="90055"/>
                  </a:lnTo>
                  <a:lnTo>
                    <a:pt x="68071" y="51079"/>
                  </a:lnTo>
                  <a:lnTo>
                    <a:pt x="98590" y="114985"/>
                  </a:lnTo>
                  <a:lnTo>
                    <a:pt x="101752" y="117030"/>
                  </a:lnTo>
                  <a:lnTo>
                    <a:pt x="109118" y="117233"/>
                  </a:lnTo>
                  <a:lnTo>
                    <a:pt x="112115" y="115341"/>
                  </a:lnTo>
                  <a:lnTo>
                    <a:pt x="158876" y="29844"/>
                  </a:lnTo>
                  <a:lnTo>
                    <a:pt x="204279" y="129222"/>
                  </a:lnTo>
                  <a:lnTo>
                    <a:pt x="207429" y="131305"/>
                  </a:lnTo>
                  <a:lnTo>
                    <a:pt x="211366" y="131457"/>
                  </a:lnTo>
                  <a:lnTo>
                    <a:pt x="214744" y="131457"/>
                  </a:lnTo>
                  <a:lnTo>
                    <a:pt x="217881" y="129679"/>
                  </a:lnTo>
                  <a:lnTo>
                    <a:pt x="245351" y="81432"/>
                  </a:lnTo>
                  <a:lnTo>
                    <a:pt x="312775" y="81432"/>
                  </a:lnTo>
                  <a:lnTo>
                    <a:pt x="316966" y="77381"/>
                  </a:lnTo>
                  <a:lnTo>
                    <a:pt x="316966" y="67348"/>
                  </a:lnTo>
                  <a:lnTo>
                    <a:pt x="312775" y="63284"/>
                  </a:lnTo>
                  <a:lnTo>
                    <a:pt x="236461" y="63284"/>
                  </a:lnTo>
                  <a:lnTo>
                    <a:pt x="233337" y="65074"/>
                  </a:lnTo>
                  <a:lnTo>
                    <a:pt x="212293" y="102044"/>
                  </a:lnTo>
                  <a:lnTo>
                    <a:pt x="166725" y="2285"/>
                  </a:lnTo>
                  <a:lnTo>
                    <a:pt x="163550" y="203"/>
                  </a:lnTo>
                  <a:lnTo>
                    <a:pt x="156387" y="0"/>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750" name="Google Shape;750;p5"/>
            <p:cNvSpPr/>
            <p:nvPr/>
          </p:nvSpPr>
          <p:spPr>
            <a:xfrm>
              <a:off x="191123" y="329510"/>
              <a:ext cx="74295" cy="35560"/>
            </a:xfrm>
            <a:custGeom>
              <a:rect b="b" l="l" r="r" t="t"/>
              <a:pathLst>
                <a:path extrusionOk="0" h="35560" w="74295">
                  <a:moveTo>
                    <a:pt x="0" y="35305"/>
                  </a:moveTo>
                  <a:lnTo>
                    <a:pt x="2923" y="21575"/>
                  </a:lnTo>
                  <a:lnTo>
                    <a:pt x="10891" y="10352"/>
                  </a:lnTo>
                  <a:lnTo>
                    <a:pt x="22701" y="2778"/>
                  </a:lnTo>
                  <a:lnTo>
                    <a:pt x="37147" y="0"/>
                  </a:lnTo>
                  <a:lnTo>
                    <a:pt x="51593" y="2778"/>
                  </a:lnTo>
                  <a:lnTo>
                    <a:pt x="63403" y="10352"/>
                  </a:lnTo>
                  <a:lnTo>
                    <a:pt x="71371" y="21575"/>
                  </a:lnTo>
                  <a:lnTo>
                    <a:pt x="74295" y="35305"/>
                  </a:lnTo>
                </a:path>
              </a:pathLst>
            </a:custGeom>
            <a:noFill/>
            <a:ln cap="flat" cmpd="sng" w="16675">
              <a:solidFill>
                <a:srgbClr val="6E298D"/>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751" name="Google Shape;751;p5"/>
            <p:cNvSpPr/>
            <p:nvPr/>
          </p:nvSpPr>
          <p:spPr>
            <a:xfrm>
              <a:off x="213857" y="262956"/>
              <a:ext cx="29209" cy="27940"/>
            </a:xfrm>
            <a:custGeom>
              <a:rect b="b" l="l" r="r" t="t"/>
              <a:pathLst>
                <a:path extrusionOk="0" h="27940" w="29209">
                  <a:moveTo>
                    <a:pt x="14414" y="0"/>
                  </a:moveTo>
                  <a:lnTo>
                    <a:pt x="6464" y="0"/>
                  </a:lnTo>
                  <a:lnTo>
                    <a:pt x="0" y="6197"/>
                  </a:lnTo>
                  <a:lnTo>
                    <a:pt x="0" y="13817"/>
                  </a:lnTo>
                  <a:lnTo>
                    <a:pt x="0" y="21437"/>
                  </a:lnTo>
                  <a:lnTo>
                    <a:pt x="6464" y="27635"/>
                  </a:lnTo>
                  <a:lnTo>
                    <a:pt x="14414" y="27635"/>
                  </a:lnTo>
                  <a:lnTo>
                    <a:pt x="22364" y="27635"/>
                  </a:lnTo>
                  <a:lnTo>
                    <a:pt x="28828" y="21437"/>
                  </a:lnTo>
                  <a:lnTo>
                    <a:pt x="28828" y="13817"/>
                  </a:lnTo>
                  <a:lnTo>
                    <a:pt x="28828" y="6197"/>
                  </a:lnTo>
                  <a:lnTo>
                    <a:pt x="22364" y="0"/>
                  </a:lnTo>
                  <a:lnTo>
                    <a:pt x="14414" y="0"/>
                  </a:lnTo>
                  <a:close/>
                </a:path>
              </a:pathLst>
            </a:custGeom>
            <a:noFill/>
            <a:ln cap="flat" cmpd="sng" w="16675">
              <a:solidFill>
                <a:srgbClr val="6E298D"/>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grpSp>
      <p:grpSp>
        <p:nvGrpSpPr>
          <p:cNvPr id="752" name="Google Shape;752;p5"/>
          <p:cNvGrpSpPr/>
          <p:nvPr/>
        </p:nvGrpSpPr>
        <p:grpSpPr>
          <a:xfrm>
            <a:off x="4576999" y="5180683"/>
            <a:ext cx="1795150" cy="1337670"/>
            <a:chOff x="0" y="0"/>
            <a:chExt cx="920750" cy="686104"/>
          </a:xfrm>
        </p:grpSpPr>
        <p:sp>
          <p:nvSpPr>
            <p:cNvPr id="753" name="Google Shape;753;p5"/>
            <p:cNvSpPr/>
            <p:nvPr/>
          </p:nvSpPr>
          <p:spPr>
            <a:xfrm>
              <a:off x="0" y="348284"/>
              <a:ext cx="920750" cy="337820"/>
            </a:xfrm>
            <a:custGeom>
              <a:rect b="b" l="l" r="r" t="t"/>
              <a:pathLst>
                <a:path extrusionOk="0" h="337820" w="920750">
                  <a:moveTo>
                    <a:pt x="401586" y="0"/>
                  </a:moveTo>
                  <a:lnTo>
                    <a:pt x="358742" y="11172"/>
                  </a:lnTo>
                  <a:lnTo>
                    <a:pt x="318071" y="30683"/>
                  </a:lnTo>
                  <a:lnTo>
                    <a:pt x="269828" y="57527"/>
                  </a:lnTo>
                  <a:lnTo>
                    <a:pt x="186550" y="106832"/>
                  </a:lnTo>
                  <a:lnTo>
                    <a:pt x="13081" y="45529"/>
                  </a:lnTo>
                  <a:lnTo>
                    <a:pt x="5130" y="49326"/>
                  </a:lnTo>
                  <a:lnTo>
                    <a:pt x="0" y="63830"/>
                  </a:lnTo>
                  <a:lnTo>
                    <a:pt x="3797" y="71793"/>
                  </a:lnTo>
                  <a:lnTo>
                    <a:pt x="187071" y="136550"/>
                  </a:lnTo>
                  <a:lnTo>
                    <a:pt x="191249" y="136194"/>
                  </a:lnTo>
                  <a:lnTo>
                    <a:pt x="272217" y="88347"/>
                  </a:lnTo>
                  <a:lnTo>
                    <a:pt x="319033" y="61798"/>
                  </a:lnTo>
                  <a:lnTo>
                    <a:pt x="362396" y="39887"/>
                  </a:lnTo>
                  <a:lnTo>
                    <a:pt x="393039" y="29451"/>
                  </a:lnTo>
                  <a:lnTo>
                    <a:pt x="398246" y="28270"/>
                  </a:lnTo>
                  <a:lnTo>
                    <a:pt x="401688" y="28016"/>
                  </a:lnTo>
                  <a:lnTo>
                    <a:pt x="587629" y="46837"/>
                  </a:lnTo>
                  <a:lnTo>
                    <a:pt x="599053" y="50275"/>
                  </a:lnTo>
                  <a:lnTo>
                    <a:pt x="608110" y="57407"/>
                  </a:lnTo>
                  <a:lnTo>
                    <a:pt x="613896" y="67200"/>
                  </a:lnTo>
                  <a:lnTo>
                    <a:pt x="615505" y="78625"/>
                  </a:lnTo>
                  <a:lnTo>
                    <a:pt x="614972" y="86817"/>
                  </a:lnTo>
                  <a:lnTo>
                    <a:pt x="611238" y="94246"/>
                  </a:lnTo>
                  <a:lnTo>
                    <a:pt x="598728" y="104825"/>
                  </a:lnTo>
                  <a:lnTo>
                    <a:pt x="590791" y="107289"/>
                  </a:lnTo>
                  <a:lnTo>
                    <a:pt x="440093" y="91808"/>
                  </a:lnTo>
                  <a:lnTo>
                    <a:pt x="424655" y="93301"/>
                  </a:lnTo>
                  <a:lnTo>
                    <a:pt x="411414" y="100361"/>
                  </a:lnTo>
                  <a:lnTo>
                    <a:pt x="401772" y="111860"/>
                  </a:lnTo>
                  <a:lnTo>
                    <a:pt x="397129" y="126669"/>
                  </a:lnTo>
                  <a:lnTo>
                    <a:pt x="398618" y="142125"/>
                  </a:lnTo>
                  <a:lnTo>
                    <a:pt x="405688" y="155370"/>
                  </a:lnTo>
                  <a:lnTo>
                    <a:pt x="417217" y="165012"/>
                  </a:lnTo>
                  <a:lnTo>
                    <a:pt x="432079" y="169659"/>
                  </a:lnTo>
                  <a:lnTo>
                    <a:pt x="652716" y="191249"/>
                  </a:lnTo>
                  <a:lnTo>
                    <a:pt x="664946" y="189915"/>
                  </a:lnTo>
                  <a:lnTo>
                    <a:pt x="669772" y="187617"/>
                  </a:lnTo>
                  <a:lnTo>
                    <a:pt x="865530" y="84848"/>
                  </a:lnTo>
                  <a:lnTo>
                    <a:pt x="871804" y="84366"/>
                  </a:lnTo>
                  <a:lnTo>
                    <a:pt x="883577" y="88341"/>
                  </a:lnTo>
                  <a:lnTo>
                    <a:pt x="888276" y="92532"/>
                  </a:lnTo>
                  <a:lnTo>
                    <a:pt x="890943" y="98171"/>
                  </a:lnTo>
                  <a:lnTo>
                    <a:pt x="892980" y="106670"/>
                  </a:lnTo>
                  <a:lnTo>
                    <a:pt x="891613" y="115190"/>
                  </a:lnTo>
                  <a:lnTo>
                    <a:pt x="686955" y="251510"/>
                  </a:lnTo>
                  <a:lnTo>
                    <a:pt x="639530" y="261974"/>
                  </a:lnTo>
                  <a:lnTo>
                    <a:pt x="594191" y="269843"/>
                  </a:lnTo>
                  <a:lnTo>
                    <a:pt x="540124" y="279563"/>
                  </a:lnTo>
                  <a:lnTo>
                    <a:pt x="388366" y="307619"/>
                  </a:lnTo>
                  <a:lnTo>
                    <a:pt x="377439" y="309148"/>
                  </a:lnTo>
                  <a:lnTo>
                    <a:pt x="366477" y="309660"/>
                  </a:lnTo>
                  <a:lnTo>
                    <a:pt x="355515" y="309158"/>
                  </a:lnTo>
                  <a:lnTo>
                    <a:pt x="344589" y="307644"/>
                  </a:lnTo>
                  <a:lnTo>
                    <a:pt x="11582" y="224955"/>
                  </a:lnTo>
                  <a:lnTo>
                    <a:pt x="4038" y="229501"/>
                  </a:lnTo>
                  <a:lnTo>
                    <a:pt x="338277" y="334772"/>
                  </a:lnTo>
                  <a:lnTo>
                    <a:pt x="366395" y="337515"/>
                  </a:lnTo>
                  <a:lnTo>
                    <a:pt x="373185" y="337357"/>
                  </a:lnTo>
                  <a:lnTo>
                    <a:pt x="379969" y="336884"/>
                  </a:lnTo>
                  <a:lnTo>
                    <a:pt x="386742" y="336095"/>
                  </a:lnTo>
                  <a:lnTo>
                    <a:pt x="594603" y="298063"/>
                  </a:lnTo>
                  <a:lnTo>
                    <a:pt x="642149" y="289774"/>
                  </a:lnTo>
                  <a:lnTo>
                    <a:pt x="680774" y="283441"/>
                  </a:lnTo>
                  <a:lnTo>
                    <a:pt x="893470" y="152793"/>
                  </a:lnTo>
                  <a:lnTo>
                    <a:pt x="920745" y="105025"/>
                  </a:lnTo>
                  <a:lnTo>
                    <a:pt x="916114" y="86258"/>
                  </a:lnTo>
                  <a:lnTo>
                    <a:pt x="886612" y="59969"/>
                  </a:lnTo>
                  <a:lnTo>
                    <a:pt x="866595" y="57423"/>
                  </a:lnTo>
                  <a:lnTo>
                    <a:pt x="856681" y="59201"/>
                  </a:lnTo>
                  <a:lnTo>
                    <a:pt x="847140" y="62992"/>
                  </a:lnTo>
                  <a:lnTo>
                    <a:pt x="657707" y="162509"/>
                  </a:lnTo>
                  <a:lnTo>
                    <a:pt x="652957" y="163271"/>
                  </a:lnTo>
                  <a:lnTo>
                    <a:pt x="428701" y="141300"/>
                  </a:lnTo>
                  <a:lnTo>
                    <a:pt x="424192" y="135737"/>
                  </a:lnTo>
                  <a:lnTo>
                    <a:pt x="425475" y="123367"/>
                  </a:lnTo>
                  <a:lnTo>
                    <a:pt x="431050" y="118859"/>
                  </a:lnTo>
                  <a:lnTo>
                    <a:pt x="579843" y="134175"/>
                  </a:lnTo>
                  <a:lnTo>
                    <a:pt x="591522" y="134191"/>
                  </a:lnTo>
                  <a:lnTo>
                    <a:pt x="631098" y="112401"/>
                  </a:lnTo>
                  <a:lnTo>
                    <a:pt x="643305" y="80441"/>
                  </a:lnTo>
                  <a:lnTo>
                    <a:pt x="640272" y="58377"/>
                  </a:lnTo>
                  <a:lnTo>
                    <a:pt x="629305" y="39479"/>
                  </a:lnTo>
                  <a:lnTo>
                    <a:pt x="612121" y="25736"/>
                  </a:lnTo>
                  <a:lnTo>
                    <a:pt x="590435" y="19138"/>
                  </a:lnTo>
                  <a:lnTo>
                    <a:pt x="401586" y="0"/>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754" name="Google Shape;754;p5"/>
            <p:cNvSpPr/>
            <p:nvPr/>
          </p:nvSpPr>
          <p:spPr>
            <a:xfrm>
              <a:off x="389968" y="0"/>
              <a:ext cx="142240" cy="142240"/>
            </a:xfrm>
            <a:custGeom>
              <a:rect b="b" l="l" r="r" t="t"/>
              <a:pathLst>
                <a:path extrusionOk="0" h="142240" w="142240">
                  <a:moveTo>
                    <a:pt x="70815" y="0"/>
                  </a:moveTo>
                  <a:lnTo>
                    <a:pt x="43275" y="5573"/>
                  </a:lnTo>
                  <a:lnTo>
                    <a:pt x="20762" y="20762"/>
                  </a:lnTo>
                  <a:lnTo>
                    <a:pt x="5573" y="43275"/>
                  </a:lnTo>
                  <a:lnTo>
                    <a:pt x="0" y="70815"/>
                  </a:lnTo>
                  <a:lnTo>
                    <a:pt x="5573" y="98357"/>
                  </a:lnTo>
                  <a:lnTo>
                    <a:pt x="20762" y="120873"/>
                  </a:lnTo>
                  <a:lnTo>
                    <a:pt x="43275" y="136067"/>
                  </a:lnTo>
                  <a:lnTo>
                    <a:pt x="70815" y="141643"/>
                  </a:lnTo>
                  <a:lnTo>
                    <a:pt x="98357" y="136067"/>
                  </a:lnTo>
                  <a:lnTo>
                    <a:pt x="120873" y="120873"/>
                  </a:lnTo>
                  <a:lnTo>
                    <a:pt x="136067" y="98357"/>
                  </a:lnTo>
                  <a:lnTo>
                    <a:pt x="141643" y="70815"/>
                  </a:lnTo>
                  <a:lnTo>
                    <a:pt x="136067" y="43275"/>
                  </a:lnTo>
                  <a:lnTo>
                    <a:pt x="120873" y="20762"/>
                  </a:lnTo>
                  <a:lnTo>
                    <a:pt x="98357" y="5573"/>
                  </a:lnTo>
                  <a:lnTo>
                    <a:pt x="70815" y="0"/>
                  </a:lnTo>
                  <a:close/>
                </a:path>
              </a:pathLst>
            </a:custGeom>
            <a:solidFill>
              <a:srgbClr val="D3BFD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755" name="Google Shape;755;p5"/>
            <p:cNvSpPr/>
            <p:nvPr/>
          </p:nvSpPr>
          <p:spPr>
            <a:xfrm>
              <a:off x="157976" y="50215"/>
              <a:ext cx="604520" cy="344170"/>
            </a:xfrm>
            <a:custGeom>
              <a:rect b="b" l="l" r="r" t="t"/>
              <a:pathLst>
                <a:path extrusionOk="0" h="344170" w="604520">
                  <a:moveTo>
                    <a:pt x="184632" y="68795"/>
                  </a:moveTo>
                  <a:lnTo>
                    <a:pt x="179209" y="42049"/>
                  </a:lnTo>
                  <a:lnTo>
                    <a:pt x="169633" y="27851"/>
                  </a:lnTo>
                  <a:lnTo>
                    <a:pt x="164452" y="20180"/>
                  </a:lnTo>
                  <a:lnTo>
                    <a:pt x="156781" y="15011"/>
                  </a:lnTo>
                  <a:lnTo>
                    <a:pt x="156781" y="68795"/>
                  </a:lnTo>
                  <a:lnTo>
                    <a:pt x="153555" y="84721"/>
                  </a:lnTo>
                  <a:lnTo>
                    <a:pt x="144767" y="97739"/>
                  </a:lnTo>
                  <a:lnTo>
                    <a:pt x="131749" y="106527"/>
                  </a:lnTo>
                  <a:lnTo>
                    <a:pt x="115836" y="109740"/>
                  </a:lnTo>
                  <a:lnTo>
                    <a:pt x="99910" y="106527"/>
                  </a:lnTo>
                  <a:lnTo>
                    <a:pt x="86893" y="97739"/>
                  </a:lnTo>
                  <a:lnTo>
                    <a:pt x="78105" y="84721"/>
                  </a:lnTo>
                  <a:lnTo>
                    <a:pt x="74891" y="68795"/>
                  </a:lnTo>
                  <a:lnTo>
                    <a:pt x="78105" y="52882"/>
                  </a:lnTo>
                  <a:lnTo>
                    <a:pt x="86893" y="39865"/>
                  </a:lnTo>
                  <a:lnTo>
                    <a:pt x="99910" y="31076"/>
                  </a:lnTo>
                  <a:lnTo>
                    <a:pt x="115836" y="27851"/>
                  </a:lnTo>
                  <a:lnTo>
                    <a:pt x="131749" y="31076"/>
                  </a:lnTo>
                  <a:lnTo>
                    <a:pt x="144767" y="39865"/>
                  </a:lnTo>
                  <a:lnTo>
                    <a:pt x="153555" y="52882"/>
                  </a:lnTo>
                  <a:lnTo>
                    <a:pt x="156781" y="68795"/>
                  </a:lnTo>
                  <a:lnTo>
                    <a:pt x="156781" y="15011"/>
                  </a:lnTo>
                  <a:lnTo>
                    <a:pt x="142582" y="5422"/>
                  </a:lnTo>
                  <a:lnTo>
                    <a:pt x="115836" y="0"/>
                  </a:lnTo>
                  <a:lnTo>
                    <a:pt x="89077" y="5422"/>
                  </a:lnTo>
                  <a:lnTo>
                    <a:pt x="67208" y="20180"/>
                  </a:lnTo>
                  <a:lnTo>
                    <a:pt x="52451" y="42049"/>
                  </a:lnTo>
                  <a:lnTo>
                    <a:pt x="47040" y="68795"/>
                  </a:lnTo>
                  <a:lnTo>
                    <a:pt x="52451" y="95554"/>
                  </a:lnTo>
                  <a:lnTo>
                    <a:pt x="55905" y="100685"/>
                  </a:lnTo>
                  <a:lnTo>
                    <a:pt x="43129" y="110858"/>
                  </a:lnTo>
                  <a:lnTo>
                    <a:pt x="24828" y="129133"/>
                  </a:lnTo>
                  <a:lnTo>
                    <a:pt x="11290" y="150672"/>
                  </a:lnTo>
                  <a:lnTo>
                    <a:pt x="2882" y="174675"/>
                  </a:lnTo>
                  <a:lnTo>
                    <a:pt x="0" y="200380"/>
                  </a:lnTo>
                  <a:lnTo>
                    <a:pt x="0" y="337743"/>
                  </a:lnTo>
                  <a:lnTo>
                    <a:pt x="6223" y="343979"/>
                  </a:lnTo>
                  <a:lnTo>
                    <a:pt x="13919" y="343979"/>
                  </a:lnTo>
                  <a:lnTo>
                    <a:pt x="21615" y="343979"/>
                  </a:lnTo>
                  <a:lnTo>
                    <a:pt x="27838" y="337743"/>
                  </a:lnTo>
                  <a:lnTo>
                    <a:pt x="27838" y="200380"/>
                  </a:lnTo>
                  <a:lnTo>
                    <a:pt x="30022" y="180936"/>
                  </a:lnTo>
                  <a:lnTo>
                    <a:pt x="36385" y="162763"/>
                  </a:lnTo>
                  <a:lnTo>
                    <a:pt x="46634" y="146481"/>
                  </a:lnTo>
                  <a:lnTo>
                    <a:pt x="60490" y="132651"/>
                  </a:lnTo>
                  <a:lnTo>
                    <a:pt x="73914" y="121958"/>
                  </a:lnTo>
                  <a:lnTo>
                    <a:pt x="89077" y="132181"/>
                  </a:lnTo>
                  <a:lnTo>
                    <a:pt x="115836" y="137591"/>
                  </a:lnTo>
                  <a:lnTo>
                    <a:pt x="142582" y="132181"/>
                  </a:lnTo>
                  <a:lnTo>
                    <a:pt x="164452" y="117424"/>
                  </a:lnTo>
                  <a:lnTo>
                    <a:pt x="169633" y="109740"/>
                  </a:lnTo>
                  <a:lnTo>
                    <a:pt x="179209" y="95554"/>
                  </a:lnTo>
                  <a:lnTo>
                    <a:pt x="184632" y="68795"/>
                  </a:lnTo>
                  <a:close/>
                </a:path>
                <a:path extrusionOk="0" h="344170" w="604520">
                  <a:moveTo>
                    <a:pt x="256806" y="93294"/>
                  </a:moveTo>
                  <a:lnTo>
                    <a:pt x="247218" y="81267"/>
                  </a:lnTo>
                  <a:lnTo>
                    <a:pt x="238467" y="80276"/>
                  </a:lnTo>
                  <a:lnTo>
                    <a:pt x="208305" y="104292"/>
                  </a:lnTo>
                  <a:lnTo>
                    <a:pt x="184531" y="128016"/>
                  </a:lnTo>
                  <a:lnTo>
                    <a:pt x="166928" y="155994"/>
                  </a:lnTo>
                  <a:lnTo>
                    <a:pt x="156006" y="187185"/>
                  </a:lnTo>
                  <a:lnTo>
                    <a:pt x="152260" y="220573"/>
                  </a:lnTo>
                  <a:lnTo>
                    <a:pt x="152260" y="278993"/>
                  </a:lnTo>
                  <a:lnTo>
                    <a:pt x="158496" y="285229"/>
                  </a:lnTo>
                  <a:lnTo>
                    <a:pt x="166192" y="285229"/>
                  </a:lnTo>
                  <a:lnTo>
                    <a:pt x="173875" y="285229"/>
                  </a:lnTo>
                  <a:lnTo>
                    <a:pt x="180111" y="278993"/>
                  </a:lnTo>
                  <a:lnTo>
                    <a:pt x="180111" y="220573"/>
                  </a:lnTo>
                  <a:lnTo>
                    <a:pt x="183159" y="193433"/>
                  </a:lnTo>
                  <a:lnTo>
                    <a:pt x="192036" y="168084"/>
                  </a:lnTo>
                  <a:lnTo>
                    <a:pt x="206336" y="145351"/>
                  </a:lnTo>
                  <a:lnTo>
                    <a:pt x="225666" y="126072"/>
                  </a:lnTo>
                  <a:lnTo>
                    <a:pt x="255816" y="102057"/>
                  </a:lnTo>
                  <a:lnTo>
                    <a:pt x="256806" y="93294"/>
                  </a:lnTo>
                  <a:close/>
                </a:path>
                <a:path extrusionOk="0" h="344170" w="604520">
                  <a:moveTo>
                    <a:pt x="448652" y="220573"/>
                  </a:moveTo>
                  <a:lnTo>
                    <a:pt x="433984" y="155994"/>
                  </a:lnTo>
                  <a:lnTo>
                    <a:pt x="392620" y="104292"/>
                  </a:lnTo>
                  <a:lnTo>
                    <a:pt x="362458" y="80276"/>
                  </a:lnTo>
                  <a:lnTo>
                    <a:pt x="353695" y="81267"/>
                  </a:lnTo>
                  <a:lnTo>
                    <a:pt x="344119" y="93294"/>
                  </a:lnTo>
                  <a:lnTo>
                    <a:pt x="345109" y="102057"/>
                  </a:lnTo>
                  <a:lnTo>
                    <a:pt x="375259" y="126072"/>
                  </a:lnTo>
                  <a:lnTo>
                    <a:pt x="394576" y="145351"/>
                  </a:lnTo>
                  <a:lnTo>
                    <a:pt x="408876" y="168084"/>
                  </a:lnTo>
                  <a:lnTo>
                    <a:pt x="417753" y="193433"/>
                  </a:lnTo>
                  <a:lnTo>
                    <a:pt x="420801" y="220573"/>
                  </a:lnTo>
                  <a:lnTo>
                    <a:pt x="420801" y="278993"/>
                  </a:lnTo>
                  <a:lnTo>
                    <a:pt x="427037" y="285229"/>
                  </a:lnTo>
                  <a:lnTo>
                    <a:pt x="434733" y="285229"/>
                  </a:lnTo>
                  <a:lnTo>
                    <a:pt x="442429" y="285229"/>
                  </a:lnTo>
                  <a:lnTo>
                    <a:pt x="448652" y="278993"/>
                  </a:lnTo>
                  <a:lnTo>
                    <a:pt x="448652" y="220573"/>
                  </a:lnTo>
                  <a:close/>
                </a:path>
                <a:path extrusionOk="0" h="344170" w="604520">
                  <a:moveTo>
                    <a:pt x="604100" y="200380"/>
                  </a:moveTo>
                  <a:lnTo>
                    <a:pt x="592810" y="150672"/>
                  </a:lnTo>
                  <a:lnTo>
                    <a:pt x="560959" y="110858"/>
                  </a:lnTo>
                  <a:lnTo>
                    <a:pt x="550456" y="102501"/>
                  </a:lnTo>
                  <a:lnTo>
                    <a:pt x="555142" y="95554"/>
                  </a:lnTo>
                  <a:lnTo>
                    <a:pt x="560565" y="68795"/>
                  </a:lnTo>
                  <a:lnTo>
                    <a:pt x="555142" y="42049"/>
                  </a:lnTo>
                  <a:lnTo>
                    <a:pt x="545566" y="27851"/>
                  </a:lnTo>
                  <a:lnTo>
                    <a:pt x="540385" y="20180"/>
                  </a:lnTo>
                  <a:lnTo>
                    <a:pt x="532714" y="15011"/>
                  </a:lnTo>
                  <a:lnTo>
                    <a:pt x="532714" y="68795"/>
                  </a:lnTo>
                  <a:lnTo>
                    <a:pt x="529488" y="84721"/>
                  </a:lnTo>
                  <a:lnTo>
                    <a:pt x="520700" y="97739"/>
                  </a:lnTo>
                  <a:lnTo>
                    <a:pt x="507682" y="106527"/>
                  </a:lnTo>
                  <a:lnTo>
                    <a:pt x="491769" y="109740"/>
                  </a:lnTo>
                  <a:lnTo>
                    <a:pt x="475843" y="106527"/>
                  </a:lnTo>
                  <a:lnTo>
                    <a:pt x="462826" y="97739"/>
                  </a:lnTo>
                  <a:lnTo>
                    <a:pt x="454037" y="84721"/>
                  </a:lnTo>
                  <a:lnTo>
                    <a:pt x="450824" y="68795"/>
                  </a:lnTo>
                  <a:lnTo>
                    <a:pt x="454037" y="52882"/>
                  </a:lnTo>
                  <a:lnTo>
                    <a:pt x="462826" y="39865"/>
                  </a:lnTo>
                  <a:lnTo>
                    <a:pt x="475843" y="31076"/>
                  </a:lnTo>
                  <a:lnTo>
                    <a:pt x="491769" y="27851"/>
                  </a:lnTo>
                  <a:lnTo>
                    <a:pt x="507682" y="31076"/>
                  </a:lnTo>
                  <a:lnTo>
                    <a:pt x="520700" y="39865"/>
                  </a:lnTo>
                  <a:lnTo>
                    <a:pt x="529488" y="52882"/>
                  </a:lnTo>
                  <a:lnTo>
                    <a:pt x="532714" y="68795"/>
                  </a:lnTo>
                  <a:lnTo>
                    <a:pt x="532714" y="15011"/>
                  </a:lnTo>
                  <a:lnTo>
                    <a:pt x="518515" y="5422"/>
                  </a:lnTo>
                  <a:lnTo>
                    <a:pt x="491769" y="0"/>
                  </a:lnTo>
                  <a:lnTo>
                    <a:pt x="465010" y="5422"/>
                  </a:lnTo>
                  <a:lnTo>
                    <a:pt x="443141" y="20180"/>
                  </a:lnTo>
                  <a:lnTo>
                    <a:pt x="428383" y="42049"/>
                  </a:lnTo>
                  <a:lnTo>
                    <a:pt x="422973" y="68795"/>
                  </a:lnTo>
                  <a:lnTo>
                    <a:pt x="428383" y="95554"/>
                  </a:lnTo>
                  <a:lnTo>
                    <a:pt x="443141" y="117424"/>
                  </a:lnTo>
                  <a:lnTo>
                    <a:pt x="465010" y="132181"/>
                  </a:lnTo>
                  <a:lnTo>
                    <a:pt x="491769" y="137591"/>
                  </a:lnTo>
                  <a:lnTo>
                    <a:pt x="518515" y="132181"/>
                  </a:lnTo>
                  <a:lnTo>
                    <a:pt x="531774" y="123240"/>
                  </a:lnTo>
                  <a:lnTo>
                    <a:pt x="543610" y="132651"/>
                  </a:lnTo>
                  <a:lnTo>
                    <a:pt x="557466" y="146481"/>
                  </a:lnTo>
                  <a:lnTo>
                    <a:pt x="567715" y="162763"/>
                  </a:lnTo>
                  <a:lnTo>
                    <a:pt x="574078" y="180936"/>
                  </a:lnTo>
                  <a:lnTo>
                    <a:pt x="576262" y="200380"/>
                  </a:lnTo>
                  <a:lnTo>
                    <a:pt x="576262" y="337743"/>
                  </a:lnTo>
                  <a:lnTo>
                    <a:pt x="582485" y="343979"/>
                  </a:lnTo>
                  <a:lnTo>
                    <a:pt x="590181" y="343979"/>
                  </a:lnTo>
                  <a:lnTo>
                    <a:pt x="597865" y="343979"/>
                  </a:lnTo>
                  <a:lnTo>
                    <a:pt x="604100" y="337743"/>
                  </a:lnTo>
                  <a:lnTo>
                    <a:pt x="604100" y="200380"/>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grpSp>
      <p:sp>
        <p:nvSpPr>
          <p:cNvPr id="756" name="Google Shape;756;p5"/>
          <p:cNvSpPr/>
          <p:nvPr/>
        </p:nvSpPr>
        <p:spPr>
          <a:xfrm>
            <a:off x="11815017" y="497099"/>
            <a:ext cx="2086899" cy="1304978"/>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Arial"/>
                <a:ea typeface="Arial"/>
                <a:cs typeface="Arial"/>
                <a:sym typeface="Arial"/>
              </a:rPr>
              <a:t>What should be highlighted about the importance of this dashboard? Do you have suggestions?</a:t>
            </a:r>
            <a:endParaRPr/>
          </a:p>
        </p:txBody>
      </p:sp>
      <p:pic>
        <p:nvPicPr>
          <p:cNvPr descr="Line arrow: Clockwise curve outline" id="757" name="Google Shape;757;p5"/>
          <p:cNvPicPr preferRelativeResize="0"/>
          <p:nvPr/>
        </p:nvPicPr>
        <p:blipFill rotWithShape="1">
          <a:blip r:embed="rId7">
            <a:alphaModFix/>
          </a:blip>
          <a:srcRect b="0" l="0" r="0" t="0"/>
          <a:stretch/>
        </p:blipFill>
        <p:spPr>
          <a:xfrm rot="-6960000">
            <a:off x="12246198" y="1981926"/>
            <a:ext cx="898192" cy="1475861"/>
          </a:xfrm>
          <a:prstGeom prst="rect">
            <a:avLst/>
          </a:prstGeom>
          <a:noFill/>
          <a:ln>
            <a:noFill/>
          </a:ln>
        </p:spPr>
      </p:pic>
      <p:sp>
        <p:nvSpPr>
          <p:cNvPr id="758" name="Google Shape;758;p5"/>
          <p:cNvSpPr/>
          <p:nvPr/>
        </p:nvSpPr>
        <p:spPr>
          <a:xfrm>
            <a:off x="12330089" y="3983046"/>
            <a:ext cx="1723696" cy="1576330"/>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Arial"/>
                <a:ea typeface="Arial"/>
                <a:cs typeface="Arial"/>
                <a:sym typeface="Arial"/>
              </a:rPr>
              <a:t>Is there anything we are missing here? What information would you like to see in these categories?</a:t>
            </a:r>
            <a:endParaRPr sz="1400">
              <a:solidFill>
                <a:srgbClr val="3F3F3F"/>
              </a:solidFill>
              <a:latin typeface="Calibri"/>
              <a:ea typeface="Calibri"/>
              <a:cs typeface="Calibri"/>
              <a:sym typeface="Calibri"/>
            </a:endParaRPr>
          </a:p>
        </p:txBody>
      </p:sp>
      <p:pic>
        <p:nvPicPr>
          <p:cNvPr descr="Line arrow: Clockwise curve outline" id="759" name="Google Shape;759;p5"/>
          <p:cNvPicPr preferRelativeResize="0"/>
          <p:nvPr/>
        </p:nvPicPr>
        <p:blipFill rotWithShape="1">
          <a:blip r:embed="rId7">
            <a:alphaModFix/>
          </a:blip>
          <a:srcRect b="0" l="0" r="0" t="0"/>
          <a:stretch/>
        </p:blipFill>
        <p:spPr>
          <a:xfrm rot="-6960000">
            <a:off x="12605250" y="5569643"/>
            <a:ext cx="670202" cy="103721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64" name="Shape 764"/>
        <p:cNvGrpSpPr/>
        <p:nvPr/>
      </p:nvGrpSpPr>
      <p:grpSpPr>
        <a:xfrm>
          <a:off x="0" y="0"/>
          <a:ext cx="0" cy="0"/>
          <a:chOff x="0" y="0"/>
          <a:chExt cx="0" cy="0"/>
        </a:xfrm>
      </p:grpSpPr>
      <p:sp>
        <p:nvSpPr>
          <p:cNvPr id="765" name="Google Shape;765;p6"/>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66" name="Google Shape;766;p6"/>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767" name="Google Shape;767;p6"/>
          <p:cNvGrpSpPr/>
          <p:nvPr/>
        </p:nvGrpSpPr>
        <p:grpSpPr>
          <a:xfrm>
            <a:off x="240903" y="2098124"/>
            <a:ext cx="2505790" cy="1096491"/>
            <a:chOff x="257528" y="2401576"/>
            <a:chExt cx="2505790" cy="1096491"/>
          </a:xfrm>
        </p:grpSpPr>
        <p:sp>
          <p:nvSpPr>
            <p:cNvPr id="768" name="Google Shape;768;p6"/>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69" name="Google Shape;769;p6"/>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770" name="Google Shape;770;p6"/>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771" name="Google Shape;771;p6"/>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772" name="Google Shape;772;p6"/>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773" name="Google Shape;773;p6"/>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774" name="Google Shape;774;p6"/>
          <p:cNvGrpSpPr/>
          <p:nvPr/>
        </p:nvGrpSpPr>
        <p:grpSpPr>
          <a:xfrm>
            <a:off x="238650" y="3416037"/>
            <a:ext cx="2505790" cy="1096491"/>
            <a:chOff x="257527" y="3745779"/>
            <a:chExt cx="2505790" cy="1096491"/>
          </a:xfrm>
        </p:grpSpPr>
        <p:sp>
          <p:nvSpPr>
            <p:cNvPr id="775" name="Google Shape;775;p6"/>
            <p:cNvSpPr/>
            <p:nvPr/>
          </p:nvSpPr>
          <p:spPr>
            <a:xfrm>
              <a:off x="257527" y="374577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776" name="Google Shape;776;p6"/>
            <p:cNvSpPr txBox="1"/>
            <p:nvPr/>
          </p:nvSpPr>
          <p:spPr>
            <a:xfrm>
              <a:off x="427552" y="3941562"/>
              <a:ext cx="224151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Where does the data come from?</a:t>
              </a:r>
              <a:endParaRPr/>
            </a:p>
          </p:txBody>
        </p:sp>
      </p:grpSp>
      <p:grpSp>
        <p:nvGrpSpPr>
          <p:cNvPr id="777" name="Google Shape;777;p6"/>
          <p:cNvGrpSpPr/>
          <p:nvPr/>
        </p:nvGrpSpPr>
        <p:grpSpPr>
          <a:xfrm>
            <a:off x="233195" y="4734792"/>
            <a:ext cx="2505790" cy="1096491"/>
            <a:chOff x="257527" y="5090521"/>
            <a:chExt cx="2505790" cy="1096491"/>
          </a:xfrm>
        </p:grpSpPr>
        <p:sp>
          <p:nvSpPr>
            <p:cNvPr id="778" name="Google Shape;778;p6"/>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79" name="Google Shape;779;p6"/>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780" name="Google Shape;780;p6"/>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781" name="Google Shape;781;p6"/>
          <p:cNvGrpSpPr/>
          <p:nvPr/>
        </p:nvGrpSpPr>
        <p:grpSpPr>
          <a:xfrm>
            <a:off x="240903" y="6055449"/>
            <a:ext cx="2505790" cy="1096491"/>
            <a:chOff x="255275" y="6447309"/>
            <a:chExt cx="2505790" cy="1096491"/>
          </a:xfrm>
        </p:grpSpPr>
        <p:sp>
          <p:nvSpPr>
            <p:cNvPr id="782" name="Google Shape;782;p6"/>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83" name="Google Shape;783;p6"/>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784" name="Google Shape;784;p6"/>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785" name="Google Shape;785;p6"/>
          <p:cNvSpPr/>
          <p:nvPr/>
        </p:nvSpPr>
        <p:spPr>
          <a:xfrm>
            <a:off x="3818964" y="1581105"/>
            <a:ext cx="9386047" cy="621819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86" name="Google Shape;786;p6"/>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Where does the data come from?</a:t>
            </a:r>
            <a:endParaRPr/>
          </a:p>
        </p:txBody>
      </p:sp>
      <p:sp>
        <p:nvSpPr>
          <p:cNvPr id="787" name="Google Shape;787;p6"/>
          <p:cNvSpPr/>
          <p:nvPr/>
        </p:nvSpPr>
        <p:spPr>
          <a:xfrm>
            <a:off x="3962400" y="1733701"/>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88" name="Google Shape;788;p6"/>
          <p:cNvSpPr/>
          <p:nvPr/>
        </p:nvSpPr>
        <p:spPr>
          <a:xfrm>
            <a:off x="3962400" y="2620676"/>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89" name="Google Shape;789;p6"/>
          <p:cNvSpPr/>
          <p:nvPr/>
        </p:nvSpPr>
        <p:spPr>
          <a:xfrm>
            <a:off x="3962400" y="3536096"/>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90" name="Google Shape;790;p6"/>
          <p:cNvSpPr/>
          <p:nvPr/>
        </p:nvSpPr>
        <p:spPr>
          <a:xfrm>
            <a:off x="3962399" y="4451516"/>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91" name="Google Shape;791;p6"/>
          <p:cNvSpPr/>
          <p:nvPr/>
        </p:nvSpPr>
        <p:spPr>
          <a:xfrm>
            <a:off x="12363338" y="1836480"/>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92" name="Google Shape;792;p6"/>
          <p:cNvSpPr/>
          <p:nvPr/>
        </p:nvSpPr>
        <p:spPr>
          <a:xfrm>
            <a:off x="12363338" y="2720033"/>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93" name="Google Shape;793;p6"/>
          <p:cNvSpPr/>
          <p:nvPr/>
        </p:nvSpPr>
        <p:spPr>
          <a:xfrm>
            <a:off x="12363338" y="3638875"/>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94" name="Google Shape;794;p6"/>
          <p:cNvSpPr/>
          <p:nvPr/>
        </p:nvSpPr>
        <p:spPr>
          <a:xfrm>
            <a:off x="12363337" y="4554295"/>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95" name="Google Shape;795;p6"/>
          <p:cNvSpPr txBox="1"/>
          <p:nvPr/>
        </p:nvSpPr>
        <p:spPr>
          <a:xfrm>
            <a:off x="4182319" y="1913918"/>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Primary Data Sources</a:t>
            </a:r>
            <a:endParaRPr/>
          </a:p>
        </p:txBody>
      </p:sp>
      <p:sp>
        <p:nvSpPr>
          <p:cNvPr id="796" name="Google Shape;796;p6"/>
          <p:cNvSpPr txBox="1"/>
          <p:nvPr/>
        </p:nvSpPr>
        <p:spPr>
          <a:xfrm>
            <a:off x="4182319" y="2797471"/>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Patient Population of Focus</a:t>
            </a:r>
            <a:endParaRPr/>
          </a:p>
        </p:txBody>
      </p:sp>
      <p:sp>
        <p:nvSpPr>
          <p:cNvPr id="797" name="Google Shape;797;p6"/>
          <p:cNvSpPr txBox="1"/>
          <p:nvPr/>
        </p:nvSpPr>
        <p:spPr>
          <a:xfrm>
            <a:off x="4182319" y="3716313"/>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Demographic Variables</a:t>
            </a:r>
            <a:endParaRPr/>
          </a:p>
        </p:txBody>
      </p:sp>
      <p:sp>
        <p:nvSpPr>
          <p:cNvPr id="798" name="Google Shape;798;p6"/>
          <p:cNvSpPr txBox="1"/>
          <p:nvPr/>
        </p:nvSpPr>
        <p:spPr>
          <a:xfrm>
            <a:off x="4182318" y="4631733"/>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Clinical Outcome Measures</a:t>
            </a:r>
            <a:endParaRPr/>
          </a:p>
        </p:txBody>
      </p:sp>
      <p:sp>
        <p:nvSpPr>
          <p:cNvPr id="799" name="Google Shape;799;p6"/>
          <p:cNvSpPr/>
          <p:nvPr/>
        </p:nvSpPr>
        <p:spPr>
          <a:xfrm>
            <a:off x="12430458" y="1902103"/>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00" name="Google Shape;800;p6"/>
          <p:cNvSpPr/>
          <p:nvPr/>
        </p:nvSpPr>
        <p:spPr>
          <a:xfrm>
            <a:off x="12430458" y="2780693"/>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01" name="Google Shape;801;p6"/>
          <p:cNvSpPr/>
          <p:nvPr/>
        </p:nvSpPr>
        <p:spPr>
          <a:xfrm>
            <a:off x="12430458" y="3695678"/>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02" name="Google Shape;802;p6"/>
          <p:cNvSpPr/>
          <p:nvPr/>
        </p:nvSpPr>
        <p:spPr>
          <a:xfrm>
            <a:off x="12430457" y="4621415"/>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7" name="Shape 807"/>
        <p:cNvGrpSpPr/>
        <p:nvPr/>
      </p:nvGrpSpPr>
      <p:grpSpPr>
        <a:xfrm>
          <a:off x="0" y="0"/>
          <a:ext cx="0" cy="0"/>
          <a:chOff x="0" y="0"/>
          <a:chExt cx="0" cy="0"/>
        </a:xfrm>
      </p:grpSpPr>
      <p:sp>
        <p:nvSpPr>
          <p:cNvPr id="808" name="Google Shape;808;p7"/>
          <p:cNvSpPr/>
          <p:nvPr/>
        </p:nvSpPr>
        <p:spPr>
          <a:xfrm>
            <a:off x="11449311" y="2767151"/>
            <a:ext cx="1771050" cy="651818"/>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900">
                <a:solidFill>
                  <a:schemeClr val="lt1"/>
                </a:solidFill>
                <a:latin typeface="Helvetica Neue"/>
                <a:ea typeface="Helvetica Neue"/>
                <a:cs typeface="Helvetica Neue"/>
                <a:sym typeface="Helvetica Neue"/>
              </a:rPr>
              <a:t>EVALUATE</a:t>
            </a:r>
            <a:endParaRPr b="1" sz="1900">
              <a:solidFill>
                <a:schemeClr val="lt1"/>
              </a:solidFill>
              <a:latin typeface="Helvetica Neue"/>
              <a:ea typeface="Helvetica Neue"/>
              <a:cs typeface="Helvetica Neue"/>
              <a:sym typeface="Helvetica Neue"/>
            </a:endParaRPr>
          </a:p>
        </p:txBody>
      </p:sp>
      <p:sp>
        <p:nvSpPr>
          <p:cNvPr id="809" name="Google Shape;809;p7"/>
          <p:cNvSpPr/>
          <p:nvPr/>
        </p:nvSpPr>
        <p:spPr>
          <a:xfrm>
            <a:off x="9543371" y="2767152"/>
            <a:ext cx="1771050" cy="651818"/>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900">
                <a:solidFill>
                  <a:schemeClr val="lt1"/>
                </a:solidFill>
                <a:latin typeface="Helvetica Neue"/>
                <a:ea typeface="Helvetica Neue"/>
                <a:cs typeface="Helvetica Neue"/>
                <a:sym typeface="Helvetica Neue"/>
              </a:rPr>
              <a:t>IMPLEMENT</a:t>
            </a:r>
            <a:endParaRPr b="1" sz="1900">
              <a:solidFill>
                <a:schemeClr val="lt1"/>
              </a:solidFill>
              <a:latin typeface="Helvetica Neue"/>
              <a:ea typeface="Helvetica Neue"/>
              <a:cs typeface="Helvetica Neue"/>
              <a:sym typeface="Helvetica Neue"/>
            </a:endParaRPr>
          </a:p>
        </p:txBody>
      </p:sp>
      <p:sp>
        <p:nvSpPr>
          <p:cNvPr id="810" name="Google Shape;810;p7"/>
          <p:cNvSpPr/>
          <p:nvPr/>
        </p:nvSpPr>
        <p:spPr>
          <a:xfrm>
            <a:off x="7637431" y="2767151"/>
            <a:ext cx="1771050" cy="651818"/>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900">
                <a:solidFill>
                  <a:schemeClr val="lt1"/>
                </a:solidFill>
                <a:latin typeface="Helvetica Neue"/>
                <a:ea typeface="Helvetica Neue"/>
                <a:cs typeface="Helvetica Neue"/>
                <a:sym typeface="Helvetica Neue"/>
              </a:rPr>
              <a:t>DEVELOP</a:t>
            </a:r>
            <a:endParaRPr/>
          </a:p>
        </p:txBody>
      </p:sp>
      <p:sp>
        <p:nvSpPr>
          <p:cNvPr id="811" name="Google Shape;811;p7"/>
          <p:cNvSpPr/>
          <p:nvPr/>
        </p:nvSpPr>
        <p:spPr>
          <a:xfrm>
            <a:off x="5731490" y="2767151"/>
            <a:ext cx="1771050" cy="651818"/>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900">
                <a:solidFill>
                  <a:schemeClr val="lt1"/>
                </a:solidFill>
                <a:latin typeface="Helvetica Neue"/>
                <a:ea typeface="Helvetica Neue"/>
                <a:cs typeface="Helvetica Neue"/>
                <a:sym typeface="Helvetica Neue"/>
              </a:rPr>
              <a:t>DESIGN</a:t>
            </a:r>
            <a:endParaRPr/>
          </a:p>
        </p:txBody>
      </p:sp>
      <p:sp>
        <p:nvSpPr>
          <p:cNvPr id="812" name="Google Shape;812;p7"/>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13" name="Google Shape;813;p7"/>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814" name="Google Shape;814;p7"/>
          <p:cNvGrpSpPr/>
          <p:nvPr/>
        </p:nvGrpSpPr>
        <p:grpSpPr>
          <a:xfrm>
            <a:off x="240903" y="2098124"/>
            <a:ext cx="2704682" cy="1096491"/>
            <a:chOff x="257528" y="2401576"/>
            <a:chExt cx="2704682" cy="1096491"/>
          </a:xfrm>
        </p:grpSpPr>
        <p:sp>
          <p:nvSpPr>
            <p:cNvPr id="815" name="Google Shape;815;p7"/>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16" name="Google Shape;816;p7"/>
            <p:cNvSpPr txBox="1"/>
            <p:nvPr/>
          </p:nvSpPr>
          <p:spPr>
            <a:xfrm>
              <a:off x="427552" y="2598095"/>
              <a:ext cx="253465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817" name="Google Shape;817;p7"/>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818" name="Google Shape;818;p7"/>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819" name="Google Shape;819;p7"/>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820" name="Google Shape;820;p7"/>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821" name="Google Shape;821;p7"/>
          <p:cNvGrpSpPr/>
          <p:nvPr/>
        </p:nvGrpSpPr>
        <p:grpSpPr>
          <a:xfrm>
            <a:off x="238650" y="3416037"/>
            <a:ext cx="2505790" cy="1096491"/>
            <a:chOff x="257527" y="3745779"/>
            <a:chExt cx="2505790" cy="1096491"/>
          </a:xfrm>
        </p:grpSpPr>
        <p:sp>
          <p:nvSpPr>
            <p:cNvPr id="822" name="Google Shape;822;p7"/>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23" name="Google Shape;823;p7"/>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824" name="Google Shape;824;p7"/>
          <p:cNvGrpSpPr/>
          <p:nvPr/>
        </p:nvGrpSpPr>
        <p:grpSpPr>
          <a:xfrm>
            <a:off x="233195" y="4734792"/>
            <a:ext cx="2505790" cy="1096491"/>
            <a:chOff x="257527" y="5090521"/>
            <a:chExt cx="2505790" cy="1096491"/>
          </a:xfrm>
        </p:grpSpPr>
        <p:sp>
          <p:nvSpPr>
            <p:cNvPr id="825" name="Google Shape;825;p7"/>
            <p:cNvSpPr/>
            <p:nvPr/>
          </p:nvSpPr>
          <p:spPr>
            <a:xfrm>
              <a:off x="257527" y="5090521"/>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826" name="Google Shape;826;p7"/>
            <p:cNvSpPr txBox="1"/>
            <p:nvPr/>
          </p:nvSpPr>
          <p:spPr>
            <a:xfrm>
              <a:off x="427552" y="5290847"/>
              <a:ext cx="224151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Fair use data framework</a:t>
              </a:r>
              <a:endParaRPr/>
            </a:p>
          </p:txBody>
        </p:sp>
      </p:grpSp>
      <p:sp>
        <p:nvSpPr>
          <p:cNvPr id="827" name="Google Shape;827;p7"/>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828" name="Google Shape;828;p7"/>
          <p:cNvGrpSpPr/>
          <p:nvPr/>
        </p:nvGrpSpPr>
        <p:grpSpPr>
          <a:xfrm>
            <a:off x="240903" y="6055449"/>
            <a:ext cx="2505790" cy="1096491"/>
            <a:chOff x="255275" y="6447309"/>
            <a:chExt cx="2505790" cy="1096491"/>
          </a:xfrm>
        </p:grpSpPr>
        <p:sp>
          <p:nvSpPr>
            <p:cNvPr id="829" name="Google Shape;829;p7"/>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30" name="Google Shape;830;p7"/>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831" name="Google Shape;831;p7"/>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832" name="Google Shape;832;p7"/>
          <p:cNvSpPr txBox="1"/>
          <p:nvPr/>
        </p:nvSpPr>
        <p:spPr>
          <a:xfrm>
            <a:off x="3905037" y="690150"/>
            <a:ext cx="5067547"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Fair Use Data Framework</a:t>
            </a:r>
            <a:endParaRPr sz="1901">
              <a:solidFill>
                <a:schemeClr val="dk1"/>
              </a:solidFill>
              <a:latin typeface="Open Sans"/>
              <a:ea typeface="Open Sans"/>
              <a:cs typeface="Open Sans"/>
              <a:sym typeface="Open Sans"/>
            </a:endParaRPr>
          </a:p>
        </p:txBody>
      </p:sp>
      <p:sp>
        <p:nvSpPr>
          <p:cNvPr id="833" name="Google Shape;833;p7"/>
          <p:cNvSpPr txBox="1"/>
          <p:nvPr/>
        </p:nvSpPr>
        <p:spPr>
          <a:xfrm>
            <a:off x="3887497" y="1371034"/>
            <a:ext cx="9272705"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Open Sans"/>
                <a:ea typeface="Open Sans"/>
                <a:cs typeface="Open Sans"/>
                <a:sym typeface="Open Sans"/>
              </a:rPr>
              <a:t>Our goal is to promote health equity by ensuring the effective, accountable, and ethical use of these data presented in the Fairness Dashboard. The questions below are guidelines* to help users conduct equitable analyses, target audiences effectively, and ultimately improve mental health outcomes by considering all relevant sociodemographic factors and their intersections.</a:t>
            </a:r>
            <a:r>
              <a:rPr lang="en-US" sz="1600">
                <a:solidFill>
                  <a:srgbClr val="3A3838"/>
                </a:solidFill>
                <a:latin typeface="Open Sans"/>
                <a:ea typeface="Open Sans"/>
                <a:cs typeface="Open Sans"/>
                <a:sym typeface="Open Sans"/>
              </a:rPr>
              <a:t> </a:t>
            </a:r>
            <a:endParaRPr/>
          </a:p>
        </p:txBody>
      </p:sp>
      <p:sp>
        <p:nvSpPr>
          <p:cNvPr id="834" name="Google Shape;834;p7"/>
          <p:cNvSpPr/>
          <p:nvPr/>
        </p:nvSpPr>
        <p:spPr>
          <a:xfrm>
            <a:off x="3818955" y="3292064"/>
            <a:ext cx="9410658" cy="4704332"/>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35" name="Google Shape;835;p7"/>
          <p:cNvSpPr/>
          <p:nvPr/>
        </p:nvSpPr>
        <p:spPr>
          <a:xfrm>
            <a:off x="3824853" y="2767152"/>
            <a:ext cx="1771050" cy="651818"/>
          </a:xfrm>
          <a:prstGeom prst="flowChartDocument">
            <a:avLst/>
          </a:prstGeom>
          <a:solidFill>
            <a:srgbClr val="D8D8D8"/>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595959"/>
                </a:solidFill>
                <a:latin typeface="Helvetica Neue"/>
                <a:ea typeface="Helvetica Neue"/>
                <a:cs typeface="Helvetica Neue"/>
                <a:sym typeface="Helvetica Neue"/>
              </a:rPr>
              <a:t>ANALYZE</a:t>
            </a:r>
            <a:endParaRPr sz="1900">
              <a:solidFill>
                <a:srgbClr val="595959"/>
              </a:solidFill>
              <a:latin typeface="Helvetica Neue"/>
              <a:ea typeface="Helvetica Neue"/>
              <a:cs typeface="Helvetica Neue"/>
              <a:sym typeface="Helvetica Neue"/>
            </a:endParaRPr>
          </a:p>
        </p:txBody>
      </p:sp>
      <p:sp>
        <p:nvSpPr>
          <p:cNvPr id="836" name="Google Shape;836;p7"/>
          <p:cNvSpPr/>
          <p:nvPr/>
        </p:nvSpPr>
        <p:spPr>
          <a:xfrm>
            <a:off x="3947831" y="5325231"/>
            <a:ext cx="2521353" cy="639519"/>
          </a:xfrm>
          <a:prstGeom prst="roundRect">
            <a:avLst>
              <a:gd fmla="val 16667" name="adj"/>
            </a:avLst>
          </a:prstGeom>
          <a:solidFill>
            <a:srgbClr val="D8D8D8"/>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rgbClr val="3F3F3F"/>
                </a:solidFill>
                <a:latin typeface="Open Sans"/>
                <a:ea typeface="Open Sans"/>
                <a:cs typeface="Open Sans"/>
                <a:sym typeface="Open Sans"/>
              </a:rPr>
              <a:t>Identifying Data Gaps</a:t>
            </a:r>
            <a:endParaRPr/>
          </a:p>
        </p:txBody>
      </p:sp>
      <p:sp>
        <p:nvSpPr>
          <p:cNvPr id="837" name="Google Shape;837;p7"/>
          <p:cNvSpPr/>
          <p:nvPr/>
        </p:nvSpPr>
        <p:spPr>
          <a:xfrm>
            <a:off x="6604269" y="5042208"/>
            <a:ext cx="6469277" cy="1401920"/>
          </a:xfrm>
          <a:prstGeom prst="roundRect">
            <a:avLst>
              <a:gd fmla="val 16667" name="adj"/>
            </a:avLst>
          </a:prstGeom>
          <a:solidFill>
            <a:srgbClr val="F2F2F2"/>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Where are there gaps in these data? Who might be underrepresented or missing from the dataset?</a:t>
            </a:r>
            <a:endParaRPr/>
          </a:p>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What additional types of data would help provide a complete picture of the mental health outcomes in this dataset?</a:t>
            </a:r>
            <a:endParaRPr/>
          </a:p>
        </p:txBody>
      </p:sp>
      <p:sp>
        <p:nvSpPr>
          <p:cNvPr id="838" name="Google Shape;838;p7"/>
          <p:cNvSpPr/>
          <p:nvPr/>
        </p:nvSpPr>
        <p:spPr>
          <a:xfrm>
            <a:off x="3899320" y="3726440"/>
            <a:ext cx="2607491" cy="897983"/>
          </a:xfrm>
          <a:prstGeom prst="roundRect">
            <a:avLst>
              <a:gd fmla="val 16667" name="adj"/>
            </a:avLst>
          </a:prstGeom>
          <a:solidFill>
            <a:srgbClr val="D8D8D8"/>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rgbClr val="3F3F3F"/>
                </a:solidFill>
                <a:latin typeface="Open Sans"/>
                <a:ea typeface="Open Sans"/>
                <a:cs typeface="Open Sans"/>
                <a:sym typeface="Open Sans"/>
              </a:rPr>
              <a:t>Intersectionality &amp; Social Determinants of Health</a:t>
            </a:r>
            <a:endParaRPr/>
          </a:p>
        </p:txBody>
      </p:sp>
      <p:sp>
        <p:nvSpPr>
          <p:cNvPr id="839" name="Google Shape;839;p7"/>
          <p:cNvSpPr/>
          <p:nvPr/>
        </p:nvSpPr>
        <p:spPr>
          <a:xfrm>
            <a:off x="6617812" y="3529693"/>
            <a:ext cx="6444667" cy="1414228"/>
          </a:xfrm>
          <a:prstGeom prst="roundRect">
            <a:avLst>
              <a:gd fmla="val 16667" name="adj"/>
            </a:avLst>
          </a:prstGeom>
          <a:solidFill>
            <a:srgbClr val="F2F2F2"/>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How do the social determinants in this dataset influence mental health outcomes?</a:t>
            </a:r>
            <a:endParaRPr/>
          </a:p>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What are the mental health impacts of holding multiple marginalized identities? </a:t>
            </a:r>
            <a:endParaRPr sz="1901">
              <a:solidFill>
                <a:schemeClr val="lt1"/>
              </a:solidFill>
              <a:latin typeface="Calibri"/>
              <a:ea typeface="Calibri"/>
              <a:cs typeface="Calibri"/>
              <a:sym typeface="Calibri"/>
            </a:endParaRPr>
          </a:p>
        </p:txBody>
      </p:sp>
      <p:sp>
        <p:nvSpPr>
          <p:cNvPr id="840" name="Google Shape;840;p7"/>
          <p:cNvSpPr/>
          <p:nvPr/>
        </p:nvSpPr>
        <p:spPr>
          <a:xfrm>
            <a:off x="3899393" y="6727255"/>
            <a:ext cx="2521353" cy="639519"/>
          </a:xfrm>
          <a:prstGeom prst="roundRect">
            <a:avLst>
              <a:gd fmla="val 16667" name="adj"/>
            </a:avLst>
          </a:prstGeom>
          <a:solidFill>
            <a:srgbClr val="D8D8D8"/>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rgbClr val="3F3F3F"/>
                </a:solidFill>
                <a:latin typeface="Open Sans"/>
                <a:ea typeface="Open Sans"/>
                <a:cs typeface="Open Sans"/>
                <a:sym typeface="Open Sans"/>
              </a:rPr>
              <a:t>Results</a:t>
            </a:r>
            <a:endParaRPr/>
          </a:p>
        </p:txBody>
      </p:sp>
      <p:sp>
        <p:nvSpPr>
          <p:cNvPr id="841" name="Google Shape;841;p7"/>
          <p:cNvSpPr/>
          <p:nvPr/>
        </p:nvSpPr>
        <p:spPr>
          <a:xfrm>
            <a:off x="6617833" y="6530340"/>
            <a:ext cx="6444667" cy="1377304"/>
          </a:xfrm>
          <a:prstGeom prst="roundRect">
            <a:avLst>
              <a:gd fmla="val 16667" name="adj"/>
            </a:avLst>
          </a:prstGeom>
          <a:solidFill>
            <a:srgbClr val="F2F2F2"/>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What do the results of your analysis mean for your community, clients, or target population?</a:t>
            </a:r>
            <a:endParaRPr/>
          </a:p>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What can be done with these results to promote actionable change in mental health disparities?</a:t>
            </a:r>
            <a:endParaRPr/>
          </a:p>
        </p:txBody>
      </p:sp>
      <p:sp>
        <p:nvSpPr>
          <p:cNvPr id="842" name="Google Shape;842;p7"/>
          <p:cNvSpPr txBox="1"/>
          <p:nvPr/>
        </p:nvSpPr>
        <p:spPr>
          <a:xfrm>
            <a:off x="3739875" y="7940796"/>
            <a:ext cx="10483393"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595959"/>
                </a:solidFill>
                <a:latin typeface="Open Sans"/>
                <a:ea typeface="Open Sans"/>
                <a:cs typeface="Open Sans"/>
                <a:sym typeface="Open Sans"/>
              </a:rPr>
              <a:t>*Adapted from the ADDIE model of instructional design</a:t>
            </a:r>
            <a:br>
              <a:rPr lang="en-US" sz="800">
                <a:solidFill>
                  <a:srgbClr val="595959"/>
                </a:solidFill>
                <a:latin typeface="Open Sans"/>
                <a:ea typeface="Open Sans"/>
                <a:cs typeface="Open Sans"/>
                <a:sym typeface="Open Sans"/>
              </a:rPr>
            </a:br>
            <a:r>
              <a:rPr lang="en-US" sz="800">
                <a:solidFill>
                  <a:srgbClr val="595959"/>
                </a:solidFill>
                <a:latin typeface="Open Sans"/>
                <a:ea typeface="Open Sans"/>
                <a:cs typeface="Open Sans"/>
                <a:sym typeface="Open Sans"/>
              </a:rPr>
              <a:t>Agic, B., Fruitman, H., Maharaj, A., Taylor, J., Ashraf, A., Henderson, J., Ronda, N., McKenzie, K., Soklaridis, S., &amp; Sockalingam, S. 2023). Advancing Curriculum Development and Design in Health Professions Education: A Health Equity and Inclusion Framework for Education Programs. The Journal of Continuing Education in the Health Professions, 43(4S), S4-S8</a:t>
            </a:r>
            <a:br>
              <a:rPr lang="en-US" sz="1900">
                <a:solidFill>
                  <a:srgbClr val="595959"/>
                </a:solidFill>
                <a:latin typeface="Calibri"/>
                <a:ea typeface="Calibri"/>
                <a:cs typeface="Calibri"/>
                <a:sym typeface="Calibri"/>
              </a:rPr>
            </a:br>
            <a:endParaRPr sz="800">
              <a:solidFill>
                <a:srgbClr val="595959"/>
              </a:solidFill>
              <a:latin typeface="Open Sans"/>
              <a:ea typeface="Open Sans"/>
              <a:cs typeface="Open Sans"/>
              <a:sym typeface="Open Sans"/>
            </a:endParaRPr>
          </a:p>
        </p:txBody>
      </p:sp>
      <p:sp>
        <p:nvSpPr>
          <p:cNvPr id="843" name="Google Shape;843;p7"/>
          <p:cNvSpPr/>
          <p:nvPr/>
        </p:nvSpPr>
        <p:spPr>
          <a:xfrm>
            <a:off x="9841515" y="166944"/>
            <a:ext cx="4182564" cy="1082396"/>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500">
                <a:solidFill>
                  <a:srgbClr val="3F3F3F"/>
                </a:solidFill>
                <a:latin typeface="Arial"/>
                <a:ea typeface="Arial"/>
                <a:cs typeface="Arial"/>
                <a:sym typeface="Arial"/>
              </a:rPr>
              <a:t>Below is an example of questions for users to consider in the </a:t>
            </a:r>
            <a:r>
              <a:rPr b="1" lang="en-US" sz="1500">
                <a:solidFill>
                  <a:srgbClr val="3F3F3F"/>
                </a:solidFill>
                <a:latin typeface="Arial"/>
                <a:ea typeface="Arial"/>
                <a:cs typeface="Arial"/>
                <a:sym typeface="Arial"/>
              </a:rPr>
              <a:t>analyze</a:t>
            </a:r>
            <a:r>
              <a:rPr lang="en-US" sz="1500">
                <a:solidFill>
                  <a:srgbClr val="3F3F3F"/>
                </a:solidFill>
                <a:latin typeface="Arial"/>
                <a:ea typeface="Arial"/>
                <a:cs typeface="Arial"/>
                <a:sym typeface="Arial"/>
              </a:rPr>
              <a:t> stage of the research process.</a:t>
            </a:r>
            <a:r>
              <a:rPr b="1" lang="en-US" sz="1500">
                <a:solidFill>
                  <a:srgbClr val="3F3F3F"/>
                </a:solidFill>
                <a:latin typeface="Arial"/>
                <a:ea typeface="Arial"/>
                <a:cs typeface="Arial"/>
                <a:sym typeface="Arial"/>
              </a:rPr>
              <a:t> Do you have suggestions for questions in other stages? </a:t>
            </a:r>
            <a:endParaRPr sz="1901">
              <a:solidFill>
                <a:srgbClr val="3F3F3F"/>
              </a:solidFill>
              <a:latin typeface="Calibri"/>
              <a:ea typeface="Calibri"/>
              <a:cs typeface="Calibri"/>
              <a:sym typeface="Calibri"/>
            </a:endParaRPr>
          </a:p>
        </p:txBody>
      </p:sp>
      <p:pic>
        <p:nvPicPr>
          <p:cNvPr descr="Back outline" id="844" name="Google Shape;844;p7"/>
          <p:cNvPicPr preferRelativeResize="0"/>
          <p:nvPr/>
        </p:nvPicPr>
        <p:blipFill rotWithShape="1">
          <a:blip r:embed="rId5">
            <a:alphaModFix/>
          </a:blip>
          <a:srcRect b="0" l="0" r="0" t="0"/>
          <a:stretch/>
        </p:blipFill>
        <p:spPr>
          <a:xfrm rot="7440000">
            <a:off x="12768480" y="1610873"/>
            <a:ext cx="1529511" cy="80362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9" name="Shape 849"/>
        <p:cNvGrpSpPr/>
        <p:nvPr/>
      </p:nvGrpSpPr>
      <p:grpSpPr>
        <a:xfrm>
          <a:off x="0" y="0"/>
          <a:ext cx="0" cy="0"/>
          <a:chOff x="0" y="0"/>
          <a:chExt cx="0" cy="0"/>
        </a:xfrm>
      </p:grpSpPr>
      <p:sp>
        <p:nvSpPr>
          <p:cNvPr id="850" name="Google Shape;850;p8"/>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51" name="Google Shape;851;p8"/>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852" name="Google Shape;852;p8"/>
          <p:cNvGrpSpPr/>
          <p:nvPr/>
        </p:nvGrpSpPr>
        <p:grpSpPr>
          <a:xfrm>
            <a:off x="240903" y="2098124"/>
            <a:ext cx="2505790" cy="1096491"/>
            <a:chOff x="257528" y="2401576"/>
            <a:chExt cx="2505790" cy="1096491"/>
          </a:xfrm>
        </p:grpSpPr>
        <p:sp>
          <p:nvSpPr>
            <p:cNvPr id="853" name="Google Shape;853;p8"/>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54" name="Google Shape;854;p8"/>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855" name="Google Shape;855;p8"/>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856" name="Google Shape;856;p8"/>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857" name="Google Shape;857;p8"/>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858" name="Google Shape;858;p8"/>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859" name="Google Shape;859;p8"/>
          <p:cNvGrpSpPr/>
          <p:nvPr/>
        </p:nvGrpSpPr>
        <p:grpSpPr>
          <a:xfrm>
            <a:off x="238650" y="3416037"/>
            <a:ext cx="2505790" cy="1096491"/>
            <a:chOff x="257527" y="3745779"/>
            <a:chExt cx="2505790" cy="1096491"/>
          </a:xfrm>
        </p:grpSpPr>
        <p:sp>
          <p:nvSpPr>
            <p:cNvPr id="860" name="Google Shape;860;p8"/>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61" name="Google Shape;861;p8"/>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862" name="Google Shape;862;p8"/>
          <p:cNvGrpSpPr/>
          <p:nvPr/>
        </p:nvGrpSpPr>
        <p:grpSpPr>
          <a:xfrm>
            <a:off x="233195" y="4734792"/>
            <a:ext cx="2505790" cy="1096491"/>
            <a:chOff x="257527" y="5090521"/>
            <a:chExt cx="2505790" cy="1096491"/>
          </a:xfrm>
        </p:grpSpPr>
        <p:sp>
          <p:nvSpPr>
            <p:cNvPr id="863" name="Google Shape;863;p8"/>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64" name="Google Shape;864;p8"/>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865" name="Google Shape;865;p8"/>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866" name="Google Shape;866;p8"/>
          <p:cNvGrpSpPr/>
          <p:nvPr/>
        </p:nvGrpSpPr>
        <p:grpSpPr>
          <a:xfrm>
            <a:off x="240903" y="6055449"/>
            <a:ext cx="2505790" cy="1096491"/>
            <a:chOff x="255275" y="6447309"/>
            <a:chExt cx="2505790" cy="1096491"/>
          </a:xfrm>
        </p:grpSpPr>
        <p:sp>
          <p:nvSpPr>
            <p:cNvPr id="867" name="Google Shape;867;p8"/>
            <p:cNvSpPr/>
            <p:nvPr/>
          </p:nvSpPr>
          <p:spPr>
            <a:xfrm>
              <a:off x="255275" y="644730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868" name="Google Shape;868;p8"/>
            <p:cNvSpPr txBox="1"/>
            <p:nvPr/>
          </p:nvSpPr>
          <p:spPr>
            <a:xfrm>
              <a:off x="427552" y="6641611"/>
              <a:ext cx="217947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Who created this dashboard?</a:t>
              </a:r>
              <a:endParaRPr/>
            </a:p>
          </p:txBody>
        </p:sp>
      </p:grpSp>
      <p:sp>
        <p:nvSpPr>
          <p:cNvPr id="869" name="Google Shape;869;p8"/>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870" name="Google Shape;870;p8"/>
          <p:cNvSpPr txBox="1"/>
          <p:nvPr/>
        </p:nvSpPr>
        <p:spPr>
          <a:xfrm>
            <a:off x="3794372" y="670700"/>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Who created this dashboard?</a:t>
            </a:r>
            <a:endParaRPr/>
          </a:p>
        </p:txBody>
      </p:sp>
      <p:sp>
        <p:nvSpPr>
          <p:cNvPr id="871" name="Google Shape;871;p8"/>
          <p:cNvSpPr txBox="1"/>
          <p:nvPr/>
        </p:nvSpPr>
        <p:spPr>
          <a:xfrm>
            <a:off x="3795084" y="1320691"/>
            <a:ext cx="9527115"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The Fairness Dashboard was developed with the valued guidance of our lived-experience research advisory team. Their combined experiences and backgrounds have shaped this tool into a resource hub for exploring health equity data in a thoughtful, accessible, and impactful way. </a:t>
            </a:r>
            <a:endParaRPr sz="1901">
              <a:solidFill>
                <a:srgbClr val="3A3838"/>
              </a:solidFill>
              <a:latin typeface="Calibri"/>
              <a:ea typeface="Calibri"/>
              <a:cs typeface="Calibri"/>
              <a:sym typeface="Calibri"/>
            </a:endParaRPr>
          </a:p>
          <a:p>
            <a:pPr indent="0" lvl="0" marL="0" marR="0" rtl="0" algn="l">
              <a:spcBef>
                <a:spcPts val="0"/>
              </a:spcBef>
              <a:spcAft>
                <a:spcPts val="0"/>
              </a:spcAft>
              <a:buNone/>
            </a:pPr>
            <a:br>
              <a:rPr lang="en-US" sz="1600">
                <a:solidFill>
                  <a:srgbClr val="3A3838"/>
                </a:solidFill>
                <a:latin typeface="Open Sans"/>
                <a:ea typeface="Open Sans"/>
                <a:cs typeface="Open Sans"/>
                <a:sym typeface="Open Sans"/>
              </a:rPr>
            </a:br>
            <a:r>
              <a:rPr lang="en-US" sz="1600">
                <a:solidFill>
                  <a:srgbClr val="3A3838"/>
                </a:solidFill>
                <a:latin typeface="Open Sans"/>
                <a:ea typeface="Open Sans"/>
                <a:cs typeface="Open Sans"/>
                <a:sym typeface="Open Sans"/>
              </a:rPr>
              <a:t>Below, you can watch their messages to users like yourself and learn more about each advisor.</a:t>
            </a:r>
            <a:endParaRPr/>
          </a:p>
        </p:txBody>
      </p:sp>
      <p:sp>
        <p:nvSpPr>
          <p:cNvPr id="872" name="Google Shape;872;p8"/>
          <p:cNvSpPr/>
          <p:nvPr/>
        </p:nvSpPr>
        <p:spPr>
          <a:xfrm>
            <a:off x="4931255" y="2890137"/>
            <a:ext cx="6753115" cy="3161226"/>
          </a:xfrm>
          <a:prstGeom prst="rect">
            <a:avLst/>
          </a:prstGeom>
          <a:solidFill>
            <a:srgbClr val="F2F2F2"/>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id="873" name="Google Shape;873;p8"/>
          <p:cNvPicPr preferRelativeResize="0"/>
          <p:nvPr/>
        </p:nvPicPr>
        <p:blipFill rotWithShape="1">
          <a:blip r:embed="rId5">
            <a:alphaModFix/>
          </a:blip>
          <a:srcRect b="0" l="0" r="0" t="0"/>
          <a:stretch/>
        </p:blipFill>
        <p:spPr>
          <a:xfrm>
            <a:off x="6028984" y="3504237"/>
            <a:ext cx="1602636" cy="1590621"/>
          </a:xfrm>
          <a:prstGeom prst="rect">
            <a:avLst/>
          </a:prstGeom>
          <a:noFill/>
          <a:ln>
            <a:noFill/>
          </a:ln>
        </p:spPr>
      </p:pic>
      <p:sp>
        <p:nvSpPr>
          <p:cNvPr id="874" name="Google Shape;874;p8"/>
          <p:cNvSpPr txBox="1"/>
          <p:nvPr/>
        </p:nvSpPr>
        <p:spPr>
          <a:xfrm>
            <a:off x="7280598" y="3050017"/>
            <a:ext cx="204117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[Embedded video]</a:t>
            </a:r>
            <a:endParaRPr sz="1800">
              <a:solidFill>
                <a:schemeClr val="dk1"/>
              </a:solidFill>
              <a:latin typeface="Arial"/>
              <a:ea typeface="Arial"/>
              <a:cs typeface="Arial"/>
              <a:sym typeface="Arial"/>
            </a:endParaRPr>
          </a:p>
        </p:txBody>
      </p:sp>
      <p:sp>
        <p:nvSpPr>
          <p:cNvPr id="875" name="Google Shape;875;p8"/>
          <p:cNvSpPr txBox="1"/>
          <p:nvPr/>
        </p:nvSpPr>
        <p:spPr>
          <a:xfrm>
            <a:off x="7908139" y="3627998"/>
            <a:ext cx="3542750" cy="2046714"/>
          </a:xfrm>
          <a:prstGeom prst="rect">
            <a:avLst/>
          </a:prstGeom>
          <a:solidFill>
            <a:srgbClr val="FFF2CC"/>
          </a:solid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1-3 minute long video</a:t>
            </a:r>
            <a:endParaRPr/>
          </a:p>
          <a:p>
            <a:pPr indent="-342900" lvl="0" marL="34290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300 word script</a:t>
            </a:r>
            <a:br>
              <a:rPr lang="en-US" sz="1800">
                <a:solidFill>
                  <a:schemeClr val="dk1"/>
                </a:solidFill>
                <a:latin typeface="Arial"/>
                <a:ea typeface="Arial"/>
                <a:cs typeface="Arial"/>
                <a:sym typeface="Arial"/>
              </a:rPr>
            </a:br>
            <a:endParaRPr sz="1800">
              <a:solidFill>
                <a:schemeClr val="dk1"/>
              </a:solidFill>
              <a:latin typeface="Arial"/>
              <a:ea typeface="Arial"/>
              <a:cs typeface="Arial"/>
              <a:sym typeface="Arial"/>
            </a:endParaRPr>
          </a:p>
          <a:p>
            <a:pPr indent="-114300" lvl="1" marL="482600" marR="0" rtl="0" algn="l">
              <a:spcBef>
                <a:spcPts val="0"/>
              </a:spcBef>
              <a:spcAft>
                <a:spcPts val="0"/>
              </a:spcAft>
              <a:buClr>
                <a:schemeClr val="dk1"/>
              </a:buClr>
              <a:buSzPts val="1800"/>
              <a:buFont typeface="Courier New"/>
              <a:buChar char="o"/>
            </a:pPr>
            <a:r>
              <a:rPr b="0" i="0" lang="en-US" sz="1800" u="none" cap="none" strike="noStrike">
                <a:solidFill>
                  <a:schemeClr val="dk1"/>
                </a:solidFill>
                <a:latin typeface="Arial"/>
                <a:ea typeface="Arial"/>
                <a:cs typeface="Arial"/>
                <a:sym typeface="Arial"/>
              </a:rPr>
              <a:t> </a:t>
            </a:r>
            <a:r>
              <a:rPr b="1" i="0" lang="en-US" sz="1800" u="none" cap="none" strike="noStrike">
                <a:solidFill>
                  <a:schemeClr val="dk1"/>
                </a:solidFill>
                <a:latin typeface="Arial"/>
                <a:ea typeface="Arial"/>
                <a:cs typeface="Arial"/>
                <a:sym typeface="Arial"/>
              </a:rPr>
              <a:t>Advisors</a:t>
            </a:r>
            <a:r>
              <a:rPr b="0" i="0" lang="en-US" sz="1800" u="none" cap="none" strike="noStrike">
                <a:solidFill>
                  <a:schemeClr val="dk1"/>
                </a:solidFill>
                <a:latin typeface="Arial"/>
                <a:ea typeface="Arial"/>
                <a:cs typeface="Arial"/>
                <a:sym typeface="Arial"/>
              </a:rPr>
              <a:t> - What do you want the dashboard users to know?</a:t>
            </a:r>
            <a:endParaRPr/>
          </a:p>
          <a:p>
            <a:pPr indent="-222250" lvl="0" marL="342900" marR="0" rtl="0" algn="l">
              <a:spcBef>
                <a:spcPts val="0"/>
              </a:spcBef>
              <a:spcAft>
                <a:spcPts val="0"/>
              </a:spcAft>
              <a:buClr>
                <a:schemeClr val="dk1"/>
              </a:buClr>
              <a:buSzPts val="1900"/>
              <a:buFont typeface="Arial"/>
              <a:buNone/>
            </a:pPr>
            <a:r>
              <a:t/>
            </a:r>
            <a:endParaRPr sz="1900">
              <a:solidFill>
                <a:schemeClr val="dk1"/>
              </a:solidFill>
              <a:latin typeface="Calibri"/>
              <a:ea typeface="Calibri"/>
              <a:cs typeface="Calibri"/>
              <a:sym typeface="Calibri"/>
            </a:endParaRPr>
          </a:p>
        </p:txBody>
      </p:sp>
      <p:sp>
        <p:nvSpPr>
          <p:cNvPr id="876" name="Google Shape;876;p8"/>
          <p:cNvSpPr/>
          <p:nvPr/>
        </p:nvSpPr>
        <p:spPr>
          <a:xfrm>
            <a:off x="3794372" y="6221431"/>
            <a:ext cx="9373741" cy="2021232"/>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77" name="Google Shape;877;p8"/>
          <p:cNvSpPr/>
          <p:nvPr/>
        </p:nvSpPr>
        <p:spPr>
          <a:xfrm>
            <a:off x="3925511" y="6394815"/>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78" name="Google Shape;878;p8"/>
          <p:cNvSpPr/>
          <p:nvPr/>
        </p:nvSpPr>
        <p:spPr>
          <a:xfrm>
            <a:off x="12289561" y="6497595"/>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79" name="Google Shape;879;p8"/>
          <p:cNvSpPr/>
          <p:nvPr/>
        </p:nvSpPr>
        <p:spPr>
          <a:xfrm>
            <a:off x="12356681" y="6563219"/>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80" name="Google Shape;880;p8"/>
          <p:cNvSpPr txBox="1"/>
          <p:nvPr/>
        </p:nvSpPr>
        <p:spPr>
          <a:xfrm>
            <a:off x="4096245" y="6601542"/>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Meet the Research Advisory Committee</a:t>
            </a:r>
            <a:endParaRPr/>
          </a:p>
        </p:txBody>
      </p:sp>
      <p:sp>
        <p:nvSpPr>
          <p:cNvPr id="881" name="Google Shape;881;p8"/>
          <p:cNvSpPr/>
          <p:nvPr/>
        </p:nvSpPr>
        <p:spPr>
          <a:xfrm>
            <a:off x="3938548" y="7292602"/>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82" name="Google Shape;882;p8"/>
          <p:cNvSpPr txBox="1"/>
          <p:nvPr/>
        </p:nvSpPr>
        <p:spPr>
          <a:xfrm>
            <a:off x="4097016" y="7474732"/>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Meet the Predictive Care Research Team</a:t>
            </a:r>
            <a:endParaRPr/>
          </a:p>
        </p:txBody>
      </p:sp>
      <p:sp>
        <p:nvSpPr>
          <p:cNvPr id="883" name="Google Shape;883;p8"/>
          <p:cNvSpPr/>
          <p:nvPr/>
        </p:nvSpPr>
        <p:spPr>
          <a:xfrm>
            <a:off x="12291823" y="7419979"/>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84" name="Google Shape;884;p8"/>
          <p:cNvSpPr/>
          <p:nvPr/>
        </p:nvSpPr>
        <p:spPr>
          <a:xfrm>
            <a:off x="12346659" y="7485603"/>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89" name="Shape 889"/>
        <p:cNvGrpSpPr/>
        <p:nvPr/>
      </p:nvGrpSpPr>
      <p:grpSpPr>
        <a:xfrm>
          <a:off x="0" y="0"/>
          <a:ext cx="0" cy="0"/>
          <a:chOff x="0" y="0"/>
          <a:chExt cx="0" cy="0"/>
        </a:xfrm>
      </p:grpSpPr>
      <p:sp>
        <p:nvSpPr>
          <p:cNvPr id="890" name="Google Shape;890;p9"/>
          <p:cNvSpPr/>
          <p:nvPr/>
        </p:nvSpPr>
        <p:spPr>
          <a:xfrm>
            <a:off x="3818964" y="1581104"/>
            <a:ext cx="9386047" cy="621819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91" name="Google Shape;891;p9"/>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92" name="Google Shape;892;p9"/>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893" name="Google Shape;893;p9"/>
          <p:cNvGrpSpPr/>
          <p:nvPr/>
        </p:nvGrpSpPr>
        <p:grpSpPr>
          <a:xfrm>
            <a:off x="240903" y="2098124"/>
            <a:ext cx="2505790" cy="1096491"/>
            <a:chOff x="257528" y="2401576"/>
            <a:chExt cx="2505790" cy="1096491"/>
          </a:xfrm>
        </p:grpSpPr>
        <p:sp>
          <p:nvSpPr>
            <p:cNvPr id="894" name="Google Shape;894;p9"/>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95" name="Google Shape;895;p9"/>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r>
                <a:rPr b="1" lang="en-US" sz="2000">
                  <a:solidFill>
                    <a:schemeClr val="lt1"/>
                  </a:solidFill>
                  <a:latin typeface="Arial"/>
                  <a:ea typeface="Arial"/>
                  <a:cs typeface="Arial"/>
                  <a:sym typeface="Arial"/>
                </a:rPr>
                <a:t>?</a:t>
              </a:r>
              <a:endParaRPr/>
            </a:p>
          </p:txBody>
        </p:sp>
      </p:grpSp>
      <p:sp>
        <p:nvSpPr>
          <p:cNvPr id="896" name="Google Shape;896;p9"/>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897" name="Google Shape;897;p9"/>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898" name="Google Shape;898;p9"/>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899" name="Google Shape;899;p9"/>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900" name="Google Shape;900;p9"/>
          <p:cNvGrpSpPr/>
          <p:nvPr/>
        </p:nvGrpSpPr>
        <p:grpSpPr>
          <a:xfrm>
            <a:off x="238650" y="3416037"/>
            <a:ext cx="2505790" cy="1096491"/>
            <a:chOff x="257527" y="3745779"/>
            <a:chExt cx="2505790" cy="1096491"/>
          </a:xfrm>
        </p:grpSpPr>
        <p:sp>
          <p:nvSpPr>
            <p:cNvPr id="901" name="Google Shape;901;p9"/>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02" name="Google Shape;902;p9"/>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903" name="Google Shape;903;p9"/>
          <p:cNvGrpSpPr/>
          <p:nvPr/>
        </p:nvGrpSpPr>
        <p:grpSpPr>
          <a:xfrm>
            <a:off x="233195" y="4734792"/>
            <a:ext cx="2505790" cy="1096491"/>
            <a:chOff x="257527" y="5090521"/>
            <a:chExt cx="2505790" cy="1096491"/>
          </a:xfrm>
        </p:grpSpPr>
        <p:sp>
          <p:nvSpPr>
            <p:cNvPr id="904" name="Google Shape;904;p9"/>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05" name="Google Shape;905;p9"/>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906" name="Google Shape;906;p9"/>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907" name="Google Shape;907;p9"/>
          <p:cNvGrpSpPr/>
          <p:nvPr/>
        </p:nvGrpSpPr>
        <p:grpSpPr>
          <a:xfrm>
            <a:off x="240903" y="6055449"/>
            <a:ext cx="2505790" cy="1096491"/>
            <a:chOff x="255275" y="6447309"/>
            <a:chExt cx="2505790" cy="1096491"/>
          </a:xfrm>
        </p:grpSpPr>
        <p:sp>
          <p:nvSpPr>
            <p:cNvPr id="908" name="Google Shape;908;p9"/>
            <p:cNvSpPr/>
            <p:nvPr/>
          </p:nvSpPr>
          <p:spPr>
            <a:xfrm>
              <a:off x="255275" y="644730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909" name="Google Shape;909;p9"/>
            <p:cNvSpPr txBox="1"/>
            <p:nvPr/>
          </p:nvSpPr>
          <p:spPr>
            <a:xfrm>
              <a:off x="427552" y="6641611"/>
              <a:ext cx="217947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Who created this dashboard?</a:t>
              </a:r>
              <a:endParaRPr/>
            </a:p>
          </p:txBody>
        </p:sp>
      </p:grpSp>
      <p:sp>
        <p:nvSpPr>
          <p:cNvPr id="910" name="Google Shape;910;p9"/>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911" name="Google Shape;911;p9"/>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Who created this dashboard?</a:t>
            </a:r>
            <a:endParaRPr/>
          </a:p>
        </p:txBody>
      </p:sp>
      <p:sp>
        <p:nvSpPr>
          <p:cNvPr id="912" name="Google Shape;912;p9"/>
          <p:cNvSpPr/>
          <p:nvPr/>
        </p:nvSpPr>
        <p:spPr>
          <a:xfrm>
            <a:off x="3794372" y="6553489"/>
            <a:ext cx="9361436" cy="1196611"/>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13" name="Google Shape;913;p9"/>
          <p:cNvSpPr/>
          <p:nvPr/>
        </p:nvSpPr>
        <p:spPr>
          <a:xfrm>
            <a:off x="3925511" y="1684506"/>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14" name="Google Shape;914;p9"/>
          <p:cNvSpPr/>
          <p:nvPr/>
        </p:nvSpPr>
        <p:spPr>
          <a:xfrm>
            <a:off x="12289561" y="1787286"/>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15" name="Google Shape;915;p9"/>
          <p:cNvSpPr txBox="1"/>
          <p:nvPr/>
        </p:nvSpPr>
        <p:spPr>
          <a:xfrm>
            <a:off x="4133134" y="1854338"/>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Meet the Research Advisory Committee</a:t>
            </a:r>
            <a:endParaRPr/>
          </a:p>
        </p:txBody>
      </p:sp>
      <p:sp>
        <p:nvSpPr>
          <p:cNvPr id="916" name="Google Shape;916;p9"/>
          <p:cNvSpPr txBox="1"/>
          <p:nvPr/>
        </p:nvSpPr>
        <p:spPr>
          <a:xfrm>
            <a:off x="4267564" y="2816346"/>
            <a:ext cx="8276860" cy="2323713"/>
          </a:xfrm>
          <a:prstGeom prst="rect">
            <a:avLst/>
          </a:prstGeom>
          <a:solidFill>
            <a:srgbClr val="FFF2C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Arial"/>
                <a:ea typeface="Arial"/>
                <a:cs typeface="Arial"/>
                <a:sym typeface="Arial"/>
              </a:rPr>
              <a:t>Advisors</a:t>
            </a:r>
            <a:r>
              <a:rPr lang="en-US" sz="1800">
                <a:solidFill>
                  <a:schemeClr val="dk1"/>
                </a:solidFill>
                <a:latin typeface="Arial"/>
                <a:ea typeface="Arial"/>
                <a:cs typeface="Arial"/>
                <a:sym typeface="Arial"/>
              </a:rPr>
              <a:t> - How would you like to be identified on this page, if at all? We want to ensure that this page reflects your preferences. Below are some elements we've considered including:</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1800"/>
              <a:buFont typeface="Arial"/>
              <a:buAutoNum type="arabicPeriod"/>
            </a:pPr>
            <a:r>
              <a:rPr lang="en-US" sz="1800">
                <a:solidFill>
                  <a:schemeClr val="dk1"/>
                </a:solidFill>
                <a:latin typeface="Arial"/>
                <a:ea typeface="Arial"/>
                <a:cs typeface="Arial"/>
                <a:sym typeface="Arial"/>
              </a:rPr>
              <a:t>Names</a:t>
            </a:r>
            <a:endParaRPr/>
          </a:p>
          <a:p>
            <a:pPr indent="-457200" lvl="0" marL="457200" marR="0" rtl="0" algn="l">
              <a:spcBef>
                <a:spcPts val="0"/>
              </a:spcBef>
              <a:spcAft>
                <a:spcPts val="0"/>
              </a:spcAft>
              <a:buClr>
                <a:schemeClr val="dk1"/>
              </a:buClr>
              <a:buSzPts val="1800"/>
              <a:buFont typeface="Arial"/>
              <a:buAutoNum type="arabicPeriod"/>
            </a:pPr>
            <a:r>
              <a:rPr lang="en-US" sz="1800">
                <a:solidFill>
                  <a:schemeClr val="dk1"/>
                </a:solidFill>
                <a:latin typeface="Arial"/>
                <a:ea typeface="Arial"/>
                <a:cs typeface="Arial"/>
                <a:sym typeface="Arial"/>
              </a:rPr>
              <a:t>Photos/avatars</a:t>
            </a:r>
            <a:endParaRPr/>
          </a:p>
          <a:p>
            <a:pPr indent="-457200" lvl="0" marL="457200" marR="0" rtl="0" algn="l">
              <a:spcBef>
                <a:spcPts val="0"/>
              </a:spcBef>
              <a:spcAft>
                <a:spcPts val="0"/>
              </a:spcAft>
              <a:buClr>
                <a:schemeClr val="dk1"/>
              </a:buClr>
              <a:buSzPts val="1800"/>
              <a:buFont typeface="Arial"/>
              <a:buAutoNum type="arabicPeriod"/>
            </a:pPr>
            <a:r>
              <a:rPr lang="en-US" sz="1800">
                <a:solidFill>
                  <a:schemeClr val="dk1"/>
                </a:solidFill>
                <a:latin typeface="Arial"/>
                <a:ea typeface="Arial"/>
                <a:cs typeface="Arial"/>
                <a:sym typeface="Arial"/>
              </a:rPr>
              <a:t>Short descriptions/blurbs to introduce advisors</a:t>
            </a:r>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p:txBody>
      </p:sp>
      <p:sp>
        <p:nvSpPr>
          <p:cNvPr id="917" name="Google Shape;917;p9"/>
          <p:cNvSpPr/>
          <p:nvPr/>
        </p:nvSpPr>
        <p:spPr>
          <a:xfrm>
            <a:off x="12313588" y="2477136"/>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18" name="Google Shape;918;p9"/>
          <p:cNvSpPr/>
          <p:nvPr/>
        </p:nvSpPr>
        <p:spPr>
          <a:xfrm>
            <a:off x="12332636" y="1884414"/>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MH-Purple">
  <a:themeElements>
    <a:clrScheme name="CAMH-v1">
      <a:dk1>
        <a:srgbClr val="1E1E1E"/>
      </a:dk1>
      <a:lt1>
        <a:srgbClr val="787878"/>
      </a:lt1>
      <a:dk2>
        <a:srgbClr val="6E288D"/>
      </a:dk2>
      <a:lt2>
        <a:srgbClr val="FFFFFF"/>
      </a:lt2>
      <a:accent1>
        <a:srgbClr val="6E288D"/>
      </a:accent1>
      <a:accent2>
        <a:srgbClr val="63B1E5"/>
      </a:accent2>
      <a:accent3>
        <a:srgbClr val="00A39B"/>
      </a:accent3>
      <a:accent4>
        <a:srgbClr val="AB8876"/>
      </a:accent4>
      <a:accent5>
        <a:srgbClr val="FFB651"/>
      </a:accent5>
      <a:accent6>
        <a:srgbClr val="1E1E1E"/>
      </a:accent6>
      <a:hlink>
        <a:srgbClr val="787878"/>
      </a:hlink>
      <a:folHlink>
        <a:srgbClr val="1E1E1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Embrace Diversity Newsletter by Slidesgo">
  <a:themeElements>
    <a:clrScheme name="Simple Light">
      <a:dk1>
        <a:srgbClr val="6E288D"/>
      </a:dk1>
      <a:lt1>
        <a:srgbClr val="FFFEF9"/>
      </a:lt1>
      <a:dk2>
        <a:srgbClr val="080404"/>
      </a:dk2>
      <a:lt2>
        <a:srgbClr val="175C4A"/>
      </a:lt2>
      <a:accent1>
        <a:srgbClr val="9A7DAC"/>
      </a:accent1>
      <a:accent2>
        <a:srgbClr val="6E288D"/>
      </a:accent2>
      <a:accent3>
        <a:srgbClr val="DB7356"/>
      </a:accent3>
      <a:accent4>
        <a:srgbClr val="175C4A"/>
      </a:accent4>
      <a:accent5>
        <a:srgbClr val="BA2913"/>
      </a:accent5>
      <a:accent6>
        <a:srgbClr val="E04917"/>
      </a:accent6>
      <a:hlink>
        <a:srgbClr val="08040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2024-04-18T14:34:56Z</dcterms:created>
  <dc:creator>Iman Kassam</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0x0101004915DB71A955204196B1E018E6557421</vt:lpwstr>
  </property>
  <property fmtid="{D5CDD505-2E9C-101B-9397-08002B2CF9AE}" pid="3" name="MediaServiceImageTags">
    <vt:lpwstr/>
  </property>
</Properties>
</file>