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62.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61.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64.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65.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66.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56.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5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63.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drawingml.chart+xml" PartName="/ppt/charts/chart1.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binary" PartName="/ppt/metadata"/>
  <Override ContentType="application/vnd.openxmlformats-officedocument.presentationml.notesMaster+xml" PartName="/ppt/notesMasters/notesMaster1.xml"/>
  <Override ContentType="application/vnd.openxmlformats-officedocument.presentationml.presProps+xml" PartName="/ppt/pres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72" r:id="rId5"/>
    <p:sldMasterId id="2147483685" r:id="rId6"/>
    <p:sldMasterId id="2147483697"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Lst>
  <p:sldSz cy="8369300" cx="14065250"/>
  <p:notesSz cx="6858000" cy="9144000"/>
  <p:embeddedFontLst>
    <p:embeddedFont>
      <p:font typeface="Quicksand"/>
      <p:regular r:id="rId31"/>
      <p:bold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3" roundtripDataSignature="AMtx7mjeoyzOnSUbsbyiE6d0oDXR7EcgN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BE25FEB-A899-4198-96D8-90EF6B4C6E5F}">
  <a:tblStyle styleId="{5BE25FEB-A899-4198-96D8-90EF6B4C6E5F}"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26" Type="http://schemas.openxmlformats.org/officeDocument/2006/relationships/slide" Target="slides/slide18.xml"/><Relationship Id="rId25" Type="http://schemas.openxmlformats.org/officeDocument/2006/relationships/slide" Target="slides/slide17.xml"/><Relationship Id="rId28" Type="http://schemas.openxmlformats.org/officeDocument/2006/relationships/slide" Target="slides/slide20.xml"/><Relationship Id="rId27" Type="http://schemas.openxmlformats.org/officeDocument/2006/relationships/slide" Target="slides/slide19.xml"/><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slide" Target="slides/slide21.xml"/><Relationship Id="rId7" Type="http://schemas.openxmlformats.org/officeDocument/2006/relationships/slideMaster" Target="slideMasters/slideMaster4.xml"/><Relationship Id="rId8" Type="http://schemas.openxmlformats.org/officeDocument/2006/relationships/notesMaster" Target="notesMasters/notesMaster1.xml"/><Relationship Id="rId31" Type="http://schemas.openxmlformats.org/officeDocument/2006/relationships/font" Target="fonts/Quicksand-regular.fntdata"/><Relationship Id="rId30" Type="http://schemas.openxmlformats.org/officeDocument/2006/relationships/slide" Target="slides/slide22.xml"/><Relationship Id="rId11" Type="http://schemas.openxmlformats.org/officeDocument/2006/relationships/slide" Target="slides/slide3.xml"/><Relationship Id="rId33" Type="http://customschemas.google.com/relationships/presentationmetadata" Target="metadata"/><Relationship Id="rId10" Type="http://schemas.openxmlformats.org/officeDocument/2006/relationships/slide" Target="slides/slide2.xml"/><Relationship Id="rId32" Type="http://schemas.openxmlformats.org/officeDocument/2006/relationships/font" Target="fonts/Quicksand-bold.fntdata"/><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charts/_rels/chart1.xml.rels><?xml version="1.0" encoding="UTF-8" standalone="yes"?><Relationships xmlns="http://schemas.openxmlformats.org/package/2006/relationships"><Relationship Id="rId1" Type="http://schemas.openxmlformats.org/officeDocument/2006/relationships/oleObject" Target="https://camh-my.sharepoint.com/personal/patrycja_szkudlarek_camh_ca/Documents/Predictive%20Care%20Lab/test%20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3558599607016897E-2"/>
          <c:y val="0.12273707340294283"/>
          <c:w val="0.96005057580551834"/>
          <c:h val="0.56301257945547778"/>
        </c:manualLayout>
      </c:layout>
      <c:barChart>
        <c:barDir val="col"/>
        <c:grouping val="clustered"/>
        <c:varyColors val="0"/>
        <c:ser>
          <c:idx val="0"/>
          <c:order val="0"/>
          <c:tx>
            <c:strRef>
              <c:f>'https://camh-my.sharepoint.com/personal/patrycja_szkudlarek_camh_ca/Documents/Predictive Care Lab/[test 2.xlsx]Sheet1'!$B$56</c:f>
              <c:strCache>
                <c:ptCount val="1"/>
                <c:pt idx="0">
                  <c:v>MDD (n=28,379)</c:v>
                </c:pt>
              </c:strCache>
            </c:strRef>
          </c:tx>
          <c:spPr>
            <a:solidFill>
              <a:srgbClr val="548235"/>
            </a:solidFill>
            <a:ln>
              <a:noFill/>
            </a:ln>
            <a:effectLst/>
          </c:spPr>
          <c:invertIfNegative val="0"/>
          <c:dLbls>
            <c:dLbl>
              <c:idx val="0"/>
              <c:layout>
                <c:manualLayout>
                  <c:x val="-9.9986557424229755E-4"/>
                  <c:y val="-1.2174988809377608E-2"/>
                </c:manualLayout>
              </c:layout>
              <c:spPr>
                <a:noFill/>
                <a:ln>
                  <a:noFill/>
                </a:ln>
                <a:effectLst/>
              </c:spPr>
              <c:txPr>
                <a:bodyPr wrap="square" lIns="38100" tIns="19050" rIns="38100" bIns="19050" anchor="ctr">
                  <a:spAutoFit/>
                </a:bodyPr>
                <a:lstStyle/>
                <a:p>
                  <a:pPr>
                    <a:defRPr sz="1000" b="1">
                      <a:solidFill>
                        <a:srgbClr val="FF0000"/>
                      </a:solidFill>
                      <a:latin typeface="Arial" panose="020B0604020202020204" pitchFamily="34" charset="0"/>
                      <a:cs typeface="Arial" panose="020B0604020202020204" pitchFamily="34" charset="0"/>
                    </a:defRPr>
                  </a:pPr>
                  <a:endParaRPr lang="en-US"/>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45F1-4EA8-81CA-290797B45464}"/>
                </c:ext>
              </c:extLst>
            </c:dLbl>
            <c:dLbl>
              <c:idx val="1"/>
              <c:layout>
                <c:manualLayout>
                  <c:x val="2.0049408372743447E-3"/>
                  <c:y val="-6.4289378338134254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45F1-4EA8-81CA-290797B45464}"/>
                </c:ext>
              </c:extLst>
            </c:dLbl>
            <c:dLbl>
              <c:idx val="2"/>
              <c:layout>
                <c:manualLayout>
                  <c:x val="2.604844394883991E-6"/>
                  <c:y val="-4.1079684670211345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45F1-4EA8-81CA-290797B45464}"/>
                </c:ext>
              </c:extLst>
            </c:dLbl>
            <c:dLbl>
              <c:idx val="3"/>
              <c:layout>
                <c:manualLayout>
                  <c:x val="-1.0037641154328366E-3"/>
                  <c:y val="-1.4068384242065817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45F1-4EA8-81CA-290797B45464}"/>
                </c:ext>
              </c:extLst>
            </c:dLbl>
            <c:dLbl>
              <c:idx val="4"/>
              <c:layout>
                <c:manualLayout>
                  <c:x val="-1.5565918626397668E-4"/>
                  <c:y val="-8.0210764379676346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45F1-4EA8-81CA-290797B45464}"/>
                </c:ext>
              </c:extLst>
            </c:dLbl>
            <c:dLbl>
              <c:idx val="5"/>
              <c:layout>
                <c:manualLayout>
                  <c:x val="1.0024704186371723E-3"/>
                  <c:y val="-4.4367226273145698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45F1-4EA8-81CA-290797B45464}"/>
                </c:ext>
              </c:extLst>
            </c:dLbl>
            <c:dLbl>
              <c:idx val="6"/>
              <c:layout>
                <c:manualLayout>
                  <c:x val="1.0037641154328732E-3"/>
                  <c:y val="-6.2757525530632895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45F1-4EA8-81CA-290797B45464}"/>
                </c:ext>
              </c:extLst>
            </c:dLbl>
            <c:dLbl>
              <c:idx val="7"/>
              <c:layout>
                <c:manualLayout>
                  <c:x val="0"/>
                  <c:y val="-4.9423470080772495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45F1-4EA8-81CA-290797B45464}"/>
                </c:ext>
              </c:extLst>
            </c:dLbl>
            <c:dLbl>
              <c:idx val="8"/>
              <c:layout>
                <c:manualLayout>
                  <c:x val="-1.0173890728987806E-3"/>
                  <c:y val="-7.8739100902586231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45F1-4EA8-81CA-290797B45464}"/>
                </c:ext>
              </c:extLst>
            </c:dLbl>
            <c:dLbl>
              <c:idx val="9"/>
              <c:layout>
                <c:manualLayout>
                  <c:x val="-1.1268556852268144E-2"/>
                  <c:y val="-5.3786455941182663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45F1-4EA8-81CA-290797B45464}"/>
                </c:ext>
              </c:extLst>
            </c:dLbl>
            <c:dLbl>
              <c:idx val="10"/>
              <c:delete val="1"/>
              <c:extLst>
                <c:ext xmlns:c15="http://schemas.microsoft.com/office/drawing/2012/chart" uri="{CE6537A1-D6FC-4f65-9D91-7224C49458BB}"/>
                <c:ext xmlns:c16="http://schemas.microsoft.com/office/drawing/2014/chart" uri="{C3380CC4-5D6E-409C-BE32-E72D297353CC}">
                  <c16:uniqueId val="{0000000A-45F1-4EA8-81CA-290797B45464}"/>
                </c:ext>
              </c:extLst>
            </c:dLbl>
            <c:dLbl>
              <c:idx val="11"/>
              <c:delete val="1"/>
              <c:extLst>
                <c:ext xmlns:c15="http://schemas.microsoft.com/office/drawing/2012/chart" uri="{CE6537A1-D6FC-4f65-9D91-7224C49458BB}"/>
                <c:ext xmlns:c16="http://schemas.microsoft.com/office/drawing/2014/chart" uri="{C3380CC4-5D6E-409C-BE32-E72D297353CC}">
                  <c16:uniqueId val="{0000000B-45F1-4EA8-81CA-290797B45464}"/>
                </c:ext>
              </c:extLst>
            </c:dLbl>
            <c:dLbl>
              <c:idx val="12"/>
              <c:delete val="1"/>
              <c:extLst>
                <c:ext xmlns:c15="http://schemas.microsoft.com/office/drawing/2012/chart" uri="{CE6537A1-D6FC-4f65-9D91-7224C49458BB}"/>
                <c:ext xmlns:c16="http://schemas.microsoft.com/office/drawing/2014/chart" uri="{C3380CC4-5D6E-409C-BE32-E72D297353CC}">
                  <c16:uniqueId val="{0000000C-45F1-4EA8-81CA-290797B45464}"/>
                </c:ext>
              </c:extLst>
            </c:dLbl>
            <c:dLbl>
              <c:idx val="13"/>
              <c:layout>
                <c:manualLayout>
                  <c:x val="0"/>
                  <c:y val="-6.2757267736341174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45F1-4EA8-81CA-290797B45464}"/>
                </c:ext>
              </c:extLst>
            </c:dLbl>
            <c:dLbl>
              <c:idx val="14"/>
              <c:layout>
                <c:manualLayout>
                  <c:x val="0"/>
                  <c:y val="-6.2757267736340411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45F1-4EA8-81CA-290797B45464}"/>
                </c:ext>
              </c:extLst>
            </c:dLbl>
            <c:dLbl>
              <c:idx val="15"/>
              <c:layout>
                <c:manualLayout>
                  <c:x val="0"/>
                  <c:y val="-1.2551453547268082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45F1-4EA8-81CA-290797B45464}"/>
                </c:ext>
              </c:extLst>
            </c:dLbl>
            <c:dLbl>
              <c:idx val="16"/>
              <c:layout>
                <c:manualLayout>
                  <c:x val="0"/>
                  <c:y val="-6.2757267736341174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45F1-4EA8-81CA-290797B45464}"/>
                </c:ext>
              </c:extLst>
            </c:dLbl>
            <c:dLbl>
              <c:idx val="17"/>
              <c:layout>
                <c:manualLayout>
                  <c:x val="0"/>
                  <c:y val="-1.4643362471812839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45F1-4EA8-81CA-290797B45464}"/>
                </c:ext>
              </c:extLst>
            </c:dLbl>
            <c:dLbl>
              <c:idx val="18"/>
              <c:layout>
                <c:manualLayout>
                  <c:x val="0"/>
                  <c:y val="-4.1838178490893607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2-45F1-4EA8-81CA-290797B45464}"/>
                </c:ext>
              </c:extLst>
            </c:dLbl>
            <c:dLbl>
              <c:idx val="19"/>
              <c:layout>
                <c:manualLayout>
                  <c:x val="-8.5210010146221193E-17"/>
                  <c:y val="-6.2757267736341174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3-45F1-4EA8-81CA-290797B45464}"/>
                </c:ext>
              </c:extLst>
            </c:dLbl>
            <c:dLbl>
              <c:idx val="20"/>
              <c:layout>
                <c:manualLayout>
                  <c:x val="0"/>
                  <c:y val="-8.3676356981787214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4-45F1-4EA8-81CA-290797B45464}"/>
                </c:ext>
              </c:extLst>
            </c:dLbl>
            <c:dLbl>
              <c:idx val="21"/>
              <c:layout>
                <c:manualLayout>
                  <c:x val="0"/>
                  <c:y val="-4.1838178490893607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5-45F1-4EA8-81CA-290797B45464}"/>
                </c:ext>
              </c:extLst>
            </c:dLbl>
            <c:dLbl>
              <c:idx val="23"/>
              <c:layout>
                <c:manualLayout>
                  <c:x val="0"/>
                  <c:y val="-6.2757267736339648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6-45F1-4EA8-81CA-290797B45464}"/>
                </c:ext>
              </c:extLst>
            </c:dLbl>
            <c:dLbl>
              <c:idx val="24"/>
              <c:layout>
                <c:manualLayout>
                  <c:x val="-8.5210010146221193E-17"/>
                  <c:y val="-4.183817849089437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7-45F1-4EA8-81CA-290797B45464}"/>
                </c:ext>
              </c:extLst>
            </c:dLbl>
            <c:dLbl>
              <c:idx val="25"/>
              <c:layout>
                <c:manualLayout>
                  <c:x val="-8.5210010146221193E-17"/>
                  <c:y val="-6.2757267736339648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8-45F1-4EA8-81CA-290797B45464}"/>
                </c:ext>
              </c:extLst>
            </c:dLbl>
            <c:dLbl>
              <c:idx val="26"/>
              <c:layout>
                <c:manualLayout>
                  <c:x val="-1.7042002029244239E-16"/>
                  <c:y val="-4.1838178490893607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9-45F1-4EA8-81CA-290797B45464}"/>
                </c:ext>
              </c:extLst>
            </c:dLbl>
            <c:dLbl>
              <c:idx val="27"/>
              <c:layout>
                <c:manualLayout>
                  <c:x val="0"/>
                  <c:y val="-4.183817849089437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A-45F1-4EA8-81CA-290797B45464}"/>
                </c:ext>
              </c:extLst>
            </c:dLbl>
            <c:dLbl>
              <c:idx val="28"/>
              <c:layout>
                <c:manualLayout>
                  <c:x val="0"/>
                  <c:y val="-4.1838178490893607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B-45F1-4EA8-81CA-290797B45464}"/>
                </c:ext>
              </c:extLst>
            </c:dLbl>
            <c:dLbl>
              <c:idx val="29"/>
              <c:layout>
                <c:manualLayout>
                  <c:x val="-1.785176434335261E-3"/>
                  <c:y val="-4.183817849089437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C-45F1-4EA8-81CA-290797B45464}"/>
                </c:ext>
              </c:extLst>
            </c:dLbl>
            <c:dLbl>
              <c:idx val="30"/>
              <c:layout>
                <c:manualLayout>
                  <c:x val="5.8098405340588409E-4"/>
                  <c:y val="-4.183817849089437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D-45F1-4EA8-81CA-290797B45464}"/>
                </c:ext>
              </c:extLst>
            </c:dLbl>
            <c:dLbl>
              <c:idx val="31"/>
              <c:layout>
                <c:manualLayout>
                  <c:x val="0"/>
                  <c:y val="-1.2551453547268158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E-45F1-4EA8-81CA-290797B45464}"/>
                </c:ext>
              </c:extLst>
            </c:dLbl>
            <c:dLbl>
              <c:idx val="32"/>
              <c:layout>
                <c:manualLayout>
                  <c:x val="-1.7042002029244239E-16"/>
                  <c:y val="-8.3676356981787214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F-45F1-4EA8-81CA-290797B45464}"/>
                </c:ext>
              </c:extLst>
            </c:dLbl>
            <c:spPr>
              <a:noFill/>
              <a:ln>
                <a:noFill/>
              </a:ln>
              <a:effectLst/>
            </c:spPr>
            <c:txPr>
              <a:bodyPr wrap="square" lIns="38100" tIns="19050" rIns="38100" bIns="19050" anchor="ctr">
                <a:spAutoFit/>
              </a:bodyPr>
              <a:lstStyle/>
              <a:p>
                <a:pPr>
                  <a:defRPr sz="1000" b="1">
                    <a:solidFill>
                      <a:sysClr val="windowText" lastClr="000000"/>
                    </a:solidFill>
                    <a:latin typeface="Arial" panose="020B0604020202020204" pitchFamily="34" charset="0"/>
                    <a:cs typeface="Arial" panose="020B0604020202020204" pitchFamily="34"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'https://camh-my.sharepoint.com/personal/patrycja_szkudlarek_camh_ca/Documents/Predictive Care Lab/[test 2.xlsx]Sheet1'!$A$57:$A$69</c:f>
              <c:strCache>
                <c:ptCount val="13"/>
                <c:pt idx="0">
                  <c:v>Marital Status</c:v>
                </c:pt>
                <c:pt idx="1">
                  <c:v>Education</c:v>
                </c:pt>
                <c:pt idx="2">
                  <c:v>Citizenship</c:v>
                </c:pt>
                <c:pt idx="3">
                  <c:v>Gender</c:v>
                </c:pt>
                <c:pt idx="4">
                  <c:v>Income</c:v>
                </c:pt>
                <c:pt idx="5">
                  <c:v>Sexual Orientation</c:v>
                </c:pt>
                <c:pt idx="6">
                  <c:v>Housing</c:v>
                </c:pt>
                <c:pt idx="7">
                  <c:v>Born in Canada</c:v>
                </c:pt>
                <c:pt idx="8">
                  <c:v>Ethnicity</c:v>
                </c:pt>
                <c:pt idx="9">
                  <c:v>Language</c:v>
                </c:pt>
                <c:pt idx="10">
                  <c:v>Age</c:v>
                </c:pt>
                <c:pt idx="11">
                  <c:v>Sex</c:v>
                </c:pt>
                <c:pt idx="12">
                  <c:v>Disability</c:v>
                </c:pt>
              </c:strCache>
            </c:strRef>
          </c:cat>
          <c:val>
            <c:numRef>
              <c:f>'https://camh-my.sharepoint.com/personal/patrycja_szkudlarek_camh_ca/Documents/Predictive Care Lab/[test 2.xlsx]Sheet1'!$B$57:$B$69</c:f>
              <c:numCache>
                <c:formatCode>0%</c:formatCode>
                <c:ptCount val="13"/>
                <c:pt idx="0">
                  <c:v>0.66309595123154441</c:v>
                </c:pt>
                <c:pt idx="1">
                  <c:v>0.66101694915254239</c:v>
                </c:pt>
                <c:pt idx="2">
                  <c:v>0.64012121639240283</c:v>
                </c:pt>
                <c:pt idx="3">
                  <c:v>0.56869516191550085</c:v>
                </c:pt>
                <c:pt idx="4">
                  <c:v>0.50142711159660314</c:v>
                </c:pt>
                <c:pt idx="5">
                  <c:v>0.45537192994820114</c:v>
                </c:pt>
                <c:pt idx="6">
                  <c:v>0.4518481976109095</c:v>
                </c:pt>
                <c:pt idx="7">
                  <c:v>0.44532929278691991</c:v>
                </c:pt>
                <c:pt idx="8">
                  <c:v>0.25786673244300362</c:v>
                </c:pt>
                <c:pt idx="9" formatCode="0.00%">
                  <c:v>1.0571197011874978E-4</c:v>
                </c:pt>
                <c:pt idx="10">
                  <c:v>0</c:v>
                </c:pt>
                <c:pt idx="11">
                  <c:v>0</c:v>
                </c:pt>
                <c:pt idx="12">
                  <c:v>0</c:v>
                </c:pt>
              </c:numCache>
            </c:numRef>
          </c:val>
          <c:extLst>
            <c:ext xmlns:c16="http://schemas.microsoft.com/office/drawing/2014/chart" uri="{C3380CC4-5D6E-409C-BE32-E72D297353CC}">
              <c16:uniqueId val="{00000020-45F1-4EA8-81CA-290797B45464}"/>
            </c:ext>
          </c:extLst>
        </c:ser>
        <c:ser>
          <c:idx val="1"/>
          <c:order val="1"/>
          <c:tx>
            <c:strRef>
              <c:f>'https://camh-my.sharepoint.com/personal/patrycja_szkudlarek_camh_ca/Documents/Predictive Care Lab/[test 2.xlsx]Sheet1'!$C$56</c:f>
              <c:strCache>
                <c:ptCount val="1"/>
                <c:pt idx="0">
                  <c:v>SSD (n=13,799)</c:v>
                </c:pt>
              </c:strCache>
            </c:strRef>
          </c:tx>
          <c:spPr>
            <a:solidFill>
              <a:srgbClr val="2F5597"/>
            </a:solidFill>
          </c:spPr>
          <c:invertIfNegative val="0"/>
          <c:dLbls>
            <c:dLbl>
              <c:idx val="0"/>
              <c:layout>
                <c:manualLayout>
                  <c:x val="2.0075282308657464E-3"/>
                  <c:y val="-6.4228789685395644E-3"/>
                </c:manualLayout>
              </c:layout>
              <c:tx>
                <c:rich>
                  <a:bodyPr/>
                  <a:lstStyle/>
                  <a:p>
                    <a:fld id="{1B55E0B7-4C90-4E41-9C27-7EC31CF4AEC3}" type="VALUE">
                      <a:rPr lang="en-US" sz="1000" b="1"/>
                      <a:pPr/>
                      <a:t>[VALUE]</a:t>
                    </a:fld>
                    <a:endParaRPr lang="en-U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21-45F1-4EA8-81CA-290797B45464}"/>
                </c:ext>
              </c:extLst>
            </c:dLbl>
            <c:dLbl>
              <c:idx val="1"/>
              <c:layout>
                <c:manualLayout>
                  <c:x val="2.0075282308657651E-3"/>
                  <c:y val="-2.9258752211602538E-3"/>
                </c:manualLayout>
              </c:layout>
              <c:spPr>
                <a:noFill/>
                <a:ln>
                  <a:noFill/>
                </a:ln>
                <a:effectLst/>
              </c:spPr>
              <c:txPr>
                <a:bodyPr wrap="square" lIns="38100" tIns="19050" rIns="38100" bIns="19050" anchor="ctr">
                  <a:spAutoFit/>
                </a:bodyPr>
                <a:lstStyle/>
                <a:p>
                  <a:pPr>
                    <a:defRPr sz="1000" b="1">
                      <a:solidFill>
                        <a:srgbClr val="FF0000"/>
                      </a:solidFill>
                      <a:latin typeface="Arial" panose="020B0604020202020204" pitchFamily="34" charset="0"/>
                      <a:cs typeface="Arial" panose="020B0604020202020204"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2-45F1-4EA8-81CA-290797B45464}"/>
                </c:ext>
              </c:extLst>
            </c:dLbl>
            <c:dLbl>
              <c:idx val="2"/>
              <c:layout>
                <c:manualLayout>
                  <c:x val="4.0150564617314928E-3"/>
                  <c:y val="-5.8516056328564566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3-45F1-4EA8-81CA-290797B45464}"/>
                </c:ext>
              </c:extLst>
            </c:dLbl>
            <c:dLbl>
              <c:idx val="3"/>
              <c:layout>
                <c:manualLayout>
                  <c:x val="5.0162198924388708E-3"/>
                  <c:y val="-4.7914387399293516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4-45F1-4EA8-81CA-290797B45464}"/>
                </c:ext>
              </c:extLst>
            </c:dLbl>
            <c:dLbl>
              <c:idx val="4"/>
              <c:layout>
                <c:manualLayout>
                  <c:x val="6.0225846925971663E-3"/>
                  <c:y val="-5.1271238842068769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5-45F1-4EA8-81CA-290797B45464}"/>
                </c:ext>
              </c:extLst>
            </c:dLbl>
            <c:dLbl>
              <c:idx val="5"/>
              <c:layout>
                <c:manualLayout>
                  <c:x val="2.0075282308657464E-3"/>
                  <c:y val="-4.5837987750857057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6-45F1-4EA8-81CA-290797B45464}"/>
                </c:ext>
              </c:extLst>
            </c:dLbl>
            <c:dLbl>
              <c:idx val="6"/>
              <c:layout>
                <c:manualLayout>
                  <c:x val="2.0075282308657464E-3"/>
                  <c:y val="-4.0404040404040404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7-45F1-4EA8-81CA-290797B45464}"/>
                </c:ext>
              </c:extLst>
            </c:dLbl>
            <c:dLbl>
              <c:idx val="7"/>
              <c:layout>
                <c:manualLayout>
                  <c:x val="2.0075456816691551E-3"/>
                  <c:y val="-8.1205486373110893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8-45F1-4EA8-81CA-290797B45464}"/>
                </c:ext>
              </c:extLst>
            </c:dLbl>
            <c:dLbl>
              <c:idx val="8"/>
              <c:layout>
                <c:manualLayout>
                  <c:x val="2.0023359928793868E-3"/>
                  <c:y val="-5.0946685088957555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9-45F1-4EA8-81CA-290797B45464}"/>
                </c:ext>
              </c:extLst>
            </c:dLbl>
            <c:dLbl>
              <c:idx val="9"/>
              <c:layout>
                <c:manualLayout>
                  <c:x val="-1.0019494497581955E-2"/>
                  <c:y val="-3.179770330068315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A-45F1-4EA8-81CA-290797B45464}"/>
                </c:ext>
              </c:extLst>
            </c:dLbl>
            <c:dLbl>
              <c:idx val="10"/>
              <c:layout>
                <c:manualLayout>
                  <c:x val="1.0037641154328732E-3"/>
                  <c:y val="-1.046320782504004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B-45F1-4EA8-81CA-290797B45464}"/>
                </c:ext>
              </c:extLst>
            </c:dLbl>
            <c:dLbl>
              <c:idx val="11"/>
              <c:layout>
                <c:manualLayout>
                  <c:x val="0"/>
                  <c:y val="-1.212121212121212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C-45F1-4EA8-81CA-290797B45464}"/>
                </c:ext>
              </c:extLst>
            </c:dLbl>
            <c:dLbl>
              <c:idx val="12"/>
              <c:layout>
                <c:manualLayout>
                  <c:x val="0"/>
                  <c:y val="-1.212121212121212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D-45F1-4EA8-81CA-290797B45464}"/>
                </c:ext>
              </c:extLst>
            </c:dLbl>
            <c:spPr>
              <a:noFill/>
              <a:ln>
                <a:noFill/>
              </a:ln>
              <a:effectLst/>
            </c:spPr>
            <c:txPr>
              <a:bodyPr wrap="square" lIns="38100" tIns="19050" rIns="38100" bIns="19050" anchor="ctr">
                <a:spAutoFit/>
              </a:bodyPr>
              <a:lstStyle/>
              <a:p>
                <a:pPr>
                  <a:defRPr sz="1000" b="1">
                    <a:solidFill>
                      <a:sysClr val="windowText" lastClr="000000"/>
                    </a:solidFill>
                    <a:latin typeface="Arial" panose="020B0604020202020204" pitchFamily="34" charset="0"/>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'https://camh-my.sharepoint.com/personal/patrycja_szkudlarek_camh_ca/Documents/Predictive Care Lab/[test 2.xlsx]Sheet1'!$A$57:$A$69</c:f>
              <c:strCache>
                <c:ptCount val="13"/>
                <c:pt idx="0">
                  <c:v>Marital Status</c:v>
                </c:pt>
                <c:pt idx="1">
                  <c:v>Education</c:v>
                </c:pt>
                <c:pt idx="2">
                  <c:v>Citizenship</c:v>
                </c:pt>
                <c:pt idx="3">
                  <c:v>Gender</c:v>
                </c:pt>
                <c:pt idx="4">
                  <c:v>Income</c:v>
                </c:pt>
                <c:pt idx="5">
                  <c:v>Sexual Orientation</c:v>
                </c:pt>
                <c:pt idx="6">
                  <c:v>Housing</c:v>
                </c:pt>
                <c:pt idx="7">
                  <c:v>Born in Canada</c:v>
                </c:pt>
                <c:pt idx="8">
                  <c:v>Ethnicity</c:v>
                </c:pt>
                <c:pt idx="9">
                  <c:v>Language</c:v>
                </c:pt>
                <c:pt idx="10">
                  <c:v>Age</c:v>
                </c:pt>
                <c:pt idx="11">
                  <c:v>Sex</c:v>
                </c:pt>
                <c:pt idx="12">
                  <c:v>Disability</c:v>
                </c:pt>
              </c:strCache>
            </c:strRef>
          </c:cat>
          <c:val>
            <c:numRef>
              <c:f>'https://camh-my.sharepoint.com/personal/patrycja_szkudlarek_camh_ca/Documents/Predictive Care Lab/[test 2.xlsx]Sheet1'!$C$57:$C$69</c:f>
              <c:numCache>
                <c:formatCode>0%</c:formatCode>
                <c:ptCount val="13"/>
                <c:pt idx="0">
                  <c:v>0.5317051960286977</c:v>
                </c:pt>
                <c:pt idx="1">
                  <c:v>0.54996738894122765</c:v>
                </c:pt>
                <c:pt idx="2">
                  <c:v>0.50010870352924119</c:v>
                </c:pt>
                <c:pt idx="3">
                  <c:v>0.54373505326472937</c:v>
                </c:pt>
                <c:pt idx="4">
                  <c:v>0.47851293571997972</c:v>
                </c:pt>
                <c:pt idx="5">
                  <c:v>0.40734835857670848</c:v>
                </c:pt>
                <c:pt idx="6">
                  <c:v>0.39604319153561851</c:v>
                </c:pt>
                <c:pt idx="7">
                  <c:v>0.38814406841075438</c:v>
                </c:pt>
                <c:pt idx="8">
                  <c:v>0.13805348213638668</c:v>
                </c:pt>
                <c:pt idx="9" formatCode="0.00%">
                  <c:v>1.449380389883325E-4</c:v>
                </c:pt>
                <c:pt idx="10">
                  <c:v>0</c:v>
                </c:pt>
                <c:pt idx="11">
                  <c:v>0</c:v>
                </c:pt>
                <c:pt idx="12">
                  <c:v>0</c:v>
                </c:pt>
              </c:numCache>
            </c:numRef>
          </c:val>
          <c:extLst>
            <c:ext xmlns:c16="http://schemas.microsoft.com/office/drawing/2014/chart" uri="{C3380CC4-5D6E-409C-BE32-E72D297353CC}">
              <c16:uniqueId val="{0000002E-45F1-4EA8-81CA-290797B45464}"/>
            </c:ext>
          </c:extLst>
        </c:ser>
        <c:ser>
          <c:idx val="2"/>
          <c:order val="2"/>
          <c:tx>
            <c:strRef>
              <c:f>'https://camh-my.sharepoint.com/personal/patrycja_szkudlarek_camh_ca/Documents/Predictive Care Lab/[test 2.xlsx]Sheet1'!$D$56</c:f>
              <c:strCache>
                <c:ptCount val="1"/>
                <c:pt idx="0">
                  <c:v>ED (n=6,993)</c:v>
                </c:pt>
              </c:strCache>
            </c:strRef>
          </c:tx>
          <c:spPr>
            <a:solidFill>
              <a:srgbClr val="6A2788"/>
            </a:solidFill>
          </c:spPr>
          <c:invertIfNegative val="0"/>
          <c:dLbls>
            <c:dLbl>
              <c:idx val="0"/>
              <c:layout>
                <c:manualLayout>
                  <c:x val="3.0112923462986014E-3"/>
                  <c:y val="-6.2417223290111568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F-45F1-4EA8-81CA-290797B45464}"/>
                </c:ext>
              </c:extLst>
            </c:dLbl>
            <c:dLbl>
              <c:idx val="1"/>
              <c:layout>
                <c:manualLayout>
                  <c:x val="4.0150564617314928E-3"/>
                  <c:y val="-3.2880436907530178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0-45F1-4EA8-81CA-290797B45464}"/>
                </c:ext>
              </c:extLst>
            </c:dLbl>
            <c:dLbl>
              <c:idx val="2"/>
              <c:layout>
                <c:manualLayout>
                  <c:x val="3.01129234629862E-3"/>
                  <c:y val="-5.670448993328049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1-45F1-4EA8-81CA-290797B45464}"/>
                </c:ext>
              </c:extLst>
            </c:dLbl>
            <c:dLbl>
              <c:idx val="3"/>
              <c:layout>
                <c:manualLayout>
                  <c:x val="2.0075282308657464E-3"/>
                  <c:y val="-7.1473607171891442E-3"/>
                </c:manualLayout>
              </c:layout>
              <c:spPr>
                <a:noFill/>
                <a:ln>
                  <a:noFill/>
                </a:ln>
                <a:effectLst/>
              </c:spPr>
              <c:txPr>
                <a:bodyPr wrap="square" lIns="38100" tIns="19050" rIns="38100" bIns="19050" anchor="ctr">
                  <a:spAutoFit/>
                </a:bodyPr>
                <a:lstStyle/>
                <a:p>
                  <a:pPr>
                    <a:defRPr sz="1000" b="1">
                      <a:solidFill>
                        <a:srgbClr val="FF0000"/>
                      </a:solidFill>
                      <a:latin typeface="Arial" panose="020B0604020202020204" pitchFamily="34" charset="0"/>
                      <a:cs typeface="Arial" panose="020B0604020202020204"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2-45F1-4EA8-81CA-290797B45464}"/>
                </c:ext>
              </c:extLst>
            </c:dLbl>
            <c:dLbl>
              <c:idx val="4"/>
              <c:layout>
                <c:manualLayout>
                  <c:x val="3.01129234629862E-3"/>
                  <c:y val="-2.9258752211602538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3-45F1-4EA8-81CA-290797B45464}"/>
                </c:ext>
              </c:extLst>
            </c:dLbl>
            <c:dLbl>
              <c:idx val="5"/>
              <c:layout>
                <c:manualLayout>
                  <c:x val="2.0075282308657464E-3"/>
                  <c:y val="-6.6040356080681074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4-45F1-4EA8-81CA-290797B45464}"/>
                </c:ext>
              </c:extLst>
            </c:dLbl>
            <c:dLbl>
              <c:idx val="6"/>
              <c:layout>
                <c:manualLayout>
                  <c:x val="3.0112923462985463E-3"/>
                  <c:y val="-8.624127631586256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5-45F1-4EA8-81CA-290797B45464}"/>
                </c:ext>
              </c:extLst>
            </c:dLbl>
            <c:dLbl>
              <c:idx val="7"/>
              <c:layout>
                <c:manualLayout>
                  <c:x val="3.01129234629862E-3"/>
                  <c:y val="-4.7649554146141802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6-45F1-4EA8-81CA-290797B45464}"/>
                </c:ext>
              </c:extLst>
            </c:dLbl>
            <c:dLbl>
              <c:idx val="8"/>
              <c:layout>
                <c:manualLayout>
                  <c:x val="3.0183831762414827E-3"/>
                  <c:y val="-4.9458977708747541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7-45F1-4EA8-81CA-290797B45464}"/>
                </c:ext>
              </c:extLst>
            </c:dLbl>
            <c:dLbl>
              <c:idx val="9"/>
              <c:layout>
                <c:manualLayout>
                  <c:x val="6.4726436477465258E-6"/>
                  <c:y val="-7.8995803352504817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8-45F1-4EA8-81CA-290797B45464}"/>
                </c:ext>
              </c:extLst>
            </c:dLbl>
            <c:dLbl>
              <c:idx val="10"/>
              <c:delete val="1"/>
              <c:extLst>
                <c:ext xmlns:c15="http://schemas.microsoft.com/office/drawing/2012/chart" uri="{CE6537A1-D6FC-4f65-9D91-7224C49458BB}"/>
                <c:ext xmlns:c16="http://schemas.microsoft.com/office/drawing/2014/chart" uri="{C3380CC4-5D6E-409C-BE32-E72D297353CC}">
                  <c16:uniqueId val="{00000039-45F1-4EA8-81CA-290797B45464}"/>
                </c:ext>
              </c:extLst>
            </c:dLbl>
            <c:dLbl>
              <c:idx val="11"/>
              <c:delete val="1"/>
              <c:extLst>
                <c:ext xmlns:c15="http://schemas.microsoft.com/office/drawing/2012/chart" uri="{CE6537A1-D6FC-4f65-9D91-7224C49458BB}"/>
                <c:ext xmlns:c16="http://schemas.microsoft.com/office/drawing/2014/chart" uri="{C3380CC4-5D6E-409C-BE32-E72D297353CC}">
                  <c16:uniqueId val="{0000003A-45F1-4EA8-81CA-290797B45464}"/>
                </c:ext>
              </c:extLst>
            </c:dLbl>
            <c:dLbl>
              <c:idx val="12"/>
              <c:delete val="1"/>
              <c:extLst>
                <c:ext xmlns:c15="http://schemas.microsoft.com/office/drawing/2012/chart" uri="{CE6537A1-D6FC-4f65-9D91-7224C49458BB}"/>
                <c:ext xmlns:c16="http://schemas.microsoft.com/office/drawing/2014/chart" uri="{C3380CC4-5D6E-409C-BE32-E72D297353CC}">
                  <c16:uniqueId val="{0000003B-45F1-4EA8-81CA-290797B45464}"/>
                </c:ext>
              </c:extLst>
            </c:dLbl>
            <c:spPr>
              <a:noFill/>
              <a:ln>
                <a:noFill/>
              </a:ln>
              <a:effectLst/>
            </c:spPr>
            <c:txPr>
              <a:bodyPr wrap="square" lIns="38100" tIns="19050" rIns="38100" bIns="19050" anchor="ctr">
                <a:spAutoFit/>
              </a:bodyPr>
              <a:lstStyle/>
              <a:p>
                <a:pPr>
                  <a:defRPr sz="1000" b="1">
                    <a:solidFill>
                      <a:sysClr val="windowText" lastClr="000000"/>
                    </a:solidFill>
                    <a:latin typeface="Arial" panose="020B0604020202020204" pitchFamily="34" charset="0"/>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'https://camh-my.sharepoint.com/personal/patrycja_szkudlarek_camh_ca/Documents/Predictive Care Lab/[test 2.xlsx]Sheet1'!$A$57:$A$69</c:f>
              <c:strCache>
                <c:ptCount val="13"/>
                <c:pt idx="0">
                  <c:v>Marital Status</c:v>
                </c:pt>
                <c:pt idx="1">
                  <c:v>Education</c:v>
                </c:pt>
                <c:pt idx="2">
                  <c:v>Citizenship</c:v>
                </c:pt>
                <c:pt idx="3">
                  <c:v>Gender</c:v>
                </c:pt>
                <c:pt idx="4">
                  <c:v>Income</c:v>
                </c:pt>
                <c:pt idx="5">
                  <c:v>Sexual Orientation</c:v>
                </c:pt>
                <c:pt idx="6">
                  <c:v>Housing</c:v>
                </c:pt>
                <c:pt idx="7">
                  <c:v>Born in Canada</c:v>
                </c:pt>
                <c:pt idx="8">
                  <c:v>Ethnicity</c:v>
                </c:pt>
                <c:pt idx="9">
                  <c:v>Language</c:v>
                </c:pt>
                <c:pt idx="10">
                  <c:v>Age</c:v>
                </c:pt>
                <c:pt idx="11">
                  <c:v>Sex</c:v>
                </c:pt>
                <c:pt idx="12">
                  <c:v>Disability</c:v>
                </c:pt>
              </c:strCache>
            </c:strRef>
          </c:cat>
          <c:val>
            <c:numRef>
              <c:f>'https://camh-my.sharepoint.com/personal/patrycja_szkudlarek_camh_ca/Documents/Predictive Care Lab/[test 2.xlsx]Sheet1'!$D$57:$D$69</c:f>
              <c:numCache>
                <c:formatCode>0%</c:formatCode>
                <c:ptCount val="13"/>
                <c:pt idx="0">
                  <c:v>0.23866723866723866</c:v>
                </c:pt>
                <c:pt idx="1">
                  <c:v>0.2483912483912484</c:v>
                </c:pt>
                <c:pt idx="2">
                  <c:v>0.20506220506220507</c:v>
                </c:pt>
                <c:pt idx="3">
                  <c:v>0.27413127413127414</c:v>
                </c:pt>
                <c:pt idx="4">
                  <c:v>0.24781924781924783</c:v>
                </c:pt>
                <c:pt idx="5">
                  <c:v>0.19047619047619047</c:v>
                </c:pt>
                <c:pt idx="6">
                  <c:v>0.17860717860717862</c:v>
                </c:pt>
                <c:pt idx="7">
                  <c:v>0.17260117260117261</c:v>
                </c:pt>
                <c:pt idx="8">
                  <c:v>7.2358072358072359E-2</c:v>
                </c:pt>
                <c:pt idx="9">
                  <c:v>5.3339053339053338E-2</c:v>
                </c:pt>
                <c:pt idx="10">
                  <c:v>0</c:v>
                </c:pt>
                <c:pt idx="11">
                  <c:v>0</c:v>
                </c:pt>
                <c:pt idx="12">
                  <c:v>0</c:v>
                </c:pt>
              </c:numCache>
            </c:numRef>
          </c:val>
          <c:extLst>
            <c:ext xmlns:c16="http://schemas.microsoft.com/office/drawing/2014/chart" uri="{C3380CC4-5D6E-409C-BE32-E72D297353CC}">
              <c16:uniqueId val="{0000003C-45F1-4EA8-81CA-290797B45464}"/>
            </c:ext>
          </c:extLst>
        </c:ser>
        <c:dLbls>
          <c:showLegendKey val="0"/>
          <c:showVal val="0"/>
          <c:showCatName val="0"/>
          <c:showSerName val="0"/>
          <c:showPercent val="0"/>
          <c:showBubbleSize val="0"/>
        </c:dLbls>
        <c:gapWidth val="200"/>
        <c:overlap val="-15"/>
        <c:axId val="1153255807"/>
        <c:axId val="1153259167"/>
      </c:barChart>
      <c:catAx>
        <c:axId val="1153255807"/>
        <c:scaling>
          <c:orientation val="minMax"/>
        </c:scaling>
        <c:delete val="0"/>
        <c:axPos val="b"/>
        <c:numFmt formatCode="General" sourceLinked="1"/>
        <c:majorTickMark val="none"/>
        <c:minorTickMark val="out"/>
        <c:tickLblPos val="nextTo"/>
        <c:spPr>
          <a:noFill/>
          <a:ln w="9525" cap="flat" cmpd="sng" algn="ctr">
            <a:solidFill>
              <a:schemeClr val="tx1">
                <a:lumMod val="15000"/>
                <a:lumOff val="85000"/>
              </a:schemeClr>
            </a:solidFill>
            <a:round/>
          </a:ln>
          <a:effectLst/>
        </c:spPr>
        <c:txPr>
          <a:bodyPr rot="-2280000" spcFirstLastPara="1" vertOverflow="ellipsis" vert="horz" wrap="square" anchor="ctr" anchorCtr="1"/>
          <a:lstStyle/>
          <a:p>
            <a:pPr>
              <a:defRPr sz="15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1153259167"/>
        <c:crosses val="autoZero"/>
        <c:auto val="1"/>
        <c:lblAlgn val="ctr"/>
        <c:lblOffset val="100"/>
        <c:noMultiLvlLbl val="0"/>
      </c:catAx>
      <c:valAx>
        <c:axId val="1153259167"/>
        <c:scaling>
          <c:orientation val="minMax"/>
          <c:max val="1"/>
          <c:min val="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5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1153255807"/>
        <c:crosses val="autoZero"/>
        <c:crossBetween val="between"/>
        <c:majorUnit val="0.2"/>
        <c:minorUnit val="0.1"/>
      </c:valAx>
    </c:plotArea>
    <c:legend>
      <c:legendPos val="b"/>
      <c:layout>
        <c:manualLayout>
          <c:xMode val="edge"/>
          <c:yMode val="edge"/>
          <c:x val="0.2236171469783341"/>
          <c:y val="0.92939582885027372"/>
          <c:w val="0.56639348493924979"/>
          <c:h val="5.2906123750167393E-2"/>
        </c:manualLayout>
      </c:layout>
      <c:overlay val="0"/>
      <c:txPr>
        <a:bodyPr/>
        <a:lstStyle/>
        <a:p>
          <a:pPr>
            <a:defRPr sz="2000" b="0">
              <a:latin typeface="Arial" panose="020B0604020202020204" pitchFamily="34" charset="0"/>
              <a:cs typeface="Arial" panose="020B0604020202020204" pitchFamily="34" charset="0"/>
            </a:defRPr>
          </a:pPr>
          <a:endParaRPr lang="en-US"/>
        </a:p>
      </c:txPr>
    </c:legend>
    <c:plotVisOnly val="1"/>
    <c:dispBlanksAs val="gap"/>
    <c:showDLblsOverMax val="0"/>
  </c:chart>
  <c:txPr>
    <a:bodyPr/>
    <a:lstStyle/>
    <a:p>
      <a:pPr>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316"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316"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316"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316"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316"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316"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316"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316"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316"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2" name="Shape 572"/>
        <p:cNvGrpSpPr/>
        <p:nvPr/>
      </p:nvGrpSpPr>
      <p:grpSpPr>
        <a:xfrm>
          <a:off x="0" y="0"/>
          <a:ext cx="0" cy="0"/>
          <a:chOff x="0" y="0"/>
          <a:chExt cx="0" cy="0"/>
        </a:xfrm>
      </p:grpSpPr>
      <p:sp>
        <p:nvSpPr>
          <p:cNvPr id="573" name="Google Shape;573;p1:notes"/>
          <p:cNvSpPr/>
          <p:nvPr>
            <p:ph idx="2" type="sldImg"/>
          </p:nvPr>
        </p:nvSpPr>
        <p:spPr>
          <a:xfrm>
            <a:off x="547688" y="685800"/>
            <a:ext cx="57626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4" name="Google Shape;574;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Calibri"/>
              <a:buNone/>
            </a:pPr>
            <a:r>
              <a:t/>
            </a:r>
            <a:endParaRPr sz="130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7" name="Shape 927"/>
        <p:cNvGrpSpPr/>
        <p:nvPr/>
      </p:nvGrpSpPr>
      <p:grpSpPr>
        <a:xfrm>
          <a:off x="0" y="0"/>
          <a:ext cx="0" cy="0"/>
          <a:chOff x="0" y="0"/>
          <a:chExt cx="0" cy="0"/>
        </a:xfrm>
      </p:grpSpPr>
      <p:sp>
        <p:nvSpPr>
          <p:cNvPr id="928" name="Google Shape;928;p10:notes"/>
          <p:cNvSpPr/>
          <p:nvPr>
            <p:ph idx="2" type="sldImg"/>
          </p:nvPr>
        </p:nvSpPr>
        <p:spPr>
          <a:xfrm>
            <a:off x="2414588" y="512763"/>
            <a:ext cx="431482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29" name="Google Shape;929;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With these issues in mind, we approached this issue as an open ended doube-diamond design process. The first phase of this project was designed to collect “user stories” about how a health equity dashboard might be used by various stakeholders at CAMH and what they would need to use it successfully. </a:t>
            </a:r>
            <a:endParaRPr/>
          </a:p>
          <a:p>
            <a:pPr indent="0" lvl="0" marL="0" rtl="0" algn="l">
              <a:spcBef>
                <a:spcPts val="0"/>
              </a:spcBef>
              <a:spcAft>
                <a:spcPts val="0"/>
              </a:spcAft>
              <a:buNone/>
            </a:pPr>
            <a:r>
              <a:rPr lang="en-US"/>
              <a:t>So at this stage we are leaving the problem space and moving to the solution space. As a result, today’s presentation will review briefly what we’ve learned today –much of it is covered in the report we circulated previously – and will focus on a few core problems that require solutions. </a:t>
            </a:r>
            <a:br>
              <a:rPr lang="en-US"/>
            </a:br>
            <a:br>
              <a:rPr lang="en-US"/>
            </a:br>
            <a:r>
              <a:rPr lang="en-US"/>
              <a:t>Focus more on the process </a:t>
            </a:r>
            <a:br>
              <a:rPr lang="en-US"/>
            </a:br>
            <a:r>
              <a:rPr lang="en-US"/>
              <a:t>-identify stakeholders</a:t>
            </a:r>
            <a:br>
              <a:rPr lang="en-US"/>
            </a:br>
            <a:r>
              <a:rPr lang="en-US"/>
              <a:t>-introduce prototype 1</a:t>
            </a:r>
            <a:br>
              <a:rPr lang="en-US"/>
            </a:br>
            <a:r>
              <a:rPr lang="en-US"/>
              <a:t>-gather user stories/requirements</a:t>
            </a:r>
            <a:br>
              <a:rPr lang="en-US"/>
            </a:br>
            <a:r>
              <a:rPr lang="en-US"/>
              <a:t>-identify feedback used to inform prototype 2</a:t>
            </a:r>
            <a:br>
              <a:rPr lang="en-US"/>
            </a:br>
            <a:endParaRPr/>
          </a:p>
        </p:txBody>
      </p:sp>
      <p:sp>
        <p:nvSpPr>
          <p:cNvPr id="930" name="Google Shape;930;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7" name="Shape 947"/>
        <p:cNvGrpSpPr/>
        <p:nvPr/>
      </p:nvGrpSpPr>
      <p:grpSpPr>
        <a:xfrm>
          <a:off x="0" y="0"/>
          <a:ext cx="0" cy="0"/>
          <a:chOff x="0" y="0"/>
          <a:chExt cx="0" cy="0"/>
        </a:xfrm>
      </p:grpSpPr>
      <p:sp>
        <p:nvSpPr>
          <p:cNvPr id="948" name="Google Shape;948;p11: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49" name="Google Shape;949;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300"/>
          </a:p>
        </p:txBody>
      </p:sp>
      <p:sp>
        <p:nvSpPr>
          <p:cNvPr id="950" name="Google Shape;950;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4" name="Shape 954"/>
        <p:cNvGrpSpPr/>
        <p:nvPr/>
      </p:nvGrpSpPr>
      <p:grpSpPr>
        <a:xfrm>
          <a:off x="0" y="0"/>
          <a:ext cx="0" cy="0"/>
          <a:chOff x="0" y="0"/>
          <a:chExt cx="0" cy="0"/>
        </a:xfrm>
      </p:grpSpPr>
      <p:sp>
        <p:nvSpPr>
          <p:cNvPr id="955" name="Google Shape;955;p12: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56" name="Google Shape;956;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1300"/>
              <a:t>https://www.ottawapublichealth.ca/en/reports-research-and-statistics/mental-health-addictions-and-substance-use-health-in-the-community.aspx</a:t>
            </a:r>
            <a:endParaRPr sz="1300"/>
          </a:p>
        </p:txBody>
      </p:sp>
      <p:sp>
        <p:nvSpPr>
          <p:cNvPr id="957" name="Google Shape;957;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3" name="Shape 963"/>
        <p:cNvGrpSpPr/>
        <p:nvPr/>
      </p:nvGrpSpPr>
      <p:grpSpPr>
        <a:xfrm>
          <a:off x="0" y="0"/>
          <a:ext cx="0" cy="0"/>
          <a:chOff x="0" y="0"/>
          <a:chExt cx="0" cy="0"/>
        </a:xfrm>
      </p:grpSpPr>
      <p:sp>
        <p:nvSpPr>
          <p:cNvPr id="964" name="Google Shape;964;p13: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65" name="Google Shape;965;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1300"/>
              <a:t>https://tableau.stanford.edu/t/IRDS/views/DEIWorkbook-Demographics/IdentityandBackground?%3Aembed=y</a:t>
            </a:r>
            <a:endParaRPr/>
          </a:p>
        </p:txBody>
      </p:sp>
      <p:sp>
        <p:nvSpPr>
          <p:cNvPr id="966" name="Google Shape;966;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3" name="Shape 973"/>
        <p:cNvGrpSpPr/>
        <p:nvPr/>
      </p:nvGrpSpPr>
      <p:grpSpPr>
        <a:xfrm>
          <a:off x="0" y="0"/>
          <a:ext cx="0" cy="0"/>
          <a:chOff x="0" y="0"/>
          <a:chExt cx="0" cy="0"/>
        </a:xfrm>
      </p:grpSpPr>
      <p:sp>
        <p:nvSpPr>
          <p:cNvPr id="974" name="Google Shape;974;p15: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75" name="Google Shape;975;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https://insights.infoway-inforoute.ca/digital-health-equity-dashboard</a:t>
            </a:r>
            <a:endParaRPr/>
          </a:p>
        </p:txBody>
      </p:sp>
      <p:sp>
        <p:nvSpPr>
          <p:cNvPr id="976" name="Google Shape;976;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4" name="Shape 984"/>
        <p:cNvGrpSpPr/>
        <p:nvPr/>
      </p:nvGrpSpPr>
      <p:grpSpPr>
        <a:xfrm>
          <a:off x="0" y="0"/>
          <a:ext cx="0" cy="0"/>
          <a:chOff x="0" y="0"/>
          <a:chExt cx="0" cy="0"/>
        </a:xfrm>
      </p:grpSpPr>
      <p:sp>
        <p:nvSpPr>
          <p:cNvPr id="985" name="Google Shape;985;p14: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86" name="Google Shape;986;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1300"/>
              <a:t>https://211ontario.ca/211-data/bi/</a:t>
            </a:r>
            <a:endParaRPr/>
          </a:p>
        </p:txBody>
      </p:sp>
      <p:sp>
        <p:nvSpPr>
          <p:cNvPr id="987" name="Google Shape;987;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8" name="Shape 998"/>
        <p:cNvGrpSpPr/>
        <p:nvPr/>
      </p:nvGrpSpPr>
      <p:grpSpPr>
        <a:xfrm>
          <a:off x="0" y="0"/>
          <a:ext cx="0" cy="0"/>
          <a:chOff x="0" y="0"/>
          <a:chExt cx="0" cy="0"/>
        </a:xfrm>
      </p:grpSpPr>
      <p:sp>
        <p:nvSpPr>
          <p:cNvPr id="999" name="Google Shape;999;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00" name="Google Shape;1000;p16: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4" name="Shape 1004"/>
        <p:cNvGrpSpPr/>
        <p:nvPr/>
      </p:nvGrpSpPr>
      <p:grpSpPr>
        <a:xfrm>
          <a:off x="0" y="0"/>
          <a:ext cx="0" cy="0"/>
          <a:chOff x="0" y="0"/>
          <a:chExt cx="0" cy="0"/>
        </a:xfrm>
      </p:grpSpPr>
      <p:sp>
        <p:nvSpPr>
          <p:cNvPr id="1005" name="Google Shape;1005;p17:notes"/>
          <p:cNvSpPr/>
          <p:nvPr>
            <p:ph idx="2" type="sldImg"/>
          </p:nvPr>
        </p:nvSpPr>
        <p:spPr>
          <a:xfrm>
            <a:off x="547688" y="685800"/>
            <a:ext cx="57626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6" name="Google Shape;1006;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316"/>
              <a:buFont typeface="Calibri"/>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0" name="Shape 1290"/>
        <p:cNvGrpSpPr/>
        <p:nvPr/>
      </p:nvGrpSpPr>
      <p:grpSpPr>
        <a:xfrm>
          <a:off x="0" y="0"/>
          <a:ext cx="0" cy="0"/>
          <a:chOff x="0" y="0"/>
          <a:chExt cx="0" cy="0"/>
        </a:xfrm>
      </p:grpSpPr>
      <p:sp>
        <p:nvSpPr>
          <p:cNvPr id="1291" name="Google Shape;1291;p18:notes"/>
          <p:cNvSpPr/>
          <p:nvPr>
            <p:ph idx="2" type="sldImg"/>
          </p:nvPr>
        </p:nvSpPr>
        <p:spPr>
          <a:xfrm>
            <a:off x="547688" y="685800"/>
            <a:ext cx="57626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92" name="Google Shape;1292;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316"/>
              <a:buFont typeface="Calibri"/>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2" name="Shape 1512"/>
        <p:cNvGrpSpPr/>
        <p:nvPr/>
      </p:nvGrpSpPr>
      <p:grpSpPr>
        <a:xfrm>
          <a:off x="0" y="0"/>
          <a:ext cx="0" cy="0"/>
          <a:chOff x="0" y="0"/>
          <a:chExt cx="0" cy="0"/>
        </a:xfrm>
      </p:grpSpPr>
      <p:sp>
        <p:nvSpPr>
          <p:cNvPr id="1513" name="Google Shape;1513;p19:notes"/>
          <p:cNvSpPr/>
          <p:nvPr>
            <p:ph idx="2" type="sldImg"/>
          </p:nvPr>
        </p:nvSpPr>
        <p:spPr>
          <a:xfrm>
            <a:off x="547688" y="685800"/>
            <a:ext cx="57626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14" name="Google Shape;1514;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316"/>
              <a:buFont typeface="Calibri"/>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5" name="Shape 835"/>
        <p:cNvGrpSpPr/>
        <p:nvPr/>
      </p:nvGrpSpPr>
      <p:grpSpPr>
        <a:xfrm>
          <a:off x="0" y="0"/>
          <a:ext cx="0" cy="0"/>
          <a:chOff x="0" y="0"/>
          <a:chExt cx="0" cy="0"/>
        </a:xfrm>
      </p:grpSpPr>
      <p:sp>
        <p:nvSpPr>
          <p:cNvPr id="836" name="Google Shape;836;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37" name="Google Shape;837;p2: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5" name="Shape 1805"/>
        <p:cNvGrpSpPr/>
        <p:nvPr/>
      </p:nvGrpSpPr>
      <p:grpSpPr>
        <a:xfrm>
          <a:off x="0" y="0"/>
          <a:ext cx="0" cy="0"/>
          <a:chOff x="0" y="0"/>
          <a:chExt cx="0" cy="0"/>
        </a:xfrm>
      </p:grpSpPr>
      <p:sp>
        <p:nvSpPr>
          <p:cNvPr id="1806" name="Google Shape;1806;p20:notes"/>
          <p:cNvSpPr/>
          <p:nvPr>
            <p:ph idx="2" type="sldImg"/>
          </p:nvPr>
        </p:nvSpPr>
        <p:spPr>
          <a:xfrm>
            <a:off x="547688" y="685800"/>
            <a:ext cx="57626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07" name="Google Shape;1807;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316"/>
              <a:buFont typeface="Calibri"/>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1" name="Shape 2101"/>
        <p:cNvGrpSpPr/>
        <p:nvPr/>
      </p:nvGrpSpPr>
      <p:grpSpPr>
        <a:xfrm>
          <a:off x="0" y="0"/>
          <a:ext cx="0" cy="0"/>
          <a:chOff x="0" y="0"/>
          <a:chExt cx="0" cy="0"/>
        </a:xfrm>
      </p:grpSpPr>
      <p:sp>
        <p:nvSpPr>
          <p:cNvPr id="2102" name="Google Shape;2102;p21:notes"/>
          <p:cNvSpPr/>
          <p:nvPr>
            <p:ph idx="2" type="sldImg"/>
          </p:nvPr>
        </p:nvSpPr>
        <p:spPr>
          <a:xfrm>
            <a:off x="547688" y="685800"/>
            <a:ext cx="57626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03" name="Google Shape;2103;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316"/>
              <a:buFont typeface="Calibri"/>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7" name="Shape 2397"/>
        <p:cNvGrpSpPr/>
        <p:nvPr/>
      </p:nvGrpSpPr>
      <p:grpSpPr>
        <a:xfrm>
          <a:off x="0" y="0"/>
          <a:ext cx="0" cy="0"/>
          <a:chOff x="0" y="0"/>
          <a:chExt cx="0" cy="0"/>
        </a:xfrm>
      </p:grpSpPr>
      <p:sp>
        <p:nvSpPr>
          <p:cNvPr id="2398" name="Google Shape;2398;p22:notes"/>
          <p:cNvSpPr/>
          <p:nvPr>
            <p:ph idx="2" type="sldImg"/>
          </p:nvPr>
        </p:nvSpPr>
        <p:spPr>
          <a:xfrm>
            <a:off x="547688" y="685800"/>
            <a:ext cx="57626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99" name="Google Shape;2399;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316"/>
              <a:buFont typeface="Calibri"/>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5" name="Shape 845"/>
        <p:cNvGrpSpPr/>
        <p:nvPr/>
      </p:nvGrpSpPr>
      <p:grpSpPr>
        <a:xfrm>
          <a:off x="0" y="0"/>
          <a:ext cx="0" cy="0"/>
          <a:chOff x="0" y="0"/>
          <a:chExt cx="0" cy="0"/>
        </a:xfrm>
      </p:grpSpPr>
      <p:sp>
        <p:nvSpPr>
          <p:cNvPr id="846" name="Google Shape;846;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47" name="Google Shape;847;p3: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2" name="Shape 852"/>
        <p:cNvGrpSpPr/>
        <p:nvPr/>
      </p:nvGrpSpPr>
      <p:grpSpPr>
        <a:xfrm>
          <a:off x="0" y="0"/>
          <a:ext cx="0" cy="0"/>
          <a:chOff x="0" y="0"/>
          <a:chExt cx="0" cy="0"/>
        </a:xfrm>
      </p:grpSpPr>
      <p:sp>
        <p:nvSpPr>
          <p:cNvPr id="853" name="Google Shape;853;p4:notes"/>
          <p:cNvSpPr/>
          <p:nvPr>
            <p:ph idx="2" type="sldImg"/>
          </p:nvPr>
        </p:nvSpPr>
        <p:spPr>
          <a:xfrm>
            <a:off x="2414588" y="512763"/>
            <a:ext cx="431482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54" name="Google Shape;854;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171450" lvl="0" marL="171450" rtl="0" algn="l">
              <a:spcBef>
                <a:spcPts val="0"/>
              </a:spcBef>
              <a:spcAft>
                <a:spcPts val="0"/>
              </a:spcAft>
              <a:buClr>
                <a:schemeClr val="dk1"/>
              </a:buClr>
              <a:buSzPts val="1300"/>
              <a:buFont typeface="Calibri"/>
              <a:buChar char="-"/>
            </a:pPr>
            <a:r>
              <a:rPr lang="en-US"/>
              <a:t>Serious problem with data quality and completeness. This raises a number of questions for the dashboard moving forward.</a:t>
            </a:r>
            <a:endParaRPr/>
          </a:p>
          <a:p>
            <a:pPr indent="-171450" lvl="0" marL="171450" rtl="0" algn="l">
              <a:spcBef>
                <a:spcPts val="0"/>
              </a:spcBef>
              <a:spcAft>
                <a:spcPts val="0"/>
              </a:spcAft>
              <a:buClr>
                <a:schemeClr val="dk1"/>
              </a:buClr>
              <a:buSzPts val="1300"/>
              <a:buFont typeface="Calibri"/>
              <a:buChar char="-"/>
            </a:pPr>
            <a:r>
              <a:rPr lang="en-US"/>
              <a:t>1) How do we improve data quality while also ensuring the data is easily collected and accurately self-reported by clients?</a:t>
            </a:r>
            <a:endParaRPr/>
          </a:p>
        </p:txBody>
      </p:sp>
      <p:sp>
        <p:nvSpPr>
          <p:cNvPr id="855" name="Google Shape;855;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5" name="Shape 865"/>
        <p:cNvGrpSpPr/>
        <p:nvPr/>
      </p:nvGrpSpPr>
      <p:grpSpPr>
        <a:xfrm>
          <a:off x="0" y="0"/>
          <a:ext cx="0" cy="0"/>
          <a:chOff x="0" y="0"/>
          <a:chExt cx="0" cy="0"/>
        </a:xfrm>
      </p:grpSpPr>
      <p:sp>
        <p:nvSpPr>
          <p:cNvPr id="866" name="Google Shape;866;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67" name="Google Shape;867;p5:notes"/>
          <p:cNvSpPr/>
          <p:nvPr>
            <p:ph idx="2" type="sldImg"/>
          </p:nvPr>
        </p:nvSpPr>
        <p:spPr>
          <a:xfrm>
            <a:off x="836613" y="1143000"/>
            <a:ext cx="5184775"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2" name="Shape 872"/>
        <p:cNvGrpSpPr/>
        <p:nvPr/>
      </p:nvGrpSpPr>
      <p:grpSpPr>
        <a:xfrm>
          <a:off x="0" y="0"/>
          <a:ext cx="0" cy="0"/>
          <a:chOff x="0" y="0"/>
          <a:chExt cx="0" cy="0"/>
        </a:xfrm>
      </p:grpSpPr>
      <p:sp>
        <p:nvSpPr>
          <p:cNvPr id="873" name="Google Shape;873;p6:notes"/>
          <p:cNvSpPr/>
          <p:nvPr>
            <p:ph idx="2" type="sldImg"/>
          </p:nvPr>
        </p:nvSpPr>
        <p:spPr>
          <a:xfrm>
            <a:off x="2414588" y="512763"/>
            <a:ext cx="431482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4" name="Google Shape;874;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5" name="Google Shape;875;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2" name="Shape 882"/>
        <p:cNvGrpSpPr/>
        <p:nvPr/>
      </p:nvGrpSpPr>
      <p:grpSpPr>
        <a:xfrm>
          <a:off x="0" y="0"/>
          <a:ext cx="0" cy="0"/>
          <a:chOff x="0" y="0"/>
          <a:chExt cx="0" cy="0"/>
        </a:xfrm>
      </p:grpSpPr>
      <p:sp>
        <p:nvSpPr>
          <p:cNvPr id="883" name="Google Shape;883;p7:notes"/>
          <p:cNvSpPr/>
          <p:nvPr>
            <p:ph idx="2" type="sldImg"/>
          </p:nvPr>
        </p:nvSpPr>
        <p:spPr>
          <a:xfrm>
            <a:off x="2414588" y="512763"/>
            <a:ext cx="431482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4" name="Google Shape;884;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85" name="Google Shape;885;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2" name="Shape 892"/>
        <p:cNvGrpSpPr/>
        <p:nvPr/>
      </p:nvGrpSpPr>
      <p:grpSpPr>
        <a:xfrm>
          <a:off x="0" y="0"/>
          <a:ext cx="0" cy="0"/>
          <a:chOff x="0" y="0"/>
          <a:chExt cx="0" cy="0"/>
        </a:xfrm>
      </p:grpSpPr>
      <p:sp>
        <p:nvSpPr>
          <p:cNvPr id="893" name="Google Shape;893;p8:notes"/>
          <p:cNvSpPr/>
          <p:nvPr>
            <p:ph idx="2" type="sldImg"/>
          </p:nvPr>
        </p:nvSpPr>
        <p:spPr>
          <a:xfrm>
            <a:off x="2414588" y="512763"/>
            <a:ext cx="431482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94" name="Google Shape;894;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 I noticed in the interviews that people could easily “shoot down” the data. In other words, it’s impact and relevance was routinely dismissed both because of the missing features, but also because a dashboard removes the human from the loop. How will individuals know it is reliable? Is there a way, that we could visiaulize the relative reliability of the data?  How might we incorporate humans, human analysis, interpretation and checks and balances into this process? This issue was especially important for individuals who are not data experts – they rely on data experts to tell them that the data is realiable. [also important to note that this dashboard would not replace the reports that R&amp;A produces].</a:t>
            </a:r>
            <a:br>
              <a:rPr lang="en-US"/>
            </a:br>
            <a:r>
              <a:rPr lang="en-US"/>
              <a:t>-consultaton w/ other experts is important – not meant to exist on its own – incorporate trainings (eg a short webinar before accessing the dashboard)</a:t>
            </a:r>
            <a:endParaRPr/>
          </a:p>
        </p:txBody>
      </p:sp>
      <p:sp>
        <p:nvSpPr>
          <p:cNvPr id="895" name="Google Shape;895;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7" name="Shape 907"/>
        <p:cNvGrpSpPr/>
        <p:nvPr/>
      </p:nvGrpSpPr>
      <p:grpSpPr>
        <a:xfrm>
          <a:off x="0" y="0"/>
          <a:ext cx="0" cy="0"/>
          <a:chOff x="0" y="0"/>
          <a:chExt cx="0" cy="0"/>
        </a:xfrm>
      </p:grpSpPr>
      <p:sp>
        <p:nvSpPr>
          <p:cNvPr id="908" name="Google Shape;908;p9:notes"/>
          <p:cNvSpPr/>
          <p:nvPr>
            <p:ph idx="2" type="sldImg"/>
          </p:nvPr>
        </p:nvSpPr>
        <p:spPr>
          <a:xfrm>
            <a:off x="2414588" y="512763"/>
            <a:ext cx="431482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9" name="Google Shape;909;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With these issues in mind, we approached this issue as an open ended doube-diamond design process. The first phase of this project was designed to collect “user stories” about how a health equity dashboard might be used by various stakeholders at CAMH and what they would need to use it successfully. </a:t>
            </a:r>
            <a:endParaRPr/>
          </a:p>
          <a:p>
            <a:pPr indent="0" lvl="0" marL="0" rtl="0" algn="l">
              <a:spcBef>
                <a:spcPts val="0"/>
              </a:spcBef>
              <a:spcAft>
                <a:spcPts val="0"/>
              </a:spcAft>
              <a:buNone/>
            </a:pPr>
            <a:r>
              <a:rPr lang="en-US"/>
              <a:t>So at this stage we are leaving the problem space and moving to the solution space. As a result, today’s presentation will review briefly what we’ve learned today –much of it is covered in the report we circulated previously – and will focus on a few core problems that require solutions. </a:t>
            </a:r>
            <a:br>
              <a:rPr lang="en-US"/>
            </a:br>
            <a:br>
              <a:rPr lang="en-US"/>
            </a:br>
            <a:r>
              <a:rPr lang="en-US"/>
              <a:t>Focus more on the process </a:t>
            </a:r>
            <a:br>
              <a:rPr lang="en-US"/>
            </a:br>
            <a:r>
              <a:rPr lang="en-US"/>
              <a:t>-identify stakeholders</a:t>
            </a:r>
            <a:br>
              <a:rPr lang="en-US"/>
            </a:br>
            <a:r>
              <a:rPr lang="en-US"/>
              <a:t>-introduce prototype 1</a:t>
            </a:r>
            <a:br>
              <a:rPr lang="en-US"/>
            </a:br>
            <a:r>
              <a:rPr lang="en-US"/>
              <a:t>-gather user stories/requirements</a:t>
            </a:r>
            <a:br>
              <a:rPr lang="en-US"/>
            </a:br>
            <a:r>
              <a:rPr lang="en-US"/>
              <a:t>-identify feedback used to inform prototype 2</a:t>
            </a:r>
            <a:br>
              <a:rPr lang="en-US"/>
            </a:br>
            <a:endParaRPr/>
          </a:p>
        </p:txBody>
      </p:sp>
      <p:sp>
        <p:nvSpPr>
          <p:cNvPr id="910" name="Google Shape;910;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2" name="Shape 12"/>
        <p:cNvGrpSpPr/>
        <p:nvPr/>
      </p:nvGrpSpPr>
      <p:grpSpPr>
        <a:xfrm>
          <a:off x="0" y="0"/>
          <a:ext cx="0" cy="0"/>
          <a:chOff x="0" y="0"/>
          <a:chExt cx="0" cy="0"/>
        </a:xfrm>
      </p:grpSpPr>
      <p:sp>
        <p:nvSpPr>
          <p:cNvPr id="13" name="Google Shape;13;p24"/>
          <p:cNvSpPr txBox="1"/>
          <p:nvPr>
            <p:ph type="ctrTitle"/>
          </p:nvPr>
        </p:nvSpPr>
        <p:spPr>
          <a:xfrm>
            <a:off x="1381183" y="2613790"/>
            <a:ext cx="4623813" cy="3141721"/>
          </a:xfrm>
          <a:prstGeom prst="rect">
            <a:avLst/>
          </a:prstGeom>
          <a:solidFill>
            <a:schemeClr val="accent4"/>
          </a:solid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5200"/>
              <a:buNone/>
              <a:defRPr sz="5384">
                <a:solidFill>
                  <a:schemeClr val="lt1"/>
                </a:solidFill>
              </a:defRPr>
            </a:lvl1pPr>
            <a:lvl2pPr lvl="1" algn="ctr">
              <a:lnSpc>
                <a:spcPct val="100000"/>
              </a:lnSpc>
              <a:spcBef>
                <a:spcPts val="0"/>
              </a:spcBef>
              <a:spcAft>
                <a:spcPts val="0"/>
              </a:spcAft>
              <a:buSzPts val="5200"/>
              <a:buNone/>
              <a:defRPr sz="7999"/>
            </a:lvl2pPr>
            <a:lvl3pPr lvl="2" algn="ctr">
              <a:lnSpc>
                <a:spcPct val="100000"/>
              </a:lnSpc>
              <a:spcBef>
                <a:spcPts val="0"/>
              </a:spcBef>
              <a:spcAft>
                <a:spcPts val="0"/>
              </a:spcAft>
              <a:buSzPts val="5200"/>
              <a:buNone/>
              <a:defRPr sz="7999"/>
            </a:lvl3pPr>
            <a:lvl4pPr lvl="3" algn="ctr">
              <a:lnSpc>
                <a:spcPct val="100000"/>
              </a:lnSpc>
              <a:spcBef>
                <a:spcPts val="0"/>
              </a:spcBef>
              <a:spcAft>
                <a:spcPts val="0"/>
              </a:spcAft>
              <a:buSzPts val="5200"/>
              <a:buNone/>
              <a:defRPr sz="7999"/>
            </a:lvl4pPr>
            <a:lvl5pPr lvl="4" algn="ctr">
              <a:lnSpc>
                <a:spcPct val="100000"/>
              </a:lnSpc>
              <a:spcBef>
                <a:spcPts val="0"/>
              </a:spcBef>
              <a:spcAft>
                <a:spcPts val="0"/>
              </a:spcAft>
              <a:buSzPts val="5200"/>
              <a:buNone/>
              <a:defRPr sz="7999"/>
            </a:lvl5pPr>
            <a:lvl6pPr lvl="5" algn="ctr">
              <a:lnSpc>
                <a:spcPct val="100000"/>
              </a:lnSpc>
              <a:spcBef>
                <a:spcPts val="0"/>
              </a:spcBef>
              <a:spcAft>
                <a:spcPts val="0"/>
              </a:spcAft>
              <a:buSzPts val="5200"/>
              <a:buNone/>
              <a:defRPr sz="7999"/>
            </a:lvl6pPr>
            <a:lvl7pPr lvl="6" algn="ctr">
              <a:lnSpc>
                <a:spcPct val="100000"/>
              </a:lnSpc>
              <a:spcBef>
                <a:spcPts val="0"/>
              </a:spcBef>
              <a:spcAft>
                <a:spcPts val="0"/>
              </a:spcAft>
              <a:buSzPts val="5200"/>
              <a:buNone/>
              <a:defRPr sz="7999"/>
            </a:lvl7pPr>
            <a:lvl8pPr lvl="7" algn="ctr">
              <a:lnSpc>
                <a:spcPct val="100000"/>
              </a:lnSpc>
              <a:spcBef>
                <a:spcPts val="0"/>
              </a:spcBef>
              <a:spcAft>
                <a:spcPts val="0"/>
              </a:spcAft>
              <a:buSzPts val="5200"/>
              <a:buNone/>
              <a:defRPr sz="7999"/>
            </a:lvl8pPr>
            <a:lvl9pPr lvl="8" algn="ctr">
              <a:lnSpc>
                <a:spcPct val="100000"/>
              </a:lnSpc>
              <a:spcBef>
                <a:spcPts val="0"/>
              </a:spcBef>
              <a:spcAft>
                <a:spcPts val="0"/>
              </a:spcAft>
              <a:buSzPts val="5200"/>
              <a:buNone/>
              <a:defRPr sz="7999"/>
            </a:lvl9pPr>
          </a:lstStyle>
          <a:p/>
        </p:txBody>
      </p:sp>
      <p:sp>
        <p:nvSpPr>
          <p:cNvPr id="14" name="Google Shape;14;p24"/>
          <p:cNvSpPr txBox="1"/>
          <p:nvPr>
            <p:ph idx="1" type="subTitle"/>
          </p:nvPr>
        </p:nvSpPr>
        <p:spPr>
          <a:xfrm>
            <a:off x="1396719" y="6087269"/>
            <a:ext cx="4594741" cy="1395127"/>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000"/>
              <a:buNone/>
              <a:defRPr sz="3076">
                <a:solidFill>
                  <a:schemeClr val="dk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15" name="Google Shape;15;p24"/>
          <p:cNvSpPr/>
          <p:nvPr/>
        </p:nvSpPr>
        <p:spPr>
          <a:xfrm>
            <a:off x="9643595" y="86794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6" name="Google Shape;16;p24"/>
          <p:cNvSpPr/>
          <p:nvPr/>
        </p:nvSpPr>
        <p:spPr>
          <a:xfrm>
            <a:off x="7990959" y="261601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7" name="Google Shape;17;p24"/>
          <p:cNvSpPr/>
          <p:nvPr/>
        </p:nvSpPr>
        <p:spPr>
          <a:xfrm>
            <a:off x="6339611" y="867968"/>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8" name="Google Shape;18;p24"/>
          <p:cNvSpPr/>
          <p:nvPr/>
        </p:nvSpPr>
        <p:spPr>
          <a:xfrm>
            <a:off x="11295769" y="436110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9" name="Google Shape;19;p24"/>
          <p:cNvSpPr/>
          <p:nvPr/>
        </p:nvSpPr>
        <p:spPr>
          <a:xfrm>
            <a:off x="11295769" y="867833"/>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0" name="Google Shape;20;p24"/>
          <p:cNvSpPr/>
          <p:nvPr/>
        </p:nvSpPr>
        <p:spPr>
          <a:xfrm>
            <a:off x="9643595"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1" name="Google Shape;21;p24"/>
          <p:cNvSpPr/>
          <p:nvPr/>
        </p:nvSpPr>
        <p:spPr>
          <a:xfrm>
            <a:off x="9643595" y="436110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2" name="Google Shape;22;p24"/>
          <p:cNvSpPr/>
          <p:nvPr/>
        </p:nvSpPr>
        <p:spPr>
          <a:xfrm>
            <a:off x="7990959" y="4362601"/>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3" name="Google Shape;23;p24"/>
          <p:cNvSpPr/>
          <p:nvPr/>
        </p:nvSpPr>
        <p:spPr>
          <a:xfrm>
            <a:off x="6339611" y="261462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4" name="Google Shape;24;p24"/>
          <p:cNvSpPr/>
          <p:nvPr/>
        </p:nvSpPr>
        <p:spPr>
          <a:xfrm>
            <a:off x="7990959" y="6109161"/>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5" name="Google Shape;25;p24"/>
          <p:cNvSpPr/>
          <p:nvPr/>
        </p:nvSpPr>
        <p:spPr>
          <a:xfrm>
            <a:off x="11295769" y="261603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6" name="Google Shape;26;p24"/>
          <p:cNvSpPr/>
          <p:nvPr/>
        </p:nvSpPr>
        <p:spPr>
          <a:xfrm>
            <a:off x="6339611"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94" name="Shape 94"/>
        <p:cNvGrpSpPr/>
        <p:nvPr/>
      </p:nvGrpSpPr>
      <p:grpSpPr>
        <a:xfrm>
          <a:off x="0" y="0"/>
          <a:ext cx="0" cy="0"/>
          <a:chOff x="0" y="0"/>
          <a:chExt cx="0" cy="0"/>
        </a:xfrm>
      </p:grpSpPr>
      <p:sp>
        <p:nvSpPr>
          <p:cNvPr id="95" name="Google Shape;95;p50"/>
          <p:cNvSpPr txBox="1"/>
          <p:nvPr>
            <p:ph hasCustomPrompt="1" type="title"/>
          </p:nvPr>
        </p:nvSpPr>
        <p:spPr>
          <a:xfrm>
            <a:off x="3033666" y="2616027"/>
            <a:ext cx="7928777"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lt1"/>
              </a:buClr>
              <a:buSzPts val="5200"/>
              <a:buNone/>
              <a:defRPr sz="6153">
                <a:solidFill>
                  <a:schemeClr val="lt1"/>
                </a:solidFill>
              </a:defRPr>
            </a:lvl1pPr>
            <a:lvl2pPr lvl="1" algn="ctr">
              <a:lnSpc>
                <a:spcPct val="100000"/>
              </a:lnSpc>
              <a:spcBef>
                <a:spcPts val="0"/>
              </a:spcBef>
              <a:spcAft>
                <a:spcPts val="0"/>
              </a:spcAft>
              <a:buSzPts val="12000"/>
              <a:buNone/>
              <a:defRPr sz="18458"/>
            </a:lvl2pPr>
            <a:lvl3pPr lvl="2" algn="ctr">
              <a:lnSpc>
                <a:spcPct val="100000"/>
              </a:lnSpc>
              <a:spcBef>
                <a:spcPts val="0"/>
              </a:spcBef>
              <a:spcAft>
                <a:spcPts val="0"/>
              </a:spcAft>
              <a:buSzPts val="12000"/>
              <a:buNone/>
              <a:defRPr sz="18458"/>
            </a:lvl3pPr>
            <a:lvl4pPr lvl="3" algn="ctr">
              <a:lnSpc>
                <a:spcPct val="100000"/>
              </a:lnSpc>
              <a:spcBef>
                <a:spcPts val="0"/>
              </a:spcBef>
              <a:spcAft>
                <a:spcPts val="0"/>
              </a:spcAft>
              <a:buSzPts val="12000"/>
              <a:buNone/>
              <a:defRPr sz="18458"/>
            </a:lvl4pPr>
            <a:lvl5pPr lvl="4" algn="ctr">
              <a:lnSpc>
                <a:spcPct val="100000"/>
              </a:lnSpc>
              <a:spcBef>
                <a:spcPts val="0"/>
              </a:spcBef>
              <a:spcAft>
                <a:spcPts val="0"/>
              </a:spcAft>
              <a:buSzPts val="12000"/>
              <a:buNone/>
              <a:defRPr sz="18458"/>
            </a:lvl5pPr>
            <a:lvl6pPr lvl="5" algn="ctr">
              <a:lnSpc>
                <a:spcPct val="100000"/>
              </a:lnSpc>
              <a:spcBef>
                <a:spcPts val="0"/>
              </a:spcBef>
              <a:spcAft>
                <a:spcPts val="0"/>
              </a:spcAft>
              <a:buSzPts val="12000"/>
              <a:buNone/>
              <a:defRPr sz="18458"/>
            </a:lvl6pPr>
            <a:lvl7pPr lvl="6" algn="ctr">
              <a:lnSpc>
                <a:spcPct val="100000"/>
              </a:lnSpc>
              <a:spcBef>
                <a:spcPts val="0"/>
              </a:spcBef>
              <a:spcAft>
                <a:spcPts val="0"/>
              </a:spcAft>
              <a:buSzPts val="12000"/>
              <a:buNone/>
              <a:defRPr sz="18458"/>
            </a:lvl7pPr>
            <a:lvl8pPr lvl="7" algn="ctr">
              <a:lnSpc>
                <a:spcPct val="100000"/>
              </a:lnSpc>
              <a:spcBef>
                <a:spcPts val="0"/>
              </a:spcBef>
              <a:spcAft>
                <a:spcPts val="0"/>
              </a:spcAft>
              <a:buSzPts val="12000"/>
              <a:buNone/>
              <a:defRPr sz="18458"/>
            </a:lvl8pPr>
            <a:lvl9pPr lvl="8" algn="ctr">
              <a:lnSpc>
                <a:spcPct val="100000"/>
              </a:lnSpc>
              <a:spcBef>
                <a:spcPts val="0"/>
              </a:spcBef>
              <a:spcAft>
                <a:spcPts val="0"/>
              </a:spcAft>
              <a:buSzPts val="12000"/>
              <a:buNone/>
              <a:defRPr sz="18458"/>
            </a:lvl9pPr>
          </a:lstStyle>
          <a:p>
            <a:r>
              <a:t>xx%</a:t>
            </a:r>
          </a:p>
        </p:txBody>
      </p:sp>
      <p:sp>
        <p:nvSpPr>
          <p:cNvPr id="96" name="Google Shape;96;p50"/>
          <p:cNvSpPr txBox="1"/>
          <p:nvPr>
            <p:ph idx="1" type="subTitle"/>
          </p:nvPr>
        </p:nvSpPr>
        <p:spPr>
          <a:xfrm>
            <a:off x="3033666" y="4361116"/>
            <a:ext cx="7928777" cy="1395127"/>
          </a:xfrm>
          <a:prstGeom prst="rect">
            <a:avLst/>
          </a:prstGeom>
          <a:noFill/>
          <a:ln>
            <a:noFill/>
          </a:ln>
        </p:spPr>
        <p:txBody>
          <a:bodyPr anchorCtr="0" anchor="t" bIns="91425" lIns="91425" spcFirstLastPara="1" rIns="91425" wrap="square" tIns="91425">
            <a:noAutofit/>
          </a:bodyPr>
          <a:lstStyle>
            <a:lvl1pPr lvl="0" algn="ctr">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97" name="Google Shape;97;p50"/>
          <p:cNvSpPr/>
          <p:nvPr/>
        </p:nvSpPr>
        <p:spPr>
          <a:xfrm>
            <a:off x="7990959" y="86794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98" name="Google Shape;98;p50"/>
          <p:cNvSpPr/>
          <p:nvPr/>
        </p:nvSpPr>
        <p:spPr>
          <a:xfrm>
            <a:off x="11295654" y="436110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99" name="Google Shape;99;p50"/>
          <p:cNvSpPr/>
          <p:nvPr/>
        </p:nvSpPr>
        <p:spPr>
          <a:xfrm>
            <a:off x="11295654" y="867833"/>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00" name="Google Shape;100;p50"/>
          <p:cNvSpPr/>
          <p:nvPr/>
        </p:nvSpPr>
        <p:spPr>
          <a:xfrm>
            <a:off x="9643479"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01" name="Google Shape;101;p50"/>
          <p:cNvSpPr/>
          <p:nvPr/>
        </p:nvSpPr>
        <p:spPr>
          <a:xfrm>
            <a:off x="11295654" y="261603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02" name="Google Shape;102;p50"/>
          <p:cNvSpPr/>
          <p:nvPr/>
        </p:nvSpPr>
        <p:spPr>
          <a:xfrm>
            <a:off x="9643249" y="261453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03" name="Google Shape;103;p50"/>
          <p:cNvSpPr/>
          <p:nvPr/>
        </p:nvSpPr>
        <p:spPr>
          <a:xfrm>
            <a:off x="7990959" y="6109161"/>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04" name="Google Shape;104;p50"/>
          <p:cNvSpPr/>
          <p:nvPr/>
        </p:nvSpPr>
        <p:spPr>
          <a:xfrm flipH="1">
            <a:off x="3033358" y="86794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05" name="Google Shape;105;p50"/>
          <p:cNvSpPr/>
          <p:nvPr/>
        </p:nvSpPr>
        <p:spPr>
          <a:xfrm flipH="1">
            <a:off x="1381183" y="436110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06" name="Google Shape;106;p50"/>
          <p:cNvSpPr/>
          <p:nvPr/>
        </p:nvSpPr>
        <p:spPr>
          <a:xfrm flipH="1">
            <a:off x="1381183" y="86783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07" name="Google Shape;107;p50"/>
          <p:cNvSpPr/>
          <p:nvPr/>
        </p:nvSpPr>
        <p:spPr>
          <a:xfrm flipH="1">
            <a:off x="3033358"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08" name="Google Shape;108;p50"/>
          <p:cNvSpPr/>
          <p:nvPr/>
        </p:nvSpPr>
        <p:spPr>
          <a:xfrm flipH="1">
            <a:off x="6338630" y="86794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09" name="Google Shape;109;p50"/>
          <p:cNvSpPr/>
          <p:nvPr/>
        </p:nvSpPr>
        <p:spPr>
          <a:xfrm flipH="1">
            <a:off x="4685879" y="6109161"/>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110" name="Shape 11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
    <p:spTree>
      <p:nvGrpSpPr>
        <p:cNvPr id="111" name="Shape 111"/>
        <p:cNvGrpSpPr/>
        <p:nvPr/>
      </p:nvGrpSpPr>
      <p:grpSpPr>
        <a:xfrm>
          <a:off x="0" y="0"/>
          <a:ext cx="0" cy="0"/>
          <a:chOff x="0" y="0"/>
          <a:chExt cx="0" cy="0"/>
        </a:xfrm>
      </p:grpSpPr>
      <p:sp>
        <p:nvSpPr>
          <p:cNvPr id="112" name="Google Shape;112;p52"/>
          <p:cNvSpPr txBox="1"/>
          <p:nvPr>
            <p:ph type="title"/>
          </p:nvPr>
        </p:nvSpPr>
        <p:spPr>
          <a:xfrm>
            <a:off x="1381183" y="867968"/>
            <a:ext cx="1318848" cy="1395127"/>
          </a:xfrm>
          <a:prstGeom prst="rect">
            <a:avLst/>
          </a:prstGeom>
          <a:solidFill>
            <a:schemeClr val="dk1"/>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3846">
                <a:solidFill>
                  <a:schemeClr val="lt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113" name="Google Shape;113;p52"/>
          <p:cNvSpPr txBox="1"/>
          <p:nvPr>
            <p:ph idx="1" type="subTitle"/>
          </p:nvPr>
        </p:nvSpPr>
        <p:spPr>
          <a:xfrm flipH="1">
            <a:off x="3033666" y="867968"/>
            <a:ext cx="3106076" cy="589683"/>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14" name="Google Shape;114;p52"/>
          <p:cNvSpPr txBox="1"/>
          <p:nvPr>
            <p:ph idx="2" type="subTitle"/>
          </p:nvPr>
        </p:nvSpPr>
        <p:spPr>
          <a:xfrm>
            <a:off x="3033666" y="1470221"/>
            <a:ext cx="3106076" cy="738568"/>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15" name="Google Shape;115;p52"/>
          <p:cNvSpPr txBox="1"/>
          <p:nvPr>
            <p:ph idx="3" type="title"/>
          </p:nvPr>
        </p:nvSpPr>
        <p:spPr>
          <a:xfrm>
            <a:off x="1381183" y="2616027"/>
            <a:ext cx="1318848" cy="1395127"/>
          </a:xfrm>
          <a:prstGeom prst="rect">
            <a:avLst/>
          </a:prstGeom>
          <a:solidFill>
            <a:schemeClr val="dk1"/>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3846">
                <a:solidFill>
                  <a:schemeClr val="lt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116" name="Google Shape;116;p52"/>
          <p:cNvSpPr txBox="1"/>
          <p:nvPr>
            <p:ph idx="4" type="subTitle"/>
          </p:nvPr>
        </p:nvSpPr>
        <p:spPr>
          <a:xfrm flipH="1">
            <a:off x="3033666" y="2610250"/>
            <a:ext cx="3106076" cy="589683"/>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17" name="Google Shape;117;p52"/>
          <p:cNvSpPr txBox="1"/>
          <p:nvPr>
            <p:ph idx="5" type="subTitle"/>
          </p:nvPr>
        </p:nvSpPr>
        <p:spPr>
          <a:xfrm>
            <a:off x="3033666" y="3212503"/>
            <a:ext cx="3106076" cy="738568"/>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18" name="Google Shape;118;p52"/>
          <p:cNvSpPr txBox="1"/>
          <p:nvPr>
            <p:ph idx="6" type="title"/>
          </p:nvPr>
        </p:nvSpPr>
        <p:spPr>
          <a:xfrm>
            <a:off x="1381183" y="4361116"/>
            <a:ext cx="1318848" cy="1395127"/>
          </a:xfrm>
          <a:prstGeom prst="rect">
            <a:avLst/>
          </a:prstGeom>
          <a:solidFill>
            <a:schemeClr val="dk1"/>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3846">
                <a:solidFill>
                  <a:schemeClr val="lt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119" name="Google Shape;119;p52"/>
          <p:cNvSpPr txBox="1"/>
          <p:nvPr>
            <p:ph idx="7" type="subTitle"/>
          </p:nvPr>
        </p:nvSpPr>
        <p:spPr>
          <a:xfrm flipH="1">
            <a:off x="3033666" y="4361116"/>
            <a:ext cx="3106076" cy="589683"/>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20" name="Google Shape;120;p52"/>
          <p:cNvSpPr txBox="1"/>
          <p:nvPr>
            <p:ph idx="8" type="subTitle"/>
          </p:nvPr>
        </p:nvSpPr>
        <p:spPr>
          <a:xfrm>
            <a:off x="3033666" y="4963354"/>
            <a:ext cx="3106076" cy="738568"/>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21" name="Google Shape;121;p52"/>
          <p:cNvSpPr txBox="1"/>
          <p:nvPr>
            <p:ph idx="9" type="title"/>
          </p:nvPr>
        </p:nvSpPr>
        <p:spPr>
          <a:xfrm>
            <a:off x="7991112" y="867968"/>
            <a:ext cx="1318848" cy="1395127"/>
          </a:xfrm>
          <a:prstGeom prst="rect">
            <a:avLst/>
          </a:prstGeom>
          <a:solidFill>
            <a:schemeClr val="dk1"/>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3846">
                <a:solidFill>
                  <a:schemeClr val="lt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122" name="Google Shape;122;p52"/>
          <p:cNvSpPr txBox="1"/>
          <p:nvPr>
            <p:ph idx="13" type="subTitle"/>
          </p:nvPr>
        </p:nvSpPr>
        <p:spPr>
          <a:xfrm flipH="1">
            <a:off x="9643595" y="867968"/>
            <a:ext cx="3106076" cy="589683"/>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23" name="Google Shape;123;p52"/>
          <p:cNvSpPr txBox="1"/>
          <p:nvPr>
            <p:ph idx="14" type="subTitle"/>
          </p:nvPr>
        </p:nvSpPr>
        <p:spPr>
          <a:xfrm>
            <a:off x="9643595" y="1470221"/>
            <a:ext cx="3106076" cy="738568"/>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24" name="Google Shape;124;p52"/>
          <p:cNvSpPr txBox="1"/>
          <p:nvPr>
            <p:ph idx="15" type="title"/>
          </p:nvPr>
        </p:nvSpPr>
        <p:spPr>
          <a:xfrm>
            <a:off x="7991112" y="2616007"/>
            <a:ext cx="1318848" cy="1395127"/>
          </a:xfrm>
          <a:prstGeom prst="rect">
            <a:avLst/>
          </a:prstGeom>
          <a:solidFill>
            <a:schemeClr val="dk1"/>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3846">
                <a:solidFill>
                  <a:schemeClr val="lt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125" name="Google Shape;125;p52"/>
          <p:cNvSpPr txBox="1"/>
          <p:nvPr>
            <p:ph idx="16" type="subTitle"/>
          </p:nvPr>
        </p:nvSpPr>
        <p:spPr>
          <a:xfrm flipH="1">
            <a:off x="9643595" y="2614562"/>
            <a:ext cx="3106076" cy="589683"/>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26" name="Google Shape;126;p52"/>
          <p:cNvSpPr txBox="1"/>
          <p:nvPr>
            <p:ph idx="17" type="subTitle"/>
          </p:nvPr>
        </p:nvSpPr>
        <p:spPr>
          <a:xfrm>
            <a:off x="9643595" y="3208639"/>
            <a:ext cx="3106076" cy="738568"/>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27" name="Google Shape;127;p52"/>
          <p:cNvSpPr/>
          <p:nvPr/>
        </p:nvSpPr>
        <p:spPr>
          <a:xfrm>
            <a:off x="11296077" y="4361096"/>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28" name="Google Shape;128;p52"/>
          <p:cNvSpPr/>
          <p:nvPr/>
        </p:nvSpPr>
        <p:spPr>
          <a:xfrm>
            <a:off x="9643595"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29" name="Google Shape;129;p52"/>
          <p:cNvSpPr/>
          <p:nvPr/>
        </p:nvSpPr>
        <p:spPr>
          <a:xfrm>
            <a:off x="11296058" y="610917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30" name="Google Shape;130;p52"/>
          <p:cNvSpPr/>
          <p:nvPr/>
        </p:nvSpPr>
        <p:spPr>
          <a:xfrm>
            <a:off x="9643595" y="4361096"/>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31" name="Google Shape;131;p52"/>
          <p:cNvSpPr/>
          <p:nvPr/>
        </p:nvSpPr>
        <p:spPr>
          <a:xfrm>
            <a:off x="7991094" y="610917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ullet point">
  <p:cSld name="CUSTOM_10">
    <p:spTree>
      <p:nvGrpSpPr>
        <p:cNvPr id="132" name="Shape 132"/>
        <p:cNvGrpSpPr/>
        <p:nvPr/>
      </p:nvGrpSpPr>
      <p:grpSpPr>
        <a:xfrm>
          <a:off x="0" y="0"/>
          <a:ext cx="0" cy="0"/>
          <a:chOff x="0" y="0"/>
          <a:chExt cx="0" cy="0"/>
        </a:xfrm>
      </p:grpSpPr>
      <p:sp>
        <p:nvSpPr>
          <p:cNvPr id="133" name="Google Shape;133;p53"/>
          <p:cNvSpPr txBox="1"/>
          <p:nvPr>
            <p:ph type="title"/>
          </p:nvPr>
        </p:nvSpPr>
        <p:spPr>
          <a:xfrm>
            <a:off x="1383896" y="867968"/>
            <a:ext cx="9578491"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34" name="Google Shape;134;p53"/>
          <p:cNvSpPr txBox="1"/>
          <p:nvPr>
            <p:ph idx="1" type="body"/>
          </p:nvPr>
        </p:nvSpPr>
        <p:spPr>
          <a:xfrm>
            <a:off x="1380876" y="2616026"/>
            <a:ext cx="6276756" cy="4885387"/>
          </a:xfrm>
          <a:prstGeom prst="rect">
            <a:avLst/>
          </a:prstGeom>
          <a:noFill/>
          <a:ln>
            <a:noFill/>
          </a:ln>
        </p:spPr>
        <p:txBody>
          <a:bodyPr anchorCtr="0" anchor="t" bIns="91425" lIns="91425" spcFirstLastPara="1" rIns="91425" wrap="square" tIns="91425">
            <a:noAutofit/>
          </a:bodyPr>
          <a:lstStyle>
            <a:lvl1pPr indent="-330200" lvl="0" marL="457200" algn="l">
              <a:lnSpc>
                <a:spcPct val="115000"/>
              </a:lnSpc>
              <a:spcBef>
                <a:spcPts val="0"/>
              </a:spcBef>
              <a:spcAft>
                <a:spcPts val="0"/>
              </a:spcAft>
              <a:buClr>
                <a:srgbClr val="2B3E55"/>
              </a:buClr>
              <a:buSzPts val="1600"/>
              <a:buFont typeface="Montserrat"/>
              <a:buChar char="●"/>
              <a:defRPr sz="2153"/>
            </a:lvl1pPr>
            <a:lvl2pPr indent="-330200" lvl="1" marL="914400" algn="l">
              <a:lnSpc>
                <a:spcPct val="100000"/>
              </a:lnSpc>
              <a:spcBef>
                <a:spcPts val="2461"/>
              </a:spcBef>
              <a:spcAft>
                <a:spcPts val="0"/>
              </a:spcAft>
              <a:buClr>
                <a:srgbClr val="2B3E55"/>
              </a:buClr>
              <a:buSzPts val="1600"/>
              <a:buFont typeface="Montserrat"/>
              <a:buChar char="○"/>
              <a:defRPr sz="1845"/>
            </a:lvl2pPr>
            <a:lvl3pPr indent="-330200" lvl="2" marL="1371600" algn="l">
              <a:lnSpc>
                <a:spcPct val="115000"/>
              </a:lnSpc>
              <a:spcBef>
                <a:spcPts val="2461"/>
              </a:spcBef>
              <a:spcAft>
                <a:spcPts val="0"/>
              </a:spcAft>
              <a:buClr>
                <a:srgbClr val="2B3E55"/>
              </a:buClr>
              <a:buSzPts val="1600"/>
              <a:buFont typeface="Montserrat"/>
              <a:buChar char="■"/>
              <a:defRPr/>
            </a:lvl3pPr>
            <a:lvl4pPr indent="-330200" lvl="3" marL="1828800" algn="l">
              <a:lnSpc>
                <a:spcPct val="115000"/>
              </a:lnSpc>
              <a:spcBef>
                <a:spcPts val="2461"/>
              </a:spcBef>
              <a:spcAft>
                <a:spcPts val="0"/>
              </a:spcAft>
              <a:buClr>
                <a:srgbClr val="2B3E55"/>
              </a:buClr>
              <a:buSzPts val="1600"/>
              <a:buFont typeface="Montserrat"/>
              <a:buChar char="●"/>
              <a:defRPr/>
            </a:lvl4pPr>
            <a:lvl5pPr indent="-330200" lvl="4" marL="2286000" algn="l">
              <a:lnSpc>
                <a:spcPct val="115000"/>
              </a:lnSpc>
              <a:spcBef>
                <a:spcPts val="2461"/>
              </a:spcBef>
              <a:spcAft>
                <a:spcPts val="0"/>
              </a:spcAft>
              <a:buClr>
                <a:srgbClr val="2B3E55"/>
              </a:buClr>
              <a:buSzPts val="1600"/>
              <a:buFont typeface="Montserrat"/>
              <a:buChar char="○"/>
              <a:defRPr/>
            </a:lvl5pPr>
            <a:lvl6pPr indent="-330200" lvl="5" marL="2743200" algn="l">
              <a:lnSpc>
                <a:spcPct val="115000"/>
              </a:lnSpc>
              <a:spcBef>
                <a:spcPts val="2461"/>
              </a:spcBef>
              <a:spcAft>
                <a:spcPts val="0"/>
              </a:spcAft>
              <a:buClr>
                <a:srgbClr val="2B3E55"/>
              </a:buClr>
              <a:buSzPts val="1600"/>
              <a:buFont typeface="Montserrat"/>
              <a:buChar char="■"/>
              <a:defRPr/>
            </a:lvl6pPr>
            <a:lvl7pPr indent="-330200" lvl="6" marL="3200400" algn="l">
              <a:lnSpc>
                <a:spcPct val="115000"/>
              </a:lnSpc>
              <a:spcBef>
                <a:spcPts val="2461"/>
              </a:spcBef>
              <a:spcAft>
                <a:spcPts val="0"/>
              </a:spcAft>
              <a:buClr>
                <a:srgbClr val="2B3E55"/>
              </a:buClr>
              <a:buSzPts val="1600"/>
              <a:buFont typeface="Montserrat"/>
              <a:buChar char="●"/>
              <a:defRPr/>
            </a:lvl7pPr>
            <a:lvl8pPr indent="-330200" lvl="7" marL="3657600" algn="l">
              <a:lnSpc>
                <a:spcPct val="115000"/>
              </a:lnSpc>
              <a:spcBef>
                <a:spcPts val="2461"/>
              </a:spcBef>
              <a:spcAft>
                <a:spcPts val="0"/>
              </a:spcAft>
              <a:buClr>
                <a:srgbClr val="2B3E55"/>
              </a:buClr>
              <a:buSzPts val="1600"/>
              <a:buFont typeface="Montserrat"/>
              <a:buChar char="○"/>
              <a:defRPr/>
            </a:lvl8pPr>
            <a:lvl9pPr indent="-330200" lvl="8" marL="4114800" algn="l">
              <a:lnSpc>
                <a:spcPct val="115000"/>
              </a:lnSpc>
              <a:spcBef>
                <a:spcPts val="2461"/>
              </a:spcBef>
              <a:spcAft>
                <a:spcPts val="2461"/>
              </a:spcAft>
              <a:buClr>
                <a:srgbClr val="2B3E55"/>
              </a:buClr>
              <a:buSzPts val="1600"/>
              <a:buFont typeface="Montserrat"/>
              <a:buChar char="■"/>
              <a:defRPr/>
            </a:lvl9pPr>
          </a:lstStyle>
          <a:p/>
        </p:txBody>
      </p:sp>
      <p:sp>
        <p:nvSpPr>
          <p:cNvPr id="135" name="Google Shape;135;p53"/>
          <p:cNvSpPr/>
          <p:nvPr/>
        </p:nvSpPr>
        <p:spPr>
          <a:xfrm>
            <a:off x="11296077" y="4361096"/>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36" name="Google Shape;136;p53"/>
          <p:cNvSpPr/>
          <p:nvPr/>
        </p:nvSpPr>
        <p:spPr>
          <a:xfrm>
            <a:off x="9643595"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37" name="Google Shape;137;p53"/>
          <p:cNvSpPr/>
          <p:nvPr/>
        </p:nvSpPr>
        <p:spPr>
          <a:xfrm>
            <a:off x="11296058" y="2616027"/>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38" name="Google Shape;138;p53"/>
          <p:cNvSpPr/>
          <p:nvPr/>
        </p:nvSpPr>
        <p:spPr>
          <a:xfrm>
            <a:off x="9643595" y="4361096"/>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39" name="Google Shape;139;p53"/>
          <p:cNvSpPr/>
          <p:nvPr/>
        </p:nvSpPr>
        <p:spPr>
          <a:xfrm>
            <a:off x="11296058" y="6106205"/>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p:cSld name="CUSTOM_1">
    <p:spTree>
      <p:nvGrpSpPr>
        <p:cNvPr id="140" name="Shape 140"/>
        <p:cNvGrpSpPr/>
        <p:nvPr/>
      </p:nvGrpSpPr>
      <p:grpSpPr>
        <a:xfrm>
          <a:off x="0" y="0"/>
          <a:ext cx="0" cy="0"/>
          <a:chOff x="0" y="0"/>
          <a:chExt cx="0" cy="0"/>
        </a:xfrm>
      </p:grpSpPr>
      <p:sp>
        <p:nvSpPr>
          <p:cNvPr id="141" name="Google Shape;141;p54"/>
          <p:cNvSpPr txBox="1"/>
          <p:nvPr>
            <p:ph type="title"/>
          </p:nvPr>
        </p:nvSpPr>
        <p:spPr>
          <a:xfrm>
            <a:off x="1381183" y="2616027"/>
            <a:ext cx="4623813" cy="1395127"/>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42" name="Google Shape;142;p54"/>
          <p:cNvSpPr txBox="1"/>
          <p:nvPr>
            <p:ph idx="1" type="subTitle"/>
          </p:nvPr>
        </p:nvSpPr>
        <p:spPr>
          <a:xfrm flipH="1">
            <a:off x="7991113" y="4316124"/>
            <a:ext cx="2971330" cy="595053"/>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43" name="Google Shape;143;p54"/>
          <p:cNvSpPr txBox="1"/>
          <p:nvPr>
            <p:ph idx="2" type="subTitle"/>
          </p:nvPr>
        </p:nvSpPr>
        <p:spPr>
          <a:xfrm>
            <a:off x="7991113" y="5188364"/>
            <a:ext cx="2971330" cy="254374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44" name="Google Shape;144;p54"/>
          <p:cNvSpPr txBox="1"/>
          <p:nvPr>
            <p:ph idx="3" type="subTitle"/>
          </p:nvPr>
        </p:nvSpPr>
        <p:spPr>
          <a:xfrm flipH="1">
            <a:off x="4686148" y="4316125"/>
            <a:ext cx="2971330" cy="593588"/>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45" name="Google Shape;145;p54"/>
          <p:cNvSpPr txBox="1"/>
          <p:nvPr>
            <p:ph idx="4" type="subTitle"/>
          </p:nvPr>
        </p:nvSpPr>
        <p:spPr>
          <a:xfrm>
            <a:off x="4686148" y="5188364"/>
            <a:ext cx="2971330" cy="254374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46" name="Google Shape;146;p54"/>
          <p:cNvSpPr txBox="1"/>
          <p:nvPr>
            <p:ph idx="5" type="subTitle"/>
          </p:nvPr>
        </p:nvSpPr>
        <p:spPr>
          <a:xfrm flipH="1">
            <a:off x="1381183" y="4316124"/>
            <a:ext cx="2971330" cy="595053"/>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47" name="Google Shape;147;p54"/>
          <p:cNvSpPr txBox="1"/>
          <p:nvPr>
            <p:ph idx="6" type="subTitle"/>
          </p:nvPr>
        </p:nvSpPr>
        <p:spPr>
          <a:xfrm>
            <a:off x="1381183" y="5188364"/>
            <a:ext cx="2971330" cy="2544228"/>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48" name="Google Shape;148;p54"/>
          <p:cNvSpPr txBox="1"/>
          <p:nvPr>
            <p:ph idx="7" type="title"/>
          </p:nvPr>
        </p:nvSpPr>
        <p:spPr>
          <a:xfrm>
            <a:off x="1381183" y="867968"/>
            <a:ext cx="1318848"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sz="5384">
                <a:solidFill>
                  <a:schemeClr val="lt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149" name="Google Shape;149;p54"/>
          <p:cNvSpPr/>
          <p:nvPr/>
        </p:nvSpPr>
        <p:spPr>
          <a:xfrm>
            <a:off x="9643595" y="86794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50" name="Google Shape;150;p54"/>
          <p:cNvSpPr/>
          <p:nvPr/>
        </p:nvSpPr>
        <p:spPr>
          <a:xfrm>
            <a:off x="11295769" y="867833"/>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51" name="Google Shape;151;p54"/>
          <p:cNvSpPr/>
          <p:nvPr/>
        </p:nvSpPr>
        <p:spPr>
          <a:xfrm>
            <a:off x="7991420" y="86794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52" name="Google Shape;152;p54"/>
          <p:cNvSpPr/>
          <p:nvPr/>
        </p:nvSpPr>
        <p:spPr>
          <a:xfrm>
            <a:off x="11295769" y="261603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ly Title 2">
  <p:cSld name="CUSTOM_4">
    <p:spTree>
      <p:nvGrpSpPr>
        <p:cNvPr id="153" name="Shape 153"/>
        <p:cNvGrpSpPr/>
        <p:nvPr/>
      </p:nvGrpSpPr>
      <p:grpSpPr>
        <a:xfrm>
          <a:off x="0" y="0"/>
          <a:ext cx="0" cy="0"/>
          <a:chOff x="0" y="0"/>
          <a:chExt cx="0" cy="0"/>
        </a:xfrm>
      </p:grpSpPr>
      <p:sp>
        <p:nvSpPr>
          <p:cNvPr id="154" name="Google Shape;154;p55"/>
          <p:cNvSpPr txBox="1"/>
          <p:nvPr>
            <p:ph type="title"/>
          </p:nvPr>
        </p:nvSpPr>
        <p:spPr>
          <a:xfrm>
            <a:off x="1381183" y="867968"/>
            <a:ext cx="4623813"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55" name="Google Shape;155;p55"/>
          <p:cNvSpPr/>
          <p:nvPr/>
        </p:nvSpPr>
        <p:spPr>
          <a:xfrm>
            <a:off x="9643595" y="86794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56" name="Google Shape;156;p55"/>
          <p:cNvSpPr/>
          <p:nvPr/>
        </p:nvSpPr>
        <p:spPr>
          <a:xfrm>
            <a:off x="11295769" y="86783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p:cSld name="CUSTOM_3">
    <p:spTree>
      <p:nvGrpSpPr>
        <p:cNvPr id="157" name="Shape 157"/>
        <p:cNvGrpSpPr/>
        <p:nvPr/>
      </p:nvGrpSpPr>
      <p:grpSpPr>
        <a:xfrm>
          <a:off x="0" y="0"/>
          <a:ext cx="0" cy="0"/>
          <a:chOff x="0" y="0"/>
          <a:chExt cx="0" cy="0"/>
        </a:xfrm>
      </p:grpSpPr>
      <p:sp>
        <p:nvSpPr>
          <p:cNvPr id="158" name="Google Shape;158;p56"/>
          <p:cNvSpPr txBox="1"/>
          <p:nvPr>
            <p:ph type="title"/>
          </p:nvPr>
        </p:nvSpPr>
        <p:spPr>
          <a:xfrm>
            <a:off x="1383375" y="867968"/>
            <a:ext cx="4623813"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59" name="Google Shape;159;p56"/>
          <p:cNvSpPr txBox="1"/>
          <p:nvPr>
            <p:ph idx="1" type="subTitle"/>
          </p:nvPr>
        </p:nvSpPr>
        <p:spPr>
          <a:xfrm>
            <a:off x="3033666" y="6106286"/>
            <a:ext cx="2971330" cy="1398544"/>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60" name="Google Shape;160;p56"/>
          <p:cNvSpPr txBox="1"/>
          <p:nvPr>
            <p:ph idx="2" type="subTitle"/>
          </p:nvPr>
        </p:nvSpPr>
        <p:spPr>
          <a:xfrm>
            <a:off x="3033666" y="4364085"/>
            <a:ext cx="2971330" cy="1398544"/>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61" name="Google Shape;161;p56"/>
          <p:cNvSpPr txBox="1"/>
          <p:nvPr>
            <p:ph idx="3" type="subTitle"/>
          </p:nvPr>
        </p:nvSpPr>
        <p:spPr>
          <a:xfrm>
            <a:off x="3033666" y="2617491"/>
            <a:ext cx="2971330" cy="1392199"/>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62" name="Google Shape;162;p56"/>
          <p:cNvSpPr txBox="1"/>
          <p:nvPr>
            <p:ph idx="4" type="subTitle"/>
          </p:nvPr>
        </p:nvSpPr>
        <p:spPr>
          <a:xfrm>
            <a:off x="7988921" y="2618711"/>
            <a:ext cx="2971330" cy="1392199"/>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63" name="Google Shape;163;p56"/>
          <p:cNvSpPr txBox="1"/>
          <p:nvPr>
            <p:ph idx="5" type="subTitle"/>
          </p:nvPr>
        </p:nvSpPr>
        <p:spPr>
          <a:xfrm>
            <a:off x="7988921" y="4364066"/>
            <a:ext cx="2971330" cy="1398544"/>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64" name="Google Shape;164;p56"/>
          <p:cNvSpPr txBox="1"/>
          <p:nvPr>
            <p:ph idx="6" type="subTitle"/>
          </p:nvPr>
        </p:nvSpPr>
        <p:spPr>
          <a:xfrm>
            <a:off x="7988921" y="6109459"/>
            <a:ext cx="2971330" cy="1392199"/>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mall Numbers">
  <p:cSld name="CUSTOM_9">
    <p:spTree>
      <p:nvGrpSpPr>
        <p:cNvPr id="165" name="Shape 165"/>
        <p:cNvGrpSpPr/>
        <p:nvPr/>
      </p:nvGrpSpPr>
      <p:grpSpPr>
        <a:xfrm>
          <a:off x="0" y="0"/>
          <a:ext cx="0" cy="0"/>
          <a:chOff x="0" y="0"/>
          <a:chExt cx="0" cy="0"/>
        </a:xfrm>
      </p:grpSpPr>
      <p:sp>
        <p:nvSpPr>
          <p:cNvPr id="166" name="Google Shape;166;p57"/>
          <p:cNvSpPr/>
          <p:nvPr/>
        </p:nvSpPr>
        <p:spPr>
          <a:xfrm>
            <a:off x="1385336" y="867968"/>
            <a:ext cx="4615506" cy="1395127"/>
          </a:xfrm>
          <a:prstGeom prst="rect">
            <a:avLst/>
          </a:prstGeom>
          <a:solidFill>
            <a:schemeClr val="l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67" name="Google Shape;167;p57"/>
          <p:cNvSpPr txBox="1"/>
          <p:nvPr>
            <p:ph type="title"/>
          </p:nvPr>
        </p:nvSpPr>
        <p:spPr>
          <a:xfrm>
            <a:off x="1385336" y="1006054"/>
            <a:ext cx="4623813" cy="69854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lt1"/>
              </a:buClr>
              <a:buSzPts val="2800"/>
              <a:buNone/>
              <a:defRPr>
                <a:solidFill>
                  <a:schemeClr val="lt1"/>
                </a:solidFill>
              </a:defRPr>
            </a:lvl1pPr>
            <a:lvl2pPr lvl="1" algn="ctr">
              <a:lnSpc>
                <a:spcPct val="100000"/>
              </a:lnSpc>
              <a:spcBef>
                <a:spcPts val="0"/>
              </a:spcBef>
              <a:spcAft>
                <a:spcPts val="0"/>
              </a:spcAft>
              <a:buSzPts val="12000"/>
              <a:buNone/>
              <a:defRPr sz="18458"/>
            </a:lvl2pPr>
            <a:lvl3pPr lvl="2" algn="ctr">
              <a:lnSpc>
                <a:spcPct val="100000"/>
              </a:lnSpc>
              <a:spcBef>
                <a:spcPts val="0"/>
              </a:spcBef>
              <a:spcAft>
                <a:spcPts val="0"/>
              </a:spcAft>
              <a:buSzPts val="12000"/>
              <a:buNone/>
              <a:defRPr sz="18458"/>
            </a:lvl3pPr>
            <a:lvl4pPr lvl="3" algn="ctr">
              <a:lnSpc>
                <a:spcPct val="100000"/>
              </a:lnSpc>
              <a:spcBef>
                <a:spcPts val="0"/>
              </a:spcBef>
              <a:spcAft>
                <a:spcPts val="0"/>
              </a:spcAft>
              <a:buSzPts val="12000"/>
              <a:buNone/>
              <a:defRPr sz="18458"/>
            </a:lvl4pPr>
            <a:lvl5pPr lvl="4" algn="ctr">
              <a:lnSpc>
                <a:spcPct val="100000"/>
              </a:lnSpc>
              <a:spcBef>
                <a:spcPts val="0"/>
              </a:spcBef>
              <a:spcAft>
                <a:spcPts val="0"/>
              </a:spcAft>
              <a:buSzPts val="12000"/>
              <a:buNone/>
              <a:defRPr sz="18458"/>
            </a:lvl5pPr>
            <a:lvl6pPr lvl="5" algn="ctr">
              <a:lnSpc>
                <a:spcPct val="100000"/>
              </a:lnSpc>
              <a:spcBef>
                <a:spcPts val="0"/>
              </a:spcBef>
              <a:spcAft>
                <a:spcPts val="0"/>
              </a:spcAft>
              <a:buSzPts val="12000"/>
              <a:buNone/>
              <a:defRPr sz="18458"/>
            </a:lvl6pPr>
            <a:lvl7pPr lvl="6" algn="ctr">
              <a:lnSpc>
                <a:spcPct val="100000"/>
              </a:lnSpc>
              <a:spcBef>
                <a:spcPts val="0"/>
              </a:spcBef>
              <a:spcAft>
                <a:spcPts val="0"/>
              </a:spcAft>
              <a:buSzPts val="12000"/>
              <a:buNone/>
              <a:defRPr sz="18458"/>
            </a:lvl7pPr>
            <a:lvl8pPr lvl="7" algn="ctr">
              <a:lnSpc>
                <a:spcPct val="100000"/>
              </a:lnSpc>
              <a:spcBef>
                <a:spcPts val="0"/>
              </a:spcBef>
              <a:spcAft>
                <a:spcPts val="0"/>
              </a:spcAft>
              <a:buSzPts val="12000"/>
              <a:buNone/>
              <a:defRPr sz="18458"/>
            </a:lvl8pPr>
            <a:lvl9pPr lvl="8" algn="ctr">
              <a:lnSpc>
                <a:spcPct val="100000"/>
              </a:lnSpc>
              <a:spcBef>
                <a:spcPts val="0"/>
              </a:spcBef>
              <a:spcAft>
                <a:spcPts val="0"/>
              </a:spcAft>
              <a:buSzPts val="12000"/>
              <a:buNone/>
              <a:defRPr sz="18458"/>
            </a:lvl9pPr>
          </a:lstStyle>
          <a:p/>
        </p:txBody>
      </p:sp>
      <p:sp>
        <p:nvSpPr>
          <p:cNvPr id="168" name="Google Shape;168;p57"/>
          <p:cNvSpPr txBox="1"/>
          <p:nvPr>
            <p:ph idx="1" type="subTitle"/>
          </p:nvPr>
        </p:nvSpPr>
        <p:spPr>
          <a:xfrm>
            <a:off x="1385336" y="1776962"/>
            <a:ext cx="4623813" cy="348050"/>
          </a:xfrm>
          <a:prstGeom prst="rect">
            <a:avLst/>
          </a:prstGeom>
          <a:noFill/>
          <a:ln>
            <a:noFill/>
          </a:ln>
        </p:spPr>
        <p:txBody>
          <a:bodyPr anchorCtr="0" anchor="t" bIns="91425" lIns="91425" spcFirstLastPara="1" rIns="91425" wrap="square" tIns="91425">
            <a:noAutofit/>
          </a:bodyPr>
          <a:lstStyle>
            <a:lvl1pPr lvl="0" algn="ctr">
              <a:lnSpc>
                <a:spcPct val="115000"/>
              </a:lnSpc>
              <a:spcBef>
                <a:spcPts val="0"/>
              </a:spcBef>
              <a:spcAft>
                <a:spcPts val="0"/>
              </a:spcAft>
              <a:buSzPts val="2000"/>
              <a:buNone/>
              <a:defRPr sz="2153">
                <a:solidFill>
                  <a:schemeClr val="lt1"/>
                </a:solidFill>
              </a:defRPr>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69" name="Google Shape;169;p57"/>
          <p:cNvSpPr/>
          <p:nvPr/>
        </p:nvSpPr>
        <p:spPr>
          <a:xfrm>
            <a:off x="7990959" y="86794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70" name="Google Shape;170;p57"/>
          <p:cNvSpPr/>
          <p:nvPr/>
        </p:nvSpPr>
        <p:spPr>
          <a:xfrm>
            <a:off x="11295769" y="436110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71" name="Google Shape;171;p57"/>
          <p:cNvSpPr/>
          <p:nvPr/>
        </p:nvSpPr>
        <p:spPr>
          <a:xfrm>
            <a:off x="9643364" y="261453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72" name="Google Shape;172;p57"/>
          <p:cNvSpPr/>
          <p:nvPr/>
        </p:nvSpPr>
        <p:spPr>
          <a:xfrm>
            <a:off x="9643364" y="4361861"/>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73" name="Google Shape;173;p57"/>
          <p:cNvSpPr/>
          <p:nvPr/>
        </p:nvSpPr>
        <p:spPr>
          <a:xfrm>
            <a:off x="11295769" y="6106218"/>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74" name="Google Shape;174;p57"/>
          <p:cNvSpPr/>
          <p:nvPr/>
        </p:nvSpPr>
        <p:spPr>
          <a:xfrm>
            <a:off x="11295769" y="870951"/>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75" name="Google Shape;175;p57"/>
          <p:cNvSpPr/>
          <p:nvPr/>
        </p:nvSpPr>
        <p:spPr>
          <a:xfrm>
            <a:off x="11295769" y="261603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76" name="Google Shape;176;p57"/>
          <p:cNvSpPr/>
          <p:nvPr/>
        </p:nvSpPr>
        <p:spPr>
          <a:xfrm>
            <a:off x="7990959" y="610917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77" name="Google Shape;177;p57"/>
          <p:cNvSpPr/>
          <p:nvPr/>
        </p:nvSpPr>
        <p:spPr>
          <a:xfrm>
            <a:off x="1385336" y="2614909"/>
            <a:ext cx="4615506" cy="1395127"/>
          </a:xfrm>
          <a:prstGeom prst="rect">
            <a:avLst/>
          </a:prstGeom>
          <a:solidFill>
            <a:schemeClr val="l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78" name="Google Shape;178;p57"/>
          <p:cNvSpPr txBox="1"/>
          <p:nvPr>
            <p:ph idx="2" type="title"/>
          </p:nvPr>
        </p:nvSpPr>
        <p:spPr>
          <a:xfrm>
            <a:off x="1385336" y="2752993"/>
            <a:ext cx="4623813" cy="69854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lt1"/>
              </a:buClr>
              <a:buSzPts val="2800"/>
              <a:buNone/>
              <a:defRPr>
                <a:solidFill>
                  <a:schemeClr val="lt1"/>
                </a:solidFill>
              </a:defRPr>
            </a:lvl1pPr>
            <a:lvl2pPr lvl="1" algn="ctr">
              <a:lnSpc>
                <a:spcPct val="100000"/>
              </a:lnSpc>
              <a:spcBef>
                <a:spcPts val="0"/>
              </a:spcBef>
              <a:spcAft>
                <a:spcPts val="0"/>
              </a:spcAft>
              <a:buSzPts val="12000"/>
              <a:buNone/>
              <a:defRPr sz="18458"/>
            </a:lvl2pPr>
            <a:lvl3pPr lvl="2" algn="ctr">
              <a:lnSpc>
                <a:spcPct val="100000"/>
              </a:lnSpc>
              <a:spcBef>
                <a:spcPts val="0"/>
              </a:spcBef>
              <a:spcAft>
                <a:spcPts val="0"/>
              </a:spcAft>
              <a:buSzPts val="12000"/>
              <a:buNone/>
              <a:defRPr sz="18458"/>
            </a:lvl3pPr>
            <a:lvl4pPr lvl="3" algn="ctr">
              <a:lnSpc>
                <a:spcPct val="100000"/>
              </a:lnSpc>
              <a:spcBef>
                <a:spcPts val="0"/>
              </a:spcBef>
              <a:spcAft>
                <a:spcPts val="0"/>
              </a:spcAft>
              <a:buSzPts val="12000"/>
              <a:buNone/>
              <a:defRPr sz="18458"/>
            </a:lvl4pPr>
            <a:lvl5pPr lvl="4" algn="ctr">
              <a:lnSpc>
                <a:spcPct val="100000"/>
              </a:lnSpc>
              <a:spcBef>
                <a:spcPts val="0"/>
              </a:spcBef>
              <a:spcAft>
                <a:spcPts val="0"/>
              </a:spcAft>
              <a:buSzPts val="12000"/>
              <a:buNone/>
              <a:defRPr sz="18458"/>
            </a:lvl5pPr>
            <a:lvl6pPr lvl="5" algn="ctr">
              <a:lnSpc>
                <a:spcPct val="100000"/>
              </a:lnSpc>
              <a:spcBef>
                <a:spcPts val="0"/>
              </a:spcBef>
              <a:spcAft>
                <a:spcPts val="0"/>
              </a:spcAft>
              <a:buSzPts val="12000"/>
              <a:buNone/>
              <a:defRPr sz="18458"/>
            </a:lvl6pPr>
            <a:lvl7pPr lvl="6" algn="ctr">
              <a:lnSpc>
                <a:spcPct val="100000"/>
              </a:lnSpc>
              <a:spcBef>
                <a:spcPts val="0"/>
              </a:spcBef>
              <a:spcAft>
                <a:spcPts val="0"/>
              </a:spcAft>
              <a:buSzPts val="12000"/>
              <a:buNone/>
              <a:defRPr sz="18458"/>
            </a:lvl7pPr>
            <a:lvl8pPr lvl="7" algn="ctr">
              <a:lnSpc>
                <a:spcPct val="100000"/>
              </a:lnSpc>
              <a:spcBef>
                <a:spcPts val="0"/>
              </a:spcBef>
              <a:spcAft>
                <a:spcPts val="0"/>
              </a:spcAft>
              <a:buSzPts val="12000"/>
              <a:buNone/>
              <a:defRPr sz="18458"/>
            </a:lvl8pPr>
            <a:lvl9pPr lvl="8" algn="ctr">
              <a:lnSpc>
                <a:spcPct val="100000"/>
              </a:lnSpc>
              <a:spcBef>
                <a:spcPts val="0"/>
              </a:spcBef>
              <a:spcAft>
                <a:spcPts val="0"/>
              </a:spcAft>
              <a:buSzPts val="12000"/>
              <a:buNone/>
              <a:defRPr sz="18458"/>
            </a:lvl9pPr>
          </a:lstStyle>
          <a:p/>
        </p:txBody>
      </p:sp>
      <p:sp>
        <p:nvSpPr>
          <p:cNvPr id="179" name="Google Shape;179;p57"/>
          <p:cNvSpPr txBox="1"/>
          <p:nvPr>
            <p:ph idx="3" type="subTitle"/>
          </p:nvPr>
        </p:nvSpPr>
        <p:spPr>
          <a:xfrm>
            <a:off x="1385336" y="3523901"/>
            <a:ext cx="4623813" cy="348050"/>
          </a:xfrm>
          <a:prstGeom prst="rect">
            <a:avLst/>
          </a:prstGeom>
          <a:noFill/>
          <a:ln>
            <a:noFill/>
          </a:ln>
        </p:spPr>
        <p:txBody>
          <a:bodyPr anchorCtr="0" anchor="t" bIns="91425" lIns="91425" spcFirstLastPara="1" rIns="91425" wrap="square" tIns="91425">
            <a:noAutofit/>
          </a:bodyPr>
          <a:lstStyle>
            <a:lvl1pPr lvl="0" algn="ctr">
              <a:lnSpc>
                <a:spcPct val="115000"/>
              </a:lnSpc>
              <a:spcBef>
                <a:spcPts val="0"/>
              </a:spcBef>
              <a:spcAft>
                <a:spcPts val="0"/>
              </a:spcAft>
              <a:buSzPts val="2000"/>
              <a:buNone/>
              <a:defRPr sz="2153">
                <a:solidFill>
                  <a:schemeClr val="lt1"/>
                </a:solidFill>
              </a:defRPr>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80" name="Google Shape;180;p57"/>
          <p:cNvSpPr/>
          <p:nvPr/>
        </p:nvSpPr>
        <p:spPr>
          <a:xfrm>
            <a:off x="1385336" y="4361848"/>
            <a:ext cx="4615506" cy="1395127"/>
          </a:xfrm>
          <a:prstGeom prst="rect">
            <a:avLst/>
          </a:prstGeom>
          <a:solidFill>
            <a:schemeClr val="l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81" name="Google Shape;181;p57"/>
          <p:cNvSpPr txBox="1"/>
          <p:nvPr>
            <p:ph idx="4" type="title"/>
          </p:nvPr>
        </p:nvSpPr>
        <p:spPr>
          <a:xfrm>
            <a:off x="1385336" y="4499933"/>
            <a:ext cx="4623813" cy="69854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lt1"/>
              </a:buClr>
              <a:buSzPts val="2800"/>
              <a:buNone/>
              <a:defRPr>
                <a:solidFill>
                  <a:schemeClr val="lt1"/>
                </a:solidFill>
              </a:defRPr>
            </a:lvl1pPr>
            <a:lvl2pPr lvl="1" algn="ctr">
              <a:lnSpc>
                <a:spcPct val="100000"/>
              </a:lnSpc>
              <a:spcBef>
                <a:spcPts val="0"/>
              </a:spcBef>
              <a:spcAft>
                <a:spcPts val="0"/>
              </a:spcAft>
              <a:buSzPts val="12000"/>
              <a:buNone/>
              <a:defRPr sz="18458"/>
            </a:lvl2pPr>
            <a:lvl3pPr lvl="2" algn="ctr">
              <a:lnSpc>
                <a:spcPct val="100000"/>
              </a:lnSpc>
              <a:spcBef>
                <a:spcPts val="0"/>
              </a:spcBef>
              <a:spcAft>
                <a:spcPts val="0"/>
              </a:spcAft>
              <a:buSzPts val="12000"/>
              <a:buNone/>
              <a:defRPr sz="18458"/>
            </a:lvl3pPr>
            <a:lvl4pPr lvl="3" algn="ctr">
              <a:lnSpc>
                <a:spcPct val="100000"/>
              </a:lnSpc>
              <a:spcBef>
                <a:spcPts val="0"/>
              </a:spcBef>
              <a:spcAft>
                <a:spcPts val="0"/>
              </a:spcAft>
              <a:buSzPts val="12000"/>
              <a:buNone/>
              <a:defRPr sz="18458"/>
            </a:lvl4pPr>
            <a:lvl5pPr lvl="4" algn="ctr">
              <a:lnSpc>
                <a:spcPct val="100000"/>
              </a:lnSpc>
              <a:spcBef>
                <a:spcPts val="0"/>
              </a:spcBef>
              <a:spcAft>
                <a:spcPts val="0"/>
              </a:spcAft>
              <a:buSzPts val="12000"/>
              <a:buNone/>
              <a:defRPr sz="18458"/>
            </a:lvl5pPr>
            <a:lvl6pPr lvl="5" algn="ctr">
              <a:lnSpc>
                <a:spcPct val="100000"/>
              </a:lnSpc>
              <a:spcBef>
                <a:spcPts val="0"/>
              </a:spcBef>
              <a:spcAft>
                <a:spcPts val="0"/>
              </a:spcAft>
              <a:buSzPts val="12000"/>
              <a:buNone/>
              <a:defRPr sz="18458"/>
            </a:lvl6pPr>
            <a:lvl7pPr lvl="6" algn="ctr">
              <a:lnSpc>
                <a:spcPct val="100000"/>
              </a:lnSpc>
              <a:spcBef>
                <a:spcPts val="0"/>
              </a:spcBef>
              <a:spcAft>
                <a:spcPts val="0"/>
              </a:spcAft>
              <a:buSzPts val="12000"/>
              <a:buNone/>
              <a:defRPr sz="18458"/>
            </a:lvl7pPr>
            <a:lvl8pPr lvl="7" algn="ctr">
              <a:lnSpc>
                <a:spcPct val="100000"/>
              </a:lnSpc>
              <a:spcBef>
                <a:spcPts val="0"/>
              </a:spcBef>
              <a:spcAft>
                <a:spcPts val="0"/>
              </a:spcAft>
              <a:buSzPts val="12000"/>
              <a:buNone/>
              <a:defRPr sz="18458"/>
            </a:lvl8pPr>
            <a:lvl9pPr lvl="8" algn="ctr">
              <a:lnSpc>
                <a:spcPct val="100000"/>
              </a:lnSpc>
              <a:spcBef>
                <a:spcPts val="0"/>
              </a:spcBef>
              <a:spcAft>
                <a:spcPts val="0"/>
              </a:spcAft>
              <a:buSzPts val="12000"/>
              <a:buNone/>
              <a:defRPr sz="18458"/>
            </a:lvl9pPr>
          </a:lstStyle>
          <a:p/>
        </p:txBody>
      </p:sp>
      <p:sp>
        <p:nvSpPr>
          <p:cNvPr id="182" name="Google Shape;182;p57"/>
          <p:cNvSpPr txBox="1"/>
          <p:nvPr>
            <p:ph idx="5" type="subTitle"/>
          </p:nvPr>
        </p:nvSpPr>
        <p:spPr>
          <a:xfrm>
            <a:off x="1385336" y="5270841"/>
            <a:ext cx="4623813" cy="348050"/>
          </a:xfrm>
          <a:prstGeom prst="rect">
            <a:avLst/>
          </a:prstGeom>
          <a:noFill/>
          <a:ln>
            <a:noFill/>
          </a:ln>
        </p:spPr>
        <p:txBody>
          <a:bodyPr anchorCtr="0" anchor="ctr" bIns="91425" lIns="91425" spcFirstLastPara="1" rIns="91425" wrap="square" tIns="91425">
            <a:noAutofit/>
          </a:bodyPr>
          <a:lstStyle>
            <a:lvl1pPr lvl="0" algn="ctr">
              <a:lnSpc>
                <a:spcPct val="115000"/>
              </a:lnSpc>
              <a:spcBef>
                <a:spcPts val="0"/>
              </a:spcBef>
              <a:spcAft>
                <a:spcPts val="0"/>
              </a:spcAft>
              <a:buSzPts val="2000"/>
              <a:buNone/>
              <a:defRPr sz="2153">
                <a:solidFill>
                  <a:schemeClr val="lt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83" name="Google Shape;183;p57"/>
          <p:cNvSpPr/>
          <p:nvPr/>
        </p:nvSpPr>
        <p:spPr>
          <a:xfrm>
            <a:off x="6338630" y="6106218"/>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84" name="Google Shape;184;p57"/>
          <p:cNvSpPr/>
          <p:nvPr/>
        </p:nvSpPr>
        <p:spPr>
          <a:xfrm>
            <a:off x="7993035" y="4361841"/>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CUSTOM_6">
    <p:spTree>
      <p:nvGrpSpPr>
        <p:cNvPr id="185" name="Shape 185"/>
        <p:cNvGrpSpPr/>
        <p:nvPr/>
      </p:nvGrpSpPr>
      <p:grpSpPr>
        <a:xfrm>
          <a:off x="0" y="0"/>
          <a:ext cx="0" cy="0"/>
          <a:chOff x="0" y="0"/>
          <a:chExt cx="0" cy="0"/>
        </a:xfrm>
      </p:grpSpPr>
      <p:sp>
        <p:nvSpPr>
          <p:cNvPr id="186" name="Google Shape;186;p58"/>
          <p:cNvSpPr txBox="1"/>
          <p:nvPr>
            <p:ph type="title"/>
          </p:nvPr>
        </p:nvSpPr>
        <p:spPr>
          <a:xfrm>
            <a:off x="1381183" y="867968"/>
            <a:ext cx="6276295"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87" name="Google Shape;187;p58"/>
          <p:cNvSpPr txBox="1"/>
          <p:nvPr>
            <p:ph idx="1" type="subTitle"/>
          </p:nvPr>
        </p:nvSpPr>
        <p:spPr>
          <a:xfrm flipH="1">
            <a:off x="1399220" y="5007505"/>
            <a:ext cx="4431846" cy="466670"/>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88" name="Google Shape;188;p58"/>
          <p:cNvSpPr txBox="1"/>
          <p:nvPr>
            <p:ph idx="2" type="subTitle"/>
          </p:nvPr>
        </p:nvSpPr>
        <p:spPr>
          <a:xfrm>
            <a:off x="1399217" y="5559072"/>
            <a:ext cx="4431846" cy="788359"/>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89" name="Google Shape;189;p58"/>
          <p:cNvSpPr txBox="1"/>
          <p:nvPr>
            <p:ph idx="3" type="subTitle"/>
          </p:nvPr>
        </p:nvSpPr>
        <p:spPr>
          <a:xfrm flipH="1">
            <a:off x="6339438" y="3137125"/>
            <a:ext cx="4431384" cy="466181"/>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90" name="Google Shape;190;p58"/>
          <p:cNvSpPr txBox="1"/>
          <p:nvPr>
            <p:ph idx="4" type="subTitle"/>
          </p:nvPr>
        </p:nvSpPr>
        <p:spPr>
          <a:xfrm>
            <a:off x="6338976" y="3684889"/>
            <a:ext cx="4431384" cy="794217"/>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91" name="Google Shape;191;p58"/>
          <p:cNvSpPr txBox="1"/>
          <p:nvPr>
            <p:ph idx="5" type="subTitle"/>
          </p:nvPr>
        </p:nvSpPr>
        <p:spPr>
          <a:xfrm flipH="1">
            <a:off x="1399220" y="3137125"/>
            <a:ext cx="4431846" cy="466670"/>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92" name="Google Shape;192;p58"/>
          <p:cNvSpPr txBox="1"/>
          <p:nvPr>
            <p:ph idx="6" type="subTitle"/>
          </p:nvPr>
        </p:nvSpPr>
        <p:spPr>
          <a:xfrm>
            <a:off x="1399448" y="3688794"/>
            <a:ext cx="4431846" cy="790312"/>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93" name="Google Shape;193;p58"/>
          <p:cNvSpPr txBox="1"/>
          <p:nvPr>
            <p:ph idx="7" type="subTitle"/>
          </p:nvPr>
        </p:nvSpPr>
        <p:spPr>
          <a:xfrm flipH="1">
            <a:off x="6339438" y="5007505"/>
            <a:ext cx="4431384" cy="466670"/>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94" name="Google Shape;194;p58"/>
          <p:cNvSpPr txBox="1"/>
          <p:nvPr>
            <p:ph idx="8" type="subTitle"/>
          </p:nvPr>
        </p:nvSpPr>
        <p:spPr>
          <a:xfrm>
            <a:off x="6338976" y="5559072"/>
            <a:ext cx="4431384" cy="794217"/>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195" name="Google Shape;195;p58"/>
          <p:cNvSpPr/>
          <p:nvPr/>
        </p:nvSpPr>
        <p:spPr>
          <a:xfrm>
            <a:off x="11296192" y="4359651"/>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96" name="Google Shape;196;p58"/>
          <p:cNvSpPr/>
          <p:nvPr/>
        </p:nvSpPr>
        <p:spPr>
          <a:xfrm>
            <a:off x="11296192" y="6090991"/>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197" name="Google Shape;197;p58"/>
          <p:cNvSpPr/>
          <p:nvPr/>
        </p:nvSpPr>
        <p:spPr>
          <a:xfrm>
            <a:off x="11296174" y="86722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2">
  <p:cSld name="CUSTOM_8">
    <p:spTree>
      <p:nvGrpSpPr>
        <p:cNvPr id="198" name="Shape 198"/>
        <p:cNvGrpSpPr/>
        <p:nvPr/>
      </p:nvGrpSpPr>
      <p:grpSpPr>
        <a:xfrm>
          <a:off x="0" y="0"/>
          <a:ext cx="0" cy="0"/>
          <a:chOff x="0" y="0"/>
          <a:chExt cx="0" cy="0"/>
        </a:xfrm>
      </p:grpSpPr>
      <p:sp>
        <p:nvSpPr>
          <p:cNvPr id="199" name="Google Shape;199;p59"/>
          <p:cNvSpPr txBox="1"/>
          <p:nvPr>
            <p:ph type="title"/>
          </p:nvPr>
        </p:nvSpPr>
        <p:spPr>
          <a:xfrm>
            <a:off x="1381183" y="867968"/>
            <a:ext cx="6276295"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00" name="Google Shape;200;p59"/>
          <p:cNvSpPr txBox="1"/>
          <p:nvPr>
            <p:ph idx="1" type="subTitle"/>
          </p:nvPr>
        </p:nvSpPr>
        <p:spPr>
          <a:xfrm>
            <a:off x="4686148" y="5038267"/>
            <a:ext cx="2956564" cy="1397568"/>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201" name="Google Shape;201;p59"/>
          <p:cNvSpPr txBox="1"/>
          <p:nvPr>
            <p:ph idx="2" type="subTitle"/>
          </p:nvPr>
        </p:nvSpPr>
        <p:spPr>
          <a:xfrm>
            <a:off x="1395950" y="5037404"/>
            <a:ext cx="2956564" cy="1397080"/>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202" name="Google Shape;202;p59"/>
          <p:cNvSpPr/>
          <p:nvPr/>
        </p:nvSpPr>
        <p:spPr>
          <a:xfrm>
            <a:off x="9643595" y="86794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03" name="Google Shape;203;p59"/>
          <p:cNvSpPr/>
          <p:nvPr/>
        </p:nvSpPr>
        <p:spPr>
          <a:xfrm>
            <a:off x="11295769" y="436110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04" name="Google Shape;204;p59"/>
          <p:cNvSpPr/>
          <p:nvPr/>
        </p:nvSpPr>
        <p:spPr>
          <a:xfrm>
            <a:off x="11295769" y="261603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05" name="Google Shape;205;p59"/>
          <p:cNvSpPr/>
          <p:nvPr/>
        </p:nvSpPr>
        <p:spPr>
          <a:xfrm>
            <a:off x="9643364" y="261453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06" name="Google Shape;206;p59"/>
          <p:cNvSpPr/>
          <p:nvPr/>
        </p:nvSpPr>
        <p:spPr>
          <a:xfrm>
            <a:off x="9643595"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07" name="Google Shape;207;p59"/>
          <p:cNvSpPr txBox="1"/>
          <p:nvPr>
            <p:ph idx="3" type="subTitle"/>
          </p:nvPr>
        </p:nvSpPr>
        <p:spPr>
          <a:xfrm>
            <a:off x="4686148" y="4164522"/>
            <a:ext cx="2956564" cy="720995"/>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208" name="Google Shape;208;p59"/>
          <p:cNvSpPr txBox="1"/>
          <p:nvPr>
            <p:ph idx="4" type="subTitle"/>
          </p:nvPr>
        </p:nvSpPr>
        <p:spPr>
          <a:xfrm>
            <a:off x="1395950" y="4164076"/>
            <a:ext cx="2956564" cy="720995"/>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209" name="Google Shape;209;p59"/>
          <p:cNvSpPr txBox="1"/>
          <p:nvPr>
            <p:ph idx="5" type="subTitle"/>
          </p:nvPr>
        </p:nvSpPr>
        <p:spPr>
          <a:xfrm>
            <a:off x="4686148" y="3289630"/>
            <a:ext cx="2956564" cy="721483"/>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210" name="Google Shape;210;p59"/>
          <p:cNvSpPr txBox="1"/>
          <p:nvPr>
            <p:ph idx="6" type="subTitle"/>
          </p:nvPr>
        </p:nvSpPr>
        <p:spPr>
          <a:xfrm>
            <a:off x="1395950" y="3290260"/>
            <a:ext cx="2956564" cy="721483"/>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7" name="Shape 27"/>
        <p:cNvGrpSpPr/>
        <p:nvPr/>
      </p:nvGrpSpPr>
      <p:grpSpPr>
        <a:xfrm>
          <a:off x="0" y="0"/>
          <a:ext cx="0" cy="0"/>
          <a:chOff x="0" y="0"/>
          <a:chExt cx="0" cy="0"/>
        </a:xfrm>
      </p:grpSpPr>
      <p:sp>
        <p:nvSpPr>
          <p:cNvPr id="28" name="Google Shape;28;p42"/>
          <p:cNvSpPr txBox="1"/>
          <p:nvPr>
            <p:ph type="title"/>
          </p:nvPr>
        </p:nvSpPr>
        <p:spPr>
          <a:xfrm>
            <a:off x="1381183" y="867968"/>
            <a:ext cx="4623813"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9" name="Google Shape;29;p42"/>
          <p:cNvSpPr txBox="1"/>
          <p:nvPr>
            <p:ph idx="1" type="subTitle"/>
          </p:nvPr>
        </p:nvSpPr>
        <p:spPr>
          <a:xfrm flipH="1">
            <a:off x="4680610" y="2618549"/>
            <a:ext cx="2967639" cy="1398544"/>
          </a:xfrm>
          <a:prstGeom prst="rect">
            <a:avLst/>
          </a:prstGeom>
          <a:noFill/>
          <a:ln>
            <a:noFill/>
          </a:ln>
        </p:spPr>
        <p:txBody>
          <a:bodyPr anchorCtr="0" anchor="b"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30" name="Google Shape;30;p42"/>
          <p:cNvSpPr txBox="1"/>
          <p:nvPr>
            <p:ph idx="2" type="subTitle"/>
          </p:nvPr>
        </p:nvSpPr>
        <p:spPr>
          <a:xfrm>
            <a:off x="4680610" y="4372547"/>
            <a:ext cx="2967639" cy="2663824"/>
          </a:xfrm>
          <a:prstGeom prst="rect">
            <a:avLst/>
          </a:prstGeom>
          <a:noFill/>
          <a:ln>
            <a:noFill/>
          </a:ln>
        </p:spPr>
        <p:txBody>
          <a:bodyPr anchorCtr="0" anchor="t" bIns="91425" lIns="91425" spcFirstLastPara="1" rIns="69150" wrap="square" tIns="91425">
            <a:noAutofit/>
          </a:bodyPr>
          <a:lstStyle>
            <a:lvl1pPr lvl="0" algn="l">
              <a:lnSpc>
                <a:spcPct val="115000"/>
              </a:lnSpc>
              <a:spcBef>
                <a:spcPts val="0"/>
              </a:spcBef>
              <a:spcAft>
                <a:spcPts val="0"/>
              </a:spcAft>
              <a:buSzPts val="1000"/>
              <a:buChar char="●"/>
              <a:defRPr sz="2153"/>
            </a:lvl1pPr>
            <a:lvl2pPr lvl="1" algn="l">
              <a:lnSpc>
                <a:spcPct val="115000"/>
              </a:lnSpc>
              <a:spcBef>
                <a:spcPts val="0"/>
              </a:spcBef>
              <a:spcAft>
                <a:spcPts val="0"/>
              </a:spcAft>
              <a:buSzPts val="1400"/>
              <a:buChar char="○"/>
              <a:defRPr/>
            </a:lvl2pPr>
            <a:lvl3pPr lvl="2" algn="l">
              <a:lnSpc>
                <a:spcPct val="115000"/>
              </a:lnSpc>
              <a:spcBef>
                <a:spcPts val="2461"/>
              </a:spcBef>
              <a:spcAft>
                <a:spcPts val="0"/>
              </a:spcAft>
              <a:buSzPts val="1400"/>
              <a:buChar char="■"/>
              <a:defRPr/>
            </a:lvl3pPr>
            <a:lvl4pPr lvl="3" algn="l">
              <a:lnSpc>
                <a:spcPct val="115000"/>
              </a:lnSpc>
              <a:spcBef>
                <a:spcPts val="2461"/>
              </a:spcBef>
              <a:spcAft>
                <a:spcPts val="0"/>
              </a:spcAft>
              <a:buSzPts val="1400"/>
              <a:buChar char="●"/>
              <a:defRPr/>
            </a:lvl4pPr>
            <a:lvl5pPr lvl="4" algn="l">
              <a:lnSpc>
                <a:spcPct val="115000"/>
              </a:lnSpc>
              <a:spcBef>
                <a:spcPts val="2461"/>
              </a:spcBef>
              <a:spcAft>
                <a:spcPts val="0"/>
              </a:spcAft>
              <a:buSzPts val="1400"/>
              <a:buChar char="○"/>
              <a:defRPr/>
            </a:lvl5pPr>
            <a:lvl6pPr lvl="5" algn="l">
              <a:lnSpc>
                <a:spcPct val="115000"/>
              </a:lnSpc>
              <a:spcBef>
                <a:spcPts val="2461"/>
              </a:spcBef>
              <a:spcAft>
                <a:spcPts val="0"/>
              </a:spcAft>
              <a:buSzPts val="1400"/>
              <a:buChar char="■"/>
              <a:defRPr/>
            </a:lvl6pPr>
            <a:lvl7pPr lvl="6" algn="l">
              <a:lnSpc>
                <a:spcPct val="115000"/>
              </a:lnSpc>
              <a:spcBef>
                <a:spcPts val="2461"/>
              </a:spcBef>
              <a:spcAft>
                <a:spcPts val="0"/>
              </a:spcAft>
              <a:buSzPts val="1400"/>
              <a:buChar char="●"/>
              <a:defRPr/>
            </a:lvl7pPr>
            <a:lvl8pPr lvl="7" algn="l">
              <a:lnSpc>
                <a:spcPct val="115000"/>
              </a:lnSpc>
              <a:spcBef>
                <a:spcPts val="2461"/>
              </a:spcBef>
              <a:spcAft>
                <a:spcPts val="0"/>
              </a:spcAft>
              <a:buSzPts val="1400"/>
              <a:buChar char="○"/>
              <a:defRPr/>
            </a:lvl8pPr>
            <a:lvl9pPr lvl="8" algn="l">
              <a:lnSpc>
                <a:spcPct val="115000"/>
              </a:lnSpc>
              <a:spcBef>
                <a:spcPts val="2461"/>
              </a:spcBef>
              <a:spcAft>
                <a:spcPts val="2461"/>
              </a:spcAft>
              <a:buSzPts val="1400"/>
              <a:buChar char="■"/>
              <a:defRPr/>
            </a:lvl9pPr>
          </a:lstStyle>
          <a:p/>
        </p:txBody>
      </p:sp>
      <p:sp>
        <p:nvSpPr>
          <p:cNvPr id="31" name="Google Shape;31;p42"/>
          <p:cNvSpPr txBox="1"/>
          <p:nvPr>
            <p:ph idx="3" type="subTitle"/>
          </p:nvPr>
        </p:nvSpPr>
        <p:spPr>
          <a:xfrm flipH="1">
            <a:off x="1381183" y="2621966"/>
            <a:ext cx="2971330" cy="1395127"/>
          </a:xfrm>
          <a:prstGeom prst="rect">
            <a:avLst/>
          </a:prstGeom>
          <a:noFill/>
          <a:ln>
            <a:noFill/>
          </a:ln>
        </p:spPr>
        <p:txBody>
          <a:bodyPr anchorCtr="0" anchor="b"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32" name="Google Shape;32;p42"/>
          <p:cNvSpPr txBox="1"/>
          <p:nvPr>
            <p:ph idx="4" type="subTitle"/>
          </p:nvPr>
        </p:nvSpPr>
        <p:spPr>
          <a:xfrm>
            <a:off x="1381183" y="4372547"/>
            <a:ext cx="2967639" cy="2663824"/>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1000"/>
              <a:buChar char="●"/>
              <a:defRPr sz="2153"/>
            </a:lvl1pPr>
            <a:lvl2pPr lvl="1" algn="l">
              <a:lnSpc>
                <a:spcPct val="115000"/>
              </a:lnSpc>
              <a:spcBef>
                <a:spcPts val="0"/>
              </a:spcBef>
              <a:spcAft>
                <a:spcPts val="0"/>
              </a:spcAft>
              <a:buSzPts val="1400"/>
              <a:buChar char="○"/>
              <a:defRPr/>
            </a:lvl2pPr>
            <a:lvl3pPr lvl="2" algn="l">
              <a:lnSpc>
                <a:spcPct val="115000"/>
              </a:lnSpc>
              <a:spcBef>
                <a:spcPts val="2461"/>
              </a:spcBef>
              <a:spcAft>
                <a:spcPts val="0"/>
              </a:spcAft>
              <a:buSzPts val="1400"/>
              <a:buChar char="■"/>
              <a:defRPr/>
            </a:lvl3pPr>
            <a:lvl4pPr lvl="3" algn="l">
              <a:lnSpc>
                <a:spcPct val="115000"/>
              </a:lnSpc>
              <a:spcBef>
                <a:spcPts val="2461"/>
              </a:spcBef>
              <a:spcAft>
                <a:spcPts val="0"/>
              </a:spcAft>
              <a:buSzPts val="1400"/>
              <a:buChar char="●"/>
              <a:defRPr/>
            </a:lvl4pPr>
            <a:lvl5pPr lvl="4" algn="l">
              <a:lnSpc>
                <a:spcPct val="115000"/>
              </a:lnSpc>
              <a:spcBef>
                <a:spcPts val="2461"/>
              </a:spcBef>
              <a:spcAft>
                <a:spcPts val="0"/>
              </a:spcAft>
              <a:buSzPts val="1400"/>
              <a:buChar char="○"/>
              <a:defRPr/>
            </a:lvl5pPr>
            <a:lvl6pPr lvl="5" algn="l">
              <a:lnSpc>
                <a:spcPct val="115000"/>
              </a:lnSpc>
              <a:spcBef>
                <a:spcPts val="2461"/>
              </a:spcBef>
              <a:spcAft>
                <a:spcPts val="0"/>
              </a:spcAft>
              <a:buSzPts val="1400"/>
              <a:buChar char="■"/>
              <a:defRPr/>
            </a:lvl6pPr>
            <a:lvl7pPr lvl="6" algn="l">
              <a:lnSpc>
                <a:spcPct val="115000"/>
              </a:lnSpc>
              <a:spcBef>
                <a:spcPts val="2461"/>
              </a:spcBef>
              <a:spcAft>
                <a:spcPts val="0"/>
              </a:spcAft>
              <a:buSzPts val="1400"/>
              <a:buChar char="●"/>
              <a:defRPr/>
            </a:lvl7pPr>
            <a:lvl8pPr lvl="7" algn="l">
              <a:lnSpc>
                <a:spcPct val="115000"/>
              </a:lnSpc>
              <a:spcBef>
                <a:spcPts val="2461"/>
              </a:spcBef>
              <a:spcAft>
                <a:spcPts val="0"/>
              </a:spcAft>
              <a:buSzPts val="1400"/>
              <a:buChar char="○"/>
              <a:defRPr/>
            </a:lvl8pPr>
            <a:lvl9pPr lvl="8" algn="l">
              <a:lnSpc>
                <a:spcPct val="115000"/>
              </a:lnSpc>
              <a:spcBef>
                <a:spcPts val="2461"/>
              </a:spcBef>
              <a:spcAft>
                <a:spcPts val="2461"/>
              </a:spcAft>
              <a:buSzPts val="1400"/>
              <a:buChar char="■"/>
              <a:defRPr/>
            </a:lvl9pPr>
          </a:lstStyle>
          <a:p/>
        </p:txBody>
      </p:sp>
      <p:sp>
        <p:nvSpPr>
          <p:cNvPr id="33" name="Google Shape;33;p42"/>
          <p:cNvSpPr/>
          <p:nvPr/>
        </p:nvSpPr>
        <p:spPr>
          <a:xfrm>
            <a:off x="9643595" y="2614522"/>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34" name="Google Shape;34;p42"/>
          <p:cNvSpPr/>
          <p:nvPr/>
        </p:nvSpPr>
        <p:spPr>
          <a:xfrm>
            <a:off x="11296192" y="436112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35" name="Google Shape;35;p42"/>
          <p:cNvSpPr/>
          <p:nvPr/>
        </p:nvSpPr>
        <p:spPr>
          <a:xfrm>
            <a:off x="11296192" y="6106192"/>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36" name="Google Shape;36;p42"/>
          <p:cNvSpPr/>
          <p:nvPr/>
        </p:nvSpPr>
        <p:spPr>
          <a:xfrm>
            <a:off x="11296174" y="2614528"/>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37" name="Google Shape;37;p42"/>
          <p:cNvSpPr/>
          <p:nvPr/>
        </p:nvSpPr>
        <p:spPr>
          <a:xfrm>
            <a:off x="9643595" y="867928"/>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38" name="Google Shape;38;p42"/>
          <p:cNvSpPr/>
          <p:nvPr/>
        </p:nvSpPr>
        <p:spPr>
          <a:xfrm>
            <a:off x="7990997" y="6106192"/>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ly Title 3">
  <p:cSld name="CUSTOM_5">
    <p:spTree>
      <p:nvGrpSpPr>
        <p:cNvPr id="211" name="Shape 211"/>
        <p:cNvGrpSpPr/>
        <p:nvPr/>
      </p:nvGrpSpPr>
      <p:grpSpPr>
        <a:xfrm>
          <a:off x="0" y="0"/>
          <a:ext cx="0" cy="0"/>
          <a:chOff x="0" y="0"/>
          <a:chExt cx="0" cy="0"/>
        </a:xfrm>
      </p:grpSpPr>
      <p:sp>
        <p:nvSpPr>
          <p:cNvPr id="212" name="Google Shape;212;p60"/>
          <p:cNvSpPr txBox="1"/>
          <p:nvPr>
            <p:ph type="title"/>
          </p:nvPr>
        </p:nvSpPr>
        <p:spPr>
          <a:xfrm>
            <a:off x="1381183" y="867846"/>
            <a:ext cx="4623813"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cription">
  <p:cSld name="CUSTOM_11">
    <p:spTree>
      <p:nvGrpSpPr>
        <p:cNvPr id="213" name="Shape 213"/>
        <p:cNvGrpSpPr/>
        <p:nvPr/>
      </p:nvGrpSpPr>
      <p:grpSpPr>
        <a:xfrm>
          <a:off x="0" y="0"/>
          <a:ext cx="0" cy="0"/>
          <a:chOff x="0" y="0"/>
          <a:chExt cx="0" cy="0"/>
        </a:xfrm>
      </p:grpSpPr>
      <p:sp>
        <p:nvSpPr>
          <p:cNvPr id="214" name="Google Shape;214;p61"/>
          <p:cNvSpPr txBox="1"/>
          <p:nvPr>
            <p:ph type="title"/>
          </p:nvPr>
        </p:nvSpPr>
        <p:spPr>
          <a:xfrm>
            <a:off x="1381183" y="867968"/>
            <a:ext cx="4623813"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400"/>
              <a:buNone/>
              <a:defRPr>
                <a:solidFill>
                  <a:schemeClr val="lt1"/>
                </a:solidFill>
              </a:defRPr>
            </a:lvl1pPr>
            <a:lvl2pPr lvl="1" algn="l">
              <a:lnSpc>
                <a:spcPct val="100000"/>
              </a:lnSpc>
              <a:spcBef>
                <a:spcPts val="0"/>
              </a:spcBef>
              <a:spcAft>
                <a:spcPts val="0"/>
              </a:spcAft>
              <a:buSzPts val="2400"/>
              <a:buNone/>
              <a:defRPr sz="3691"/>
            </a:lvl2pPr>
            <a:lvl3pPr lvl="2" algn="l">
              <a:lnSpc>
                <a:spcPct val="100000"/>
              </a:lnSpc>
              <a:spcBef>
                <a:spcPts val="0"/>
              </a:spcBef>
              <a:spcAft>
                <a:spcPts val="0"/>
              </a:spcAft>
              <a:buSzPts val="2400"/>
              <a:buNone/>
              <a:defRPr sz="3691"/>
            </a:lvl3pPr>
            <a:lvl4pPr lvl="3" algn="l">
              <a:lnSpc>
                <a:spcPct val="100000"/>
              </a:lnSpc>
              <a:spcBef>
                <a:spcPts val="0"/>
              </a:spcBef>
              <a:spcAft>
                <a:spcPts val="0"/>
              </a:spcAft>
              <a:buSzPts val="2400"/>
              <a:buNone/>
              <a:defRPr sz="3691"/>
            </a:lvl4pPr>
            <a:lvl5pPr lvl="4" algn="l">
              <a:lnSpc>
                <a:spcPct val="100000"/>
              </a:lnSpc>
              <a:spcBef>
                <a:spcPts val="0"/>
              </a:spcBef>
              <a:spcAft>
                <a:spcPts val="0"/>
              </a:spcAft>
              <a:buSzPts val="2400"/>
              <a:buNone/>
              <a:defRPr sz="3691"/>
            </a:lvl5pPr>
            <a:lvl6pPr lvl="5" algn="l">
              <a:lnSpc>
                <a:spcPct val="100000"/>
              </a:lnSpc>
              <a:spcBef>
                <a:spcPts val="0"/>
              </a:spcBef>
              <a:spcAft>
                <a:spcPts val="0"/>
              </a:spcAft>
              <a:buSzPts val="2400"/>
              <a:buNone/>
              <a:defRPr sz="3691"/>
            </a:lvl6pPr>
            <a:lvl7pPr lvl="6" algn="l">
              <a:lnSpc>
                <a:spcPct val="100000"/>
              </a:lnSpc>
              <a:spcBef>
                <a:spcPts val="0"/>
              </a:spcBef>
              <a:spcAft>
                <a:spcPts val="0"/>
              </a:spcAft>
              <a:buSzPts val="2400"/>
              <a:buNone/>
              <a:defRPr sz="3691"/>
            </a:lvl7pPr>
            <a:lvl8pPr lvl="7" algn="l">
              <a:lnSpc>
                <a:spcPct val="100000"/>
              </a:lnSpc>
              <a:spcBef>
                <a:spcPts val="0"/>
              </a:spcBef>
              <a:spcAft>
                <a:spcPts val="0"/>
              </a:spcAft>
              <a:buSzPts val="2400"/>
              <a:buNone/>
              <a:defRPr sz="3691"/>
            </a:lvl8pPr>
            <a:lvl9pPr lvl="8" algn="l">
              <a:lnSpc>
                <a:spcPct val="100000"/>
              </a:lnSpc>
              <a:spcBef>
                <a:spcPts val="0"/>
              </a:spcBef>
              <a:spcAft>
                <a:spcPts val="0"/>
              </a:spcAft>
              <a:buSzPts val="2400"/>
              <a:buNone/>
              <a:defRPr sz="3691"/>
            </a:lvl9pPr>
          </a:lstStyle>
          <a:p/>
        </p:txBody>
      </p:sp>
      <p:sp>
        <p:nvSpPr>
          <p:cNvPr id="215" name="Google Shape;215;p61"/>
          <p:cNvSpPr txBox="1"/>
          <p:nvPr>
            <p:ph idx="1" type="subTitle"/>
          </p:nvPr>
        </p:nvSpPr>
        <p:spPr>
          <a:xfrm>
            <a:off x="1381183" y="4011154"/>
            <a:ext cx="3304965" cy="3490259"/>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216" name="Google Shape;216;p61"/>
          <p:cNvSpPr/>
          <p:nvPr/>
        </p:nvSpPr>
        <p:spPr>
          <a:xfrm>
            <a:off x="11296174" y="2614528"/>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17" name="Google Shape;217;p61"/>
          <p:cNvSpPr/>
          <p:nvPr/>
        </p:nvSpPr>
        <p:spPr>
          <a:xfrm>
            <a:off x="9643595" y="867928"/>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18" name="Google Shape;218;p61"/>
          <p:cNvSpPr/>
          <p:nvPr/>
        </p:nvSpPr>
        <p:spPr>
          <a:xfrm>
            <a:off x="11296192" y="436112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19" name="Google Shape;219;p61"/>
          <p:cNvSpPr/>
          <p:nvPr/>
        </p:nvSpPr>
        <p:spPr>
          <a:xfrm>
            <a:off x="6338630" y="6109174"/>
            <a:ext cx="1318848" cy="1381459"/>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2">
    <p:spTree>
      <p:nvGrpSpPr>
        <p:cNvPr id="220" name="Shape 220"/>
        <p:cNvGrpSpPr/>
        <p:nvPr/>
      </p:nvGrpSpPr>
      <p:grpSpPr>
        <a:xfrm>
          <a:off x="0" y="0"/>
          <a:ext cx="0" cy="0"/>
          <a:chOff x="0" y="0"/>
          <a:chExt cx="0" cy="0"/>
        </a:xfrm>
      </p:grpSpPr>
      <p:sp>
        <p:nvSpPr>
          <p:cNvPr id="221" name="Google Shape;221;p62"/>
          <p:cNvSpPr txBox="1"/>
          <p:nvPr>
            <p:ph type="ctrTitle"/>
          </p:nvPr>
        </p:nvSpPr>
        <p:spPr>
          <a:xfrm>
            <a:off x="6338630" y="867968"/>
            <a:ext cx="2973176" cy="1395127"/>
          </a:xfrm>
          <a:prstGeom prst="rect">
            <a:avLst/>
          </a:prstGeom>
          <a:solidFill>
            <a:schemeClr val="dk1"/>
          </a:solid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5200"/>
              <a:buNone/>
              <a:defRPr sz="5384">
                <a:solidFill>
                  <a:schemeClr val="lt1"/>
                </a:solidFill>
              </a:defRPr>
            </a:lvl1pPr>
            <a:lvl2pPr lvl="1" algn="ctr">
              <a:lnSpc>
                <a:spcPct val="100000"/>
              </a:lnSpc>
              <a:spcBef>
                <a:spcPts val="0"/>
              </a:spcBef>
              <a:spcAft>
                <a:spcPts val="0"/>
              </a:spcAft>
              <a:buSzPts val="5200"/>
              <a:buNone/>
              <a:defRPr sz="7999"/>
            </a:lvl2pPr>
            <a:lvl3pPr lvl="2" algn="ctr">
              <a:lnSpc>
                <a:spcPct val="100000"/>
              </a:lnSpc>
              <a:spcBef>
                <a:spcPts val="0"/>
              </a:spcBef>
              <a:spcAft>
                <a:spcPts val="0"/>
              </a:spcAft>
              <a:buSzPts val="5200"/>
              <a:buNone/>
              <a:defRPr sz="7999"/>
            </a:lvl3pPr>
            <a:lvl4pPr lvl="3" algn="ctr">
              <a:lnSpc>
                <a:spcPct val="100000"/>
              </a:lnSpc>
              <a:spcBef>
                <a:spcPts val="0"/>
              </a:spcBef>
              <a:spcAft>
                <a:spcPts val="0"/>
              </a:spcAft>
              <a:buSzPts val="5200"/>
              <a:buNone/>
              <a:defRPr sz="7999"/>
            </a:lvl4pPr>
            <a:lvl5pPr lvl="4" algn="ctr">
              <a:lnSpc>
                <a:spcPct val="100000"/>
              </a:lnSpc>
              <a:spcBef>
                <a:spcPts val="0"/>
              </a:spcBef>
              <a:spcAft>
                <a:spcPts val="0"/>
              </a:spcAft>
              <a:buSzPts val="5200"/>
              <a:buNone/>
              <a:defRPr sz="7999"/>
            </a:lvl5pPr>
            <a:lvl6pPr lvl="5" algn="ctr">
              <a:lnSpc>
                <a:spcPct val="100000"/>
              </a:lnSpc>
              <a:spcBef>
                <a:spcPts val="0"/>
              </a:spcBef>
              <a:spcAft>
                <a:spcPts val="0"/>
              </a:spcAft>
              <a:buSzPts val="5200"/>
              <a:buNone/>
              <a:defRPr sz="7999"/>
            </a:lvl6pPr>
            <a:lvl7pPr lvl="6" algn="ctr">
              <a:lnSpc>
                <a:spcPct val="100000"/>
              </a:lnSpc>
              <a:spcBef>
                <a:spcPts val="0"/>
              </a:spcBef>
              <a:spcAft>
                <a:spcPts val="0"/>
              </a:spcAft>
              <a:buSzPts val="5200"/>
              <a:buNone/>
              <a:defRPr sz="7999"/>
            </a:lvl7pPr>
            <a:lvl8pPr lvl="7" algn="ctr">
              <a:lnSpc>
                <a:spcPct val="100000"/>
              </a:lnSpc>
              <a:spcBef>
                <a:spcPts val="0"/>
              </a:spcBef>
              <a:spcAft>
                <a:spcPts val="0"/>
              </a:spcAft>
              <a:buSzPts val="5200"/>
              <a:buNone/>
              <a:defRPr sz="7999"/>
            </a:lvl8pPr>
            <a:lvl9pPr lvl="8" algn="ctr">
              <a:lnSpc>
                <a:spcPct val="100000"/>
              </a:lnSpc>
              <a:spcBef>
                <a:spcPts val="0"/>
              </a:spcBef>
              <a:spcAft>
                <a:spcPts val="0"/>
              </a:spcAft>
              <a:buSzPts val="5200"/>
              <a:buNone/>
              <a:defRPr sz="7999"/>
            </a:lvl9pPr>
          </a:lstStyle>
          <a:p/>
        </p:txBody>
      </p:sp>
      <p:sp>
        <p:nvSpPr>
          <p:cNvPr id="222" name="Google Shape;222;p62"/>
          <p:cNvSpPr txBox="1"/>
          <p:nvPr>
            <p:ph idx="1" type="subTitle"/>
          </p:nvPr>
        </p:nvSpPr>
        <p:spPr>
          <a:xfrm>
            <a:off x="6373163" y="2523106"/>
            <a:ext cx="4658883" cy="1578183"/>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223" name="Google Shape;223;p62"/>
          <p:cNvSpPr txBox="1"/>
          <p:nvPr/>
        </p:nvSpPr>
        <p:spPr>
          <a:xfrm>
            <a:off x="6390813" y="5881575"/>
            <a:ext cx="5657018" cy="1235015"/>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1200"/>
              <a:buFont typeface="Arial"/>
              <a:buNone/>
            </a:pPr>
            <a:r>
              <a:rPr b="0" i="0" lang="en-US" sz="1845" u="none" cap="none" strike="noStrike">
                <a:solidFill>
                  <a:schemeClr val="dk2"/>
                </a:solidFill>
                <a:latin typeface="Quicksand"/>
                <a:ea typeface="Quicksand"/>
                <a:cs typeface="Quicksand"/>
                <a:sym typeface="Quicksand"/>
              </a:rPr>
              <a:t>CREDITS: This presentation template was created by </a:t>
            </a:r>
            <a:r>
              <a:rPr b="1" i="0" lang="en-US" sz="1845" u="none" cap="none" strike="noStrike">
                <a:solidFill>
                  <a:schemeClr val="hlink"/>
                </a:solidFill>
                <a:uFill>
                  <a:noFill/>
                </a:uFill>
                <a:latin typeface="Quicksand"/>
                <a:ea typeface="Quicksand"/>
                <a:cs typeface="Quicksand"/>
                <a:sym typeface="Quicksand"/>
                <a:hlinkClick r:id="rId2"/>
              </a:rPr>
              <a:t>Slidesgo</a:t>
            </a:r>
            <a:r>
              <a:rPr b="0" i="0" lang="en-US" sz="1845" u="none" cap="none" strike="noStrike">
                <a:solidFill>
                  <a:schemeClr val="dk2"/>
                </a:solidFill>
                <a:latin typeface="Quicksand"/>
                <a:ea typeface="Quicksand"/>
                <a:cs typeface="Quicksand"/>
                <a:sym typeface="Quicksand"/>
              </a:rPr>
              <a:t>, including icons by </a:t>
            </a:r>
            <a:r>
              <a:rPr b="1" i="0" lang="en-US" sz="1845" u="none" cap="none" strike="noStrike">
                <a:solidFill>
                  <a:schemeClr val="hlink"/>
                </a:solidFill>
                <a:uFill>
                  <a:noFill/>
                </a:uFill>
                <a:latin typeface="Quicksand"/>
                <a:ea typeface="Quicksand"/>
                <a:cs typeface="Quicksand"/>
                <a:sym typeface="Quicksand"/>
                <a:hlinkClick r:id="rId3"/>
              </a:rPr>
              <a:t>Flaticon</a:t>
            </a:r>
            <a:r>
              <a:rPr b="0" i="0" lang="en-US" sz="1845" u="none" cap="none" strike="noStrike">
                <a:solidFill>
                  <a:schemeClr val="dk2"/>
                </a:solidFill>
                <a:latin typeface="Quicksand"/>
                <a:ea typeface="Quicksand"/>
                <a:cs typeface="Quicksand"/>
                <a:sym typeface="Quicksand"/>
              </a:rPr>
              <a:t>, and infographics &amp; images by </a:t>
            </a:r>
            <a:r>
              <a:rPr b="1" i="0" lang="en-US" sz="1845" u="none" cap="none" strike="noStrike">
                <a:solidFill>
                  <a:schemeClr val="hlink"/>
                </a:solidFill>
                <a:uFill>
                  <a:noFill/>
                </a:uFill>
                <a:latin typeface="Quicksand"/>
                <a:ea typeface="Quicksand"/>
                <a:cs typeface="Quicksand"/>
                <a:sym typeface="Quicksand"/>
                <a:hlinkClick r:id="rId4"/>
              </a:rPr>
              <a:t>Freepik</a:t>
            </a:r>
            <a:endParaRPr b="0" i="0" sz="1845" u="none" cap="none" strike="noStrike">
              <a:solidFill>
                <a:schemeClr val="dk2"/>
              </a:solidFill>
              <a:latin typeface="Quicksand"/>
              <a:ea typeface="Quicksand"/>
              <a:cs typeface="Quicksand"/>
              <a:sym typeface="Quicksand"/>
            </a:endParaRPr>
          </a:p>
        </p:txBody>
      </p:sp>
      <p:sp>
        <p:nvSpPr>
          <p:cNvPr id="224" name="Google Shape;224;p62"/>
          <p:cNvSpPr/>
          <p:nvPr/>
        </p:nvSpPr>
        <p:spPr>
          <a:xfrm>
            <a:off x="4686148" y="86794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25" name="Google Shape;225;p62"/>
          <p:cNvSpPr/>
          <p:nvPr/>
        </p:nvSpPr>
        <p:spPr>
          <a:xfrm>
            <a:off x="3033665" y="2606332"/>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26" name="Google Shape;226;p62"/>
          <p:cNvSpPr/>
          <p:nvPr/>
        </p:nvSpPr>
        <p:spPr>
          <a:xfrm>
            <a:off x="1381183" y="867968"/>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27" name="Google Shape;227;p62"/>
          <p:cNvSpPr/>
          <p:nvPr/>
        </p:nvSpPr>
        <p:spPr>
          <a:xfrm>
            <a:off x="1381183"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28" name="Google Shape;228;p62"/>
          <p:cNvSpPr/>
          <p:nvPr/>
        </p:nvSpPr>
        <p:spPr>
          <a:xfrm>
            <a:off x="4686148"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29" name="Google Shape;229;p62"/>
          <p:cNvSpPr/>
          <p:nvPr/>
        </p:nvSpPr>
        <p:spPr>
          <a:xfrm>
            <a:off x="4686148" y="436112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30" name="Google Shape;230;p62"/>
          <p:cNvSpPr/>
          <p:nvPr/>
        </p:nvSpPr>
        <p:spPr>
          <a:xfrm>
            <a:off x="3033665" y="4361096"/>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31" name="Google Shape;231;p62"/>
          <p:cNvSpPr/>
          <p:nvPr/>
        </p:nvSpPr>
        <p:spPr>
          <a:xfrm>
            <a:off x="1381183" y="261462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232" name="Google Shape;232;p62"/>
          <p:cNvSpPr/>
          <p:nvPr/>
        </p:nvSpPr>
        <p:spPr>
          <a:xfrm>
            <a:off x="3033665" y="6109161"/>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
  <p:cSld name="CUSTOM_12">
    <p:spTree>
      <p:nvGrpSpPr>
        <p:cNvPr id="233" name="Shape 233"/>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40" name="Shape 240"/>
        <p:cNvGrpSpPr/>
        <p:nvPr/>
      </p:nvGrpSpPr>
      <p:grpSpPr>
        <a:xfrm>
          <a:off x="0" y="0"/>
          <a:ext cx="0" cy="0"/>
          <a:chOff x="0" y="0"/>
          <a:chExt cx="0" cy="0"/>
        </a:xfrm>
      </p:grpSpPr>
      <p:sp>
        <p:nvSpPr>
          <p:cNvPr id="241" name="Google Shape;241;p26"/>
          <p:cNvSpPr txBox="1"/>
          <p:nvPr>
            <p:ph type="title"/>
          </p:nvPr>
        </p:nvSpPr>
        <p:spPr>
          <a:xfrm>
            <a:off x="966986" y="445588"/>
            <a:ext cx="12131278" cy="161767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2" name="Google Shape;242;p26"/>
          <p:cNvSpPr txBox="1"/>
          <p:nvPr>
            <p:ph idx="1" type="body"/>
          </p:nvPr>
        </p:nvSpPr>
        <p:spPr>
          <a:xfrm>
            <a:off x="966986" y="2227939"/>
            <a:ext cx="12131278" cy="531024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154"/>
              </a:spcBef>
              <a:spcAft>
                <a:spcPts val="0"/>
              </a:spcAft>
              <a:buClr>
                <a:schemeClr val="dk1"/>
              </a:buClr>
              <a:buSzPts val="1800"/>
              <a:buChar char="•"/>
              <a:defRPr/>
            </a:lvl1pPr>
            <a:lvl2pPr indent="-342900" lvl="1" marL="914400" algn="l">
              <a:lnSpc>
                <a:spcPct val="90000"/>
              </a:lnSpc>
              <a:spcBef>
                <a:spcPts val="577"/>
              </a:spcBef>
              <a:spcAft>
                <a:spcPts val="0"/>
              </a:spcAft>
              <a:buClr>
                <a:schemeClr val="dk1"/>
              </a:buClr>
              <a:buSzPts val="1800"/>
              <a:buChar char="•"/>
              <a:defRPr/>
            </a:lvl2pPr>
            <a:lvl3pPr indent="-342900" lvl="2" marL="1371600" algn="l">
              <a:lnSpc>
                <a:spcPct val="90000"/>
              </a:lnSpc>
              <a:spcBef>
                <a:spcPts val="577"/>
              </a:spcBef>
              <a:spcAft>
                <a:spcPts val="0"/>
              </a:spcAft>
              <a:buClr>
                <a:schemeClr val="dk1"/>
              </a:buClr>
              <a:buSzPts val="1800"/>
              <a:buChar char="•"/>
              <a:defRPr/>
            </a:lvl3pPr>
            <a:lvl4pPr indent="-342900" lvl="3" marL="1828800" algn="l">
              <a:lnSpc>
                <a:spcPct val="90000"/>
              </a:lnSpc>
              <a:spcBef>
                <a:spcPts val="577"/>
              </a:spcBef>
              <a:spcAft>
                <a:spcPts val="0"/>
              </a:spcAft>
              <a:buClr>
                <a:schemeClr val="dk1"/>
              </a:buClr>
              <a:buSzPts val="1800"/>
              <a:buChar char="•"/>
              <a:defRPr/>
            </a:lvl4pPr>
            <a:lvl5pPr indent="-342900" lvl="4" marL="2286000" algn="l">
              <a:lnSpc>
                <a:spcPct val="90000"/>
              </a:lnSpc>
              <a:spcBef>
                <a:spcPts val="577"/>
              </a:spcBef>
              <a:spcAft>
                <a:spcPts val="0"/>
              </a:spcAft>
              <a:buClr>
                <a:schemeClr val="dk1"/>
              </a:buClr>
              <a:buSzPts val="1800"/>
              <a:buChar char="•"/>
              <a:defRPr/>
            </a:lvl5pPr>
            <a:lvl6pPr indent="-342900" lvl="5" marL="2743200" algn="l">
              <a:lnSpc>
                <a:spcPct val="90000"/>
              </a:lnSpc>
              <a:spcBef>
                <a:spcPts val="577"/>
              </a:spcBef>
              <a:spcAft>
                <a:spcPts val="0"/>
              </a:spcAft>
              <a:buClr>
                <a:schemeClr val="dk1"/>
              </a:buClr>
              <a:buSzPts val="1800"/>
              <a:buChar char="•"/>
              <a:defRPr/>
            </a:lvl6pPr>
            <a:lvl7pPr indent="-342900" lvl="6" marL="3200400" algn="l">
              <a:lnSpc>
                <a:spcPct val="90000"/>
              </a:lnSpc>
              <a:spcBef>
                <a:spcPts val="577"/>
              </a:spcBef>
              <a:spcAft>
                <a:spcPts val="0"/>
              </a:spcAft>
              <a:buClr>
                <a:schemeClr val="dk1"/>
              </a:buClr>
              <a:buSzPts val="1800"/>
              <a:buChar char="•"/>
              <a:defRPr/>
            </a:lvl7pPr>
            <a:lvl8pPr indent="-342900" lvl="7" marL="3657600" algn="l">
              <a:lnSpc>
                <a:spcPct val="90000"/>
              </a:lnSpc>
              <a:spcBef>
                <a:spcPts val="577"/>
              </a:spcBef>
              <a:spcAft>
                <a:spcPts val="0"/>
              </a:spcAft>
              <a:buClr>
                <a:schemeClr val="dk1"/>
              </a:buClr>
              <a:buSzPts val="1800"/>
              <a:buChar char="•"/>
              <a:defRPr/>
            </a:lvl8pPr>
            <a:lvl9pPr indent="-342900" lvl="8" marL="4114800" algn="l">
              <a:lnSpc>
                <a:spcPct val="90000"/>
              </a:lnSpc>
              <a:spcBef>
                <a:spcPts val="577"/>
              </a:spcBef>
              <a:spcAft>
                <a:spcPts val="0"/>
              </a:spcAft>
              <a:buClr>
                <a:schemeClr val="dk1"/>
              </a:buClr>
              <a:buSzPts val="1800"/>
              <a:buChar char="•"/>
              <a:defRPr/>
            </a:lvl9pPr>
          </a:lstStyle>
          <a:p/>
        </p:txBody>
      </p:sp>
      <p:sp>
        <p:nvSpPr>
          <p:cNvPr id="243" name="Google Shape;243;p26"/>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4" name="Google Shape;244;p26"/>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5" name="Google Shape;245;p26"/>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46" name="Shape 246"/>
        <p:cNvGrpSpPr/>
        <p:nvPr/>
      </p:nvGrpSpPr>
      <p:grpSpPr>
        <a:xfrm>
          <a:off x="0" y="0"/>
          <a:ext cx="0" cy="0"/>
          <a:chOff x="0" y="0"/>
          <a:chExt cx="0" cy="0"/>
        </a:xfrm>
      </p:grpSpPr>
      <p:sp>
        <p:nvSpPr>
          <p:cNvPr id="247" name="Google Shape;247;p27"/>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8" name="Google Shape;248;p27"/>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9" name="Google Shape;249;p27"/>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50" name="Shape 250"/>
        <p:cNvGrpSpPr/>
        <p:nvPr/>
      </p:nvGrpSpPr>
      <p:grpSpPr>
        <a:xfrm>
          <a:off x="0" y="0"/>
          <a:ext cx="0" cy="0"/>
          <a:chOff x="0" y="0"/>
          <a:chExt cx="0" cy="0"/>
        </a:xfrm>
      </p:grpSpPr>
      <p:sp>
        <p:nvSpPr>
          <p:cNvPr id="251" name="Google Shape;251;p32"/>
          <p:cNvSpPr txBox="1"/>
          <p:nvPr>
            <p:ph type="ctrTitle"/>
          </p:nvPr>
        </p:nvSpPr>
        <p:spPr>
          <a:xfrm>
            <a:off x="1758156" y="1369699"/>
            <a:ext cx="10548938" cy="2913756"/>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922"/>
              <a:buFont typeface="Calibri"/>
              <a:buNone/>
              <a:defRPr sz="6922"/>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2" name="Google Shape;252;p32"/>
          <p:cNvSpPr txBox="1"/>
          <p:nvPr>
            <p:ph idx="1" type="subTitle"/>
          </p:nvPr>
        </p:nvSpPr>
        <p:spPr>
          <a:xfrm>
            <a:off x="1758156" y="4395820"/>
            <a:ext cx="10548938" cy="2020643"/>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154"/>
              </a:spcBef>
              <a:spcAft>
                <a:spcPts val="0"/>
              </a:spcAft>
              <a:buClr>
                <a:schemeClr val="dk1"/>
              </a:buClr>
              <a:buSzPts val="2769"/>
              <a:buNone/>
              <a:defRPr sz="2769"/>
            </a:lvl1pPr>
            <a:lvl2pPr lvl="1" algn="ctr">
              <a:lnSpc>
                <a:spcPct val="90000"/>
              </a:lnSpc>
              <a:spcBef>
                <a:spcPts val="577"/>
              </a:spcBef>
              <a:spcAft>
                <a:spcPts val="0"/>
              </a:spcAft>
              <a:buClr>
                <a:schemeClr val="dk1"/>
              </a:buClr>
              <a:buSzPts val="2307"/>
              <a:buNone/>
              <a:defRPr sz="2307"/>
            </a:lvl2pPr>
            <a:lvl3pPr lvl="2" algn="ctr">
              <a:lnSpc>
                <a:spcPct val="90000"/>
              </a:lnSpc>
              <a:spcBef>
                <a:spcPts val="577"/>
              </a:spcBef>
              <a:spcAft>
                <a:spcPts val="0"/>
              </a:spcAft>
              <a:buClr>
                <a:schemeClr val="dk1"/>
              </a:buClr>
              <a:buSzPts val="2076"/>
              <a:buNone/>
              <a:defRPr sz="2076"/>
            </a:lvl3pPr>
            <a:lvl4pPr lvl="3" algn="ctr">
              <a:lnSpc>
                <a:spcPct val="90000"/>
              </a:lnSpc>
              <a:spcBef>
                <a:spcPts val="577"/>
              </a:spcBef>
              <a:spcAft>
                <a:spcPts val="0"/>
              </a:spcAft>
              <a:buClr>
                <a:schemeClr val="dk1"/>
              </a:buClr>
              <a:buSzPts val="1846"/>
              <a:buNone/>
              <a:defRPr sz="1845"/>
            </a:lvl4pPr>
            <a:lvl5pPr lvl="4" algn="ctr">
              <a:lnSpc>
                <a:spcPct val="90000"/>
              </a:lnSpc>
              <a:spcBef>
                <a:spcPts val="577"/>
              </a:spcBef>
              <a:spcAft>
                <a:spcPts val="0"/>
              </a:spcAft>
              <a:buClr>
                <a:schemeClr val="dk1"/>
              </a:buClr>
              <a:buSzPts val="1846"/>
              <a:buNone/>
              <a:defRPr sz="1845"/>
            </a:lvl5pPr>
            <a:lvl6pPr lvl="5" algn="ctr">
              <a:lnSpc>
                <a:spcPct val="90000"/>
              </a:lnSpc>
              <a:spcBef>
                <a:spcPts val="577"/>
              </a:spcBef>
              <a:spcAft>
                <a:spcPts val="0"/>
              </a:spcAft>
              <a:buClr>
                <a:schemeClr val="dk1"/>
              </a:buClr>
              <a:buSzPts val="1846"/>
              <a:buNone/>
              <a:defRPr sz="1845"/>
            </a:lvl6pPr>
            <a:lvl7pPr lvl="6" algn="ctr">
              <a:lnSpc>
                <a:spcPct val="90000"/>
              </a:lnSpc>
              <a:spcBef>
                <a:spcPts val="577"/>
              </a:spcBef>
              <a:spcAft>
                <a:spcPts val="0"/>
              </a:spcAft>
              <a:buClr>
                <a:schemeClr val="dk1"/>
              </a:buClr>
              <a:buSzPts val="1846"/>
              <a:buNone/>
              <a:defRPr sz="1845"/>
            </a:lvl7pPr>
            <a:lvl8pPr lvl="7" algn="ctr">
              <a:lnSpc>
                <a:spcPct val="90000"/>
              </a:lnSpc>
              <a:spcBef>
                <a:spcPts val="577"/>
              </a:spcBef>
              <a:spcAft>
                <a:spcPts val="0"/>
              </a:spcAft>
              <a:buClr>
                <a:schemeClr val="dk1"/>
              </a:buClr>
              <a:buSzPts val="1846"/>
              <a:buNone/>
              <a:defRPr sz="1845"/>
            </a:lvl8pPr>
            <a:lvl9pPr lvl="8" algn="ctr">
              <a:lnSpc>
                <a:spcPct val="90000"/>
              </a:lnSpc>
              <a:spcBef>
                <a:spcPts val="577"/>
              </a:spcBef>
              <a:spcAft>
                <a:spcPts val="0"/>
              </a:spcAft>
              <a:buClr>
                <a:schemeClr val="dk1"/>
              </a:buClr>
              <a:buSzPts val="1846"/>
              <a:buNone/>
              <a:defRPr sz="1845"/>
            </a:lvl9pPr>
          </a:lstStyle>
          <a:p/>
        </p:txBody>
      </p:sp>
      <p:sp>
        <p:nvSpPr>
          <p:cNvPr id="253" name="Google Shape;253;p32"/>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4" name="Google Shape;254;p32"/>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5" name="Google Shape;255;p32"/>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56" name="Shape 256"/>
        <p:cNvGrpSpPr/>
        <p:nvPr/>
      </p:nvGrpSpPr>
      <p:grpSpPr>
        <a:xfrm>
          <a:off x="0" y="0"/>
          <a:ext cx="0" cy="0"/>
          <a:chOff x="0" y="0"/>
          <a:chExt cx="0" cy="0"/>
        </a:xfrm>
      </p:grpSpPr>
      <p:sp>
        <p:nvSpPr>
          <p:cNvPr id="257" name="Google Shape;257;p33"/>
          <p:cNvSpPr txBox="1"/>
          <p:nvPr>
            <p:ph type="title"/>
          </p:nvPr>
        </p:nvSpPr>
        <p:spPr>
          <a:xfrm>
            <a:off x="959660" y="2086514"/>
            <a:ext cx="12131278" cy="3481396"/>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922"/>
              <a:buFont typeface="Calibri"/>
              <a:buNone/>
              <a:defRPr sz="6922"/>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8" name="Google Shape;258;p33"/>
          <p:cNvSpPr txBox="1"/>
          <p:nvPr>
            <p:ph idx="1" type="body"/>
          </p:nvPr>
        </p:nvSpPr>
        <p:spPr>
          <a:xfrm>
            <a:off x="959660" y="5600845"/>
            <a:ext cx="12131278" cy="1830784"/>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154"/>
              </a:spcBef>
              <a:spcAft>
                <a:spcPts val="0"/>
              </a:spcAft>
              <a:buClr>
                <a:srgbClr val="888888"/>
              </a:buClr>
              <a:buSzPts val="2769"/>
              <a:buNone/>
              <a:defRPr sz="2769">
                <a:solidFill>
                  <a:srgbClr val="888888"/>
                </a:solidFill>
              </a:defRPr>
            </a:lvl1pPr>
            <a:lvl2pPr indent="-228600" lvl="1" marL="914400" algn="l">
              <a:lnSpc>
                <a:spcPct val="90000"/>
              </a:lnSpc>
              <a:spcBef>
                <a:spcPts val="577"/>
              </a:spcBef>
              <a:spcAft>
                <a:spcPts val="0"/>
              </a:spcAft>
              <a:buClr>
                <a:srgbClr val="888888"/>
              </a:buClr>
              <a:buSzPts val="2307"/>
              <a:buNone/>
              <a:defRPr sz="2307">
                <a:solidFill>
                  <a:srgbClr val="888888"/>
                </a:solidFill>
              </a:defRPr>
            </a:lvl2pPr>
            <a:lvl3pPr indent="-228600" lvl="2" marL="1371600" algn="l">
              <a:lnSpc>
                <a:spcPct val="90000"/>
              </a:lnSpc>
              <a:spcBef>
                <a:spcPts val="577"/>
              </a:spcBef>
              <a:spcAft>
                <a:spcPts val="0"/>
              </a:spcAft>
              <a:buClr>
                <a:srgbClr val="888888"/>
              </a:buClr>
              <a:buSzPts val="2076"/>
              <a:buNone/>
              <a:defRPr sz="2076">
                <a:solidFill>
                  <a:srgbClr val="888888"/>
                </a:solidFill>
              </a:defRPr>
            </a:lvl3pPr>
            <a:lvl4pPr indent="-228600" lvl="3" marL="1828800" algn="l">
              <a:lnSpc>
                <a:spcPct val="90000"/>
              </a:lnSpc>
              <a:spcBef>
                <a:spcPts val="577"/>
              </a:spcBef>
              <a:spcAft>
                <a:spcPts val="0"/>
              </a:spcAft>
              <a:buClr>
                <a:srgbClr val="888888"/>
              </a:buClr>
              <a:buSzPts val="1846"/>
              <a:buNone/>
              <a:defRPr sz="1845">
                <a:solidFill>
                  <a:srgbClr val="888888"/>
                </a:solidFill>
              </a:defRPr>
            </a:lvl4pPr>
            <a:lvl5pPr indent="-228600" lvl="4" marL="2286000" algn="l">
              <a:lnSpc>
                <a:spcPct val="90000"/>
              </a:lnSpc>
              <a:spcBef>
                <a:spcPts val="577"/>
              </a:spcBef>
              <a:spcAft>
                <a:spcPts val="0"/>
              </a:spcAft>
              <a:buClr>
                <a:srgbClr val="888888"/>
              </a:buClr>
              <a:buSzPts val="1846"/>
              <a:buNone/>
              <a:defRPr sz="1845">
                <a:solidFill>
                  <a:srgbClr val="888888"/>
                </a:solidFill>
              </a:defRPr>
            </a:lvl5pPr>
            <a:lvl6pPr indent="-228600" lvl="5" marL="2743200" algn="l">
              <a:lnSpc>
                <a:spcPct val="90000"/>
              </a:lnSpc>
              <a:spcBef>
                <a:spcPts val="577"/>
              </a:spcBef>
              <a:spcAft>
                <a:spcPts val="0"/>
              </a:spcAft>
              <a:buClr>
                <a:srgbClr val="888888"/>
              </a:buClr>
              <a:buSzPts val="1846"/>
              <a:buNone/>
              <a:defRPr sz="1845">
                <a:solidFill>
                  <a:srgbClr val="888888"/>
                </a:solidFill>
              </a:defRPr>
            </a:lvl6pPr>
            <a:lvl7pPr indent="-228600" lvl="6" marL="3200400" algn="l">
              <a:lnSpc>
                <a:spcPct val="90000"/>
              </a:lnSpc>
              <a:spcBef>
                <a:spcPts val="577"/>
              </a:spcBef>
              <a:spcAft>
                <a:spcPts val="0"/>
              </a:spcAft>
              <a:buClr>
                <a:srgbClr val="888888"/>
              </a:buClr>
              <a:buSzPts val="1846"/>
              <a:buNone/>
              <a:defRPr sz="1845">
                <a:solidFill>
                  <a:srgbClr val="888888"/>
                </a:solidFill>
              </a:defRPr>
            </a:lvl7pPr>
            <a:lvl8pPr indent="-228600" lvl="7" marL="3657600" algn="l">
              <a:lnSpc>
                <a:spcPct val="90000"/>
              </a:lnSpc>
              <a:spcBef>
                <a:spcPts val="577"/>
              </a:spcBef>
              <a:spcAft>
                <a:spcPts val="0"/>
              </a:spcAft>
              <a:buClr>
                <a:srgbClr val="888888"/>
              </a:buClr>
              <a:buSzPts val="1846"/>
              <a:buNone/>
              <a:defRPr sz="1845">
                <a:solidFill>
                  <a:srgbClr val="888888"/>
                </a:solidFill>
              </a:defRPr>
            </a:lvl8pPr>
            <a:lvl9pPr indent="-228600" lvl="8" marL="4114800" algn="l">
              <a:lnSpc>
                <a:spcPct val="90000"/>
              </a:lnSpc>
              <a:spcBef>
                <a:spcPts val="577"/>
              </a:spcBef>
              <a:spcAft>
                <a:spcPts val="0"/>
              </a:spcAft>
              <a:buClr>
                <a:srgbClr val="888888"/>
              </a:buClr>
              <a:buSzPts val="1846"/>
              <a:buNone/>
              <a:defRPr sz="1845">
                <a:solidFill>
                  <a:srgbClr val="888888"/>
                </a:solidFill>
              </a:defRPr>
            </a:lvl9pPr>
          </a:lstStyle>
          <a:p/>
        </p:txBody>
      </p:sp>
      <p:sp>
        <p:nvSpPr>
          <p:cNvPr id="259" name="Google Shape;259;p33"/>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0" name="Google Shape;260;p33"/>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1" name="Google Shape;261;p33"/>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62" name="Shape 262"/>
        <p:cNvGrpSpPr/>
        <p:nvPr/>
      </p:nvGrpSpPr>
      <p:grpSpPr>
        <a:xfrm>
          <a:off x="0" y="0"/>
          <a:ext cx="0" cy="0"/>
          <a:chOff x="0" y="0"/>
          <a:chExt cx="0" cy="0"/>
        </a:xfrm>
      </p:grpSpPr>
      <p:sp>
        <p:nvSpPr>
          <p:cNvPr id="263" name="Google Shape;263;p34"/>
          <p:cNvSpPr txBox="1"/>
          <p:nvPr>
            <p:ph type="title"/>
          </p:nvPr>
        </p:nvSpPr>
        <p:spPr>
          <a:xfrm>
            <a:off x="966986" y="445588"/>
            <a:ext cx="12131278" cy="161767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64" name="Google Shape;264;p34"/>
          <p:cNvSpPr txBox="1"/>
          <p:nvPr>
            <p:ph idx="1" type="body"/>
          </p:nvPr>
        </p:nvSpPr>
        <p:spPr>
          <a:xfrm>
            <a:off x="966986" y="2227939"/>
            <a:ext cx="5977731" cy="531024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154"/>
              </a:spcBef>
              <a:spcAft>
                <a:spcPts val="0"/>
              </a:spcAft>
              <a:buClr>
                <a:schemeClr val="dk1"/>
              </a:buClr>
              <a:buSzPts val="1800"/>
              <a:buChar char="•"/>
              <a:defRPr/>
            </a:lvl1pPr>
            <a:lvl2pPr indent="-342900" lvl="1" marL="914400" algn="l">
              <a:lnSpc>
                <a:spcPct val="90000"/>
              </a:lnSpc>
              <a:spcBef>
                <a:spcPts val="577"/>
              </a:spcBef>
              <a:spcAft>
                <a:spcPts val="0"/>
              </a:spcAft>
              <a:buClr>
                <a:schemeClr val="dk1"/>
              </a:buClr>
              <a:buSzPts val="1800"/>
              <a:buChar char="•"/>
              <a:defRPr/>
            </a:lvl2pPr>
            <a:lvl3pPr indent="-342900" lvl="2" marL="1371600" algn="l">
              <a:lnSpc>
                <a:spcPct val="90000"/>
              </a:lnSpc>
              <a:spcBef>
                <a:spcPts val="577"/>
              </a:spcBef>
              <a:spcAft>
                <a:spcPts val="0"/>
              </a:spcAft>
              <a:buClr>
                <a:schemeClr val="dk1"/>
              </a:buClr>
              <a:buSzPts val="1800"/>
              <a:buChar char="•"/>
              <a:defRPr/>
            </a:lvl3pPr>
            <a:lvl4pPr indent="-342900" lvl="3" marL="1828800" algn="l">
              <a:lnSpc>
                <a:spcPct val="90000"/>
              </a:lnSpc>
              <a:spcBef>
                <a:spcPts val="577"/>
              </a:spcBef>
              <a:spcAft>
                <a:spcPts val="0"/>
              </a:spcAft>
              <a:buClr>
                <a:schemeClr val="dk1"/>
              </a:buClr>
              <a:buSzPts val="1800"/>
              <a:buChar char="•"/>
              <a:defRPr/>
            </a:lvl4pPr>
            <a:lvl5pPr indent="-342900" lvl="4" marL="2286000" algn="l">
              <a:lnSpc>
                <a:spcPct val="90000"/>
              </a:lnSpc>
              <a:spcBef>
                <a:spcPts val="577"/>
              </a:spcBef>
              <a:spcAft>
                <a:spcPts val="0"/>
              </a:spcAft>
              <a:buClr>
                <a:schemeClr val="dk1"/>
              </a:buClr>
              <a:buSzPts val="1800"/>
              <a:buChar char="•"/>
              <a:defRPr/>
            </a:lvl5pPr>
            <a:lvl6pPr indent="-342900" lvl="5" marL="2743200" algn="l">
              <a:lnSpc>
                <a:spcPct val="90000"/>
              </a:lnSpc>
              <a:spcBef>
                <a:spcPts val="577"/>
              </a:spcBef>
              <a:spcAft>
                <a:spcPts val="0"/>
              </a:spcAft>
              <a:buClr>
                <a:schemeClr val="dk1"/>
              </a:buClr>
              <a:buSzPts val="1800"/>
              <a:buChar char="•"/>
              <a:defRPr/>
            </a:lvl6pPr>
            <a:lvl7pPr indent="-342900" lvl="6" marL="3200400" algn="l">
              <a:lnSpc>
                <a:spcPct val="90000"/>
              </a:lnSpc>
              <a:spcBef>
                <a:spcPts val="577"/>
              </a:spcBef>
              <a:spcAft>
                <a:spcPts val="0"/>
              </a:spcAft>
              <a:buClr>
                <a:schemeClr val="dk1"/>
              </a:buClr>
              <a:buSzPts val="1800"/>
              <a:buChar char="•"/>
              <a:defRPr/>
            </a:lvl7pPr>
            <a:lvl8pPr indent="-342900" lvl="7" marL="3657600" algn="l">
              <a:lnSpc>
                <a:spcPct val="90000"/>
              </a:lnSpc>
              <a:spcBef>
                <a:spcPts val="577"/>
              </a:spcBef>
              <a:spcAft>
                <a:spcPts val="0"/>
              </a:spcAft>
              <a:buClr>
                <a:schemeClr val="dk1"/>
              </a:buClr>
              <a:buSzPts val="1800"/>
              <a:buChar char="•"/>
              <a:defRPr/>
            </a:lvl8pPr>
            <a:lvl9pPr indent="-342900" lvl="8" marL="4114800" algn="l">
              <a:lnSpc>
                <a:spcPct val="90000"/>
              </a:lnSpc>
              <a:spcBef>
                <a:spcPts val="577"/>
              </a:spcBef>
              <a:spcAft>
                <a:spcPts val="0"/>
              </a:spcAft>
              <a:buClr>
                <a:schemeClr val="dk1"/>
              </a:buClr>
              <a:buSzPts val="1800"/>
              <a:buChar char="•"/>
              <a:defRPr/>
            </a:lvl9pPr>
          </a:lstStyle>
          <a:p/>
        </p:txBody>
      </p:sp>
      <p:sp>
        <p:nvSpPr>
          <p:cNvPr id="265" name="Google Shape;265;p34"/>
          <p:cNvSpPr txBox="1"/>
          <p:nvPr>
            <p:ph idx="2" type="body"/>
          </p:nvPr>
        </p:nvSpPr>
        <p:spPr>
          <a:xfrm>
            <a:off x="7120533" y="2227939"/>
            <a:ext cx="5977731" cy="531024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154"/>
              </a:spcBef>
              <a:spcAft>
                <a:spcPts val="0"/>
              </a:spcAft>
              <a:buClr>
                <a:schemeClr val="dk1"/>
              </a:buClr>
              <a:buSzPts val="1800"/>
              <a:buChar char="•"/>
              <a:defRPr/>
            </a:lvl1pPr>
            <a:lvl2pPr indent="-342900" lvl="1" marL="914400" algn="l">
              <a:lnSpc>
                <a:spcPct val="90000"/>
              </a:lnSpc>
              <a:spcBef>
                <a:spcPts val="577"/>
              </a:spcBef>
              <a:spcAft>
                <a:spcPts val="0"/>
              </a:spcAft>
              <a:buClr>
                <a:schemeClr val="dk1"/>
              </a:buClr>
              <a:buSzPts val="1800"/>
              <a:buChar char="•"/>
              <a:defRPr/>
            </a:lvl2pPr>
            <a:lvl3pPr indent="-342900" lvl="2" marL="1371600" algn="l">
              <a:lnSpc>
                <a:spcPct val="90000"/>
              </a:lnSpc>
              <a:spcBef>
                <a:spcPts val="577"/>
              </a:spcBef>
              <a:spcAft>
                <a:spcPts val="0"/>
              </a:spcAft>
              <a:buClr>
                <a:schemeClr val="dk1"/>
              </a:buClr>
              <a:buSzPts val="1800"/>
              <a:buChar char="•"/>
              <a:defRPr/>
            </a:lvl3pPr>
            <a:lvl4pPr indent="-342900" lvl="3" marL="1828800" algn="l">
              <a:lnSpc>
                <a:spcPct val="90000"/>
              </a:lnSpc>
              <a:spcBef>
                <a:spcPts val="577"/>
              </a:spcBef>
              <a:spcAft>
                <a:spcPts val="0"/>
              </a:spcAft>
              <a:buClr>
                <a:schemeClr val="dk1"/>
              </a:buClr>
              <a:buSzPts val="1800"/>
              <a:buChar char="•"/>
              <a:defRPr/>
            </a:lvl4pPr>
            <a:lvl5pPr indent="-342900" lvl="4" marL="2286000" algn="l">
              <a:lnSpc>
                <a:spcPct val="90000"/>
              </a:lnSpc>
              <a:spcBef>
                <a:spcPts val="577"/>
              </a:spcBef>
              <a:spcAft>
                <a:spcPts val="0"/>
              </a:spcAft>
              <a:buClr>
                <a:schemeClr val="dk1"/>
              </a:buClr>
              <a:buSzPts val="1800"/>
              <a:buChar char="•"/>
              <a:defRPr/>
            </a:lvl5pPr>
            <a:lvl6pPr indent="-342900" lvl="5" marL="2743200" algn="l">
              <a:lnSpc>
                <a:spcPct val="90000"/>
              </a:lnSpc>
              <a:spcBef>
                <a:spcPts val="577"/>
              </a:spcBef>
              <a:spcAft>
                <a:spcPts val="0"/>
              </a:spcAft>
              <a:buClr>
                <a:schemeClr val="dk1"/>
              </a:buClr>
              <a:buSzPts val="1800"/>
              <a:buChar char="•"/>
              <a:defRPr/>
            </a:lvl6pPr>
            <a:lvl7pPr indent="-342900" lvl="6" marL="3200400" algn="l">
              <a:lnSpc>
                <a:spcPct val="90000"/>
              </a:lnSpc>
              <a:spcBef>
                <a:spcPts val="577"/>
              </a:spcBef>
              <a:spcAft>
                <a:spcPts val="0"/>
              </a:spcAft>
              <a:buClr>
                <a:schemeClr val="dk1"/>
              </a:buClr>
              <a:buSzPts val="1800"/>
              <a:buChar char="•"/>
              <a:defRPr/>
            </a:lvl7pPr>
            <a:lvl8pPr indent="-342900" lvl="7" marL="3657600" algn="l">
              <a:lnSpc>
                <a:spcPct val="90000"/>
              </a:lnSpc>
              <a:spcBef>
                <a:spcPts val="577"/>
              </a:spcBef>
              <a:spcAft>
                <a:spcPts val="0"/>
              </a:spcAft>
              <a:buClr>
                <a:schemeClr val="dk1"/>
              </a:buClr>
              <a:buSzPts val="1800"/>
              <a:buChar char="•"/>
              <a:defRPr/>
            </a:lvl8pPr>
            <a:lvl9pPr indent="-342900" lvl="8" marL="4114800" algn="l">
              <a:lnSpc>
                <a:spcPct val="90000"/>
              </a:lnSpc>
              <a:spcBef>
                <a:spcPts val="577"/>
              </a:spcBef>
              <a:spcAft>
                <a:spcPts val="0"/>
              </a:spcAft>
              <a:buClr>
                <a:schemeClr val="dk1"/>
              </a:buClr>
              <a:buSzPts val="1800"/>
              <a:buChar char="•"/>
              <a:defRPr/>
            </a:lvl9pPr>
          </a:lstStyle>
          <a:p/>
        </p:txBody>
      </p:sp>
      <p:sp>
        <p:nvSpPr>
          <p:cNvPr id="266" name="Google Shape;266;p34"/>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7" name="Google Shape;267;p34"/>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8" name="Google Shape;268;p34"/>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69" name="Shape 269"/>
        <p:cNvGrpSpPr/>
        <p:nvPr/>
      </p:nvGrpSpPr>
      <p:grpSpPr>
        <a:xfrm>
          <a:off x="0" y="0"/>
          <a:ext cx="0" cy="0"/>
          <a:chOff x="0" y="0"/>
          <a:chExt cx="0" cy="0"/>
        </a:xfrm>
      </p:grpSpPr>
      <p:sp>
        <p:nvSpPr>
          <p:cNvPr id="270" name="Google Shape;270;p35"/>
          <p:cNvSpPr txBox="1"/>
          <p:nvPr>
            <p:ph type="title"/>
          </p:nvPr>
        </p:nvSpPr>
        <p:spPr>
          <a:xfrm>
            <a:off x="968818" y="445588"/>
            <a:ext cx="12131278" cy="161767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1" name="Google Shape;271;p35"/>
          <p:cNvSpPr txBox="1"/>
          <p:nvPr>
            <p:ph idx="1" type="body"/>
          </p:nvPr>
        </p:nvSpPr>
        <p:spPr>
          <a:xfrm>
            <a:off x="968819" y="2051641"/>
            <a:ext cx="5950259" cy="1005478"/>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154"/>
              </a:spcBef>
              <a:spcAft>
                <a:spcPts val="0"/>
              </a:spcAft>
              <a:buClr>
                <a:schemeClr val="dk1"/>
              </a:buClr>
              <a:buSzPts val="2769"/>
              <a:buNone/>
              <a:defRPr b="1" sz="2769"/>
            </a:lvl1pPr>
            <a:lvl2pPr indent="-228600" lvl="1" marL="914400" algn="l">
              <a:lnSpc>
                <a:spcPct val="90000"/>
              </a:lnSpc>
              <a:spcBef>
                <a:spcPts val="577"/>
              </a:spcBef>
              <a:spcAft>
                <a:spcPts val="0"/>
              </a:spcAft>
              <a:buClr>
                <a:schemeClr val="dk1"/>
              </a:buClr>
              <a:buSzPts val="2307"/>
              <a:buNone/>
              <a:defRPr b="1" sz="2307"/>
            </a:lvl2pPr>
            <a:lvl3pPr indent="-228600" lvl="2" marL="1371600" algn="l">
              <a:lnSpc>
                <a:spcPct val="90000"/>
              </a:lnSpc>
              <a:spcBef>
                <a:spcPts val="577"/>
              </a:spcBef>
              <a:spcAft>
                <a:spcPts val="0"/>
              </a:spcAft>
              <a:buClr>
                <a:schemeClr val="dk1"/>
              </a:buClr>
              <a:buSzPts val="2076"/>
              <a:buNone/>
              <a:defRPr b="1" sz="2076"/>
            </a:lvl3pPr>
            <a:lvl4pPr indent="-228600" lvl="3" marL="1828800" algn="l">
              <a:lnSpc>
                <a:spcPct val="90000"/>
              </a:lnSpc>
              <a:spcBef>
                <a:spcPts val="577"/>
              </a:spcBef>
              <a:spcAft>
                <a:spcPts val="0"/>
              </a:spcAft>
              <a:buClr>
                <a:schemeClr val="dk1"/>
              </a:buClr>
              <a:buSzPts val="1846"/>
              <a:buNone/>
              <a:defRPr b="1" sz="1845"/>
            </a:lvl4pPr>
            <a:lvl5pPr indent="-228600" lvl="4" marL="2286000" algn="l">
              <a:lnSpc>
                <a:spcPct val="90000"/>
              </a:lnSpc>
              <a:spcBef>
                <a:spcPts val="577"/>
              </a:spcBef>
              <a:spcAft>
                <a:spcPts val="0"/>
              </a:spcAft>
              <a:buClr>
                <a:schemeClr val="dk1"/>
              </a:buClr>
              <a:buSzPts val="1846"/>
              <a:buNone/>
              <a:defRPr b="1" sz="1845"/>
            </a:lvl5pPr>
            <a:lvl6pPr indent="-228600" lvl="5" marL="2743200" algn="l">
              <a:lnSpc>
                <a:spcPct val="90000"/>
              </a:lnSpc>
              <a:spcBef>
                <a:spcPts val="577"/>
              </a:spcBef>
              <a:spcAft>
                <a:spcPts val="0"/>
              </a:spcAft>
              <a:buClr>
                <a:schemeClr val="dk1"/>
              </a:buClr>
              <a:buSzPts val="1846"/>
              <a:buNone/>
              <a:defRPr b="1" sz="1845"/>
            </a:lvl6pPr>
            <a:lvl7pPr indent="-228600" lvl="6" marL="3200400" algn="l">
              <a:lnSpc>
                <a:spcPct val="90000"/>
              </a:lnSpc>
              <a:spcBef>
                <a:spcPts val="577"/>
              </a:spcBef>
              <a:spcAft>
                <a:spcPts val="0"/>
              </a:spcAft>
              <a:buClr>
                <a:schemeClr val="dk1"/>
              </a:buClr>
              <a:buSzPts val="1846"/>
              <a:buNone/>
              <a:defRPr b="1" sz="1845"/>
            </a:lvl7pPr>
            <a:lvl8pPr indent="-228600" lvl="7" marL="3657600" algn="l">
              <a:lnSpc>
                <a:spcPct val="90000"/>
              </a:lnSpc>
              <a:spcBef>
                <a:spcPts val="577"/>
              </a:spcBef>
              <a:spcAft>
                <a:spcPts val="0"/>
              </a:spcAft>
              <a:buClr>
                <a:schemeClr val="dk1"/>
              </a:buClr>
              <a:buSzPts val="1846"/>
              <a:buNone/>
              <a:defRPr b="1" sz="1845"/>
            </a:lvl8pPr>
            <a:lvl9pPr indent="-228600" lvl="8" marL="4114800" algn="l">
              <a:lnSpc>
                <a:spcPct val="90000"/>
              </a:lnSpc>
              <a:spcBef>
                <a:spcPts val="577"/>
              </a:spcBef>
              <a:spcAft>
                <a:spcPts val="0"/>
              </a:spcAft>
              <a:buClr>
                <a:schemeClr val="dk1"/>
              </a:buClr>
              <a:buSzPts val="1846"/>
              <a:buNone/>
              <a:defRPr b="1" sz="1845"/>
            </a:lvl9pPr>
          </a:lstStyle>
          <a:p/>
        </p:txBody>
      </p:sp>
      <p:sp>
        <p:nvSpPr>
          <p:cNvPr id="272" name="Google Shape;272;p35"/>
          <p:cNvSpPr txBox="1"/>
          <p:nvPr>
            <p:ph idx="2" type="body"/>
          </p:nvPr>
        </p:nvSpPr>
        <p:spPr>
          <a:xfrm>
            <a:off x="968819" y="3057119"/>
            <a:ext cx="5950259" cy="4496562"/>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154"/>
              </a:spcBef>
              <a:spcAft>
                <a:spcPts val="0"/>
              </a:spcAft>
              <a:buClr>
                <a:schemeClr val="dk1"/>
              </a:buClr>
              <a:buSzPts val="1800"/>
              <a:buChar char="•"/>
              <a:defRPr/>
            </a:lvl1pPr>
            <a:lvl2pPr indent="-342900" lvl="1" marL="914400" algn="l">
              <a:lnSpc>
                <a:spcPct val="90000"/>
              </a:lnSpc>
              <a:spcBef>
                <a:spcPts val="577"/>
              </a:spcBef>
              <a:spcAft>
                <a:spcPts val="0"/>
              </a:spcAft>
              <a:buClr>
                <a:schemeClr val="dk1"/>
              </a:buClr>
              <a:buSzPts val="1800"/>
              <a:buChar char="•"/>
              <a:defRPr/>
            </a:lvl2pPr>
            <a:lvl3pPr indent="-342900" lvl="2" marL="1371600" algn="l">
              <a:lnSpc>
                <a:spcPct val="90000"/>
              </a:lnSpc>
              <a:spcBef>
                <a:spcPts val="577"/>
              </a:spcBef>
              <a:spcAft>
                <a:spcPts val="0"/>
              </a:spcAft>
              <a:buClr>
                <a:schemeClr val="dk1"/>
              </a:buClr>
              <a:buSzPts val="1800"/>
              <a:buChar char="•"/>
              <a:defRPr/>
            </a:lvl3pPr>
            <a:lvl4pPr indent="-342900" lvl="3" marL="1828800" algn="l">
              <a:lnSpc>
                <a:spcPct val="90000"/>
              </a:lnSpc>
              <a:spcBef>
                <a:spcPts val="577"/>
              </a:spcBef>
              <a:spcAft>
                <a:spcPts val="0"/>
              </a:spcAft>
              <a:buClr>
                <a:schemeClr val="dk1"/>
              </a:buClr>
              <a:buSzPts val="1800"/>
              <a:buChar char="•"/>
              <a:defRPr/>
            </a:lvl4pPr>
            <a:lvl5pPr indent="-342900" lvl="4" marL="2286000" algn="l">
              <a:lnSpc>
                <a:spcPct val="90000"/>
              </a:lnSpc>
              <a:spcBef>
                <a:spcPts val="577"/>
              </a:spcBef>
              <a:spcAft>
                <a:spcPts val="0"/>
              </a:spcAft>
              <a:buClr>
                <a:schemeClr val="dk1"/>
              </a:buClr>
              <a:buSzPts val="1800"/>
              <a:buChar char="•"/>
              <a:defRPr/>
            </a:lvl5pPr>
            <a:lvl6pPr indent="-342900" lvl="5" marL="2743200" algn="l">
              <a:lnSpc>
                <a:spcPct val="90000"/>
              </a:lnSpc>
              <a:spcBef>
                <a:spcPts val="577"/>
              </a:spcBef>
              <a:spcAft>
                <a:spcPts val="0"/>
              </a:spcAft>
              <a:buClr>
                <a:schemeClr val="dk1"/>
              </a:buClr>
              <a:buSzPts val="1800"/>
              <a:buChar char="•"/>
              <a:defRPr/>
            </a:lvl6pPr>
            <a:lvl7pPr indent="-342900" lvl="6" marL="3200400" algn="l">
              <a:lnSpc>
                <a:spcPct val="90000"/>
              </a:lnSpc>
              <a:spcBef>
                <a:spcPts val="577"/>
              </a:spcBef>
              <a:spcAft>
                <a:spcPts val="0"/>
              </a:spcAft>
              <a:buClr>
                <a:schemeClr val="dk1"/>
              </a:buClr>
              <a:buSzPts val="1800"/>
              <a:buChar char="•"/>
              <a:defRPr/>
            </a:lvl7pPr>
            <a:lvl8pPr indent="-342900" lvl="7" marL="3657600" algn="l">
              <a:lnSpc>
                <a:spcPct val="90000"/>
              </a:lnSpc>
              <a:spcBef>
                <a:spcPts val="577"/>
              </a:spcBef>
              <a:spcAft>
                <a:spcPts val="0"/>
              </a:spcAft>
              <a:buClr>
                <a:schemeClr val="dk1"/>
              </a:buClr>
              <a:buSzPts val="1800"/>
              <a:buChar char="•"/>
              <a:defRPr/>
            </a:lvl8pPr>
            <a:lvl9pPr indent="-342900" lvl="8" marL="4114800" algn="l">
              <a:lnSpc>
                <a:spcPct val="90000"/>
              </a:lnSpc>
              <a:spcBef>
                <a:spcPts val="577"/>
              </a:spcBef>
              <a:spcAft>
                <a:spcPts val="0"/>
              </a:spcAft>
              <a:buClr>
                <a:schemeClr val="dk1"/>
              </a:buClr>
              <a:buSzPts val="1800"/>
              <a:buChar char="•"/>
              <a:defRPr/>
            </a:lvl9pPr>
          </a:lstStyle>
          <a:p/>
        </p:txBody>
      </p:sp>
      <p:sp>
        <p:nvSpPr>
          <p:cNvPr id="273" name="Google Shape;273;p35"/>
          <p:cNvSpPr txBox="1"/>
          <p:nvPr>
            <p:ph idx="3" type="body"/>
          </p:nvPr>
        </p:nvSpPr>
        <p:spPr>
          <a:xfrm>
            <a:off x="7120533" y="2051641"/>
            <a:ext cx="5979563" cy="1005478"/>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154"/>
              </a:spcBef>
              <a:spcAft>
                <a:spcPts val="0"/>
              </a:spcAft>
              <a:buClr>
                <a:schemeClr val="dk1"/>
              </a:buClr>
              <a:buSzPts val="2769"/>
              <a:buNone/>
              <a:defRPr b="1" sz="2769"/>
            </a:lvl1pPr>
            <a:lvl2pPr indent="-228600" lvl="1" marL="914400" algn="l">
              <a:lnSpc>
                <a:spcPct val="90000"/>
              </a:lnSpc>
              <a:spcBef>
                <a:spcPts val="577"/>
              </a:spcBef>
              <a:spcAft>
                <a:spcPts val="0"/>
              </a:spcAft>
              <a:buClr>
                <a:schemeClr val="dk1"/>
              </a:buClr>
              <a:buSzPts val="2307"/>
              <a:buNone/>
              <a:defRPr b="1" sz="2307"/>
            </a:lvl2pPr>
            <a:lvl3pPr indent="-228600" lvl="2" marL="1371600" algn="l">
              <a:lnSpc>
                <a:spcPct val="90000"/>
              </a:lnSpc>
              <a:spcBef>
                <a:spcPts val="577"/>
              </a:spcBef>
              <a:spcAft>
                <a:spcPts val="0"/>
              </a:spcAft>
              <a:buClr>
                <a:schemeClr val="dk1"/>
              </a:buClr>
              <a:buSzPts val="2076"/>
              <a:buNone/>
              <a:defRPr b="1" sz="2076"/>
            </a:lvl3pPr>
            <a:lvl4pPr indent="-228600" lvl="3" marL="1828800" algn="l">
              <a:lnSpc>
                <a:spcPct val="90000"/>
              </a:lnSpc>
              <a:spcBef>
                <a:spcPts val="577"/>
              </a:spcBef>
              <a:spcAft>
                <a:spcPts val="0"/>
              </a:spcAft>
              <a:buClr>
                <a:schemeClr val="dk1"/>
              </a:buClr>
              <a:buSzPts val="1846"/>
              <a:buNone/>
              <a:defRPr b="1" sz="1845"/>
            </a:lvl4pPr>
            <a:lvl5pPr indent="-228600" lvl="4" marL="2286000" algn="l">
              <a:lnSpc>
                <a:spcPct val="90000"/>
              </a:lnSpc>
              <a:spcBef>
                <a:spcPts val="577"/>
              </a:spcBef>
              <a:spcAft>
                <a:spcPts val="0"/>
              </a:spcAft>
              <a:buClr>
                <a:schemeClr val="dk1"/>
              </a:buClr>
              <a:buSzPts val="1846"/>
              <a:buNone/>
              <a:defRPr b="1" sz="1845"/>
            </a:lvl5pPr>
            <a:lvl6pPr indent="-228600" lvl="5" marL="2743200" algn="l">
              <a:lnSpc>
                <a:spcPct val="90000"/>
              </a:lnSpc>
              <a:spcBef>
                <a:spcPts val="577"/>
              </a:spcBef>
              <a:spcAft>
                <a:spcPts val="0"/>
              </a:spcAft>
              <a:buClr>
                <a:schemeClr val="dk1"/>
              </a:buClr>
              <a:buSzPts val="1846"/>
              <a:buNone/>
              <a:defRPr b="1" sz="1845"/>
            </a:lvl6pPr>
            <a:lvl7pPr indent="-228600" lvl="6" marL="3200400" algn="l">
              <a:lnSpc>
                <a:spcPct val="90000"/>
              </a:lnSpc>
              <a:spcBef>
                <a:spcPts val="577"/>
              </a:spcBef>
              <a:spcAft>
                <a:spcPts val="0"/>
              </a:spcAft>
              <a:buClr>
                <a:schemeClr val="dk1"/>
              </a:buClr>
              <a:buSzPts val="1846"/>
              <a:buNone/>
              <a:defRPr b="1" sz="1845"/>
            </a:lvl7pPr>
            <a:lvl8pPr indent="-228600" lvl="7" marL="3657600" algn="l">
              <a:lnSpc>
                <a:spcPct val="90000"/>
              </a:lnSpc>
              <a:spcBef>
                <a:spcPts val="577"/>
              </a:spcBef>
              <a:spcAft>
                <a:spcPts val="0"/>
              </a:spcAft>
              <a:buClr>
                <a:schemeClr val="dk1"/>
              </a:buClr>
              <a:buSzPts val="1846"/>
              <a:buNone/>
              <a:defRPr b="1" sz="1845"/>
            </a:lvl8pPr>
            <a:lvl9pPr indent="-228600" lvl="8" marL="4114800" algn="l">
              <a:lnSpc>
                <a:spcPct val="90000"/>
              </a:lnSpc>
              <a:spcBef>
                <a:spcPts val="577"/>
              </a:spcBef>
              <a:spcAft>
                <a:spcPts val="0"/>
              </a:spcAft>
              <a:buClr>
                <a:schemeClr val="dk1"/>
              </a:buClr>
              <a:buSzPts val="1846"/>
              <a:buNone/>
              <a:defRPr b="1" sz="1845"/>
            </a:lvl9pPr>
          </a:lstStyle>
          <a:p/>
        </p:txBody>
      </p:sp>
      <p:sp>
        <p:nvSpPr>
          <p:cNvPr id="274" name="Google Shape;274;p35"/>
          <p:cNvSpPr txBox="1"/>
          <p:nvPr>
            <p:ph idx="4" type="body"/>
          </p:nvPr>
        </p:nvSpPr>
        <p:spPr>
          <a:xfrm>
            <a:off x="7120533" y="3057119"/>
            <a:ext cx="5979563" cy="4496562"/>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154"/>
              </a:spcBef>
              <a:spcAft>
                <a:spcPts val="0"/>
              </a:spcAft>
              <a:buClr>
                <a:schemeClr val="dk1"/>
              </a:buClr>
              <a:buSzPts val="1800"/>
              <a:buChar char="•"/>
              <a:defRPr/>
            </a:lvl1pPr>
            <a:lvl2pPr indent="-342900" lvl="1" marL="914400" algn="l">
              <a:lnSpc>
                <a:spcPct val="90000"/>
              </a:lnSpc>
              <a:spcBef>
                <a:spcPts val="577"/>
              </a:spcBef>
              <a:spcAft>
                <a:spcPts val="0"/>
              </a:spcAft>
              <a:buClr>
                <a:schemeClr val="dk1"/>
              </a:buClr>
              <a:buSzPts val="1800"/>
              <a:buChar char="•"/>
              <a:defRPr/>
            </a:lvl2pPr>
            <a:lvl3pPr indent="-342900" lvl="2" marL="1371600" algn="l">
              <a:lnSpc>
                <a:spcPct val="90000"/>
              </a:lnSpc>
              <a:spcBef>
                <a:spcPts val="577"/>
              </a:spcBef>
              <a:spcAft>
                <a:spcPts val="0"/>
              </a:spcAft>
              <a:buClr>
                <a:schemeClr val="dk1"/>
              </a:buClr>
              <a:buSzPts val="1800"/>
              <a:buChar char="•"/>
              <a:defRPr/>
            </a:lvl3pPr>
            <a:lvl4pPr indent="-342900" lvl="3" marL="1828800" algn="l">
              <a:lnSpc>
                <a:spcPct val="90000"/>
              </a:lnSpc>
              <a:spcBef>
                <a:spcPts val="577"/>
              </a:spcBef>
              <a:spcAft>
                <a:spcPts val="0"/>
              </a:spcAft>
              <a:buClr>
                <a:schemeClr val="dk1"/>
              </a:buClr>
              <a:buSzPts val="1800"/>
              <a:buChar char="•"/>
              <a:defRPr/>
            </a:lvl4pPr>
            <a:lvl5pPr indent="-342900" lvl="4" marL="2286000" algn="l">
              <a:lnSpc>
                <a:spcPct val="90000"/>
              </a:lnSpc>
              <a:spcBef>
                <a:spcPts val="577"/>
              </a:spcBef>
              <a:spcAft>
                <a:spcPts val="0"/>
              </a:spcAft>
              <a:buClr>
                <a:schemeClr val="dk1"/>
              </a:buClr>
              <a:buSzPts val="1800"/>
              <a:buChar char="•"/>
              <a:defRPr/>
            </a:lvl5pPr>
            <a:lvl6pPr indent="-342900" lvl="5" marL="2743200" algn="l">
              <a:lnSpc>
                <a:spcPct val="90000"/>
              </a:lnSpc>
              <a:spcBef>
                <a:spcPts val="577"/>
              </a:spcBef>
              <a:spcAft>
                <a:spcPts val="0"/>
              </a:spcAft>
              <a:buClr>
                <a:schemeClr val="dk1"/>
              </a:buClr>
              <a:buSzPts val="1800"/>
              <a:buChar char="•"/>
              <a:defRPr/>
            </a:lvl6pPr>
            <a:lvl7pPr indent="-342900" lvl="6" marL="3200400" algn="l">
              <a:lnSpc>
                <a:spcPct val="90000"/>
              </a:lnSpc>
              <a:spcBef>
                <a:spcPts val="577"/>
              </a:spcBef>
              <a:spcAft>
                <a:spcPts val="0"/>
              </a:spcAft>
              <a:buClr>
                <a:schemeClr val="dk1"/>
              </a:buClr>
              <a:buSzPts val="1800"/>
              <a:buChar char="•"/>
              <a:defRPr/>
            </a:lvl7pPr>
            <a:lvl8pPr indent="-342900" lvl="7" marL="3657600" algn="l">
              <a:lnSpc>
                <a:spcPct val="90000"/>
              </a:lnSpc>
              <a:spcBef>
                <a:spcPts val="577"/>
              </a:spcBef>
              <a:spcAft>
                <a:spcPts val="0"/>
              </a:spcAft>
              <a:buClr>
                <a:schemeClr val="dk1"/>
              </a:buClr>
              <a:buSzPts val="1800"/>
              <a:buChar char="•"/>
              <a:defRPr/>
            </a:lvl8pPr>
            <a:lvl9pPr indent="-342900" lvl="8" marL="4114800" algn="l">
              <a:lnSpc>
                <a:spcPct val="90000"/>
              </a:lnSpc>
              <a:spcBef>
                <a:spcPts val="577"/>
              </a:spcBef>
              <a:spcAft>
                <a:spcPts val="0"/>
              </a:spcAft>
              <a:buClr>
                <a:schemeClr val="dk1"/>
              </a:buClr>
              <a:buSzPts val="1800"/>
              <a:buChar char="•"/>
              <a:defRPr/>
            </a:lvl9pPr>
          </a:lstStyle>
          <a:p/>
        </p:txBody>
      </p:sp>
      <p:sp>
        <p:nvSpPr>
          <p:cNvPr id="275" name="Google Shape;275;p35"/>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6" name="Google Shape;276;p35"/>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7" name="Google Shape;277;p35"/>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9" name="Shape 39"/>
        <p:cNvGrpSpPr/>
        <p:nvPr/>
      </p:nvGrpSpPr>
      <p:grpSpPr>
        <a:xfrm>
          <a:off x="0" y="0"/>
          <a:ext cx="0" cy="0"/>
          <a:chOff x="0" y="0"/>
          <a:chExt cx="0" cy="0"/>
        </a:xfrm>
      </p:grpSpPr>
      <p:sp>
        <p:nvSpPr>
          <p:cNvPr id="40" name="Google Shape;40;p43"/>
          <p:cNvSpPr txBox="1"/>
          <p:nvPr>
            <p:ph idx="1" type="body"/>
          </p:nvPr>
        </p:nvSpPr>
        <p:spPr>
          <a:xfrm>
            <a:off x="1380875" y="1538643"/>
            <a:ext cx="11233742" cy="6264893"/>
          </a:xfrm>
          <a:prstGeom prst="rect">
            <a:avLst/>
          </a:prstGeom>
          <a:noFill/>
          <a:ln>
            <a:noFill/>
          </a:ln>
        </p:spPr>
        <p:txBody>
          <a:bodyPr anchorCtr="0" anchor="t" bIns="91425" lIns="91425" spcFirstLastPara="1" rIns="91425" wrap="square" tIns="91425">
            <a:noAutofit/>
          </a:bodyPr>
          <a:lstStyle>
            <a:lvl1pPr indent="-304800" lvl="0" marL="457200" algn="l">
              <a:lnSpc>
                <a:spcPct val="100000"/>
              </a:lnSpc>
              <a:spcBef>
                <a:spcPts val="0"/>
              </a:spcBef>
              <a:spcAft>
                <a:spcPts val="0"/>
              </a:spcAft>
              <a:buClr>
                <a:srgbClr val="2B3E55"/>
              </a:buClr>
              <a:buSzPts val="1200"/>
              <a:buFont typeface="Montserrat"/>
              <a:buChar char="●"/>
              <a:defRPr sz="1845"/>
            </a:lvl1pPr>
            <a:lvl2pPr indent="-304800" lvl="1" marL="914400" algn="l">
              <a:lnSpc>
                <a:spcPct val="100000"/>
              </a:lnSpc>
              <a:spcBef>
                <a:spcPts val="2461"/>
              </a:spcBef>
              <a:spcAft>
                <a:spcPts val="0"/>
              </a:spcAft>
              <a:buClr>
                <a:srgbClr val="2B3E55"/>
              </a:buClr>
              <a:buSzPts val="1200"/>
              <a:buFont typeface="Montserrat"/>
              <a:buChar char="○"/>
              <a:defRPr sz="1845"/>
            </a:lvl2pPr>
            <a:lvl3pPr indent="-304800" lvl="2" marL="1371600" algn="l">
              <a:lnSpc>
                <a:spcPct val="115000"/>
              </a:lnSpc>
              <a:spcBef>
                <a:spcPts val="2461"/>
              </a:spcBef>
              <a:spcAft>
                <a:spcPts val="0"/>
              </a:spcAft>
              <a:buClr>
                <a:srgbClr val="2B3E55"/>
              </a:buClr>
              <a:buSzPts val="1200"/>
              <a:buFont typeface="Montserrat"/>
              <a:buChar char="■"/>
              <a:defRPr sz="1845"/>
            </a:lvl3pPr>
            <a:lvl4pPr indent="-304800" lvl="3" marL="1828800" algn="l">
              <a:lnSpc>
                <a:spcPct val="115000"/>
              </a:lnSpc>
              <a:spcBef>
                <a:spcPts val="2461"/>
              </a:spcBef>
              <a:spcAft>
                <a:spcPts val="0"/>
              </a:spcAft>
              <a:buClr>
                <a:srgbClr val="2B3E55"/>
              </a:buClr>
              <a:buSzPts val="1200"/>
              <a:buFont typeface="Montserrat"/>
              <a:buChar char="●"/>
              <a:defRPr sz="1845"/>
            </a:lvl4pPr>
            <a:lvl5pPr indent="-304800" lvl="4" marL="2286000" algn="l">
              <a:lnSpc>
                <a:spcPct val="115000"/>
              </a:lnSpc>
              <a:spcBef>
                <a:spcPts val="2461"/>
              </a:spcBef>
              <a:spcAft>
                <a:spcPts val="0"/>
              </a:spcAft>
              <a:buClr>
                <a:srgbClr val="2B3E55"/>
              </a:buClr>
              <a:buSzPts val="1200"/>
              <a:buFont typeface="Montserrat"/>
              <a:buChar char="○"/>
              <a:defRPr sz="1845"/>
            </a:lvl5pPr>
            <a:lvl6pPr indent="-304800" lvl="5" marL="2743200" algn="l">
              <a:lnSpc>
                <a:spcPct val="115000"/>
              </a:lnSpc>
              <a:spcBef>
                <a:spcPts val="2461"/>
              </a:spcBef>
              <a:spcAft>
                <a:spcPts val="0"/>
              </a:spcAft>
              <a:buClr>
                <a:srgbClr val="2B3E55"/>
              </a:buClr>
              <a:buSzPts val="1200"/>
              <a:buFont typeface="Montserrat"/>
              <a:buChar char="■"/>
              <a:defRPr sz="1845"/>
            </a:lvl6pPr>
            <a:lvl7pPr indent="-304800" lvl="6" marL="3200400" algn="l">
              <a:lnSpc>
                <a:spcPct val="115000"/>
              </a:lnSpc>
              <a:spcBef>
                <a:spcPts val="2461"/>
              </a:spcBef>
              <a:spcAft>
                <a:spcPts val="0"/>
              </a:spcAft>
              <a:buClr>
                <a:srgbClr val="2B3E55"/>
              </a:buClr>
              <a:buSzPts val="1200"/>
              <a:buFont typeface="Montserrat"/>
              <a:buChar char="●"/>
              <a:defRPr sz="1845"/>
            </a:lvl7pPr>
            <a:lvl8pPr indent="-304800" lvl="7" marL="3657600" algn="l">
              <a:lnSpc>
                <a:spcPct val="115000"/>
              </a:lnSpc>
              <a:spcBef>
                <a:spcPts val="2461"/>
              </a:spcBef>
              <a:spcAft>
                <a:spcPts val="0"/>
              </a:spcAft>
              <a:buClr>
                <a:srgbClr val="2B3E55"/>
              </a:buClr>
              <a:buSzPts val="1200"/>
              <a:buFont typeface="Montserrat"/>
              <a:buChar char="○"/>
              <a:defRPr sz="1845"/>
            </a:lvl8pPr>
            <a:lvl9pPr indent="-304800" lvl="8" marL="4114800" algn="l">
              <a:lnSpc>
                <a:spcPct val="115000"/>
              </a:lnSpc>
              <a:spcBef>
                <a:spcPts val="2461"/>
              </a:spcBef>
              <a:spcAft>
                <a:spcPts val="2461"/>
              </a:spcAft>
              <a:buClr>
                <a:srgbClr val="2B3E55"/>
              </a:buClr>
              <a:buSzPts val="1200"/>
              <a:buFont typeface="Montserrat"/>
              <a:buChar char="■"/>
              <a:defRPr sz="1845"/>
            </a:lvl9pPr>
          </a:lstStyle>
          <a:p/>
        </p:txBody>
      </p:sp>
      <p:sp>
        <p:nvSpPr>
          <p:cNvPr id="41" name="Google Shape;41;p43"/>
          <p:cNvSpPr txBox="1"/>
          <p:nvPr>
            <p:ph type="title"/>
          </p:nvPr>
        </p:nvSpPr>
        <p:spPr>
          <a:xfrm>
            <a:off x="1381183" y="743816"/>
            <a:ext cx="7928777" cy="624341"/>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78" name="Shape 278"/>
        <p:cNvGrpSpPr/>
        <p:nvPr/>
      </p:nvGrpSpPr>
      <p:grpSpPr>
        <a:xfrm>
          <a:off x="0" y="0"/>
          <a:ext cx="0" cy="0"/>
          <a:chOff x="0" y="0"/>
          <a:chExt cx="0" cy="0"/>
        </a:xfrm>
      </p:grpSpPr>
      <p:sp>
        <p:nvSpPr>
          <p:cNvPr id="279" name="Google Shape;279;p36"/>
          <p:cNvSpPr txBox="1"/>
          <p:nvPr>
            <p:ph type="title"/>
          </p:nvPr>
        </p:nvSpPr>
        <p:spPr>
          <a:xfrm>
            <a:off x="966986" y="445588"/>
            <a:ext cx="12131278" cy="161767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80" name="Google Shape;280;p36"/>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1" name="Google Shape;281;p36"/>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2" name="Google Shape;282;p36"/>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283" name="Shape 283"/>
        <p:cNvGrpSpPr/>
        <p:nvPr/>
      </p:nvGrpSpPr>
      <p:grpSpPr>
        <a:xfrm>
          <a:off x="0" y="0"/>
          <a:ext cx="0" cy="0"/>
          <a:chOff x="0" y="0"/>
          <a:chExt cx="0" cy="0"/>
        </a:xfrm>
      </p:grpSpPr>
      <p:sp>
        <p:nvSpPr>
          <p:cNvPr id="284" name="Google Shape;284;p37"/>
          <p:cNvSpPr txBox="1"/>
          <p:nvPr>
            <p:ph type="title"/>
          </p:nvPr>
        </p:nvSpPr>
        <p:spPr>
          <a:xfrm>
            <a:off x="968818" y="557953"/>
            <a:ext cx="4536409" cy="19528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692"/>
              <a:buFont typeface="Calibri"/>
              <a:buNone/>
              <a:defRPr sz="369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85" name="Google Shape;285;p37"/>
          <p:cNvSpPr txBox="1"/>
          <p:nvPr>
            <p:ph idx="1" type="body"/>
          </p:nvPr>
        </p:nvSpPr>
        <p:spPr>
          <a:xfrm>
            <a:off x="5979563" y="1205025"/>
            <a:ext cx="7120533" cy="5947628"/>
          </a:xfrm>
          <a:prstGeom prst="rect">
            <a:avLst/>
          </a:prstGeom>
          <a:noFill/>
          <a:ln>
            <a:noFill/>
          </a:ln>
        </p:spPr>
        <p:txBody>
          <a:bodyPr anchorCtr="0" anchor="t" bIns="45700" lIns="91425" spcFirstLastPara="1" rIns="91425" wrap="square" tIns="45700">
            <a:normAutofit/>
          </a:bodyPr>
          <a:lstStyle>
            <a:lvl1pPr indent="-463042" lvl="0" marL="457200" algn="l">
              <a:lnSpc>
                <a:spcPct val="90000"/>
              </a:lnSpc>
              <a:spcBef>
                <a:spcPts val="1154"/>
              </a:spcBef>
              <a:spcAft>
                <a:spcPts val="0"/>
              </a:spcAft>
              <a:buClr>
                <a:schemeClr val="dk1"/>
              </a:buClr>
              <a:buSzPts val="3692"/>
              <a:buChar char="•"/>
              <a:defRPr sz="3691"/>
            </a:lvl1pPr>
            <a:lvl2pPr indent="-433705" lvl="1" marL="914400" algn="l">
              <a:lnSpc>
                <a:spcPct val="90000"/>
              </a:lnSpc>
              <a:spcBef>
                <a:spcPts val="577"/>
              </a:spcBef>
              <a:spcAft>
                <a:spcPts val="0"/>
              </a:spcAft>
              <a:buClr>
                <a:schemeClr val="dk1"/>
              </a:buClr>
              <a:buSzPts val="3230"/>
              <a:buChar char="•"/>
              <a:defRPr sz="3230"/>
            </a:lvl2pPr>
            <a:lvl3pPr indent="-404431" lvl="2" marL="1371600" algn="l">
              <a:lnSpc>
                <a:spcPct val="90000"/>
              </a:lnSpc>
              <a:spcBef>
                <a:spcPts val="577"/>
              </a:spcBef>
              <a:spcAft>
                <a:spcPts val="0"/>
              </a:spcAft>
              <a:buClr>
                <a:schemeClr val="dk1"/>
              </a:buClr>
              <a:buSzPts val="2769"/>
              <a:buChar char="•"/>
              <a:defRPr sz="2769"/>
            </a:lvl3pPr>
            <a:lvl4pPr indent="-375094" lvl="3" marL="1828800" algn="l">
              <a:lnSpc>
                <a:spcPct val="90000"/>
              </a:lnSpc>
              <a:spcBef>
                <a:spcPts val="577"/>
              </a:spcBef>
              <a:spcAft>
                <a:spcPts val="0"/>
              </a:spcAft>
              <a:buClr>
                <a:schemeClr val="dk1"/>
              </a:buClr>
              <a:buSzPts val="2307"/>
              <a:buChar char="•"/>
              <a:defRPr sz="2307"/>
            </a:lvl4pPr>
            <a:lvl5pPr indent="-375094" lvl="4" marL="2286000" algn="l">
              <a:lnSpc>
                <a:spcPct val="90000"/>
              </a:lnSpc>
              <a:spcBef>
                <a:spcPts val="577"/>
              </a:spcBef>
              <a:spcAft>
                <a:spcPts val="0"/>
              </a:spcAft>
              <a:buClr>
                <a:schemeClr val="dk1"/>
              </a:buClr>
              <a:buSzPts val="2307"/>
              <a:buChar char="•"/>
              <a:defRPr sz="2307"/>
            </a:lvl5pPr>
            <a:lvl6pPr indent="-375094" lvl="5" marL="2743200" algn="l">
              <a:lnSpc>
                <a:spcPct val="90000"/>
              </a:lnSpc>
              <a:spcBef>
                <a:spcPts val="577"/>
              </a:spcBef>
              <a:spcAft>
                <a:spcPts val="0"/>
              </a:spcAft>
              <a:buClr>
                <a:schemeClr val="dk1"/>
              </a:buClr>
              <a:buSzPts val="2307"/>
              <a:buChar char="•"/>
              <a:defRPr sz="2307"/>
            </a:lvl6pPr>
            <a:lvl7pPr indent="-375094" lvl="6" marL="3200400" algn="l">
              <a:lnSpc>
                <a:spcPct val="90000"/>
              </a:lnSpc>
              <a:spcBef>
                <a:spcPts val="577"/>
              </a:spcBef>
              <a:spcAft>
                <a:spcPts val="0"/>
              </a:spcAft>
              <a:buClr>
                <a:schemeClr val="dk1"/>
              </a:buClr>
              <a:buSzPts val="2307"/>
              <a:buChar char="•"/>
              <a:defRPr sz="2307"/>
            </a:lvl7pPr>
            <a:lvl8pPr indent="-375094" lvl="7" marL="3657600" algn="l">
              <a:lnSpc>
                <a:spcPct val="90000"/>
              </a:lnSpc>
              <a:spcBef>
                <a:spcPts val="577"/>
              </a:spcBef>
              <a:spcAft>
                <a:spcPts val="0"/>
              </a:spcAft>
              <a:buClr>
                <a:schemeClr val="dk1"/>
              </a:buClr>
              <a:buSzPts val="2307"/>
              <a:buChar char="•"/>
              <a:defRPr sz="2307"/>
            </a:lvl8pPr>
            <a:lvl9pPr indent="-375094" lvl="8" marL="4114800" algn="l">
              <a:lnSpc>
                <a:spcPct val="90000"/>
              </a:lnSpc>
              <a:spcBef>
                <a:spcPts val="577"/>
              </a:spcBef>
              <a:spcAft>
                <a:spcPts val="0"/>
              </a:spcAft>
              <a:buClr>
                <a:schemeClr val="dk1"/>
              </a:buClr>
              <a:buSzPts val="2307"/>
              <a:buChar char="•"/>
              <a:defRPr sz="2307"/>
            </a:lvl9pPr>
          </a:lstStyle>
          <a:p/>
        </p:txBody>
      </p:sp>
      <p:sp>
        <p:nvSpPr>
          <p:cNvPr id="286" name="Google Shape;286;p37"/>
          <p:cNvSpPr txBox="1"/>
          <p:nvPr>
            <p:ph idx="2" type="body"/>
          </p:nvPr>
        </p:nvSpPr>
        <p:spPr>
          <a:xfrm>
            <a:off x="968818" y="2510790"/>
            <a:ext cx="4536409" cy="4651549"/>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154"/>
              </a:spcBef>
              <a:spcAft>
                <a:spcPts val="0"/>
              </a:spcAft>
              <a:buClr>
                <a:schemeClr val="dk1"/>
              </a:buClr>
              <a:buSzPts val="1846"/>
              <a:buNone/>
              <a:defRPr sz="1845"/>
            </a:lvl1pPr>
            <a:lvl2pPr indent="-228600" lvl="1" marL="914400" algn="l">
              <a:lnSpc>
                <a:spcPct val="90000"/>
              </a:lnSpc>
              <a:spcBef>
                <a:spcPts val="577"/>
              </a:spcBef>
              <a:spcAft>
                <a:spcPts val="0"/>
              </a:spcAft>
              <a:buClr>
                <a:schemeClr val="dk1"/>
              </a:buClr>
              <a:buSzPts val="1615"/>
              <a:buNone/>
              <a:defRPr sz="1615"/>
            </a:lvl2pPr>
            <a:lvl3pPr indent="-228600" lvl="2" marL="1371600" algn="l">
              <a:lnSpc>
                <a:spcPct val="90000"/>
              </a:lnSpc>
              <a:spcBef>
                <a:spcPts val="577"/>
              </a:spcBef>
              <a:spcAft>
                <a:spcPts val="0"/>
              </a:spcAft>
              <a:buClr>
                <a:schemeClr val="dk1"/>
              </a:buClr>
              <a:buSzPts val="1384"/>
              <a:buNone/>
              <a:defRPr sz="1384"/>
            </a:lvl3pPr>
            <a:lvl4pPr indent="-228600" lvl="3" marL="1828800" algn="l">
              <a:lnSpc>
                <a:spcPct val="90000"/>
              </a:lnSpc>
              <a:spcBef>
                <a:spcPts val="577"/>
              </a:spcBef>
              <a:spcAft>
                <a:spcPts val="0"/>
              </a:spcAft>
              <a:buClr>
                <a:schemeClr val="dk1"/>
              </a:buClr>
              <a:buSzPts val="1154"/>
              <a:buNone/>
              <a:defRPr sz="1154"/>
            </a:lvl4pPr>
            <a:lvl5pPr indent="-228600" lvl="4" marL="2286000" algn="l">
              <a:lnSpc>
                <a:spcPct val="90000"/>
              </a:lnSpc>
              <a:spcBef>
                <a:spcPts val="577"/>
              </a:spcBef>
              <a:spcAft>
                <a:spcPts val="0"/>
              </a:spcAft>
              <a:buClr>
                <a:schemeClr val="dk1"/>
              </a:buClr>
              <a:buSzPts val="1154"/>
              <a:buNone/>
              <a:defRPr sz="1154"/>
            </a:lvl5pPr>
            <a:lvl6pPr indent="-228600" lvl="5" marL="2743200" algn="l">
              <a:lnSpc>
                <a:spcPct val="90000"/>
              </a:lnSpc>
              <a:spcBef>
                <a:spcPts val="577"/>
              </a:spcBef>
              <a:spcAft>
                <a:spcPts val="0"/>
              </a:spcAft>
              <a:buClr>
                <a:schemeClr val="dk1"/>
              </a:buClr>
              <a:buSzPts val="1154"/>
              <a:buNone/>
              <a:defRPr sz="1154"/>
            </a:lvl6pPr>
            <a:lvl7pPr indent="-228600" lvl="6" marL="3200400" algn="l">
              <a:lnSpc>
                <a:spcPct val="90000"/>
              </a:lnSpc>
              <a:spcBef>
                <a:spcPts val="577"/>
              </a:spcBef>
              <a:spcAft>
                <a:spcPts val="0"/>
              </a:spcAft>
              <a:buClr>
                <a:schemeClr val="dk1"/>
              </a:buClr>
              <a:buSzPts val="1154"/>
              <a:buNone/>
              <a:defRPr sz="1154"/>
            </a:lvl7pPr>
            <a:lvl8pPr indent="-228600" lvl="7" marL="3657600" algn="l">
              <a:lnSpc>
                <a:spcPct val="90000"/>
              </a:lnSpc>
              <a:spcBef>
                <a:spcPts val="577"/>
              </a:spcBef>
              <a:spcAft>
                <a:spcPts val="0"/>
              </a:spcAft>
              <a:buClr>
                <a:schemeClr val="dk1"/>
              </a:buClr>
              <a:buSzPts val="1154"/>
              <a:buNone/>
              <a:defRPr sz="1154"/>
            </a:lvl8pPr>
            <a:lvl9pPr indent="-228600" lvl="8" marL="4114800" algn="l">
              <a:lnSpc>
                <a:spcPct val="90000"/>
              </a:lnSpc>
              <a:spcBef>
                <a:spcPts val="577"/>
              </a:spcBef>
              <a:spcAft>
                <a:spcPts val="0"/>
              </a:spcAft>
              <a:buClr>
                <a:schemeClr val="dk1"/>
              </a:buClr>
              <a:buSzPts val="1154"/>
              <a:buNone/>
              <a:defRPr sz="1154"/>
            </a:lvl9pPr>
          </a:lstStyle>
          <a:p/>
        </p:txBody>
      </p:sp>
      <p:sp>
        <p:nvSpPr>
          <p:cNvPr id="287" name="Google Shape;287;p37"/>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8" name="Google Shape;288;p37"/>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9" name="Google Shape;289;p37"/>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290" name="Shape 290"/>
        <p:cNvGrpSpPr/>
        <p:nvPr/>
      </p:nvGrpSpPr>
      <p:grpSpPr>
        <a:xfrm>
          <a:off x="0" y="0"/>
          <a:ext cx="0" cy="0"/>
          <a:chOff x="0" y="0"/>
          <a:chExt cx="0" cy="0"/>
        </a:xfrm>
      </p:grpSpPr>
      <p:sp>
        <p:nvSpPr>
          <p:cNvPr id="291" name="Google Shape;291;p38"/>
          <p:cNvSpPr txBox="1"/>
          <p:nvPr>
            <p:ph type="title"/>
          </p:nvPr>
        </p:nvSpPr>
        <p:spPr>
          <a:xfrm>
            <a:off x="968818" y="557953"/>
            <a:ext cx="4536409" cy="19528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692"/>
              <a:buFont typeface="Calibri"/>
              <a:buNone/>
              <a:defRPr sz="369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2" name="Google Shape;292;p38"/>
          <p:cNvSpPr/>
          <p:nvPr>
            <p:ph idx="2" type="pic"/>
          </p:nvPr>
        </p:nvSpPr>
        <p:spPr>
          <a:xfrm>
            <a:off x="5979563" y="1205025"/>
            <a:ext cx="7120533" cy="5947628"/>
          </a:xfrm>
          <a:prstGeom prst="rect">
            <a:avLst/>
          </a:prstGeom>
          <a:noFill/>
          <a:ln>
            <a:noFill/>
          </a:ln>
        </p:spPr>
      </p:sp>
      <p:sp>
        <p:nvSpPr>
          <p:cNvPr id="293" name="Google Shape;293;p38"/>
          <p:cNvSpPr txBox="1"/>
          <p:nvPr>
            <p:ph idx="1" type="body"/>
          </p:nvPr>
        </p:nvSpPr>
        <p:spPr>
          <a:xfrm>
            <a:off x="968818" y="2510790"/>
            <a:ext cx="4536409" cy="4651549"/>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154"/>
              </a:spcBef>
              <a:spcAft>
                <a:spcPts val="0"/>
              </a:spcAft>
              <a:buClr>
                <a:schemeClr val="dk1"/>
              </a:buClr>
              <a:buSzPts val="1846"/>
              <a:buNone/>
              <a:defRPr sz="1845"/>
            </a:lvl1pPr>
            <a:lvl2pPr indent="-228600" lvl="1" marL="914400" algn="l">
              <a:lnSpc>
                <a:spcPct val="90000"/>
              </a:lnSpc>
              <a:spcBef>
                <a:spcPts val="577"/>
              </a:spcBef>
              <a:spcAft>
                <a:spcPts val="0"/>
              </a:spcAft>
              <a:buClr>
                <a:schemeClr val="dk1"/>
              </a:buClr>
              <a:buSzPts val="1615"/>
              <a:buNone/>
              <a:defRPr sz="1615"/>
            </a:lvl2pPr>
            <a:lvl3pPr indent="-228600" lvl="2" marL="1371600" algn="l">
              <a:lnSpc>
                <a:spcPct val="90000"/>
              </a:lnSpc>
              <a:spcBef>
                <a:spcPts val="577"/>
              </a:spcBef>
              <a:spcAft>
                <a:spcPts val="0"/>
              </a:spcAft>
              <a:buClr>
                <a:schemeClr val="dk1"/>
              </a:buClr>
              <a:buSzPts val="1384"/>
              <a:buNone/>
              <a:defRPr sz="1384"/>
            </a:lvl3pPr>
            <a:lvl4pPr indent="-228600" lvl="3" marL="1828800" algn="l">
              <a:lnSpc>
                <a:spcPct val="90000"/>
              </a:lnSpc>
              <a:spcBef>
                <a:spcPts val="577"/>
              </a:spcBef>
              <a:spcAft>
                <a:spcPts val="0"/>
              </a:spcAft>
              <a:buClr>
                <a:schemeClr val="dk1"/>
              </a:buClr>
              <a:buSzPts val="1154"/>
              <a:buNone/>
              <a:defRPr sz="1154"/>
            </a:lvl4pPr>
            <a:lvl5pPr indent="-228600" lvl="4" marL="2286000" algn="l">
              <a:lnSpc>
                <a:spcPct val="90000"/>
              </a:lnSpc>
              <a:spcBef>
                <a:spcPts val="577"/>
              </a:spcBef>
              <a:spcAft>
                <a:spcPts val="0"/>
              </a:spcAft>
              <a:buClr>
                <a:schemeClr val="dk1"/>
              </a:buClr>
              <a:buSzPts val="1154"/>
              <a:buNone/>
              <a:defRPr sz="1154"/>
            </a:lvl5pPr>
            <a:lvl6pPr indent="-228600" lvl="5" marL="2743200" algn="l">
              <a:lnSpc>
                <a:spcPct val="90000"/>
              </a:lnSpc>
              <a:spcBef>
                <a:spcPts val="577"/>
              </a:spcBef>
              <a:spcAft>
                <a:spcPts val="0"/>
              </a:spcAft>
              <a:buClr>
                <a:schemeClr val="dk1"/>
              </a:buClr>
              <a:buSzPts val="1154"/>
              <a:buNone/>
              <a:defRPr sz="1154"/>
            </a:lvl6pPr>
            <a:lvl7pPr indent="-228600" lvl="6" marL="3200400" algn="l">
              <a:lnSpc>
                <a:spcPct val="90000"/>
              </a:lnSpc>
              <a:spcBef>
                <a:spcPts val="577"/>
              </a:spcBef>
              <a:spcAft>
                <a:spcPts val="0"/>
              </a:spcAft>
              <a:buClr>
                <a:schemeClr val="dk1"/>
              </a:buClr>
              <a:buSzPts val="1154"/>
              <a:buNone/>
              <a:defRPr sz="1154"/>
            </a:lvl7pPr>
            <a:lvl8pPr indent="-228600" lvl="7" marL="3657600" algn="l">
              <a:lnSpc>
                <a:spcPct val="90000"/>
              </a:lnSpc>
              <a:spcBef>
                <a:spcPts val="577"/>
              </a:spcBef>
              <a:spcAft>
                <a:spcPts val="0"/>
              </a:spcAft>
              <a:buClr>
                <a:schemeClr val="dk1"/>
              </a:buClr>
              <a:buSzPts val="1154"/>
              <a:buNone/>
              <a:defRPr sz="1154"/>
            </a:lvl8pPr>
            <a:lvl9pPr indent="-228600" lvl="8" marL="4114800" algn="l">
              <a:lnSpc>
                <a:spcPct val="90000"/>
              </a:lnSpc>
              <a:spcBef>
                <a:spcPts val="577"/>
              </a:spcBef>
              <a:spcAft>
                <a:spcPts val="0"/>
              </a:spcAft>
              <a:buClr>
                <a:schemeClr val="dk1"/>
              </a:buClr>
              <a:buSzPts val="1154"/>
              <a:buNone/>
              <a:defRPr sz="1154"/>
            </a:lvl9pPr>
          </a:lstStyle>
          <a:p/>
        </p:txBody>
      </p:sp>
      <p:sp>
        <p:nvSpPr>
          <p:cNvPr id="294" name="Google Shape;294;p38"/>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5" name="Google Shape;295;p38"/>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6" name="Google Shape;296;p38"/>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297" name="Shape 297"/>
        <p:cNvGrpSpPr/>
        <p:nvPr/>
      </p:nvGrpSpPr>
      <p:grpSpPr>
        <a:xfrm>
          <a:off x="0" y="0"/>
          <a:ext cx="0" cy="0"/>
          <a:chOff x="0" y="0"/>
          <a:chExt cx="0" cy="0"/>
        </a:xfrm>
      </p:grpSpPr>
      <p:sp>
        <p:nvSpPr>
          <p:cNvPr id="298" name="Google Shape;298;p39"/>
          <p:cNvSpPr txBox="1"/>
          <p:nvPr>
            <p:ph type="title"/>
          </p:nvPr>
        </p:nvSpPr>
        <p:spPr>
          <a:xfrm>
            <a:off x="966986" y="445588"/>
            <a:ext cx="12131278" cy="161767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9" name="Google Shape;299;p39"/>
          <p:cNvSpPr txBox="1"/>
          <p:nvPr>
            <p:ph idx="1" type="body"/>
          </p:nvPr>
        </p:nvSpPr>
        <p:spPr>
          <a:xfrm rot="5400000">
            <a:off x="4377503" y="-1182578"/>
            <a:ext cx="5310244" cy="1213127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154"/>
              </a:spcBef>
              <a:spcAft>
                <a:spcPts val="0"/>
              </a:spcAft>
              <a:buClr>
                <a:schemeClr val="dk1"/>
              </a:buClr>
              <a:buSzPts val="1800"/>
              <a:buChar char="•"/>
              <a:defRPr/>
            </a:lvl1pPr>
            <a:lvl2pPr indent="-342900" lvl="1" marL="914400" algn="l">
              <a:lnSpc>
                <a:spcPct val="90000"/>
              </a:lnSpc>
              <a:spcBef>
                <a:spcPts val="577"/>
              </a:spcBef>
              <a:spcAft>
                <a:spcPts val="0"/>
              </a:spcAft>
              <a:buClr>
                <a:schemeClr val="dk1"/>
              </a:buClr>
              <a:buSzPts val="1800"/>
              <a:buChar char="•"/>
              <a:defRPr/>
            </a:lvl2pPr>
            <a:lvl3pPr indent="-342900" lvl="2" marL="1371600" algn="l">
              <a:lnSpc>
                <a:spcPct val="90000"/>
              </a:lnSpc>
              <a:spcBef>
                <a:spcPts val="577"/>
              </a:spcBef>
              <a:spcAft>
                <a:spcPts val="0"/>
              </a:spcAft>
              <a:buClr>
                <a:schemeClr val="dk1"/>
              </a:buClr>
              <a:buSzPts val="1800"/>
              <a:buChar char="•"/>
              <a:defRPr/>
            </a:lvl3pPr>
            <a:lvl4pPr indent="-342900" lvl="3" marL="1828800" algn="l">
              <a:lnSpc>
                <a:spcPct val="90000"/>
              </a:lnSpc>
              <a:spcBef>
                <a:spcPts val="577"/>
              </a:spcBef>
              <a:spcAft>
                <a:spcPts val="0"/>
              </a:spcAft>
              <a:buClr>
                <a:schemeClr val="dk1"/>
              </a:buClr>
              <a:buSzPts val="1800"/>
              <a:buChar char="•"/>
              <a:defRPr/>
            </a:lvl4pPr>
            <a:lvl5pPr indent="-342900" lvl="4" marL="2286000" algn="l">
              <a:lnSpc>
                <a:spcPct val="90000"/>
              </a:lnSpc>
              <a:spcBef>
                <a:spcPts val="577"/>
              </a:spcBef>
              <a:spcAft>
                <a:spcPts val="0"/>
              </a:spcAft>
              <a:buClr>
                <a:schemeClr val="dk1"/>
              </a:buClr>
              <a:buSzPts val="1800"/>
              <a:buChar char="•"/>
              <a:defRPr/>
            </a:lvl5pPr>
            <a:lvl6pPr indent="-342900" lvl="5" marL="2743200" algn="l">
              <a:lnSpc>
                <a:spcPct val="90000"/>
              </a:lnSpc>
              <a:spcBef>
                <a:spcPts val="577"/>
              </a:spcBef>
              <a:spcAft>
                <a:spcPts val="0"/>
              </a:spcAft>
              <a:buClr>
                <a:schemeClr val="dk1"/>
              </a:buClr>
              <a:buSzPts val="1800"/>
              <a:buChar char="•"/>
              <a:defRPr/>
            </a:lvl6pPr>
            <a:lvl7pPr indent="-342900" lvl="6" marL="3200400" algn="l">
              <a:lnSpc>
                <a:spcPct val="90000"/>
              </a:lnSpc>
              <a:spcBef>
                <a:spcPts val="577"/>
              </a:spcBef>
              <a:spcAft>
                <a:spcPts val="0"/>
              </a:spcAft>
              <a:buClr>
                <a:schemeClr val="dk1"/>
              </a:buClr>
              <a:buSzPts val="1800"/>
              <a:buChar char="•"/>
              <a:defRPr/>
            </a:lvl7pPr>
            <a:lvl8pPr indent="-342900" lvl="7" marL="3657600" algn="l">
              <a:lnSpc>
                <a:spcPct val="90000"/>
              </a:lnSpc>
              <a:spcBef>
                <a:spcPts val="577"/>
              </a:spcBef>
              <a:spcAft>
                <a:spcPts val="0"/>
              </a:spcAft>
              <a:buClr>
                <a:schemeClr val="dk1"/>
              </a:buClr>
              <a:buSzPts val="1800"/>
              <a:buChar char="•"/>
              <a:defRPr/>
            </a:lvl8pPr>
            <a:lvl9pPr indent="-342900" lvl="8" marL="4114800" algn="l">
              <a:lnSpc>
                <a:spcPct val="90000"/>
              </a:lnSpc>
              <a:spcBef>
                <a:spcPts val="577"/>
              </a:spcBef>
              <a:spcAft>
                <a:spcPts val="0"/>
              </a:spcAft>
              <a:buClr>
                <a:schemeClr val="dk1"/>
              </a:buClr>
              <a:buSzPts val="1800"/>
              <a:buChar char="•"/>
              <a:defRPr/>
            </a:lvl9pPr>
          </a:lstStyle>
          <a:p/>
        </p:txBody>
      </p:sp>
      <p:sp>
        <p:nvSpPr>
          <p:cNvPr id="300" name="Google Shape;300;p39"/>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1" name="Google Shape;301;p39"/>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2" name="Google Shape;302;p39"/>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303" name="Shape 303"/>
        <p:cNvGrpSpPr/>
        <p:nvPr/>
      </p:nvGrpSpPr>
      <p:grpSpPr>
        <a:xfrm>
          <a:off x="0" y="0"/>
          <a:ext cx="0" cy="0"/>
          <a:chOff x="0" y="0"/>
          <a:chExt cx="0" cy="0"/>
        </a:xfrm>
      </p:grpSpPr>
      <p:sp>
        <p:nvSpPr>
          <p:cNvPr id="304" name="Google Shape;304;p40"/>
          <p:cNvSpPr txBox="1"/>
          <p:nvPr>
            <p:ph type="title"/>
          </p:nvPr>
        </p:nvSpPr>
        <p:spPr>
          <a:xfrm rot="5400000">
            <a:off x="8035557" y="2475475"/>
            <a:ext cx="7092595" cy="303282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5" name="Google Shape;305;p40"/>
          <p:cNvSpPr txBox="1"/>
          <p:nvPr>
            <p:ph idx="1" type="body"/>
          </p:nvPr>
        </p:nvSpPr>
        <p:spPr>
          <a:xfrm rot="5400000">
            <a:off x="1882010" y="-469436"/>
            <a:ext cx="7092595" cy="892264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154"/>
              </a:spcBef>
              <a:spcAft>
                <a:spcPts val="0"/>
              </a:spcAft>
              <a:buClr>
                <a:schemeClr val="dk1"/>
              </a:buClr>
              <a:buSzPts val="1800"/>
              <a:buChar char="•"/>
              <a:defRPr/>
            </a:lvl1pPr>
            <a:lvl2pPr indent="-342900" lvl="1" marL="914400" algn="l">
              <a:lnSpc>
                <a:spcPct val="90000"/>
              </a:lnSpc>
              <a:spcBef>
                <a:spcPts val="577"/>
              </a:spcBef>
              <a:spcAft>
                <a:spcPts val="0"/>
              </a:spcAft>
              <a:buClr>
                <a:schemeClr val="dk1"/>
              </a:buClr>
              <a:buSzPts val="1800"/>
              <a:buChar char="•"/>
              <a:defRPr/>
            </a:lvl2pPr>
            <a:lvl3pPr indent="-342900" lvl="2" marL="1371600" algn="l">
              <a:lnSpc>
                <a:spcPct val="90000"/>
              </a:lnSpc>
              <a:spcBef>
                <a:spcPts val="577"/>
              </a:spcBef>
              <a:spcAft>
                <a:spcPts val="0"/>
              </a:spcAft>
              <a:buClr>
                <a:schemeClr val="dk1"/>
              </a:buClr>
              <a:buSzPts val="1800"/>
              <a:buChar char="•"/>
              <a:defRPr/>
            </a:lvl3pPr>
            <a:lvl4pPr indent="-342900" lvl="3" marL="1828800" algn="l">
              <a:lnSpc>
                <a:spcPct val="90000"/>
              </a:lnSpc>
              <a:spcBef>
                <a:spcPts val="577"/>
              </a:spcBef>
              <a:spcAft>
                <a:spcPts val="0"/>
              </a:spcAft>
              <a:buClr>
                <a:schemeClr val="dk1"/>
              </a:buClr>
              <a:buSzPts val="1800"/>
              <a:buChar char="•"/>
              <a:defRPr/>
            </a:lvl4pPr>
            <a:lvl5pPr indent="-342900" lvl="4" marL="2286000" algn="l">
              <a:lnSpc>
                <a:spcPct val="90000"/>
              </a:lnSpc>
              <a:spcBef>
                <a:spcPts val="577"/>
              </a:spcBef>
              <a:spcAft>
                <a:spcPts val="0"/>
              </a:spcAft>
              <a:buClr>
                <a:schemeClr val="dk1"/>
              </a:buClr>
              <a:buSzPts val="1800"/>
              <a:buChar char="•"/>
              <a:defRPr/>
            </a:lvl5pPr>
            <a:lvl6pPr indent="-342900" lvl="5" marL="2743200" algn="l">
              <a:lnSpc>
                <a:spcPct val="90000"/>
              </a:lnSpc>
              <a:spcBef>
                <a:spcPts val="577"/>
              </a:spcBef>
              <a:spcAft>
                <a:spcPts val="0"/>
              </a:spcAft>
              <a:buClr>
                <a:schemeClr val="dk1"/>
              </a:buClr>
              <a:buSzPts val="1800"/>
              <a:buChar char="•"/>
              <a:defRPr/>
            </a:lvl6pPr>
            <a:lvl7pPr indent="-342900" lvl="6" marL="3200400" algn="l">
              <a:lnSpc>
                <a:spcPct val="90000"/>
              </a:lnSpc>
              <a:spcBef>
                <a:spcPts val="577"/>
              </a:spcBef>
              <a:spcAft>
                <a:spcPts val="0"/>
              </a:spcAft>
              <a:buClr>
                <a:schemeClr val="dk1"/>
              </a:buClr>
              <a:buSzPts val="1800"/>
              <a:buChar char="•"/>
              <a:defRPr/>
            </a:lvl7pPr>
            <a:lvl8pPr indent="-342900" lvl="7" marL="3657600" algn="l">
              <a:lnSpc>
                <a:spcPct val="90000"/>
              </a:lnSpc>
              <a:spcBef>
                <a:spcPts val="577"/>
              </a:spcBef>
              <a:spcAft>
                <a:spcPts val="0"/>
              </a:spcAft>
              <a:buClr>
                <a:schemeClr val="dk1"/>
              </a:buClr>
              <a:buSzPts val="1800"/>
              <a:buChar char="•"/>
              <a:defRPr/>
            </a:lvl8pPr>
            <a:lvl9pPr indent="-342900" lvl="8" marL="4114800" algn="l">
              <a:lnSpc>
                <a:spcPct val="90000"/>
              </a:lnSpc>
              <a:spcBef>
                <a:spcPts val="577"/>
              </a:spcBef>
              <a:spcAft>
                <a:spcPts val="0"/>
              </a:spcAft>
              <a:buClr>
                <a:schemeClr val="dk1"/>
              </a:buClr>
              <a:buSzPts val="1800"/>
              <a:buChar char="•"/>
              <a:defRPr/>
            </a:lvl9pPr>
          </a:lstStyle>
          <a:p/>
        </p:txBody>
      </p:sp>
      <p:sp>
        <p:nvSpPr>
          <p:cNvPr id="306" name="Google Shape;306;p40"/>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7" name="Google Shape;307;p40"/>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8" name="Google Shape;308;p40"/>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09" name="Shape 309"/>
        <p:cNvGrpSpPr/>
        <p:nvPr/>
      </p:nvGrpSpPr>
      <p:grpSpPr>
        <a:xfrm>
          <a:off x="0" y="0"/>
          <a:ext cx="0" cy="0"/>
          <a:chOff x="0" y="0"/>
          <a:chExt cx="0" cy="0"/>
        </a:xfrm>
      </p:grpSpPr>
      <p:sp>
        <p:nvSpPr>
          <p:cNvPr id="310" name="Google Shape;310;p41"/>
          <p:cNvSpPr txBox="1"/>
          <p:nvPr>
            <p:ph idx="1" type="body"/>
          </p:nvPr>
        </p:nvSpPr>
        <p:spPr>
          <a:xfrm>
            <a:off x="1380875" y="1538643"/>
            <a:ext cx="11233742" cy="6264893"/>
          </a:xfrm>
          <a:prstGeom prst="rect">
            <a:avLst/>
          </a:prstGeom>
          <a:noFill/>
          <a:ln>
            <a:noFill/>
          </a:ln>
        </p:spPr>
        <p:txBody>
          <a:bodyPr anchorCtr="0" anchor="t" bIns="91425" lIns="91425" spcFirstLastPara="1" rIns="91425" wrap="square" tIns="91425">
            <a:noAutofit/>
          </a:bodyPr>
          <a:lstStyle>
            <a:lvl1pPr indent="-304800" lvl="0" marL="457200" algn="l">
              <a:lnSpc>
                <a:spcPct val="100000"/>
              </a:lnSpc>
              <a:spcBef>
                <a:spcPts val="0"/>
              </a:spcBef>
              <a:spcAft>
                <a:spcPts val="0"/>
              </a:spcAft>
              <a:buClr>
                <a:srgbClr val="2B3E55"/>
              </a:buClr>
              <a:buSzPts val="1200"/>
              <a:buFont typeface="Montserrat"/>
              <a:buChar char="●"/>
              <a:defRPr sz="1845"/>
            </a:lvl1pPr>
            <a:lvl2pPr indent="-304800" lvl="1" marL="914400" algn="l">
              <a:lnSpc>
                <a:spcPct val="100000"/>
              </a:lnSpc>
              <a:spcBef>
                <a:spcPts val="2461"/>
              </a:spcBef>
              <a:spcAft>
                <a:spcPts val="0"/>
              </a:spcAft>
              <a:buClr>
                <a:srgbClr val="2B3E55"/>
              </a:buClr>
              <a:buSzPts val="1200"/>
              <a:buFont typeface="Montserrat"/>
              <a:buChar char="○"/>
              <a:defRPr sz="1845"/>
            </a:lvl2pPr>
            <a:lvl3pPr indent="-304800" lvl="2" marL="1371600" algn="l">
              <a:lnSpc>
                <a:spcPct val="90000"/>
              </a:lnSpc>
              <a:spcBef>
                <a:spcPts val="2461"/>
              </a:spcBef>
              <a:spcAft>
                <a:spcPts val="0"/>
              </a:spcAft>
              <a:buClr>
                <a:srgbClr val="2B3E55"/>
              </a:buClr>
              <a:buSzPts val="1200"/>
              <a:buFont typeface="Montserrat"/>
              <a:buChar char="■"/>
              <a:defRPr sz="1845"/>
            </a:lvl3pPr>
            <a:lvl4pPr indent="-304800" lvl="3" marL="1828800" algn="l">
              <a:lnSpc>
                <a:spcPct val="90000"/>
              </a:lnSpc>
              <a:spcBef>
                <a:spcPts val="2461"/>
              </a:spcBef>
              <a:spcAft>
                <a:spcPts val="0"/>
              </a:spcAft>
              <a:buClr>
                <a:srgbClr val="2B3E55"/>
              </a:buClr>
              <a:buSzPts val="1200"/>
              <a:buFont typeface="Montserrat"/>
              <a:buChar char="●"/>
              <a:defRPr sz="1845"/>
            </a:lvl4pPr>
            <a:lvl5pPr indent="-304800" lvl="4" marL="2286000" algn="l">
              <a:lnSpc>
                <a:spcPct val="90000"/>
              </a:lnSpc>
              <a:spcBef>
                <a:spcPts val="2461"/>
              </a:spcBef>
              <a:spcAft>
                <a:spcPts val="0"/>
              </a:spcAft>
              <a:buClr>
                <a:srgbClr val="2B3E55"/>
              </a:buClr>
              <a:buSzPts val="1200"/>
              <a:buFont typeface="Montserrat"/>
              <a:buChar char="○"/>
              <a:defRPr sz="1845"/>
            </a:lvl5pPr>
            <a:lvl6pPr indent="-304800" lvl="5" marL="2743200" algn="l">
              <a:lnSpc>
                <a:spcPct val="90000"/>
              </a:lnSpc>
              <a:spcBef>
                <a:spcPts val="2461"/>
              </a:spcBef>
              <a:spcAft>
                <a:spcPts val="0"/>
              </a:spcAft>
              <a:buClr>
                <a:srgbClr val="2B3E55"/>
              </a:buClr>
              <a:buSzPts val="1200"/>
              <a:buFont typeface="Montserrat"/>
              <a:buChar char="■"/>
              <a:defRPr sz="1845"/>
            </a:lvl6pPr>
            <a:lvl7pPr indent="-304800" lvl="6" marL="3200400" algn="l">
              <a:lnSpc>
                <a:spcPct val="90000"/>
              </a:lnSpc>
              <a:spcBef>
                <a:spcPts val="2461"/>
              </a:spcBef>
              <a:spcAft>
                <a:spcPts val="0"/>
              </a:spcAft>
              <a:buClr>
                <a:srgbClr val="2B3E55"/>
              </a:buClr>
              <a:buSzPts val="1200"/>
              <a:buFont typeface="Montserrat"/>
              <a:buChar char="●"/>
              <a:defRPr sz="1845"/>
            </a:lvl7pPr>
            <a:lvl8pPr indent="-304800" lvl="7" marL="3657600" algn="l">
              <a:lnSpc>
                <a:spcPct val="90000"/>
              </a:lnSpc>
              <a:spcBef>
                <a:spcPts val="2461"/>
              </a:spcBef>
              <a:spcAft>
                <a:spcPts val="0"/>
              </a:spcAft>
              <a:buClr>
                <a:srgbClr val="2B3E55"/>
              </a:buClr>
              <a:buSzPts val="1200"/>
              <a:buFont typeface="Montserrat"/>
              <a:buChar char="○"/>
              <a:defRPr sz="1845"/>
            </a:lvl8pPr>
            <a:lvl9pPr indent="-304800" lvl="8" marL="4114800" algn="l">
              <a:lnSpc>
                <a:spcPct val="90000"/>
              </a:lnSpc>
              <a:spcBef>
                <a:spcPts val="2461"/>
              </a:spcBef>
              <a:spcAft>
                <a:spcPts val="2461"/>
              </a:spcAft>
              <a:buClr>
                <a:srgbClr val="2B3E55"/>
              </a:buClr>
              <a:buSzPts val="1200"/>
              <a:buFont typeface="Montserrat"/>
              <a:buChar char="■"/>
              <a:defRPr sz="1845"/>
            </a:lvl9pPr>
          </a:lstStyle>
          <a:p/>
        </p:txBody>
      </p:sp>
      <p:sp>
        <p:nvSpPr>
          <p:cNvPr id="311" name="Google Shape;311;p41"/>
          <p:cNvSpPr txBox="1"/>
          <p:nvPr>
            <p:ph type="title"/>
          </p:nvPr>
        </p:nvSpPr>
        <p:spPr>
          <a:xfrm>
            <a:off x="1381183" y="743816"/>
            <a:ext cx="7928777" cy="624341"/>
          </a:xfrm>
          <a:prstGeom prst="rect">
            <a:avLst/>
          </a:prstGeom>
          <a:noFill/>
          <a:ln>
            <a:noFill/>
          </a:ln>
        </p:spPr>
        <p:txBody>
          <a:bodyPr anchorCtr="0" anchor="ctr" bIns="91425" lIns="91425" spcFirstLastPara="1" rIns="91425" wrap="square" tIns="91425">
            <a:noAutofit/>
          </a:bodyPr>
          <a:lstStyle>
            <a:lvl1pPr lvl="0" algn="l">
              <a:lnSpc>
                <a:spcPct val="90000"/>
              </a:lnSpc>
              <a:spcBef>
                <a:spcPts val="0"/>
              </a:spcBef>
              <a:spcAft>
                <a:spcPts val="0"/>
              </a:spcAft>
              <a:buClr>
                <a:schemeClr val="dk1"/>
              </a:buClr>
              <a:buSzPts val="2800"/>
              <a:buFont typeface="Calibri"/>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18" name="Shape 318"/>
        <p:cNvGrpSpPr/>
        <p:nvPr/>
      </p:nvGrpSpPr>
      <p:grpSpPr>
        <a:xfrm>
          <a:off x="0" y="0"/>
          <a:ext cx="0" cy="0"/>
          <a:chOff x="0" y="0"/>
          <a:chExt cx="0" cy="0"/>
        </a:xfrm>
      </p:grpSpPr>
      <p:sp>
        <p:nvSpPr>
          <p:cNvPr id="319" name="Google Shape;319;p29"/>
          <p:cNvSpPr txBox="1"/>
          <p:nvPr>
            <p:ph idx="10" type="dt"/>
          </p:nvPr>
        </p:nvSpPr>
        <p:spPr>
          <a:xfrm>
            <a:off x="351631" y="5171401"/>
            <a:ext cx="1640946" cy="29705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0" name="Google Shape;320;p29"/>
          <p:cNvSpPr txBox="1"/>
          <p:nvPr>
            <p:ph idx="11" type="ftr"/>
          </p:nvPr>
        </p:nvSpPr>
        <p:spPr>
          <a:xfrm>
            <a:off x="2402814" y="5171401"/>
            <a:ext cx="2226998" cy="29705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1" name="Google Shape;321;p29"/>
          <p:cNvSpPr txBox="1"/>
          <p:nvPr>
            <p:ph idx="12" type="sldNum"/>
          </p:nvPr>
        </p:nvSpPr>
        <p:spPr>
          <a:xfrm>
            <a:off x="5040048" y="5171401"/>
            <a:ext cx="1640946" cy="29705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322" name="Shape 322"/>
        <p:cNvGrpSpPr/>
        <p:nvPr/>
      </p:nvGrpSpPr>
      <p:grpSpPr>
        <a:xfrm>
          <a:off x="0" y="0"/>
          <a:ext cx="0" cy="0"/>
          <a:chOff x="0" y="0"/>
          <a:chExt cx="0" cy="0"/>
        </a:xfrm>
      </p:grpSpPr>
      <p:sp>
        <p:nvSpPr>
          <p:cNvPr id="323" name="Google Shape;323;p83"/>
          <p:cNvSpPr txBox="1"/>
          <p:nvPr>
            <p:ph type="ctrTitle"/>
          </p:nvPr>
        </p:nvSpPr>
        <p:spPr>
          <a:xfrm>
            <a:off x="527447" y="1733272"/>
            <a:ext cx="5977731" cy="1195983"/>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4" name="Google Shape;324;p83"/>
          <p:cNvSpPr txBox="1"/>
          <p:nvPr>
            <p:ph idx="1" type="subTitle"/>
          </p:nvPr>
        </p:nvSpPr>
        <p:spPr>
          <a:xfrm>
            <a:off x="1054894" y="3161735"/>
            <a:ext cx="4922838" cy="1425881"/>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325" name="Google Shape;325;p83"/>
          <p:cNvSpPr txBox="1"/>
          <p:nvPr>
            <p:ph idx="10" type="dt"/>
          </p:nvPr>
        </p:nvSpPr>
        <p:spPr>
          <a:xfrm>
            <a:off x="351631" y="5171401"/>
            <a:ext cx="1640946" cy="29705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6" name="Google Shape;326;p83"/>
          <p:cNvSpPr txBox="1"/>
          <p:nvPr>
            <p:ph idx="11" type="ftr"/>
          </p:nvPr>
        </p:nvSpPr>
        <p:spPr>
          <a:xfrm>
            <a:off x="2402814" y="5171401"/>
            <a:ext cx="2226998" cy="29705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7" name="Google Shape;327;p83"/>
          <p:cNvSpPr txBox="1"/>
          <p:nvPr>
            <p:ph idx="12" type="sldNum"/>
          </p:nvPr>
        </p:nvSpPr>
        <p:spPr>
          <a:xfrm>
            <a:off x="5040048" y="5171401"/>
            <a:ext cx="1640946" cy="29705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328" name="Shape 328"/>
        <p:cNvGrpSpPr/>
        <p:nvPr/>
      </p:nvGrpSpPr>
      <p:grpSpPr>
        <a:xfrm>
          <a:off x="0" y="0"/>
          <a:ext cx="0" cy="0"/>
          <a:chOff x="0" y="0"/>
          <a:chExt cx="0" cy="0"/>
        </a:xfrm>
      </p:grpSpPr>
      <p:sp>
        <p:nvSpPr>
          <p:cNvPr id="329" name="Google Shape;329;p84"/>
          <p:cNvSpPr txBox="1"/>
          <p:nvPr>
            <p:ph type="title"/>
          </p:nvPr>
        </p:nvSpPr>
        <p:spPr>
          <a:xfrm>
            <a:off x="351631" y="223440"/>
            <a:ext cx="6329363" cy="929922"/>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0" name="Google Shape;330;p84"/>
          <p:cNvSpPr txBox="1"/>
          <p:nvPr>
            <p:ph idx="1" type="body"/>
          </p:nvPr>
        </p:nvSpPr>
        <p:spPr>
          <a:xfrm>
            <a:off x="351631" y="1301892"/>
            <a:ext cx="6329363" cy="3682234"/>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331" name="Google Shape;331;p84"/>
          <p:cNvSpPr txBox="1"/>
          <p:nvPr>
            <p:ph idx="10" type="dt"/>
          </p:nvPr>
        </p:nvSpPr>
        <p:spPr>
          <a:xfrm>
            <a:off x="351631" y="5171401"/>
            <a:ext cx="1640946" cy="29705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2" name="Google Shape;332;p84"/>
          <p:cNvSpPr txBox="1"/>
          <p:nvPr>
            <p:ph idx="11" type="ftr"/>
          </p:nvPr>
        </p:nvSpPr>
        <p:spPr>
          <a:xfrm>
            <a:off x="2402814" y="5171401"/>
            <a:ext cx="2226998" cy="29705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3" name="Google Shape;333;p84"/>
          <p:cNvSpPr txBox="1"/>
          <p:nvPr>
            <p:ph idx="12" type="sldNum"/>
          </p:nvPr>
        </p:nvSpPr>
        <p:spPr>
          <a:xfrm>
            <a:off x="5040048" y="5171401"/>
            <a:ext cx="1640946" cy="29705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34" name="Shape 334"/>
        <p:cNvGrpSpPr/>
        <p:nvPr/>
      </p:nvGrpSpPr>
      <p:grpSpPr>
        <a:xfrm>
          <a:off x="0" y="0"/>
          <a:ext cx="0" cy="0"/>
          <a:chOff x="0" y="0"/>
          <a:chExt cx="0" cy="0"/>
        </a:xfrm>
      </p:grpSpPr>
      <p:sp>
        <p:nvSpPr>
          <p:cNvPr id="335" name="Google Shape;335;p85"/>
          <p:cNvSpPr txBox="1"/>
          <p:nvPr>
            <p:ph type="title"/>
          </p:nvPr>
        </p:nvSpPr>
        <p:spPr>
          <a:xfrm>
            <a:off x="555529" y="3585367"/>
            <a:ext cx="5977731" cy="1108157"/>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3076"/>
              <a:buFont typeface="Calibri"/>
              <a:buNone/>
              <a:defRPr b="1" sz="3076"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6" name="Google Shape;336;p85"/>
          <p:cNvSpPr txBox="1"/>
          <p:nvPr>
            <p:ph idx="1" type="body"/>
          </p:nvPr>
        </p:nvSpPr>
        <p:spPr>
          <a:xfrm>
            <a:off x="555529" y="2364844"/>
            <a:ext cx="5977731" cy="1220523"/>
          </a:xfrm>
          <a:prstGeom prst="rect">
            <a:avLst/>
          </a:prstGeom>
          <a:noFill/>
          <a:ln>
            <a:noFill/>
          </a:ln>
        </p:spPr>
        <p:txBody>
          <a:bodyPr anchorCtr="0" anchor="b" bIns="45700" lIns="91425" spcFirstLastPara="1" rIns="91425" wrap="square" tIns="45700">
            <a:normAutofit/>
          </a:bodyPr>
          <a:lstStyle>
            <a:lvl1pPr indent="-228600" lvl="0" marL="457200" algn="l">
              <a:spcBef>
                <a:spcPts val="308"/>
              </a:spcBef>
              <a:spcAft>
                <a:spcPts val="0"/>
              </a:spcAft>
              <a:buClr>
                <a:srgbClr val="888888"/>
              </a:buClr>
              <a:buSzPts val="1538"/>
              <a:buNone/>
              <a:defRPr sz="1538">
                <a:solidFill>
                  <a:srgbClr val="888888"/>
                </a:solidFill>
              </a:defRPr>
            </a:lvl1pPr>
            <a:lvl2pPr indent="-228600" lvl="1" marL="914400" algn="l">
              <a:spcBef>
                <a:spcPts val="277"/>
              </a:spcBef>
              <a:spcAft>
                <a:spcPts val="0"/>
              </a:spcAft>
              <a:buClr>
                <a:srgbClr val="888888"/>
              </a:buClr>
              <a:buSzPts val="1384"/>
              <a:buNone/>
              <a:defRPr sz="1384">
                <a:solidFill>
                  <a:srgbClr val="888888"/>
                </a:solidFill>
              </a:defRPr>
            </a:lvl2pPr>
            <a:lvl3pPr indent="-228600" lvl="2" marL="1371600" algn="l">
              <a:spcBef>
                <a:spcPts val="246"/>
              </a:spcBef>
              <a:spcAft>
                <a:spcPts val="0"/>
              </a:spcAft>
              <a:buClr>
                <a:srgbClr val="888888"/>
              </a:buClr>
              <a:buSzPts val="1231"/>
              <a:buNone/>
              <a:defRPr sz="1231">
                <a:solidFill>
                  <a:srgbClr val="888888"/>
                </a:solidFill>
              </a:defRPr>
            </a:lvl3pPr>
            <a:lvl4pPr indent="-228600" lvl="3" marL="1828800" algn="l">
              <a:spcBef>
                <a:spcPts val="215"/>
              </a:spcBef>
              <a:spcAft>
                <a:spcPts val="0"/>
              </a:spcAft>
              <a:buClr>
                <a:srgbClr val="888888"/>
              </a:buClr>
              <a:buSzPts val="1077"/>
              <a:buNone/>
              <a:defRPr sz="1077">
                <a:solidFill>
                  <a:srgbClr val="888888"/>
                </a:solidFill>
              </a:defRPr>
            </a:lvl4pPr>
            <a:lvl5pPr indent="-228600" lvl="4" marL="2286000" algn="l">
              <a:spcBef>
                <a:spcPts val="215"/>
              </a:spcBef>
              <a:spcAft>
                <a:spcPts val="0"/>
              </a:spcAft>
              <a:buClr>
                <a:srgbClr val="888888"/>
              </a:buClr>
              <a:buSzPts val="1077"/>
              <a:buNone/>
              <a:defRPr sz="1077">
                <a:solidFill>
                  <a:srgbClr val="888888"/>
                </a:solidFill>
              </a:defRPr>
            </a:lvl5pPr>
            <a:lvl6pPr indent="-228600" lvl="5" marL="2743200" algn="l">
              <a:spcBef>
                <a:spcPts val="215"/>
              </a:spcBef>
              <a:spcAft>
                <a:spcPts val="0"/>
              </a:spcAft>
              <a:buClr>
                <a:srgbClr val="888888"/>
              </a:buClr>
              <a:buSzPts val="1077"/>
              <a:buNone/>
              <a:defRPr sz="1077">
                <a:solidFill>
                  <a:srgbClr val="888888"/>
                </a:solidFill>
              </a:defRPr>
            </a:lvl6pPr>
            <a:lvl7pPr indent="-228600" lvl="6" marL="3200400" algn="l">
              <a:spcBef>
                <a:spcPts val="215"/>
              </a:spcBef>
              <a:spcAft>
                <a:spcPts val="0"/>
              </a:spcAft>
              <a:buClr>
                <a:srgbClr val="888888"/>
              </a:buClr>
              <a:buSzPts val="1077"/>
              <a:buNone/>
              <a:defRPr sz="1077">
                <a:solidFill>
                  <a:srgbClr val="888888"/>
                </a:solidFill>
              </a:defRPr>
            </a:lvl7pPr>
            <a:lvl8pPr indent="-228600" lvl="7" marL="3657600" algn="l">
              <a:spcBef>
                <a:spcPts val="215"/>
              </a:spcBef>
              <a:spcAft>
                <a:spcPts val="0"/>
              </a:spcAft>
              <a:buClr>
                <a:srgbClr val="888888"/>
              </a:buClr>
              <a:buSzPts val="1077"/>
              <a:buNone/>
              <a:defRPr sz="1077">
                <a:solidFill>
                  <a:srgbClr val="888888"/>
                </a:solidFill>
              </a:defRPr>
            </a:lvl8pPr>
            <a:lvl9pPr indent="-228600" lvl="8" marL="4114800" algn="l">
              <a:spcBef>
                <a:spcPts val="215"/>
              </a:spcBef>
              <a:spcAft>
                <a:spcPts val="0"/>
              </a:spcAft>
              <a:buClr>
                <a:srgbClr val="888888"/>
              </a:buClr>
              <a:buSzPts val="1077"/>
              <a:buNone/>
              <a:defRPr sz="1077">
                <a:solidFill>
                  <a:srgbClr val="888888"/>
                </a:solidFill>
              </a:defRPr>
            </a:lvl9pPr>
          </a:lstStyle>
          <a:p/>
        </p:txBody>
      </p:sp>
      <p:sp>
        <p:nvSpPr>
          <p:cNvPr id="337" name="Google Shape;337;p85"/>
          <p:cNvSpPr txBox="1"/>
          <p:nvPr>
            <p:ph idx="10" type="dt"/>
          </p:nvPr>
        </p:nvSpPr>
        <p:spPr>
          <a:xfrm>
            <a:off x="351631" y="5171401"/>
            <a:ext cx="1640946" cy="29705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8" name="Google Shape;338;p85"/>
          <p:cNvSpPr txBox="1"/>
          <p:nvPr>
            <p:ph idx="11" type="ftr"/>
          </p:nvPr>
        </p:nvSpPr>
        <p:spPr>
          <a:xfrm>
            <a:off x="2402814" y="5171401"/>
            <a:ext cx="2226998" cy="29705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9" name="Google Shape;339;p85"/>
          <p:cNvSpPr txBox="1"/>
          <p:nvPr>
            <p:ph idx="12" type="sldNum"/>
          </p:nvPr>
        </p:nvSpPr>
        <p:spPr>
          <a:xfrm>
            <a:off x="5040048" y="5171401"/>
            <a:ext cx="1640946" cy="29705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2" name="Shape 42"/>
        <p:cNvGrpSpPr/>
        <p:nvPr/>
      </p:nvGrpSpPr>
      <p:grpSpPr>
        <a:xfrm>
          <a:off x="0" y="0"/>
          <a:ext cx="0" cy="0"/>
          <a:chOff x="0" y="0"/>
          <a:chExt cx="0" cy="0"/>
        </a:xfrm>
      </p:grpSpPr>
      <p:sp>
        <p:nvSpPr>
          <p:cNvPr id="43" name="Google Shape;43;p44"/>
          <p:cNvSpPr txBox="1"/>
          <p:nvPr>
            <p:ph type="title"/>
          </p:nvPr>
        </p:nvSpPr>
        <p:spPr>
          <a:xfrm>
            <a:off x="6337092" y="2615295"/>
            <a:ext cx="4625197" cy="1395127"/>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44" name="Google Shape;44;p44"/>
          <p:cNvSpPr txBox="1"/>
          <p:nvPr>
            <p:ph idx="2" type="title"/>
          </p:nvPr>
        </p:nvSpPr>
        <p:spPr>
          <a:xfrm>
            <a:off x="6337092" y="867968"/>
            <a:ext cx="1320232" cy="1395127"/>
          </a:xfrm>
          <a:prstGeom prst="rect">
            <a:avLst/>
          </a:prstGeom>
          <a:solidFill>
            <a:schemeClr val="dk1"/>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sz="5384">
                <a:solidFill>
                  <a:schemeClr val="lt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45" name="Google Shape;45;p44"/>
          <p:cNvSpPr/>
          <p:nvPr/>
        </p:nvSpPr>
        <p:spPr>
          <a:xfrm>
            <a:off x="6338612" y="436263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6" name="Google Shape;46;p44"/>
          <p:cNvSpPr/>
          <p:nvPr/>
        </p:nvSpPr>
        <p:spPr>
          <a:xfrm>
            <a:off x="4686129" y="261601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7" name="Google Shape;47;p44"/>
          <p:cNvSpPr/>
          <p:nvPr/>
        </p:nvSpPr>
        <p:spPr>
          <a:xfrm>
            <a:off x="9644576" y="436263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8" name="Google Shape;48;p44"/>
          <p:cNvSpPr/>
          <p:nvPr/>
        </p:nvSpPr>
        <p:spPr>
          <a:xfrm>
            <a:off x="7991094" y="436263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49" name="Google Shape;49;p44"/>
          <p:cNvSpPr/>
          <p:nvPr/>
        </p:nvSpPr>
        <p:spPr>
          <a:xfrm>
            <a:off x="9644576" y="867981"/>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0" name="Google Shape;50;p44"/>
          <p:cNvSpPr/>
          <p:nvPr/>
        </p:nvSpPr>
        <p:spPr>
          <a:xfrm>
            <a:off x="4686129" y="869452"/>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1" name="Google Shape;51;p44"/>
          <p:cNvSpPr/>
          <p:nvPr/>
        </p:nvSpPr>
        <p:spPr>
          <a:xfrm>
            <a:off x="4686129" y="436263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2" name="Google Shape;52;p44"/>
          <p:cNvSpPr/>
          <p:nvPr/>
        </p:nvSpPr>
        <p:spPr>
          <a:xfrm>
            <a:off x="3033647" y="2616027"/>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3" name="Google Shape;53;p44"/>
          <p:cNvSpPr/>
          <p:nvPr/>
        </p:nvSpPr>
        <p:spPr>
          <a:xfrm>
            <a:off x="3033647" y="610620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4" name="Google Shape;54;p44"/>
          <p:cNvSpPr/>
          <p:nvPr/>
        </p:nvSpPr>
        <p:spPr>
          <a:xfrm>
            <a:off x="6338612" y="610620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5" name="Google Shape;55;p44"/>
          <p:cNvSpPr/>
          <p:nvPr/>
        </p:nvSpPr>
        <p:spPr>
          <a:xfrm>
            <a:off x="7991094" y="6106205"/>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40" name="Shape 340"/>
        <p:cNvGrpSpPr/>
        <p:nvPr/>
      </p:nvGrpSpPr>
      <p:grpSpPr>
        <a:xfrm>
          <a:off x="0" y="0"/>
          <a:ext cx="0" cy="0"/>
          <a:chOff x="0" y="0"/>
          <a:chExt cx="0" cy="0"/>
        </a:xfrm>
      </p:grpSpPr>
      <p:sp>
        <p:nvSpPr>
          <p:cNvPr id="341" name="Google Shape;341;p86"/>
          <p:cNvSpPr txBox="1"/>
          <p:nvPr>
            <p:ph type="title"/>
          </p:nvPr>
        </p:nvSpPr>
        <p:spPr>
          <a:xfrm>
            <a:off x="351631" y="223440"/>
            <a:ext cx="6329363" cy="929922"/>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42" name="Google Shape;342;p86"/>
          <p:cNvSpPr txBox="1"/>
          <p:nvPr>
            <p:ph idx="1" type="body"/>
          </p:nvPr>
        </p:nvSpPr>
        <p:spPr>
          <a:xfrm>
            <a:off x="351631" y="1301892"/>
            <a:ext cx="3106076" cy="3682234"/>
          </a:xfrm>
          <a:prstGeom prst="rect">
            <a:avLst/>
          </a:prstGeom>
          <a:noFill/>
          <a:ln>
            <a:noFill/>
          </a:ln>
        </p:spPr>
        <p:txBody>
          <a:bodyPr anchorCtr="0" anchor="t" bIns="45700" lIns="91425" spcFirstLastPara="1" rIns="91425" wrap="square" tIns="45700">
            <a:normAutofit/>
          </a:bodyPr>
          <a:lstStyle>
            <a:lvl1pPr indent="-365315" lvl="0" marL="457200" algn="l">
              <a:spcBef>
                <a:spcPts val="431"/>
              </a:spcBef>
              <a:spcAft>
                <a:spcPts val="0"/>
              </a:spcAft>
              <a:buClr>
                <a:schemeClr val="dk1"/>
              </a:buClr>
              <a:buSzPts val="2153"/>
              <a:buChar char="•"/>
              <a:defRPr sz="2153"/>
            </a:lvl1pPr>
            <a:lvl2pPr indent="-345821" lvl="1" marL="914400" algn="l">
              <a:spcBef>
                <a:spcPts val="369"/>
              </a:spcBef>
              <a:spcAft>
                <a:spcPts val="0"/>
              </a:spcAft>
              <a:buClr>
                <a:schemeClr val="dk1"/>
              </a:buClr>
              <a:buSzPts val="1846"/>
              <a:buChar char="–"/>
              <a:defRPr sz="1845"/>
            </a:lvl2pPr>
            <a:lvl3pPr indent="-326263" lvl="2" marL="1371600" algn="l">
              <a:spcBef>
                <a:spcPts val="308"/>
              </a:spcBef>
              <a:spcAft>
                <a:spcPts val="0"/>
              </a:spcAft>
              <a:buClr>
                <a:schemeClr val="dk1"/>
              </a:buClr>
              <a:buSzPts val="1538"/>
              <a:buChar char="•"/>
              <a:defRPr sz="1538"/>
            </a:lvl3pPr>
            <a:lvl4pPr indent="-316483" lvl="3" marL="1828800" algn="l">
              <a:spcBef>
                <a:spcPts val="277"/>
              </a:spcBef>
              <a:spcAft>
                <a:spcPts val="0"/>
              </a:spcAft>
              <a:buClr>
                <a:schemeClr val="dk1"/>
              </a:buClr>
              <a:buSzPts val="1384"/>
              <a:buChar char="–"/>
              <a:defRPr sz="1384"/>
            </a:lvl4pPr>
            <a:lvl5pPr indent="-316483" lvl="4" marL="2286000" algn="l">
              <a:spcBef>
                <a:spcPts val="277"/>
              </a:spcBef>
              <a:spcAft>
                <a:spcPts val="0"/>
              </a:spcAft>
              <a:buClr>
                <a:schemeClr val="dk1"/>
              </a:buClr>
              <a:buSzPts val="1384"/>
              <a:buChar char="»"/>
              <a:defRPr sz="1384"/>
            </a:lvl5pPr>
            <a:lvl6pPr indent="-316483" lvl="5" marL="2743200" algn="l">
              <a:spcBef>
                <a:spcPts val="277"/>
              </a:spcBef>
              <a:spcAft>
                <a:spcPts val="0"/>
              </a:spcAft>
              <a:buClr>
                <a:schemeClr val="dk1"/>
              </a:buClr>
              <a:buSzPts val="1384"/>
              <a:buChar char="•"/>
              <a:defRPr sz="1384"/>
            </a:lvl6pPr>
            <a:lvl7pPr indent="-316483" lvl="6" marL="3200400" algn="l">
              <a:spcBef>
                <a:spcPts val="277"/>
              </a:spcBef>
              <a:spcAft>
                <a:spcPts val="0"/>
              </a:spcAft>
              <a:buClr>
                <a:schemeClr val="dk1"/>
              </a:buClr>
              <a:buSzPts val="1384"/>
              <a:buChar char="•"/>
              <a:defRPr sz="1384"/>
            </a:lvl7pPr>
            <a:lvl8pPr indent="-316484" lvl="7" marL="3657600" algn="l">
              <a:spcBef>
                <a:spcPts val="277"/>
              </a:spcBef>
              <a:spcAft>
                <a:spcPts val="0"/>
              </a:spcAft>
              <a:buClr>
                <a:schemeClr val="dk1"/>
              </a:buClr>
              <a:buSzPts val="1384"/>
              <a:buChar char="•"/>
              <a:defRPr sz="1384"/>
            </a:lvl8pPr>
            <a:lvl9pPr indent="-316484" lvl="8" marL="4114800" algn="l">
              <a:spcBef>
                <a:spcPts val="277"/>
              </a:spcBef>
              <a:spcAft>
                <a:spcPts val="0"/>
              </a:spcAft>
              <a:buClr>
                <a:schemeClr val="dk1"/>
              </a:buClr>
              <a:buSzPts val="1384"/>
              <a:buChar char="•"/>
              <a:defRPr sz="1384"/>
            </a:lvl9pPr>
          </a:lstStyle>
          <a:p/>
        </p:txBody>
      </p:sp>
      <p:sp>
        <p:nvSpPr>
          <p:cNvPr id="343" name="Google Shape;343;p86"/>
          <p:cNvSpPr txBox="1"/>
          <p:nvPr>
            <p:ph idx="2" type="body"/>
          </p:nvPr>
        </p:nvSpPr>
        <p:spPr>
          <a:xfrm>
            <a:off x="3574918" y="1301892"/>
            <a:ext cx="3106076" cy="3682234"/>
          </a:xfrm>
          <a:prstGeom prst="rect">
            <a:avLst/>
          </a:prstGeom>
          <a:noFill/>
          <a:ln>
            <a:noFill/>
          </a:ln>
        </p:spPr>
        <p:txBody>
          <a:bodyPr anchorCtr="0" anchor="t" bIns="45700" lIns="91425" spcFirstLastPara="1" rIns="91425" wrap="square" tIns="45700">
            <a:normAutofit/>
          </a:bodyPr>
          <a:lstStyle>
            <a:lvl1pPr indent="-365315" lvl="0" marL="457200" algn="l">
              <a:spcBef>
                <a:spcPts val="431"/>
              </a:spcBef>
              <a:spcAft>
                <a:spcPts val="0"/>
              </a:spcAft>
              <a:buClr>
                <a:schemeClr val="dk1"/>
              </a:buClr>
              <a:buSzPts val="2153"/>
              <a:buChar char="•"/>
              <a:defRPr sz="2153"/>
            </a:lvl1pPr>
            <a:lvl2pPr indent="-345821" lvl="1" marL="914400" algn="l">
              <a:spcBef>
                <a:spcPts val="369"/>
              </a:spcBef>
              <a:spcAft>
                <a:spcPts val="0"/>
              </a:spcAft>
              <a:buClr>
                <a:schemeClr val="dk1"/>
              </a:buClr>
              <a:buSzPts val="1846"/>
              <a:buChar char="–"/>
              <a:defRPr sz="1845"/>
            </a:lvl2pPr>
            <a:lvl3pPr indent="-326263" lvl="2" marL="1371600" algn="l">
              <a:spcBef>
                <a:spcPts val="308"/>
              </a:spcBef>
              <a:spcAft>
                <a:spcPts val="0"/>
              </a:spcAft>
              <a:buClr>
                <a:schemeClr val="dk1"/>
              </a:buClr>
              <a:buSzPts val="1538"/>
              <a:buChar char="•"/>
              <a:defRPr sz="1538"/>
            </a:lvl3pPr>
            <a:lvl4pPr indent="-316483" lvl="3" marL="1828800" algn="l">
              <a:spcBef>
                <a:spcPts val="277"/>
              </a:spcBef>
              <a:spcAft>
                <a:spcPts val="0"/>
              </a:spcAft>
              <a:buClr>
                <a:schemeClr val="dk1"/>
              </a:buClr>
              <a:buSzPts val="1384"/>
              <a:buChar char="–"/>
              <a:defRPr sz="1384"/>
            </a:lvl4pPr>
            <a:lvl5pPr indent="-316483" lvl="4" marL="2286000" algn="l">
              <a:spcBef>
                <a:spcPts val="277"/>
              </a:spcBef>
              <a:spcAft>
                <a:spcPts val="0"/>
              </a:spcAft>
              <a:buClr>
                <a:schemeClr val="dk1"/>
              </a:buClr>
              <a:buSzPts val="1384"/>
              <a:buChar char="»"/>
              <a:defRPr sz="1384"/>
            </a:lvl5pPr>
            <a:lvl6pPr indent="-316483" lvl="5" marL="2743200" algn="l">
              <a:spcBef>
                <a:spcPts val="277"/>
              </a:spcBef>
              <a:spcAft>
                <a:spcPts val="0"/>
              </a:spcAft>
              <a:buClr>
                <a:schemeClr val="dk1"/>
              </a:buClr>
              <a:buSzPts val="1384"/>
              <a:buChar char="•"/>
              <a:defRPr sz="1384"/>
            </a:lvl6pPr>
            <a:lvl7pPr indent="-316483" lvl="6" marL="3200400" algn="l">
              <a:spcBef>
                <a:spcPts val="277"/>
              </a:spcBef>
              <a:spcAft>
                <a:spcPts val="0"/>
              </a:spcAft>
              <a:buClr>
                <a:schemeClr val="dk1"/>
              </a:buClr>
              <a:buSzPts val="1384"/>
              <a:buChar char="•"/>
              <a:defRPr sz="1384"/>
            </a:lvl7pPr>
            <a:lvl8pPr indent="-316484" lvl="7" marL="3657600" algn="l">
              <a:spcBef>
                <a:spcPts val="277"/>
              </a:spcBef>
              <a:spcAft>
                <a:spcPts val="0"/>
              </a:spcAft>
              <a:buClr>
                <a:schemeClr val="dk1"/>
              </a:buClr>
              <a:buSzPts val="1384"/>
              <a:buChar char="•"/>
              <a:defRPr sz="1384"/>
            </a:lvl8pPr>
            <a:lvl9pPr indent="-316484" lvl="8" marL="4114800" algn="l">
              <a:spcBef>
                <a:spcPts val="277"/>
              </a:spcBef>
              <a:spcAft>
                <a:spcPts val="0"/>
              </a:spcAft>
              <a:buClr>
                <a:schemeClr val="dk1"/>
              </a:buClr>
              <a:buSzPts val="1384"/>
              <a:buChar char="•"/>
              <a:defRPr sz="1384"/>
            </a:lvl9pPr>
          </a:lstStyle>
          <a:p/>
        </p:txBody>
      </p:sp>
      <p:sp>
        <p:nvSpPr>
          <p:cNvPr id="344" name="Google Shape;344;p86"/>
          <p:cNvSpPr txBox="1"/>
          <p:nvPr>
            <p:ph idx="10" type="dt"/>
          </p:nvPr>
        </p:nvSpPr>
        <p:spPr>
          <a:xfrm>
            <a:off x="351631" y="5171401"/>
            <a:ext cx="1640946" cy="29705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5" name="Google Shape;345;p86"/>
          <p:cNvSpPr txBox="1"/>
          <p:nvPr>
            <p:ph idx="11" type="ftr"/>
          </p:nvPr>
        </p:nvSpPr>
        <p:spPr>
          <a:xfrm>
            <a:off x="2402814" y="5171401"/>
            <a:ext cx="2226998" cy="29705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6" name="Google Shape;346;p86"/>
          <p:cNvSpPr txBox="1"/>
          <p:nvPr>
            <p:ph idx="12" type="sldNum"/>
          </p:nvPr>
        </p:nvSpPr>
        <p:spPr>
          <a:xfrm>
            <a:off x="5040048" y="5171401"/>
            <a:ext cx="1640946" cy="29705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47" name="Shape 347"/>
        <p:cNvGrpSpPr/>
        <p:nvPr/>
      </p:nvGrpSpPr>
      <p:grpSpPr>
        <a:xfrm>
          <a:off x="0" y="0"/>
          <a:ext cx="0" cy="0"/>
          <a:chOff x="0" y="0"/>
          <a:chExt cx="0" cy="0"/>
        </a:xfrm>
      </p:grpSpPr>
      <p:sp>
        <p:nvSpPr>
          <p:cNvPr id="348" name="Google Shape;348;p87"/>
          <p:cNvSpPr txBox="1"/>
          <p:nvPr>
            <p:ph type="title"/>
          </p:nvPr>
        </p:nvSpPr>
        <p:spPr>
          <a:xfrm>
            <a:off x="351631" y="223440"/>
            <a:ext cx="6329363" cy="929922"/>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49" name="Google Shape;349;p87"/>
          <p:cNvSpPr txBox="1"/>
          <p:nvPr>
            <p:ph idx="1" type="body"/>
          </p:nvPr>
        </p:nvSpPr>
        <p:spPr>
          <a:xfrm>
            <a:off x="351631" y="1248937"/>
            <a:ext cx="3107297" cy="520498"/>
          </a:xfrm>
          <a:prstGeom prst="rect">
            <a:avLst/>
          </a:prstGeom>
          <a:noFill/>
          <a:ln>
            <a:noFill/>
          </a:ln>
        </p:spPr>
        <p:txBody>
          <a:bodyPr anchorCtr="0" anchor="b" bIns="45700" lIns="91425" spcFirstLastPara="1" rIns="91425" wrap="square" tIns="45700">
            <a:normAutofit/>
          </a:bodyPr>
          <a:lstStyle>
            <a:lvl1pPr indent="-228600" lvl="0" marL="457200" algn="l">
              <a:spcBef>
                <a:spcPts val="369"/>
              </a:spcBef>
              <a:spcAft>
                <a:spcPts val="0"/>
              </a:spcAft>
              <a:buClr>
                <a:schemeClr val="dk1"/>
              </a:buClr>
              <a:buSzPts val="1846"/>
              <a:buNone/>
              <a:defRPr b="1" sz="1845"/>
            </a:lvl1pPr>
            <a:lvl2pPr indent="-228600" lvl="1" marL="914400" algn="l">
              <a:spcBef>
                <a:spcPts val="308"/>
              </a:spcBef>
              <a:spcAft>
                <a:spcPts val="0"/>
              </a:spcAft>
              <a:buClr>
                <a:schemeClr val="dk1"/>
              </a:buClr>
              <a:buSzPts val="1538"/>
              <a:buNone/>
              <a:defRPr b="1" sz="1538"/>
            </a:lvl2pPr>
            <a:lvl3pPr indent="-228600" lvl="2" marL="1371600" algn="l">
              <a:spcBef>
                <a:spcPts val="277"/>
              </a:spcBef>
              <a:spcAft>
                <a:spcPts val="0"/>
              </a:spcAft>
              <a:buClr>
                <a:schemeClr val="dk1"/>
              </a:buClr>
              <a:buSzPts val="1384"/>
              <a:buNone/>
              <a:defRPr b="1" sz="1384"/>
            </a:lvl3pPr>
            <a:lvl4pPr indent="-228600" lvl="3" marL="1828800" algn="l">
              <a:spcBef>
                <a:spcPts val="246"/>
              </a:spcBef>
              <a:spcAft>
                <a:spcPts val="0"/>
              </a:spcAft>
              <a:buClr>
                <a:schemeClr val="dk1"/>
              </a:buClr>
              <a:buSzPts val="1231"/>
              <a:buNone/>
              <a:defRPr b="1" sz="1231"/>
            </a:lvl4pPr>
            <a:lvl5pPr indent="-228600" lvl="4" marL="2286000" algn="l">
              <a:spcBef>
                <a:spcPts val="246"/>
              </a:spcBef>
              <a:spcAft>
                <a:spcPts val="0"/>
              </a:spcAft>
              <a:buClr>
                <a:schemeClr val="dk1"/>
              </a:buClr>
              <a:buSzPts val="1231"/>
              <a:buNone/>
              <a:defRPr b="1" sz="1231"/>
            </a:lvl5pPr>
            <a:lvl6pPr indent="-228600" lvl="5" marL="2743200" algn="l">
              <a:spcBef>
                <a:spcPts val="246"/>
              </a:spcBef>
              <a:spcAft>
                <a:spcPts val="0"/>
              </a:spcAft>
              <a:buClr>
                <a:schemeClr val="dk1"/>
              </a:buClr>
              <a:buSzPts val="1231"/>
              <a:buNone/>
              <a:defRPr b="1" sz="1231"/>
            </a:lvl6pPr>
            <a:lvl7pPr indent="-228600" lvl="6" marL="3200400" algn="l">
              <a:spcBef>
                <a:spcPts val="246"/>
              </a:spcBef>
              <a:spcAft>
                <a:spcPts val="0"/>
              </a:spcAft>
              <a:buClr>
                <a:schemeClr val="dk1"/>
              </a:buClr>
              <a:buSzPts val="1231"/>
              <a:buNone/>
              <a:defRPr b="1" sz="1231"/>
            </a:lvl7pPr>
            <a:lvl8pPr indent="-228600" lvl="7" marL="3657600" algn="l">
              <a:spcBef>
                <a:spcPts val="246"/>
              </a:spcBef>
              <a:spcAft>
                <a:spcPts val="0"/>
              </a:spcAft>
              <a:buClr>
                <a:schemeClr val="dk1"/>
              </a:buClr>
              <a:buSzPts val="1231"/>
              <a:buNone/>
              <a:defRPr b="1" sz="1231"/>
            </a:lvl8pPr>
            <a:lvl9pPr indent="-228600" lvl="8" marL="4114800" algn="l">
              <a:spcBef>
                <a:spcPts val="246"/>
              </a:spcBef>
              <a:spcAft>
                <a:spcPts val="0"/>
              </a:spcAft>
              <a:buClr>
                <a:schemeClr val="dk1"/>
              </a:buClr>
              <a:buSzPts val="1231"/>
              <a:buNone/>
              <a:defRPr b="1" sz="1231"/>
            </a:lvl9pPr>
          </a:lstStyle>
          <a:p/>
        </p:txBody>
      </p:sp>
      <p:sp>
        <p:nvSpPr>
          <p:cNvPr id="350" name="Google Shape;350;p87"/>
          <p:cNvSpPr txBox="1"/>
          <p:nvPr>
            <p:ph idx="2" type="body"/>
          </p:nvPr>
        </p:nvSpPr>
        <p:spPr>
          <a:xfrm>
            <a:off x="351631" y="1769435"/>
            <a:ext cx="3107297" cy="3214690"/>
          </a:xfrm>
          <a:prstGeom prst="rect">
            <a:avLst/>
          </a:prstGeom>
          <a:noFill/>
          <a:ln>
            <a:noFill/>
          </a:ln>
        </p:spPr>
        <p:txBody>
          <a:bodyPr anchorCtr="0" anchor="t" bIns="45700" lIns="91425" spcFirstLastPara="1" rIns="91425" wrap="square" tIns="45700">
            <a:normAutofit/>
          </a:bodyPr>
          <a:lstStyle>
            <a:lvl1pPr indent="-345821" lvl="0" marL="457200" algn="l">
              <a:spcBef>
                <a:spcPts val="369"/>
              </a:spcBef>
              <a:spcAft>
                <a:spcPts val="0"/>
              </a:spcAft>
              <a:buClr>
                <a:schemeClr val="dk1"/>
              </a:buClr>
              <a:buSzPts val="1846"/>
              <a:buChar char="•"/>
              <a:defRPr sz="1845"/>
            </a:lvl1pPr>
            <a:lvl2pPr indent="-326262" lvl="1" marL="914400" algn="l">
              <a:spcBef>
                <a:spcPts val="308"/>
              </a:spcBef>
              <a:spcAft>
                <a:spcPts val="0"/>
              </a:spcAft>
              <a:buClr>
                <a:schemeClr val="dk1"/>
              </a:buClr>
              <a:buSzPts val="1538"/>
              <a:buChar char="–"/>
              <a:defRPr sz="1538"/>
            </a:lvl2pPr>
            <a:lvl3pPr indent="-316483" lvl="2" marL="1371600" algn="l">
              <a:spcBef>
                <a:spcPts val="277"/>
              </a:spcBef>
              <a:spcAft>
                <a:spcPts val="0"/>
              </a:spcAft>
              <a:buClr>
                <a:schemeClr val="dk1"/>
              </a:buClr>
              <a:buSzPts val="1384"/>
              <a:buChar char="•"/>
              <a:defRPr sz="1384"/>
            </a:lvl3pPr>
            <a:lvl4pPr indent="-306768" lvl="3" marL="1828800" algn="l">
              <a:spcBef>
                <a:spcPts val="246"/>
              </a:spcBef>
              <a:spcAft>
                <a:spcPts val="0"/>
              </a:spcAft>
              <a:buClr>
                <a:schemeClr val="dk1"/>
              </a:buClr>
              <a:buSzPts val="1231"/>
              <a:buChar char="–"/>
              <a:defRPr sz="1231"/>
            </a:lvl4pPr>
            <a:lvl5pPr indent="-306768" lvl="4" marL="2286000" algn="l">
              <a:spcBef>
                <a:spcPts val="246"/>
              </a:spcBef>
              <a:spcAft>
                <a:spcPts val="0"/>
              </a:spcAft>
              <a:buClr>
                <a:schemeClr val="dk1"/>
              </a:buClr>
              <a:buSzPts val="1231"/>
              <a:buChar char="»"/>
              <a:defRPr sz="1231"/>
            </a:lvl5pPr>
            <a:lvl6pPr indent="-306768" lvl="5" marL="2743200" algn="l">
              <a:spcBef>
                <a:spcPts val="246"/>
              </a:spcBef>
              <a:spcAft>
                <a:spcPts val="0"/>
              </a:spcAft>
              <a:buClr>
                <a:schemeClr val="dk1"/>
              </a:buClr>
              <a:buSzPts val="1231"/>
              <a:buChar char="•"/>
              <a:defRPr sz="1231"/>
            </a:lvl6pPr>
            <a:lvl7pPr indent="-306768" lvl="6" marL="3200400" algn="l">
              <a:spcBef>
                <a:spcPts val="246"/>
              </a:spcBef>
              <a:spcAft>
                <a:spcPts val="0"/>
              </a:spcAft>
              <a:buClr>
                <a:schemeClr val="dk1"/>
              </a:buClr>
              <a:buSzPts val="1231"/>
              <a:buChar char="•"/>
              <a:defRPr sz="1231"/>
            </a:lvl7pPr>
            <a:lvl8pPr indent="-306768" lvl="7" marL="3657600" algn="l">
              <a:spcBef>
                <a:spcPts val="246"/>
              </a:spcBef>
              <a:spcAft>
                <a:spcPts val="0"/>
              </a:spcAft>
              <a:buClr>
                <a:schemeClr val="dk1"/>
              </a:buClr>
              <a:buSzPts val="1231"/>
              <a:buChar char="•"/>
              <a:defRPr sz="1231"/>
            </a:lvl8pPr>
            <a:lvl9pPr indent="-306768" lvl="8" marL="4114800" algn="l">
              <a:spcBef>
                <a:spcPts val="246"/>
              </a:spcBef>
              <a:spcAft>
                <a:spcPts val="0"/>
              </a:spcAft>
              <a:buClr>
                <a:schemeClr val="dk1"/>
              </a:buClr>
              <a:buSzPts val="1231"/>
              <a:buChar char="•"/>
              <a:defRPr sz="1231"/>
            </a:lvl9pPr>
          </a:lstStyle>
          <a:p/>
        </p:txBody>
      </p:sp>
      <p:sp>
        <p:nvSpPr>
          <p:cNvPr id="351" name="Google Shape;351;p87"/>
          <p:cNvSpPr txBox="1"/>
          <p:nvPr>
            <p:ph idx="3" type="body"/>
          </p:nvPr>
        </p:nvSpPr>
        <p:spPr>
          <a:xfrm>
            <a:off x="3572476" y="1248937"/>
            <a:ext cx="3108518" cy="520498"/>
          </a:xfrm>
          <a:prstGeom prst="rect">
            <a:avLst/>
          </a:prstGeom>
          <a:noFill/>
          <a:ln>
            <a:noFill/>
          </a:ln>
        </p:spPr>
        <p:txBody>
          <a:bodyPr anchorCtr="0" anchor="b" bIns="45700" lIns="91425" spcFirstLastPara="1" rIns="91425" wrap="square" tIns="45700">
            <a:normAutofit/>
          </a:bodyPr>
          <a:lstStyle>
            <a:lvl1pPr indent="-228600" lvl="0" marL="457200" algn="l">
              <a:spcBef>
                <a:spcPts val="369"/>
              </a:spcBef>
              <a:spcAft>
                <a:spcPts val="0"/>
              </a:spcAft>
              <a:buClr>
                <a:schemeClr val="dk1"/>
              </a:buClr>
              <a:buSzPts val="1846"/>
              <a:buNone/>
              <a:defRPr b="1" sz="1845"/>
            </a:lvl1pPr>
            <a:lvl2pPr indent="-228600" lvl="1" marL="914400" algn="l">
              <a:spcBef>
                <a:spcPts val="308"/>
              </a:spcBef>
              <a:spcAft>
                <a:spcPts val="0"/>
              </a:spcAft>
              <a:buClr>
                <a:schemeClr val="dk1"/>
              </a:buClr>
              <a:buSzPts val="1538"/>
              <a:buNone/>
              <a:defRPr b="1" sz="1538"/>
            </a:lvl2pPr>
            <a:lvl3pPr indent="-228600" lvl="2" marL="1371600" algn="l">
              <a:spcBef>
                <a:spcPts val="277"/>
              </a:spcBef>
              <a:spcAft>
                <a:spcPts val="0"/>
              </a:spcAft>
              <a:buClr>
                <a:schemeClr val="dk1"/>
              </a:buClr>
              <a:buSzPts val="1384"/>
              <a:buNone/>
              <a:defRPr b="1" sz="1384"/>
            </a:lvl3pPr>
            <a:lvl4pPr indent="-228600" lvl="3" marL="1828800" algn="l">
              <a:spcBef>
                <a:spcPts val="246"/>
              </a:spcBef>
              <a:spcAft>
                <a:spcPts val="0"/>
              </a:spcAft>
              <a:buClr>
                <a:schemeClr val="dk1"/>
              </a:buClr>
              <a:buSzPts val="1231"/>
              <a:buNone/>
              <a:defRPr b="1" sz="1231"/>
            </a:lvl4pPr>
            <a:lvl5pPr indent="-228600" lvl="4" marL="2286000" algn="l">
              <a:spcBef>
                <a:spcPts val="246"/>
              </a:spcBef>
              <a:spcAft>
                <a:spcPts val="0"/>
              </a:spcAft>
              <a:buClr>
                <a:schemeClr val="dk1"/>
              </a:buClr>
              <a:buSzPts val="1231"/>
              <a:buNone/>
              <a:defRPr b="1" sz="1231"/>
            </a:lvl5pPr>
            <a:lvl6pPr indent="-228600" lvl="5" marL="2743200" algn="l">
              <a:spcBef>
                <a:spcPts val="246"/>
              </a:spcBef>
              <a:spcAft>
                <a:spcPts val="0"/>
              </a:spcAft>
              <a:buClr>
                <a:schemeClr val="dk1"/>
              </a:buClr>
              <a:buSzPts val="1231"/>
              <a:buNone/>
              <a:defRPr b="1" sz="1231"/>
            </a:lvl6pPr>
            <a:lvl7pPr indent="-228600" lvl="6" marL="3200400" algn="l">
              <a:spcBef>
                <a:spcPts val="246"/>
              </a:spcBef>
              <a:spcAft>
                <a:spcPts val="0"/>
              </a:spcAft>
              <a:buClr>
                <a:schemeClr val="dk1"/>
              </a:buClr>
              <a:buSzPts val="1231"/>
              <a:buNone/>
              <a:defRPr b="1" sz="1231"/>
            </a:lvl7pPr>
            <a:lvl8pPr indent="-228600" lvl="7" marL="3657600" algn="l">
              <a:spcBef>
                <a:spcPts val="246"/>
              </a:spcBef>
              <a:spcAft>
                <a:spcPts val="0"/>
              </a:spcAft>
              <a:buClr>
                <a:schemeClr val="dk1"/>
              </a:buClr>
              <a:buSzPts val="1231"/>
              <a:buNone/>
              <a:defRPr b="1" sz="1231"/>
            </a:lvl8pPr>
            <a:lvl9pPr indent="-228600" lvl="8" marL="4114800" algn="l">
              <a:spcBef>
                <a:spcPts val="246"/>
              </a:spcBef>
              <a:spcAft>
                <a:spcPts val="0"/>
              </a:spcAft>
              <a:buClr>
                <a:schemeClr val="dk1"/>
              </a:buClr>
              <a:buSzPts val="1231"/>
              <a:buNone/>
              <a:defRPr b="1" sz="1231"/>
            </a:lvl9pPr>
          </a:lstStyle>
          <a:p/>
        </p:txBody>
      </p:sp>
      <p:sp>
        <p:nvSpPr>
          <p:cNvPr id="352" name="Google Shape;352;p87"/>
          <p:cNvSpPr txBox="1"/>
          <p:nvPr>
            <p:ph idx="4" type="body"/>
          </p:nvPr>
        </p:nvSpPr>
        <p:spPr>
          <a:xfrm>
            <a:off x="3572476" y="1769435"/>
            <a:ext cx="3108518" cy="3214690"/>
          </a:xfrm>
          <a:prstGeom prst="rect">
            <a:avLst/>
          </a:prstGeom>
          <a:noFill/>
          <a:ln>
            <a:noFill/>
          </a:ln>
        </p:spPr>
        <p:txBody>
          <a:bodyPr anchorCtr="0" anchor="t" bIns="45700" lIns="91425" spcFirstLastPara="1" rIns="91425" wrap="square" tIns="45700">
            <a:normAutofit/>
          </a:bodyPr>
          <a:lstStyle>
            <a:lvl1pPr indent="-345821" lvl="0" marL="457200" algn="l">
              <a:spcBef>
                <a:spcPts val="369"/>
              </a:spcBef>
              <a:spcAft>
                <a:spcPts val="0"/>
              </a:spcAft>
              <a:buClr>
                <a:schemeClr val="dk1"/>
              </a:buClr>
              <a:buSzPts val="1846"/>
              <a:buChar char="•"/>
              <a:defRPr sz="1845"/>
            </a:lvl1pPr>
            <a:lvl2pPr indent="-326262" lvl="1" marL="914400" algn="l">
              <a:spcBef>
                <a:spcPts val="308"/>
              </a:spcBef>
              <a:spcAft>
                <a:spcPts val="0"/>
              </a:spcAft>
              <a:buClr>
                <a:schemeClr val="dk1"/>
              </a:buClr>
              <a:buSzPts val="1538"/>
              <a:buChar char="–"/>
              <a:defRPr sz="1538"/>
            </a:lvl2pPr>
            <a:lvl3pPr indent="-316483" lvl="2" marL="1371600" algn="l">
              <a:spcBef>
                <a:spcPts val="277"/>
              </a:spcBef>
              <a:spcAft>
                <a:spcPts val="0"/>
              </a:spcAft>
              <a:buClr>
                <a:schemeClr val="dk1"/>
              </a:buClr>
              <a:buSzPts val="1384"/>
              <a:buChar char="•"/>
              <a:defRPr sz="1384"/>
            </a:lvl3pPr>
            <a:lvl4pPr indent="-306768" lvl="3" marL="1828800" algn="l">
              <a:spcBef>
                <a:spcPts val="246"/>
              </a:spcBef>
              <a:spcAft>
                <a:spcPts val="0"/>
              </a:spcAft>
              <a:buClr>
                <a:schemeClr val="dk1"/>
              </a:buClr>
              <a:buSzPts val="1231"/>
              <a:buChar char="–"/>
              <a:defRPr sz="1231"/>
            </a:lvl4pPr>
            <a:lvl5pPr indent="-306768" lvl="4" marL="2286000" algn="l">
              <a:spcBef>
                <a:spcPts val="246"/>
              </a:spcBef>
              <a:spcAft>
                <a:spcPts val="0"/>
              </a:spcAft>
              <a:buClr>
                <a:schemeClr val="dk1"/>
              </a:buClr>
              <a:buSzPts val="1231"/>
              <a:buChar char="»"/>
              <a:defRPr sz="1231"/>
            </a:lvl5pPr>
            <a:lvl6pPr indent="-306768" lvl="5" marL="2743200" algn="l">
              <a:spcBef>
                <a:spcPts val="246"/>
              </a:spcBef>
              <a:spcAft>
                <a:spcPts val="0"/>
              </a:spcAft>
              <a:buClr>
                <a:schemeClr val="dk1"/>
              </a:buClr>
              <a:buSzPts val="1231"/>
              <a:buChar char="•"/>
              <a:defRPr sz="1231"/>
            </a:lvl6pPr>
            <a:lvl7pPr indent="-306768" lvl="6" marL="3200400" algn="l">
              <a:spcBef>
                <a:spcPts val="246"/>
              </a:spcBef>
              <a:spcAft>
                <a:spcPts val="0"/>
              </a:spcAft>
              <a:buClr>
                <a:schemeClr val="dk1"/>
              </a:buClr>
              <a:buSzPts val="1231"/>
              <a:buChar char="•"/>
              <a:defRPr sz="1231"/>
            </a:lvl7pPr>
            <a:lvl8pPr indent="-306768" lvl="7" marL="3657600" algn="l">
              <a:spcBef>
                <a:spcPts val="246"/>
              </a:spcBef>
              <a:spcAft>
                <a:spcPts val="0"/>
              </a:spcAft>
              <a:buClr>
                <a:schemeClr val="dk1"/>
              </a:buClr>
              <a:buSzPts val="1231"/>
              <a:buChar char="•"/>
              <a:defRPr sz="1231"/>
            </a:lvl8pPr>
            <a:lvl9pPr indent="-306768" lvl="8" marL="4114800" algn="l">
              <a:spcBef>
                <a:spcPts val="246"/>
              </a:spcBef>
              <a:spcAft>
                <a:spcPts val="0"/>
              </a:spcAft>
              <a:buClr>
                <a:schemeClr val="dk1"/>
              </a:buClr>
              <a:buSzPts val="1231"/>
              <a:buChar char="•"/>
              <a:defRPr sz="1231"/>
            </a:lvl9pPr>
          </a:lstStyle>
          <a:p/>
        </p:txBody>
      </p:sp>
      <p:sp>
        <p:nvSpPr>
          <p:cNvPr id="353" name="Google Shape;353;p87"/>
          <p:cNvSpPr txBox="1"/>
          <p:nvPr>
            <p:ph idx="10" type="dt"/>
          </p:nvPr>
        </p:nvSpPr>
        <p:spPr>
          <a:xfrm>
            <a:off x="351631" y="5171401"/>
            <a:ext cx="1640946" cy="29705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4" name="Google Shape;354;p87"/>
          <p:cNvSpPr txBox="1"/>
          <p:nvPr>
            <p:ph idx="11" type="ftr"/>
          </p:nvPr>
        </p:nvSpPr>
        <p:spPr>
          <a:xfrm>
            <a:off x="2402814" y="5171401"/>
            <a:ext cx="2226998" cy="29705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5" name="Google Shape;355;p87"/>
          <p:cNvSpPr txBox="1"/>
          <p:nvPr>
            <p:ph idx="12" type="sldNum"/>
          </p:nvPr>
        </p:nvSpPr>
        <p:spPr>
          <a:xfrm>
            <a:off x="5040048" y="5171401"/>
            <a:ext cx="1640946" cy="29705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56" name="Shape 356"/>
        <p:cNvGrpSpPr/>
        <p:nvPr/>
      </p:nvGrpSpPr>
      <p:grpSpPr>
        <a:xfrm>
          <a:off x="0" y="0"/>
          <a:ext cx="0" cy="0"/>
          <a:chOff x="0" y="0"/>
          <a:chExt cx="0" cy="0"/>
        </a:xfrm>
      </p:grpSpPr>
      <p:sp>
        <p:nvSpPr>
          <p:cNvPr id="357" name="Google Shape;357;p88"/>
          <p:cNvSpPr txBox="1"/>
          <p:nvPr>
            <p:ph type="title"/>
          </p:nvPr>
        </p:nvSpPr>
        <p:spPr>
          <a:xfrm>
            <a:off x="351631" y="223440"/>
            <a:ext cx="6329363" cy="929922"/>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8" name="Google Shape;358;p88"/>
          <p:cNvSpPr txBox="1"/>
          <p:nvPr>
            <p:ph idx="10" type="dt"/>
          </p:nvPr>
        </p:nvSpPr>
        <p:spPr>
          <a:xfrm>
            <a:off x="351631" y="5171401"/>
            <a:ext cx="1640946" cy="29705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9" name="Google Shape;359;p88"/>
          <p:cNvSpPr txBox="1"/>
          <p:nvPr>
            <p:ph idx="11" type="ftr"/>
          </p:nvPr>
        </p:nvSpPr>
        <p:spPr>
          <a:xfrm>
            <a:off x="2402814" y="5171401"/>
            <a:ext cx="2226998" cy="29705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0" name="Google Shape;360;p88"/>
          <p:cNvSpPr txBox="1"/>
          <p:nvPr>
            <p:ph idx="12" type="sldNum"/>
          </p:nvPr>
        </p:nvSpPr>
        <p:spPr>
          <a:xfrm>
            <a:off x="5040048" y="5171401"/>
            <a:ext cx="1640946" cy="29705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361" name="Shape 361"/>
        <p:cNvGrpSpPr/>
        <p:nvPr/>
      </p:nvGrpSpPr>
      <p:grpSpPr>
        <a:xfrm>
          <a:off x="0" y="0"/>
          <a:ext cx="0" cy="0"/>
          <a:chOff x="0" y="0"/>
          <a:chExt cx="0" cy="0"/>
        </a:xfrm>
      </p:grpSpPr>
      <p:sp>
        <p:nvSpPr>
          <p:cNvPr id="362" name="Google Shape;362;p89"/>
          <p:cNvSpPr txBox="1"/>
          <p:nvPr>
            <p:ph type="title"/>
          </p:nvPr>
        </p:nvSpPr>
        <p:spPr>
          <a:xfrm>
            <a:off x="351632" y="222148"/>
            <a:ext cx="2313685" cy="945421"/>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1538"/>
              <a:buFont typeface="Calibri"/>
              <a:buNone/>
              <a:defRPr b="1" sz="1538"/>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3" name="Google Shape;363;p89"/>
          <p:cNvSpPr txBox="1"/>
          <p:nvPr>
            <p:ph idx="1" type="body"/>
          </p:nvPr>
        </p:nvSpPr>
        <p:spPr>
          <a:xfrm>
            <a:off x="2749561" y="222149"/>
            <a:ext cx="3931433" cy="4761977"/>
          </a:xfrm>
          <a:prstGeom prst="rect">
            <a:avLst/>
          </a:prstGeom>
          <a:noFill/>
          <a:ln>
            <a:noFill/>
          </a:ln>
        </p:spPr>
        <p:txBody>
          <a:bodyPr anchorCtr="0" anchor="t" bIns="45700" lIns="91425" spcFirstLastPara="1" rIns="91425" wrap="square" tIns="45700">
            <a:normAutofit/>
          </a:bodyPr>
          <a:lstStyle>
            <a:lvl1pPr indent="-384873" lvl="0" marL="457200" algn="l">
              <a:spcBef>
                <a:spcPts val="492"/>
              </a:spcBef>
              <a:spcAft>
                <a:spcPts val="0"/>
              </a:spcAft>
              <a:buClr>
                <a:schemeClr val="dk1"/>
              </a:buClr>
              <a:buSzPts val="2461"/>
              <a:buChar char="•"/>
              <a:defRPr sz="2461"/>
            </a:lvl1pPr>
            <a:lvl2pPr indent="-365315" lvl="1" marL="914400" algn="l">
              <a:spcBef>
                <a:spcPts val="431"/>
              </a:spcBef>
              <a:spcAft>
                <a:spcPts val="0"/>
              </a:spcAft>
              <a:buClr>
                <a:schemeClr val="dk1"/>
              </a:buClr>
              <a:buSzPts val="2153"/>
              <a:buChar char="–"/>
              <a:defRPr sz="2153"/>
            </a:lvl2pPr>
            <a:lvl3pPr indent="-345820" lvl="2" marL="1371600" algn="l">
              <a:spcBef>
                <a:spcPts val="369"/>
              </a:spcBef>
              <a:spcAft>
                <a:spcPts val="0"/>
              </a:spcAft>
              <a:buClr>
                <a:schemeClr val="dk1"/>
              </a:buClr>
              <a:buSzPts val="1846"/>
              <a:buChar char="•"/>
              <a:defRPr sz="1845"/>
            </a:lvl3pPr>
            <a:lvl4pPr indent="-326263" lvl="3" marL="1828800" algn="l">
              <a:spcBef>
                <a:spcPts val="308"/>
              </a:spcBef>
              <a:spcAft>
                <a:spcPts val="0"/>
              </a:spcAft>
              <a:buClr>
                <a:schemeClr val="dk1"/>
              </a:buClr>
              <a:buSzPts val="1538"/>
              <a:buChar char="–"/>
              <a:defRPr sz="1538"/>
            </a:lvl4pPr>
            <a:lvl5pPr indent="-326263" lvl="4" marL="2286000" algn="l">
              <a:spcBef>
                <a:spcPts val="308"/>
              </a:spcBef>
              <a:spcAft>
                <a:spcPts val="0"/>
              </a:spcAft>
              <a:buClr>
                <a:schemeClr val="dk1"/>
              </a:buClr>
              <a:buSzPts val="1538"/>
              <a:buChar char="»"/>
              <a:defRPr sz="1538"/>
            </a:lvl5pPr>
            <a:lvl6pPr indent="-326263" lvl="5" marL="2743200" algn="l">
              <a:spcBef>
                <a:spcPts val="308"/>
              </a:spcBef>
              <a:spcAft>
                <a:spcPts val="0"/>
              </a:spcAft>
              <a:buClr>
                <a:schemeClr val="dk1"/>
              </a:buClr>
              <a:buSzPts val="1538"/>
              <a:buChar char="•"/>
              <a:defRPr sz="1538"/>
            </a:lvl6pPr>
            <a:lvl7pPr indent="-326263" lvl="6" marL="3200400" algn="l">
              <a:spcBef>
                <a:spcPts val="308"/>
              </a:spcBef>
              <a:spcAft>
                <a:spcPts val="0"/>
              </a:spcAft>
              <a:buClr>
                <a:schemeClr val="dk1"/>
              </a:buClr>
              <a:buSzPts val="1538"/>
              <a:buChar char="•"/>
              <a:defRPr sz="1538"/>
            </a:lvl7pPr>
            <a:lvl8pPr indent="-326263" lvl="7" marL="3657600" algn="l">
              <a:spcBef>
                <a:spcPts val="308"/>
              </a:spcBef>
              <a:spcAft>
                <a:spcPts val="0"/>
              </a:spcAft>
              <a:buClr>
                <a:schemeClr val="dk1"/>
              </a:buClr>
              <a:buSzPts val="1538"/>
              <a:buChar char="•"/>
              <a:defRPr sz="1538"/>
            </a:lvl8pPr>
            <a:lvl9pPr indent="-326263" lvl="8" marL="4114800" algn="l">
              <a:spcBef>
                <a:spcPts val="308"/>
              </a:spcBef>
              <a:spcAft>
                <a:spcPts val="0"/>
              </a:spcAft>
              <a:buClr>
                <a:schemeClr val="dk1"/>
              </a:buClr>
              <a:buSzPts val="1538"/>
              <a:buChar char="•"/>
              <a:defRPr sz="1538"/>
            </a:lvl9pPr>
          </a:lstStyle>
          <a:p/>
        </p:txBody>
      </p:sp>
      <p:sp>
        <p:nvSpPr>
          <p:cNvPr id="364" name="Google Shape;364;p89"/>
          <p:cNvSpPr txBox="1"/>
          <p:nvPr>
            <p:ph idx="2" type="body"/>
          </p:nvPr>
        </p:nvSpPr>
        <p:spPr>
          <a:xfrm>
            <a:off x="351632" y="1167570"/>
            <a:ext cx="2313685" cy="3816556"/>
          </a:xfrm>
          <a:prstGeom prst="rect">
            <a:avLst/>
          </a:prstGeom>
          <a:noFill/>
          <a:ln>
            <a:noFill/>
          </a:ln>
        </p:spPr>
        <p:txBody>
          <a:bodyPr anchorCtr="0" anchor="t" bIns="45700" lIns="91425" spcFirstLastPara="1" rIns="91425" wrap="square" tIns="45700">
            <a:normAutofit/>
          </a:bodyPr>
          <a:lstStyle>
            <a:lvl1pPr indent="-228600" lvl="0" marL="457200" algn="l">
              <a:spcBef>
                <a:spcPts val="215"/>
              </a:spcBef>
              <a:spcAft>
                <a:spcPts val="0"/>
              </a:spcAft>
              <a:buClr>
                <a:schemeClr val="dk1"/>
              </a:buClr>
              <a:buSzPts val="1077"/>
              <a:buNone/>
              <a:defRPr sz="1077"/>
            </a:lvl1pPr>
            <a:lvl2pPr indent="-228600" lvl="1" marL="914400" algn="l">
              <a:spcBef>
                <a:spcPts val="185"/>
              </a:spcBef>
              <a:spcAft>
                <a:spcPts val="0"/>
              </a:spcAft>
              <a:buClr>
                <a:schemeClr val="dk1"/>
              </a:buClr>
              <a:buSzPts val="923"/>
              <a:buNone/>
              <a:defRPr sz="922"/>
            </a:lvl2pPr>
            <a:lvl3pPr indent="-228600" lvl="2" marL="1371600" algn="l">
              <a:spcBef>
                <a:spcPts val="154"/>
              </a:spcBef>
              <a:spcAft>
                <a:spcPts val="0"/>
              </a:spcAft>
              <a:buClr>
                <a:schemeClr val="dk1"/>
              </a:buClr>
              <a:buSzPts val="769"/>
              <a:buNone/>
              <a:defRPr sz="769"/>
            </a:lvl3pPr>
            <a:lvl4pPr indent="-228600" lvl="3" marL="1828800" algn="l">
              <a:spcBef>
                <a:spcPts val="138"/>
              </a:spcBef>
              <a:spcAft>
                <a:spcPts val="0"/>
              </a:spcAft>
              <a:buClr>
                <a:schemeClr val="dk1"/>
              </a:buClr>
              <a:buSzPts val="692"/>
              <a:buNone/>
              <a:defRPr sz="692"/>
            </a:lvl4pPr>
            <a:lvl5pPr indent="-228600" lvl="4" marL="2286000" algn="l">
              <a:spcBef>
                <a:spcPts val="138"/>
              </a:spcBef>
              <a:spcAft>
                <a:spcPts val="0"/>
              </a:spcAft>
              <a:buClr>
                <a:schemeClr val="dk1"/>
              </a:buClr>
              <a:buSzPts val="692"/>
              <a:buNone/>
              <a:defRPr sz="692"/>
            </a:lvl5pPr>
            <a:lvl6pPr indent="-228600" lvl="5" marL="2743200" algn="l">
              <a:spcBef>
                <a:spcPts val="138"/>
              </a:spcBef>
              <a:spcAft>
                <a:spcPts val="0"/>
              </a:spcAft>
              <a:buClr>
                <a:schemeClr val="dk1"/>
              </a:buClr>
              <a:buSzPts val="692"/>
              <a:buNone/>
              <a:defRPr sz="692"/>
            </a:lvl6pPr>
            <a:lvl7pPr indent="-228600" lvl="6" marL="3200400" algn="l">
              <a:spcBef>
                <a:spcPts val="138"/>
              </a:spcBef>
              <a:spcAft>
                <a:spcPts val="0"/>
              </a:spcAft>
              <a:buClr>
                <a:schemeClr val="dk1"/>
              </a:buClr>
              <a:buSzPts val="692"/>
              <a:buNone/>
              <a:defRPr sz="692"/>
            </a:lvl7pPr>
            <a:lvl8pPr indent="-228600" lvl="7" marL="3657600" algn="l">
              <a:spcBef>
                <a:spcPts val="138"/>
              </a:spcBef>
              <a:spcAft>
                <a:spcPts val="0"/>
              </a:spcAft>
              <a:buClr>
                <a:schemeClr val="dk1"/>
              </a:buClr>
              <a:buSzPts val="692"/>
              <a:buNone/>
              <a:defRPr sz="692"/>
            </a:lvl8pPr>
            <a:lvl9pPr indent="-228600" lvl="8" marL="4114800" algn="l">
              <a:spcBef>
                <a:spcPts val="138"/>
              </a:spcBef>
              <a:spcAft>
                <a:spcPts val="0"/>
              </a:spcAft>
              <a:buClr>
                <a:schemeClr val="dk1"/>
              </a:buClr>
              <a:buSzPts val="692"/>
              <a:buNone/>
              <a:defRPr sz="692"/>
            </a:lvl9pPr>
          </a:lstStyle>
          <a:p/>
        </p:txBody>
      </p:sp>
      <p:sp>
        <p:nvSpPr>
          <p:cNvPr id="365" name="Google Shape;365;p89"/>
          <p:cNvSpPr txBox="1"/>
          <p:nvPr>
            <p:ph idx="10" type="dt"/>
          </p:nvPr>
        </p:nvSpPr>
        <p:spPr>
          <a:xfrm>
            <a:off x="351631" y="5171401"/>
            <a:ext cx="1640946" cy="29705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6" name="Google Shape;366;p89"/>
          <p:cNvSpPr txBox="1"/>
          <p:nvPr>
            <p:ph idx="11" type="ftr"/>
          </p:nvPr>
        </p:nvSpPr>
        <p:spPr>
          <a:xfrm>
            <a:off x="2402814" y="5171401"/>
            <a:ext cx="2226998" cy="29705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7" name="Google Shape;367;p89"/>
          <p:cNvSpPr txBox="1"/>
          <p:nvPr>
            <p:ph idx="12" type="sldNum"/>
          </p:nvPr>
        </p:nvSpPr>
        <p:spPr>
          <a:xfrm>
            <a:off x="5040048" y="5171401"/>
            <a:ext cx="1640946" cy="29705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368" name="Shape 368"/>
        <p:cNvGrpSpPr/>
        <p:nvPr/>
      </p:nvGrpSpPr>
      <p:grpSpPr>
        <a:xfrm>
          <a:off x="0" y="0"/>
          <a:ext cx="0" cy="0"/>
          <a:chOff x="0" y="0"/>
          <a:chExt cx="0" cy="0"/>
        </a:xfrm>
      </p:grpSpPr>
      <p:sp>
        <p:nvSpPr>
          <p:cNvPr id="369" name="Google Shape;369;p90"/>
          <p:cNvSpPr txBox="1"/>
          <p:nvPr>
            <p:ph type="title"/>
          </p:nvPr>
        </p:nvSpPr>
        <p:spPr>
          <a:xfrm>
            <a:off x="1378444" y="3905673"/>
            <a:ext cx="4219575" cy="461087"/>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1538"/>
              <a:buFont typeface="Calibri"/>
              <a:buNone/>
              <a:defRPr b="1" sz="1538"/>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70" name="Google Shape;370;p90"/>
          <p:cNvSpPr/>
          <p:nvPr>
            <p:ph idx="2" type="pic"/>
          </p:nvPr>
        </p:nvSpPr>
        <p:spPr>
          <a:xfrm>
            <a:off x="1378444" y="498542"/>
            <a:ext cx="4219575" cy="3347720"/>
          </a:xfrm>
          <a:prstGeom prst="rect">
            <a:avLst/>
          </a:prstGeom>
          <a:noFill/>
          <a:ln>
            <a:noFill/>
          </a:ln>
        </p:spPr>
      </p:sp>
      <p:sp>
        <p:nvSpPr>
          <p:cNvPr id="371" name="Google Shape;371;p90"/>
          <p:cNvSpPr txBox="1"/>
          <p:nvPr>
            <p:ph idx="1" type="body"/>
          </p:nvPr>
        </p:nvSpPr>
        <p:spPr>
          <a:xfrm>
            <a:off x="1378444" y="4366760"/>
            <a:ext cx="4219575" cy="654820"/>
          </a:xfrm>
          <a:prstGeom prst="rect">
            <a:avLst/>
          </a:prstGeom>
          <a:noFill/>
          <a:ln>
            <a:noFill/>
          </a:ln>
        </p:spPr>
        <p:txBody>
          <a:bodyPr anchorCtr="0" anchor="t" bIns="45700" lIns="91425" spcFirstLastPara="1" rIns="91425" wrap="square" tIns="45700">
            <a:normAutofit/>
          </a:bodyPr>
          <a:lstStyle>
            <a:lvl1pPr indent="-228600" lvl="0" marL="457200" algn="l">
              <a:spcBef>
                <a:spcPts val="215"/>
              </a:spcBef>
              <a:spcAft>
                <a:spcPts val="0"/>
              </a:spcAft>
              <a:buClr>
                <a:schemeClr val="dk1"/>
              </a:buClr>
              <a:buSzPts val="1077"/>
              <a:buNone/>
              <a:defRPr sz="1077"/>
            </a:lvl1pPr>
            <a:lvl2pPr indent="-228600" lvl="1" marL="914400" algn="l">
              <a:spcBef>
                <a:spcPts val="185"/>
              </a:spcBef>
              <a:spcAft>
                <a:spcPts val="0"/>
              </a:spcAft>
              <a:buClr>
                <a:schemeClr val="dk1"/>
              </a:buClr>
              <a:buSzPts val="923"/>
              <a:buNone/>
              <a:defRPr sz="922"/>
            </a:lvl2pPr>
            <a:lvl3pPr indent="-228600" lvl="2" marL="1371600" algn="l">
              <a:spcBef>
                <a:spcPts val="154"/>
              </a:spcBef>
              <a:spcAft>
                <a:spcPts val="0"/>
              </a:spcAft>
              <a:buClr>
                <a:schemeClr val="dk1"/>
              </a:buClr>
              <a:buSzPts val="769"/>
              <a:buNone/>
              <a:defRPr sz="769"/>
            </a:lvl3pPr>
            <a:lvl4pPr indent="-228600" lvl="3" marL="1828800" algn="l">
              <a:spcBef>
                <a:spcPts val="138"/>
              </a:spcBef>
              <a:spcAft>
                <a:spcPts val="0"/>
              </a:spcAft>
              <a:buClr>
                <a:schemeClr val="dk1"/>
              </a:buClr>
              <a:buSzPts val="692"/>
              <a:buNone/>
              <a:defRPr sz="692"/>
            </a:lvl4pPr>
            <a:lvl5pPr indent="-228600" lvl="4" marL="2286000" algn="l">
              <a:spcBef>
                <a:spcPts val="138"/>
              </a:spcBef>
              <a:spcAft>
                <a:spcPts val="0"/>
              </a:spcAft>
              <a:buClr>
                <a:schemeClr val="dk1"/>
              </a:buClr>
              <a:buSzPts val="692"/>
              <a:buNone/>
              <a:defRPr sz="692"/>
            </a:lvl5pPr>
            <a:lvl6pPr indent="-228600" lvl="5" marL="2743200" algn="l">
              <a:spcBef>
                <a:spcPts val="138"/>
              </a:spcBef>
              <a:spcAft>
                <a:spcPts val="0"/>
              </a:spcAft>
              <a:buClr>
                <a:schemeClr val="dk1"/>
              </a:buClr>
              <a:buSzPts val="692"/>
              <a:buNone/>
              <a:defRPr sz="692"/>
            </a:lvl6pPr>
            <a:lvl7pPr indent="-228600" lvl="6" marL="3200400" algn="l">
              <a:spcBef>
                <a:spcPts val="138"/>
              </a:spcBef>
              <a:spcAft>
                <a:spcPts val="0"/>
              </a:spcAft>
              <a:buClr>
                <a:schemeClr val="dk1"/>
              </a:buClr>
              <a:buSzPts val="692"/>
              <a:buNone/>
              <a:defRPr sz="692"/>
            </a:lvl7pPr>
            <a:lvl8pPr indent="-228600" lvl="7" marL="3657600" algn="l">
              <a:spcBef>
                <a:spcPts val="138"/>
              </a:spcBef>
              <a:spcAft>
                <a:spcPts val="0"/>
              </a:spcAft>
              <a:buClr>
                <a:schemeClr val="dk1"/>
              </a:buClr>
              <a:buSzPts val="692"/>
              <a:buNone/>
              <a:defRPr sz="692"/>
            </a:lvl8pPr>
            <a:lvl9pPr indent="-228600" lvl="8" marL="4114800" algn="l">
              <a:spcBef>
                <a:spcPts val="138"/>
              </a:spcBef>
              <a:spcAft>
                <a:spcPts val="0"/>
              </a:spcAft>
              <a:buClr>
                <a:schemeClr val="dk1"/>
              </a:buClr>
              <a:buSzPts val="692"/>
              <a:buNone/>
              <a:defRPr sz="692"/>
            </a:lvl9pPr>
          </a:lstStyle>
          <a:p/>
        </p:txBody>
      </p:sp>
      <p:sp>
        <p:nvSpPr>
          <p:cNvPr id="372" name="Google Shape;372;p90"/>
          <p:cNvSpPr txBox="1"/>
          <p:nvPr>
            <p:ph idx="10" type="dt"/>
          </p:nvPr>
        </p:nvSpPr>
        <p:spPr>
          <a:xfrm>
            <a:off x="351631" y="5171401"/>
            <a:ext cx="1640946" cy="29705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3" name="Google Shape;373;p90"/>
          <p:cNvSpPr txBox="1"/>
          <p:nvPr>
            <p:ph idx="11" type="ftr"/>
          </p:nvPr>
        </p:nvSpPr>
        <p:spPr>
          <a:xfrm>
            <a:off x="2402814" y="5171401"/>
            <a:ext cx="2226998" cy="29705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4" name="Google Shape;374;p90"/>
          <p:cNvSpPr txBox="1"/>
          <p:nvPr>
            <p:ph idx="12" type="sldNum"/>
          </p:nvPr>
        </p:nvSpPr>
        <p:spPr>
          <a:xfrm>
            <a:off x="5040048" y="5171401"/>
            <a:ext cx="1640946" cy="29705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375" name="Shape 375"/>
        <p:cNvGrpSpPr/>
        <p:nvPr/>
      </p:nvGrpSpPr>
      <p:grpSpPr>
        <a:xfrm>
          <a:off x="0" y="0"/>
          <a:ext cx="0" cy="0"/>
          <a:chOff x="0" y="0"/>
          <a:chExt cx="0" cy="0"/>
        </a:xfrm>
      </p:grpSpPr>
      <p:sp>
        <p:nvSpPr>
          <p:cNvPr id="376" name="Google Shape;376;p91"/>
          <p:cNvSpPr txBox="1"/>
          <p:nvPr>
            <p:ph type="title"/>
          </p:nvPr>
        </p:nvSpPr>
        <p:spPr>
          <a:xfrm>
            <a:off x="351631" y="223440"/>
            <a:ext cx="6329363" cy="929922"/>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77" name="Google Shape;377;p91"/>
          <p:cNvSpPr txBox="1"/>
          <p:nvPr>
            <p:ph idx="1" type="body"/>
          </p:nvPr>
        </p:nvSpPr>
        <p:spPr>
          <a:xfrm rot="5400000">
            <a:off x="1675196" y="-21673"/>
            <a:ext cx="3682234" cy="63293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378" name="Google Shape;378;p91"/>
          <p:cNvSpPr txBox="1"/>
          <p:nvPr>
            <p:ph idx="10" type="dt"/>
          </p:nvPr>
        </p:nvSpPr>
        <p:spPr>
          <a:xfrm>
            <a:off x="351631" y="5171401"/>
            <a:ext cx="1640946" cy="29705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9" name="Google Shape;379;p91"/>
          <p:cNvSpPr txBox="1"/>
          <p:nvPr>
            <p:ph idx="11" type="ftr"/>
          </p:nvPr>
        </p:nvSpPr>
        <p:spPr>
          <a:xfrm>
            <a:off x="2402814" y="5171401"/>
            <a:ext cx="2226998" cy="29705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0" name="Google Shape;380;p91"/>
          <p:cNvSpPr txBox="1"/>
          <p:nvPr>
            <p:ph idx="12" type="sldNum"/>
          </p:nvPr>
        </p:nvSpPr>
        <p:spPr>
          <a:xfrm>
            <a:off x="5040048" y="5171401"/>
            <a:ext cx="1640946" cy="29705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381" name="Shape 381"/>
        <p:cNvGrpSpPr/>
        <p:nvPr/>
      </p:nvGrpSpPr>
      <p:grpSpPr>
        <a:xfrm>
          <a:off x="0" y="0"/>
          <a:ext cx="0" cy="0"/>
          <a:chOff x="0" y="0"/>
          <a:chExt cx="0" cy="0"/>
        </a:xfrm>
      </p:grpSpPr>
      <p:sp>
        <p:nvSpPr>
          <p:cNvPr id="382" name="Google Shape;382;p92"/>
          <p:cNvSpPr txBox="1"/>
          <p:nvPr>
            <p:ph type="title"/>
          </p:nvPr>
        </p:nvSpPr>
        <p:spPr>
          <a:xfrm rot="5400000">
            <a:off x="3509481" y="1812613"/>
            <a:ext cx="4760685" cy="1582341"/>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3" name="Google Shape;383;p92"/>
          <p:cNvSpPr txBox="1"/>
          <p:nvPr>
            <p:ph idx="1" type="body"/>
          </p:nvPr>
        </p:nvSpPr>
        <p:spPr>
          <a:xfrm rot="5400000">
            <a:off x="286194" y="288878"/>
            <a:ext cx="4760685" cy="4629811"/>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384" name="Google Shape;384;p92"/>
          <p:cNvSpPr txBox="1"/>
          <p:nvPr>
            <p:ph idx="10" type="dt"/>
          </p:nvPr>
        </p:nvSpPr>
        <p:spPr>
          <a:xfrm>
            <a:off x="351631" y="5171401"/>
            <a:ext cx="1640946" cy="297058"/>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5" name="Google Shape;385;p92"/>
          <p:cNvSpPr txBox="1"/>
          <p:nvPr>
            <p:ph idx="11" type="ftr"/>
          </p:nvPr>
        </p:nvSpPr>
        <p:spPr>
          <a:xfrm>
            <a:off x="2402814" y="5171401"/>
            <a:ext cx="2226998" cy="297058"/>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6" name="Google Shape;386;p92"/>
          <p:cNvSpPr txBox="1"/>
          <p:nvPr>
            <p:ph idx="12" type="sldNum"/>
          </p:nvPr>
        </p:nvSpPr>
        <p:spPr>
          <a:xfrm>
            <a:off x="5040048" y="5171401"/>
            <a:ext cx="1640946" cy="297058"/>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90" name="Shape 390"/>
        <p:cNvGrpSpPr/>
        <p:nvPr/>
      </p:nvGrpSpPr>
      <p:grpSpPr>
        <a:xfrm>
          <a:off x="0" y="0"/>
          <a:ext cx="0" cy="0"/>
          <a:chOff x="0" y="0"/>
          <a:chExt cx="0" cy="0"/>
        </a:xfrm>
      </p:grpSpPr>
      <p:sp>
        <p:nvSpPr>
          <p:cNvPr id="391" name="Google Shape;391;p31"/>
          <p:cNvSpPr txBox="1"/>
          <p:nvPr>
            <p:ph idx="1" type="body"/>
          </p:nvPr>
        </p:nvSpPr>
        <p:spPr>
          <a:xfrm>
            <a:off x="1380875" y="1538643"/>
            <a:ext cx="11233742" cy="6264893"/>
          </a:xfrm>
          <a:prstGeom prst="rect">
            <a:avLst/>
          </a:prstGeom>
          <a:noFill/>
          <a:ln>
            <a:noFill/>
          </a:ln>
        </p:spPr>
        <p:txBody>
          <a:bodyPr anchorCtr="0" anchor="t" bIns="91425" lIns="91425" spcFirstLastPara="1" rIns="91425" wrap="square" tIns="91425">
            <a:noAutofit/>
          </a:bodyPr>
          <a:lstStyle>
            <a:lvl1pPr indent="-304800" lvl="0" marL="457200" algn="l">
              <a:lnSpc>
                <a:spcPct val="100000"/>
              </a:lnSpc>
              <a:spcBef>
                <a:spcPts val="0"/>
              </a:spcBef>
              <a:spcAft>
                <a:spcPts val="0"/>
              </a:spcAft>
              <a:buClr>
                <a:srgbClr val="2B3E55"/>
              </a:buClr>
              <a:buSzPts val="1200"/>
              <a:buFont typeface="Montserrat"/>
              <a:buChar char="●"/>
              <a:defRPr sz="1845"/>
            </a:lvl1pPr>
            <a:lvl2pPr indent="-304800" lvl="1" marL="914400" algn="l">
              <a:lnSpc>
                <a:spcPct val="100000"/>
              </a:lnSpc>
              <a:spcBef>
                <a:spcPts val="2461"/>
              </a:spcBef>
              <a:spcAft>
                <a:spcPts val="0"/>
              </a:spcAft>
              <a:buClr>
                <a:srgbClr val="2B3E55"/>
              </a:buClr>
              <a:buSzPts val="1200"/>
              <a:buFont typeface="Montserrat"/>
              <a:buChar char="○"/>
              <a:defRPr sz="1845"/>
            </a:lvl2pPr>
            <a:lvl3pPr indent="-304800" lvl="2" marL="1371600" algn="l">
              <a:lnSpc>
                <a:spcPct val="115000"/>
              </a:lnSpc>
              <a:spcBef>
                <a:spcPts val="2461"/>
              </a:spcBef>
              <a:spcAft>
                <a:spcPts val="0"/>
              </a:spcAft>
              <a:buClr>
                <a:srgbClr val="2B3E55"/>
              </a:buClr>
              <a:buSzPts val="1200"/>
              <a:buFont typeface="Montserrat"/>
              <a:buChar char="■"/>
              <a:defRPr sz="1845"/>
            </a:lvl3pPr>
            <a:lvl4pPr indent="-304800" lvl="3" marL="1828800" algn="l">
              <a:lnSpc>
                <a:spcPct val="115000"/>
              </a:lnSpc>
              <a:spcBef>
                <a:spcPts val="2461"/>
              </a:spcBef>
              <a:spcAft>
                <a:spcPts val="0"/>
              </a:spcAft>
              <a:buClr>
                <a:srgbClr val="2B3E55"/>
              </a:buClr>
              <a:buSzPts val="1200"/>
              <a:buFont typeface="Montserrat"/>
              <a:buChar char="●"/>
              <a:defRPr sz="1845"/>
            </a:lvl4pPr>
            <a:lvl5pPr indent="-304800" lvl="4" marL="2286000" algn="l">
              <a:lnSpc>
                <a:spcPct val="115000"/>
              </a:lnSpc>
              <a:spcBef>
                <a:spcPts val="2461"/>
              </a:spcBef>
              <a:spcAft>
                <a:spcPts val="0"/>
              </a:spcAft>
              <a:buClr>
                <a:srgbClr val="2B3E55"/>
              </a:buClr>
              <a:buSzPts val="1200"/>
              <a:buFont typeface="Montserrat"/>
              <a:buChar char="○"/>
              <a:defRPr sz="1845"/>
            </a:lvl5pPr>
            <a:lvl6pPr indent="-304800" lvl="5" marL="2743200" algn="l">
              <a:lnSpc>
                <a:spcPct val="115000"/>
              </a:lnSpc>
              <a:spcBef>
                <a:spcPts val="2461"/>
              </a:spcBef>
              <a:spcAft>
                <a:spcPts val="0"/>
              </a:spcAft>
              <a:buClr>
                <a:srgbClr val="2B3E55"/>
              </a:buClr>
              <a:buSzPts val="1200"/>
              <a:buFont typeface="Montserrat"/>
              <a:buChar char="■"/>
              <a:defRPr sz="1845"/>
            </a:lvl6pPr>
            <a:lvl7pPr indent="-304800" lvl="6" marL="3200400" algn="l">
              <a:lnSpc>
                <a:spcPct val="115000"/>
              </a:lnSpc>
              <a:spcBef>
                <a:spcPts val="2461"/>
              </a:spcBef>
              <a:spcAft>
                <a:spcPts val="0"/>
              </a:spcAft>
              <a:buClr>
                <a:srgbClr val="2B3E55"/>
              </a:buClr>
              <a:buSzPts val="1200"/>
              <a:buFont typeface="Montserrat"/>
              <a:buChar char="●"/>
              <a:defRPr sz="1845"/>
            </a:lvl7pPr>
            <a:lvl8pPr indent="-304800" lvl="7" marL="3657600" algn="l">
              <a:lnSpc>
                <a:spcPct val="115000"/>
              </a:lnSpc>
              <a:spcBef>
                <a:spcPts val="2461"/>
              </a:spcBef>
              <a:spcAft>
                <a:spcPts val="0"/>
              </a:spcAft>
              <a:buClr>
                <a:srgbClr val="2B3E55"/>
              </a:buClr>
              <a:buSzPts val="1200"/>
              <a:buFont typeface="Montserrat"/>
              <a:buChar char="○"/>
              <a:defRPr sz="1845"/>
            </a:lvl8pPr>
            <a:lvl9pPr indent="-304800" lvl="8" marL="4114800" algn="l">
              <a:lnSpc>
                <a:spcPct val="115000"/>
              </a:lnSpc>
              <a:spcBef>
                <a:spcPts val="2461"/>
              </a:spcBef>
              <a:spcAft>
                <a:spcPts val="2461"/>
              </a:spcAft>
              <a:buClr>
                <a:srgbClr val="2B3E55"/>
              </a:buClr>
              <a:buSzPts val="1200"/>
              <a:buFont typeface="Montserrat"/>
              <a:buChar char="■"/>
              <a:defRPr sz="1845"/>
            </a:lvl9pPr>
          </a:lstStyle>
          <a:p/>
        </p:txBody>
      </p:sp>
      <p:sp>
        <p:nvSpPr>
          <p:cNvPr id="392" name="Google Shape;392;p31"/>
          <p:cNvSpPr txBox="1"/>
          <p:nvPr>
            <p:ph type="title"/>
          </p:nvPr>
        </p:nvSpPr>
        <p:spPr>
          <a:xfrm>
            <a:off x="1381183" y="743816"/>
            <a:ext cx="7928777" cy="624341"/>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93" name="Shape 393"/>
        <p:cNvGrpSpPr/>
        <p:nvPr/>
      </p:nvGrpSpPr>
      <p:grpSpPr>
        <a:xfrm>
          <a:off x="0" y="0"/>
          <a:ext cx="0" cy="0"/>
          <a:chOff x="0" y="0"/>
          <a:chExt cx="0" cy="0"/>
        </a:xfrm>
      </p:grpSpPr>
      <p:sp>
        <p:nvSpPr>
          <p:cNvPr id="394" name="Google Shape;394;p64"/>
          <p:cNvSpPr txBox="1"/>
          <p:nvPr>
            <p:ph type="title"/>
          </p:nvPr>
        </p:nvSpPr>
        <p:spPr>
          <a:xfrm>
            <a:off x="6337092" y="2615295"/>
            <a:ext cx="4625197" cy="1395127"/>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395" name="Google Shape;395;p64"/>
          <p:cNvSpPr txBox="1"/>
          <p:nvPr>
            <p:ph idx="2" type="title"/>
          </p:nvPr>
        </p:nvSpPr>
        <p:spPr>
          <a:xfrm>
            <a:off x="6337092" y="867968"/>
            <a:ext cx="1320232" cy="1395127"/>
          </a:xfrm>
          <a:prstGeom prst="rect">
            <a:avLst/>
          </a:prstGeom>
          <a:solidFill>
            <a:schemeClr val="dk1"/>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sz="5384">
                <a:solidFill>
                  <a:schemeClr val="lt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396" name="Google Shape;396;p64"/>
          <p:cNvSpPr/>
          <p:nvPr/>
        </p:nvSpPr>
        <p:spPr>
          <a:xfrm>
            <a:off x="6338612" y="436263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397" name="Google Shape;397;p64"/>
          <p:cNvSpPr/>
          <p:nvPr/>
        </p:nvSpPr>
        <p:spPr>
          <a:xfrm>
            <a:off x="4686129" y="261601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398" name="Google Shape;398;p64"/>
          <p:cNvSpPr/>
          <p:nvPr/>
        </p:nvSpPr>
        <p:spPr>
          <a:xfrm>
            <a:off x="9644576" y="436263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399" name="Google Shape;399;p64"/>
          <p:cNvSpPr/>
          <p:nvPr/>
        </p:nvSpPr>
        <p:spPr>
          <a:xfrm>
            <a:off x="7991094" y="436263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00" name="Google Shape;400;p64"/>
          <p:cNvSpPr/>
          <p:nvPr/>
        </p:nvSpPr>
        <p:spPr>
          <a:xfrm>
            <a:off x="9644576" y="867981"/>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01" name="Google Shape;401;p64"/>
          <p:cNvSpPr/>
          <p:nvPr/>
        </p:nvSpPr>
        <p:spPr>
          <a:xfrm>
            <a:off x="4686129" y="869452"/>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02" name="Google Shape;402;p64"/>
          <p:cNvSpPr/>
          <p:nvPr/>
        </p:nvSpPr>
        <p:spPr>
          <a:xfrm>
            <a:off x="4686129" y="436263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03" name="Google Shape;403;p64"/>
          <p:cNvSpPr/>
          <p:nvPr/>
        </p:nvSpPr>
        <p:spPr>
          <a:xfrm>
            <a:off x="3033647" y="2616027"/>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04" name="Google Shape;404;p64"/>
          <p:cNvSpPr/>
          <p:nvPr/>
        </p:nvSpPr>
        <p:spPr>
          <a:xfrm>
            <a:off x="3033647" y="610620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05" name="Google Shape;405;p64"/>
          <p:cNvSpPr/>
          <p:nvPr/>
        </p:nvSpPr>
        <p:spPr>
          <a:xfrm>
            <a:off x="6338612" y="610620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06" name="Google Shape;406;p64"/>
          <p:cNvSpPr/>
          <p:nvPr/>
        </p:nvSpPr>
        <p:spPr>
          <a:xfrm>
            <a:off x="7991094" y="6106205"/>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07" name="Shape 407"/>
        <p:cNvGrpSpPr/>
        <p:nvPr/>
      </p:nvGrpSpPr>
      <p:grpSpPr>
        <a:xfrm>
          <a:off x="0" y="0"/>
          <a:ext cx="0" cy="0"/>
          <a:chOff x="0" y="0"/>
          <a:chExt cx="0" cy="0"/>
        </a:xfrm>
      </p:grpSpPr>
      <p:sp>
        <p:nvSpPr>
          <p:cNvPr id="408" name="Google Shape;408;p65"/>
          <p:cNvSpPr txBox="1"/>
          <p:nvPr>
            <p:ph type="title"/>
          </p:nvPr>
        </p:nvSpPr>
        <p:spPr>
          <a:xfrm>
            <a:off x="3033666" y="867806"/>
            <a:ext cx="7928777" cy="1395127"/>
          </a:xfrm>
          <a:prstGeom prst="rect">
            <a:avLst/>
          </a:prstGeom>
          <a:solidFill>
            <a:schemeClr val="dk1"/>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6" name="Shape 56"/>
        <p:cNvGrpSpPr/>
        <p:nvPr/>
      </p:nvGrpSpPr>
      <p:grpSpPr>
        <a:xfrm>
          <a:off x="0" y="0"/>
          <a:ext cx="0" cy="0"/>
          <a:chOff x="0" y="0"/>
          <a:chExt cx="0" cy="0"/>
        </a:xfrm>
      </p:grpSpPr>
      <p:sp>
        <p:nvSpPr>
          <p:cNvPr id="57" name="Google Shape;57;p45"/>
          <p:cNvSpPr txBox="1"/>
          <p:nvPr>
            <p:ph type="title"/>
          </p:nvPr>
        </p:nvSpPr>
        <p:spPr>
          <a:xfrm>
            <a:off x="3033666" y="867806"/>
            <a:ext cx="7928777" cy="1395127"/>
          </a:xfrm>
          <a:prstGeom prst="rect">
            <a:avLst/>
          </a:prstGeom>
          <a:solidFill>
            <a:schemeClr val="dk1"/>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09" name="Shape 409"/>
        <p:cNvGrpSpPr/>
        <p:nvPr/>
      </p:nvGrpSpPr>
      <p:grpSpPr>
        <a:xfrm>
          <a:off x="0" y="0"/>
          <a:ext cx="0" cy="0"/>
          <a:chOff x="0" y="0"/>
          <a:chExt cx="0" cy="0"/>
        </a:xfrm>
      </p:grpSpPr>
      <p:sp>
        <p:nvSpPr>
          <p:cNvPr id="410" name="Google Shape;410;p66"/>
          <p:cNvSpPr txBox="1"/>
          <p:nvPr>
            <p:ph type="title"/>
          </p:nvPr>
        </p:nvSpPr>
        <p:spPr>
          <a:xfrm>
            <a:off x="1381183" y="2616027"/>
            <a:ext cx="4623813" cy="1395127"/>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sz="3691"/>
            </a:lvl1pPr>
            <a:lvl2pPr lvl="1" algn="l">
              <a:lnSpc>
                <a:spcPct val="100000"/>
              </a:lnSpc>
              <a:spcBef>
                <a:spcPts val="0"/>
              </a:spcBef>
              <a:spcAft>
                <a:spcPts val="0"/>
              </a:spcAft>
              <a:buSzPts val="2400"/>
              <a:buNone/>
              <a:defRPr sz="3691"/>
            </a:lvl2pPr>
            <a:lvl3pPr lvl="2" algn="l">
              <a:lnSpc>
                <a:spcPct val="100000"/>
              </a:lnSpc>
              <a:spcBef>
                <a:spcPts val="0"/>
              </a:spcBef>
              <a:spcAft>
                <a:spcPts val="0"/>
              </a:spcAft>
              <a:buSzPts val="2400"/>
              <a:buNone/>
              <a:defRPr sz="3691"/>
            </a:lvl3pPr>
            <a:lvl4pPr lvl="3" algn="l">
              <a:lnSpc>
                <a:spcPct val="100000"/>
              </a:lnSpc>
              <a:spcBef>
                <a:spcPts val="0"/>
              </a:spcBef>
              <a:spcAft>
                <a:spcPts val="0"/>
              </a:spcAft>
              <a:buSzPts val="2400"/>
              <a:buNone/>
              <a:defRPr sz="3691"/>
            </a:lvl4pPr>
            <a:lvl5pPr lvl="4" algn="l">
              <a:lnSpc>
                <a:spcPct val="100000"/>
              </a:lnSpc>
              <a:spcBef>
                <a:spcPts val="0"/>
              </a:spcBef>
              <a:spcAft>
                <a:spcPts val="0"/>
              </a:spcAft>
              <a:buSzPts val="2400"/>
              <a:buNone/>
              <a:defRPr sz="3691"/>
            </a:lvl5pPr>
            <a:lvl6pPr lvl="5" algn="l">
              <a:lnSpc>
                <a:spcPct val="100000"/>
              </a:lnSpc>
              <a:spcBef>
                <a:spcPts val="0"/>
              </a:spcBef>
              <a:spcAft>
                <a:spcPts val="0"/>
              </a:spcAft>
              <a:buSzPts val="2400"/>
              <a:buNone/>
              <a:defRPr sz="3691"/>
            </a:lvl6pPr>
            <a:lvl7pPr lvl="6" algn="l">
              <a:lnSpc>
                <a:spcPct val="100000"/>
              </a:lnSpc>
              <a:spcBef>
                <a:spcPts val="0"/>
              </a:spcBef>
              <a:spcAft>
                <a:spcPts val="0"/>
              </a:spcAft>
              <a:buSzPts val="2400"/>
              <a:buNone/>
              <a:defRPr sz="3691"/>
            </a:lvl7pPr>
            <a:lvl8pPr lvl="7" algn="l">
              <a:lnSpc>
                <a:spcPct val="100000"/>
              </a:lnSpc>
              <a:spcBef>
                <a:spcPts val="0"/>
              </a:spcBef>
              <a:spcAft>
                <a:spcPts val="0"/>
              </a:spcAft>
              <a:buSzPts val="2400"/>
              <a:buNone/>
              <a:defRPr sz="3691"/>
            </a:lvl8pPr>
            <a:lvl9pPr lvl="8" algn="l">
              <a:lnSpc>
                <a:spcPct val="100000"/>
              </a:lnSpc>
              <a:spcBef>
                <a:spcPts val="0"/>
              </a:spcBef>
              <a:spcAft>
                <a:spcPts val="0"/>
              </a:spcAft>
              <a:buSzPts val="2400"/>
              <a:buNone/>
              <a:defRPr sz="3691"/>
            </a:lvl9pPr>
          </a:lstStyle>
          <a:p/>
        </p:txBody>
      </p:sp>
      <p:sp>
        <p:nvSpPr>
          <p:cNvPr id="411" name="Google Shape;411;p66"/>
          <p:cNvSpPr txBox="1"/>
          <p:nvPr>
            <p:ph idx="1" type="body"/>
          </p:nvPr>
        </p:nvSpPr>
        <p:spPr>
          <a:xfrm>
            <a:off x="1381183" y="4364085"/>
            <a:ext cx="4623813" cy="3140257"/>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SzPts val="1200"/>
              <a:buChar char="●"/>
              <a:defRPr sz="2153"/>
            </a:lvl1pPr>
            <a:lvl2pPr indent="-304800" lvl="1" marL="914400" algn="l">
              <a:lnSpc>
                <a:spcPct val="115000"/>
              </a:lnSpc>
              <a:spcBef>
                <a:spcPts val="2461"/>
              </a:spcBef>
              <a:spcAft>
                <a:spcPts val="0"/>
              </a:spcAft>
              <a:buSzPts val="1200"/>
              <a:buChar char="○"/>
              <a:defRPr sz="1845"/>
            </a:lvl2pPr>
            <a:lvl3pPr indent="-304800" lvl="2" marL="1371600" algn="l">
              <a:lnSpc>
                <a:spcPct val="115000"/>
              </a:lnSpc>
              <a:spcBef>
                <a:spcPts val="2461"/>
              </a:spcBef>
              <a:spcAft>
                <a:spcPts val="0"/>
              </a:spcAft>
              <a:buSzPts val="1200"/>
              <a:buChar char="■"/>
              <a:defRPr sz="1845"/>
            </a:lvl3pPr>
            <a:lvl4pPr indent="-304800" lvl="3" marL="1828800" algn="l">
              <a:lnSpc>
                <a:spcPct val="115000"/>
              </a:lnSpc>
              <a:spcBef>
                <a:spcPts val="2461"/>
              </a:spcBef>
              <a:spcAft>
                <a:spcPts val="0"/>
              </a:spcAft>
              <a:buSzPts val="1200"/>
              <a:buChar char="●"/>
              <a:defRPr sz="1845"/>
            </a:lvl4pPr>
            <a:lvl5pPr indent="-304800" lvl="4" marL="2286000" algn="l">
              <a:lnSpc>
                <a:spcPct val="115000"/>
              </a:lnSpc>
              <a:spcBef>
                <a:spcPts val="2461"/>
              </a:spcBef>
              <a:spcAft>
                <a:spcPts val="0"/>
              </a:spcAft>
              <a:buSzPts val="1200"/>
              <a:buChar char="○"/>
              <a:defRPr sz="1845"/>
            </a:lvl5pPr>
            <a:lvl6pPr indent="-304800" lvl="5" marL="2743200" algn="l">
              <a:lnSpc>
                <a:spcPct val="115000"/>
              </a:lnSpc>
              <a:spcBef>
                <a:spcPts val="2461"/>
              </a:spcBef>
              <a:spcAft>
                <a:spcPts val="0"/>
              </a:spcAft>
              <a:buSzPts val="1200"/>
              <a:buChar char="■"/>
              <a:defRPr sz="1845"/>
            </a:lvl6pPr>
            <a:lvl7pPr indent="-304800" lvl="6" marL="3200400" algn="l">
              <a:lnSpc>
                <a:spcPct val="115000"/>
              </a:lnSpc>
              <a:spcBef>
                <a:spcPts val="2461"/>
              </a:spcBef>
              <a:spcAft>
                <a:spcPts val="0"/>
              </a:spcAft>
              <a:buSzPts val="1200"/>
              <a:buChar char="●"/>
              <a:defRPr sz="1845"/>
            </a:lvl7pPr>
            <a:lvl8pPr indent="-304800" lvl="7" marL="3657600" algn="l">
              <a:lnSpc>
                <a:spcPct val="115000"/>
              </a:lnSpc>
              <a:spcBef>
                <a:spcPts val="2461"/>
              </a:spcBef>
              <a:spcAft>
                <a:spcPts val="0"/>
              </a:spcAft>
              <a:buSzPts val="1200"/>
              <a:buChar char="○"/>
              <a:defRPr sz="1845"/>
            </a:lvl8pPr>
            <a:lvl9pPr indent="-304800" lvl="8" marL="4114800" algn="l">
              <a:lnSpc>
                <a:spcPct val="115000"/>
              </a:lnSpc>
              <a:spcBef>
                <a:spcPts val="2461"/>
              </a:spcBef>
              <a:spcAft>
                <a:spcPts val="2461"/>
              </a:spcAft>
              <a:buSzPts val="1200"/>
              <a:buChar char="■"/>
              <a:defRPr sz="1845"/>
            </a:lvl9pPr>
          </a:lstStyle>
          <a:p/>
        </p:txBody>
      </p:sp>
      <p:sp>
        <p:nvSpPr>
          <p:cNvPr id="412" name="Google Shape;412;p66"/>
          <p:cNvSpPr txBox="1"/>
          <p:nvPr>
            <p:ph idx="2" type="title"/>
          </p:nvPr>
        </p:nvSpPr>
        <p:spPr>
          <a:xfrm>
            <a:off x="1381183" y="867968"/>
            <a:ext cx="1318848"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sz="5384">
                <a:solidFill>
                  <a:schemeClr val="lt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413" name="Google Shape;413;p66"/>
          <p:cNvSpPr/>
          <p:nvPr/>
        </p:nvSpPr>
        <p:spPr>
          <a:xfrm>
            <a:off x="9643595" y="86794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14" name="Google Shape;414;p66"/>
          <p:cNvSpPr/>
          <p:nvPr/>
        </p:nvSpPr>
        <p:spPr>
          <a:xfrm>
            <a:off x="7990959" y="261601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15" name="Google Shape;415;p66"/>
          <p:cNvSpPr/>
          <p:nvPr/>
        </p:nvSpPr>
        <p:spPr>
          <a:xfrm>
            <a:off x="11295769" y="436110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16" name="Google Shape;416;p66"/>
          <p:cNvSpPr/>
          <p:nvPr/>
        </p:nvSpPr>
        <p:spPr>
          <a:xfrm>
            <a:off x="11295769" y="867833"/>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17" name="Google Shape;417;p66"/>
          <p:cNvSpPr/>
          <p:nvPr/>
        </p:nvSpPr>
        <p:spPr>
          <a:xfrm>
            <a:off x="9643595"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18" name="Google Shape;418;p66"/>
          <p:cNvSpPr/>
          <p:nvPr/>
        </p:nvSpPr>
        <p:spPr>
          <a:xfrm>
            <a:off x="9643595" y="436110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19" name="Google Shape;419;p66"/>
          <p:cNvSpPr/>
          <p:nvPr/>
        </p:nvSpPr>
        <p:spPr>
          <a:xfrm>
            <a:off x="7990959" y="4362601"/>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20" name="Google Shape;420;p66"/>
          <p:cNvSpPr/>
          <p:nvPr/>
        </p:nvSpPr>
        <p:spPr>
          <a:xfrm>
            <a:off x="7990959" y="6109161"/>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21" name="Google Shape;421;p66"/>
          <p:cNvSpPr/>
          <p:nvPr/>
        </p:nvSpPr>
        <p:spPr>
          <a:xfrm>
            <a:off x="11295769" y="261603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22" name="Google Shape;422;p66"/>
          <p:cNvSpPr/>
          <p:nvPr/>
        </p:nvSpPr>
        <p:spPr>
          <a:xfrm>
            <a:off x="6338476" y="86794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23" name="Google Shape;423;p66"/>
          <p:cNvSpPr/>
          <p:nvPr/>
        </p:nvSpPr>
        <p:spPr>
          <a:xfrm>
            <a:off x="9643364" y="261453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24" name="Google Shape;424;p66"/>
          <p:cNvSpPr/>
          <p:nvPr/>
        </p:nvSpPr>
        <p:spPr>
          <a:xfrm>
            <a:off x="6338553" y="6106192"/>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25" name="Shape 425"/>
        <p:cNvGrpSpPr/>
        <p:nvPr/>
      </p:nvGrpSpPr>
      <p:grpSpPr>
        <a:xfrm>
          <a:off x="0" y="0"/>
          <a:ext cx="0" cy="0"/>
          <a:chOff x="0" y="0"/>
          <a:chExt cx="0" cy="0"/>
        </a:xfrm>
      </p:grpSpPr>
      <p:sp>
        <p:nvSpPr>
          <p:cNvPr id="426" name="Google Shape;426;p67"/>
          <p:cNvSpPr txBox="1"/>
          <p:nvPr>
            <p:ph type="title"/>
          </p:nvPr>
        </p:nvSpPr>
        <p:spPr>
          <a:xfrm>
            <a:off x="6338630" y="867968"/>
            <a:ext cx="4623813" cy="3143186"/>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4800"/>
              <a:buNone/>
              <a:defRPr sz="5384">
                <a:solidFill>
                  <a:schemeClr val="lt1"/>
                </a:solidFill>
              </a:defRPr>
            </a:lvl1pPr>
            <a:lvl2pPr lvl="1" algn="l">
              <a:lnSpc>
                <a:spcPct val="100000"/>
              </a:lnSpc>
              <a:spcBef>
                <a:spcPts val="0"/>
              </a:spcBef>
              <a:spcAft>
                <a:spcPts val="0"/>
              </a:spcAft>
              <a:buSzPts val="4800"/>
              <a:buNone/>
              <a:defRPr sz="7383"/>
            </a:lvl2pPr>
            <a:lvl3pPr lvl="2" algn="l">
              <a:lnSpc>
                <a:spcPct val="100000"/>
              </a:lnSpc>
              <a:spcBef>
                <a:spcPts val="0"/>
              </a:spcBef>
              <a:spcAft>
                <a:spcPts val="0"/>
              </a:spcAft>
              <a:buSzPts val="4800"/>
              <a:buNone/>
              <a:defRPr sz="7383"/>
            </a:lvl3pPr>
            <a:lvl4pPr lvl="3" algn="l">
              <a:lnSpc>
                <a:spcPct val="100000"/>
              </a:lnSpc>
              <a:spcBef>
                <a:spcPts val="0"/>
              </a:spcBef>
              <a:spcAft>
                <a:spcPts val="0"/>
              </a:spcAft>
              <a:buSzPts val="4800"/>
              <a:buNone/>
              <a:defRPr sz="7383"/>
            </a:lvl4pPr>
            <a:lvl5pPr lvl="4" algn="l">
              <a:lnSpc>
                <a:spcPct val="100000"/>
              </a:lnSpc>
              <a:spcBef>
                <a:spcPts val="0"/>
              </a:spcBef>
              <a:spcAft>
                <a:spcPts val="0"/>
              </a:spcAft>
              <a:buSzPts val="4800"/>
              <a:buNone/>
              <a:defRPr sz="7383"/>
            </a:lvl5pPr>
            <a:lvl6pPr lvl="5" algn="l">
              <a:lnSpc>
                <a:spcPct val="100000"/>
              </a:lnSpc>
              <a:spcBef>
                <a:spcPts val="0"/>
              </a:spcBef>
              <a:spcAft>
                <a:spcPts val="0"/>
              </a:spcAft>
              <a:buSzPts val="4800"/>
              <a:buNone/>
              <a:defRPr sz="7383"/>
            </a:lvl6pPr>
            <a:lvl7pPr lvl="6" algn="l">
              <a:lnSpc>
                <a:spcPct val="100000"/>
              </a:lnSpc>
              <a:spcBef>
                <a:spcPts val="0"/>
              </a:spcBef>
              <a:spcAft>
                <a:spcPts val="0"/>
              </a:spcAft>
              <a:buSzPts val="4800"/>
              <a:buNone/>
              <a:defRPr sz="7383"/>
            </a:lvl7pPr>
            <a:lvl8pPr lvl="7" algn="l">
              <a:lnSpc>
                <a:spcPct val="100000"/>
              </a:lnSpc>
              <a:spcBef>
                <a:spcPts val="0"/>
              </a:spcBef>
              <a:spcAft>
                <a:spcPts val="0"/>
              </a:spcAft>
              <a:buSzPts val="4800"/>
              <a:buNone/>
              <a:defRPr sz="7383"/>
            </a:lvl8pPr>
            <a:lvl9pPr lvl="8" algn="l">
              <a:lnSpc>
                <a:spcPct val="100000"/>
              </a:lnSpc>
              <a:spcBef>
                <a:spcPts val="0"/>
              </a:spcBef>
              <a:spcAft>
                <a:spcPts val="0"/>
              </a:spcAft>
              <a:buSzPts val="4800"/>
              <a:buNone/>
              <a:defRPr sz="7383"/>
            </a:lvl9pPr>
          </a:lstStyle>
          <a:p/>
        </p:txBody>
      </p:sp>
      <p:sp>
        <p:nvSpPr>
          <p:cNvPr id="427" name="Google Shape;427;p67"/>
          <p:cNvSpPr/>
          <p:nvPr/>
        </p:nvSpPr>
        <p:spPr>
          <a:xfrm>
            <a:off x="6338612" y="436263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28" name="Google Shape;428;p67"/>
          <p:cNvSpPr/>
          <p:nvPr/>
        </p:nvSpPr>
        <p:spPr>
          <a:xfrm>
            <a:off x="9644576" y="436263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29" name="Google Shape;429;p67"/>
          <p:cNvSpPr/>
          <p:nvPr/>
        </p:nvSpPr>
        <p:spPr>
          <a:xfrm>
            <a:off x="7991094" y="436263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30" name="Google Shape;430;p67"/>
          <p:cNvSpPr/>
          <p:nvPr/>
        </p:nvSpPr>
        <p:spPr>
          <a:xfrm>
            <a:off x="4686129" y="436263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31" name="Google Shape;431;p67"/>
          <p:cNvSpPr/>
          <p:nvPr/>
        </p:nvSpPr>
        <p:spPr>
          <a:xfrm>
            <a:off x="3033647" y="261529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32" name="Google Shape;432;p67"/>
          <p:cNvSpPr/>
          <p:nvPr/>
        </p:nvSpPr>
        <p:spPr>
          <a:xfrm>
            <a:off x="3033647" y="610620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33" name="Google Shape;433;p67"/>
          <p:cNvSpPr/>
          <p:nvPr/>
        </p:nvSpPr>
        <p:spPr>
          <a:xfrm>
            <a:off x="6338612" y="610620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34" name="Google Shape;434;p67"/>
          <p:cNvSpPr/>
          <p:nvPr/>
        </p:nvSpPr>
        <p:spPr>
          <a:xfrm>
            <a:off x="7991094" y="6106205"/>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35" name="Google Shape;435;p67"/>
          <p:cNvSpPr/>
          <p:nvPr/>
        </p:nvSpPr>
        <p:spPr>
          <a:xfrm>
            <a:off x="4686129" y="868720"/>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36" name="Shape 436"/>
        <p:cNvGrpSpPr/>
        <p:nvPr/>
      </p:nvGrpSpPr>
      <p:grpSpPr>
        <a:xfrm>
          <a:off x="0" y="0"/>
          <a:ext cx="0" cy="0"/>
          <a:chOff x="0" y="0"/>
          <a:chExt cx="0" cy="0"/>
        </a:xfrm>
      </p:grpSpPr>
      <p:sp>
        <p:nvSpPr>
          <p:cNvPr id="437" name="Google Shape;437;p68"/>
          <p:cNvSpPr txBox="1"/>
          <p:nvPr>
            <p:ph type="title"/>
          </p:nvPr>
        </p:nvSpPr>
        <p:spPr>
          <a:xfrm>
            <a:off x="1381183" y="867968"/>
            <a:ext cx="4623813"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400"/>
              <a:buNone/>
              <a:defRPr>
                <a:solidFill>
                  <a:schemeClr val="lt1"/>
                </a:solidFill>
              </a:defRPr>
            </a:lvl1pPr>
            <a:lvl2pPr lvl="1" algn="l">
              <a:lnSpc>
                <a:spcPct val="100000"/>
              </a:lnSpc>
              <a:spcBef>
                <a:spcPts val="0"/>
              </a:spcBef>
              <a:spcAft>
                <a:spcPts val="0"/>
              </a:spcAft>
              <a:buSzPts val="2400"/>
              <a:buNone/>
              <a:defRPr sz="3691"/>
            </a:lvl2pPr>
            <a:lvl3pPr lvl="2" algn="l">
              <a:lnSpc>
                <a:spcPct val="100000"/>
              </a:lnSpc>
              <a:spcBef>
                <a:spcPts val="0"/>
              </a:spcBef>
              <a:spcAft>
                <a:spcPts val="0"/>
              </a:spcAft>
              <a:buSzPts val="2400"/>
              <a:buNone/>
              <a:defRPr sz="3691"/>
            </a:lvl3pPr>
            <a:lvl4pPr lvl="3" algn="l">
              <a:lnSpc>
                <a:spcPct val="100000"/>
              </a:lnSpc>
              <a:spcBef>
                <a:spcPts val="0"/>
              </a:spcBef>
              <a:spcAft>
                <a:spcPts val="0"/>
              </a:spcAft>
              <a:buSzPts val="2400"/>
              <a:buNone/>
              <a:defRPr sz="3691"/>
            </a:lvl4pPr>
            <a:lvl5pPr lvl="4" algn="l">
              <a:lnSpc>
                <a:spcPct val="100000"/>
              </a:lnSpc>
              <a:spcBef>
                <a:spcPts val="0"/>
              </a:spcBef>
              <a:spcAft>
                <a:spcPts val="0"/>
              </a:spcAft>
              <a:buSzPts val="2400"/>
              <a:buNone/>
              <a:defRPr sz="3691"/>
            </a:lvl5pPr>
            <a:lvl6pPr lvl="5" algn="l">
              <a:lnSpc>
                <a:spcPct val="100000"/>
              </a:lnSpc>
              <a:spcBef>
                <a:spcPts val="0"/>
              </a:spcBef>
              <a:spcAft>
                <a:spcPts val="0"/>
              </a:spcAft>
              <a:buSzPts val="2400"/>
              <a:buNone/>
              <a:defRPr sz="3691"/>
            </a:lvl6pPr>
            <a:lvl7pPr lvl="6" algn="l">
              <a:lnSpc>
                <a:spcPct val="100000"/>
              </a:lnSpc>
              <a:spcBef>
                <a:spcPts val="0"/>
              </a:spcBef>
              <a:spcAft>
                <a:spcPts val="0"/>
              </a:spcAft>
              <a:buSzPts val="2400"/>
              <a:buNone/>
              <a:defRPr sz="3691"/>
            </a:lvl7pPr>
            <a:lvl8pPr lvl="7" algn="l">
              <a:lnSpc>
                <a:spcPct val="100000"/>
              </a:lnSpc>
              <a:spcBef>
                <a:spcPts val="0"/>
              </a:spcBef>
              <a:spcAft>
                <a:spcPts val="0"/>
              </a:spcAft>
              <a:buSzPts val="2400"/>
              <a:buNone/>
              <a:defRPr sz="3691"/>
            </a:lvl8pPr>
            <a:lvl9pPr lvl="8" algn="l">
              <a:lnSpc>
                <a:spcPct val="100000"/>
              </a:lnSpc>
              <a:spcBef>
                <a:spcPts val="0"/>
              </a:spcBef>
              <a:spcAft>
                <a:spcPts val="0"/>
              </a:spcAft>
              <a:buSzPts val="2400"/>
              <a:buNone/>
              <a:defRPr sz="3691"/>
            </a:lvl9pPr>
          </a:lstStyle>
          <a:p/>
        </p:txBody>
      </p:sp>
      <p:sp>
        <p:nvSpPr>
          <p:cNvPr id="438" name="Google Shape;438;p68"/>
          <p:cNvSpPr txBox="1"/>
          <p:nvPr>
            <p:ph idx="1" type="subTitle"/>
          </p:nvPr>
        </p:nvSpPr>
        <p:spPr>
          <a:xfrm>
            <a:off x="6338630" y="3061015"/>
            <a:ext cx="4623813" cy="558441"/>
          </a:xfrm>
          <a:prstGeom prst="rect">
            <a:avLst/>
          </a:prstGeom>
          <a:noFill/>
          <a:ln>
            <a:noFill/>
          </a:ln>
        </p:spPr>
        <p:txBody>
          <a:bodyPr anchorCtr="0" anchor="b" bIns="91425" lIns="91425" spcFirstLastPara="1" rIns="91425" wrap="square" tIns="91425">
            <a:noAutofit/>
          </a:bodyPr>
          <a:lstStyle>
            <a:lvl1pPr lvl="0" algn="l">
              <a:lnSpc>
                <a:spcPct val="115000"/>
              </a:lnSpc>
              <a:spcBef>
                <a:spcPts val="0"/>
              </a:spcBef>
              <a:spcAft>
                <a:spcPts val="0"/>
              </a:spcAft>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439" name="Google Shape;439;p68"/>
          <p:cNvSpPr txBox="1"/>
          <p:nvPr>
            <p:ph idx="2" type="subTitle"/>
          </p:nvPr>
        </p:nvSpPr>
        <p:spPr>
          <a:xfrm>
            <a:off x="6338630" y="3658101"/>
            <a:ext cx="4623813" cy="2098061"/>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440" name="Google Shape;440;p68"/>
          <p:cNvSpPr/>
          <p:nvPr/>
        </p:nvSpPr>
        <p:spPr>
          <a:xfrm rot="5400000">
            <a:off x="11257307" y="6147420"/>
            <a:ext cx="1395127" cy="1318848"/>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41" name="Google Shape;441;p68"/>
          <p:cNvSpPr/>
          <p:nvPr/>
        </p:nvSpPr>
        <p:spPr>
          <a:xfrm rot="5400000">
            <a:off x="11257307" y="4399239"/>
            <a:ext cx="1395127" cy="1318848"/>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42" name="Google Shape;442;p68"/>
          <p:cNvSpPr/>
          <p:nvPr/>
        </p:nvSpPr>
        <p:spPr>
          <a:xfrm rot="5400000">
            <a:off x="9606201" y="6147398"/>
            <a:ext cx="1395127" cy="1318848"/>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43" name="Shape 443"/>
        <p:cNvGrpSpPr/>
        <p:nvPr/>
      </p:nvGrpSpPr>
      <p:grpSpPr>
        <a:xfrm>
          <a:off x="0" y="0"/>
          <a:ext cx="0" cy="0"/>
          <a:chOff x="0" y="0"/>
          <a:chExt cx="0" cy="0"/>
        </a:xfrm>
      </p:grpSpPr>
      <p:sp>
        <p:nvSpPr>
          <p:cNvPr id="444" name="Google Shape;444;p69"/>
          <p:cNvSpPr txBox="1"/>
          <p:nvPr>
            <p:ph type="ctrTitle"/>
          </p:nvPr>
        </p:nvSpPr>
        <p:spPr>
          <a:xfrm>
            <a:off x="1381183" y="869433"/>
            <a:ext cx="4345092" cy="3493188"/>
          </a:xfrm>
          <a:prstGeom prst="rect">
            <a:avLst/>
          </a:prstGeom>
          <a:solidFill>
            <a:schemeClr val="dk1"/>
          </a:solid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5200"/>
              <a:buNone/>
              <a:defRPr>
                <a:solidFill>
                  <a:schemeClr val="lt1"/>
                </a:solidFill>
              </a:defRPr>
            </a:lvl1pPr>
            <a:lvl2pPr lvl="1" algn="ctr">
              <a:lnSpc>
                <a:spcPct val="100000"/>
              </a:lnSpc>
              <a:spcBef>
                <a:spcPts val="0"/>
              </a:spcBef>
              <a:spcAft>
                <a:spcPts val="0"/>
              </a:spcAft>
              <a:buSzPts val="5200"/>
              <a:buNone/>
              <a:defRPr sz="7999"/>
            </a:lvl2pPr>
            <a:lvl3pPr lvl="2" algn="ctr">
              <a:lnSpc>
                <a:spcPct val="100000"/>
              </a:lnSpc>
              <a:spcBef>
                <a:spcPts val="0"/>
              </a:spcBef>
              <a:spcAft>
                <a:spcPts val="0"/>
              </a:spcAft>
              <a:buSzPts val="5200"/>
              <a:buNone/>
              <a:defRPr sz="7999"/>
            </a:lvl3pPr>
            <a:lvl4pPr lvl="3" algn="ctr">
              <a:lnSpc>
                <a:spcPct val="100000"/>
              </a:lnSpc>
              <a:spcBef>
                <a:spcPts val="0"/>
              </a:spcBef>
              <a:spcAft>
                <a:spcPts val="0"/>
              </a:spcAft>
              <a:buSzPts val="5200"/>
              <a:buNone/>
              <a:defRPr sz="7999"/>
            </a:lvl4pPr>
            <a:lvl5pPr lvl="4" algn="ctr">
              <a:lnSpc>
                <a:spcPct val="100000"/>
              </a:lnSpc>
              <a:spcBef>
                <a:spcPts val="0"/>
              </a:spcBef>
              <a:spcAft>
                <a:spcPts val="0"/>
              </a:spcAft>
              <a:buSzPts val="5200"/>
              <a:buNone/>
              <a:defRPr sz="7999"/>
            </a:lvl5pPr>
            <a:lvl6pPr lvl="5" algn="ctr">
              <a:lnSpc>
                <a:spcPct val="100000"/>
              </a:lnSpc>
              <a:spcBef>
                <a:spcPts val="0"/>
              </a:spcBef>
              <a:spcAft>
                <a:spcPts val="0"/>
              </a:spcAft>
              <a:buSzPts val="5200"/>
              <a:buNone/>
              <a:defRPr sz="7999"/>
            </a:lvl6pPr>
            <a:lvl7pPr lvl="6" algn="ctr">
              <a:lnSpc>
                <a:spcPct val="100000"/>
              </a:lnSpc>
              <a:spcBef>
                <a:spcPts val="0"/>
              </a:spcBef>
              <a:spcAft>
                <a:spcPts val="0"/>
              </a:spcAft>
              <a:buSzPts val="5200"/>
              <a:buNone/>
              <a:defRPr sz="7999"/>
            </a:lvl7pPr>
            <a:lvl8pPr lvl="7" algn="ctr">
              <a:lnSpc>
                <a:spcPct val="100000"/>
              </a:lnSpc>
              <a:spcBef>
                <a:spcPts val="0"/>
              </a:spcBef>
              <a:spcAft>
                <a:spcPts val="0"/>
              </a:spcAft>
              <a:buSzPts val="5200"/>
              <a:buNone/>
              <a:defRPr sz="7999"/>
            </a:lvl8pPr>
            <a:lvl9pPr lvl="8" algn="ctr">
              <a:lnSpc>
                <a:spcPct val="100000"/>
              </a:lnSpc>
              <a:spcBef>
                <a:spcPts val="0"/>
              </a:spcBef>
              <a:spcAft>
                <a:spcPts val="0"/>
              </a:spcAft>
              <a:buSzPts val="5200"/>
              <a:buNone/>
              <a:defRPr sz="7999"/>
            </a:lvl9pPr>
          </a:lstStyle>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5" name="Shape 445"/>
        <p:cNvGrpSpPr/>
        <p:nvPr/>
      </p:nvGrpSpPr>
      <p:grpSpPr>
        <a:xfrm>
          <a:off x="0" y="0"/>
          <a:ext cx="0" cy="0"/>
          <a:chOff x="0" y="0"/>
          <a:chExt cx="0" cy="0"/>
        </a:xfrm>
      </p:grpSpPr>
      <p:sp>
        <p:nvSpPr>
          <p:cNvPr id="446" name="Google Shape;446;p70"/>
          <p:cNvSpPr txBox="1"/>
          <p:nvPr>
            <p:ph hasCustomPrompt="1" type="title"/>
          </p:nvPr>
        </p:nvSpPr>
        <p:spPr>
          <a:xfrm>
            <a:off x="3033666" y="2616027"/>
            <a:ext cx="7928777"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lt1"/>
              </a:buClr>
              <a:buSzPts val="5200"/>
              <a:buNone/>
              <a:defRPr sz="6153">
                <a:solidFill>
                  <a:schemeClr val="lt1"/>
                </a:solidFill>
              </a:defRPr>
            </a:lvl1pPr>
            <a:lvl2pPr lvl="1" algn="ctr">
              <a:lnSpc>
                <a:spcPct val="100000"/>
              </a:lnSpc>
              <a:spcBef>
                <a:spcPts val="0"/>
              </a:spcBef>
              <a:spcAft>
                <a:spcPts val="0"/>
              </a:spcAft>
              <a:buSzPts val="12000"/>
              <a:buNone/>
              <a:defRPr sz="18458"/>
            </a:lvl2pPr>
            <a:lvl3pPr lvl="2" algn="ctr">
              <a:lnSpc>
                <a:spcPct val="100000"/>
              </a:lnSpc>
              <a:spcBef>
                <a:spcPts val="0"/>
              </a:spcBef>
              <a:spcAft>
                <a:spcPts val="0"/>
              </a:spcAft>
              <a:buSzPts val="12000"/>
              <a:buNone/>
              <a:defRPr sz="18458"/>
            </a:lvl3pPr>
            <a:lvl4pPr lvl="3" algn="ctr">
              <a:lnSpc>
                <a:spcPct val="100000"/>
              </a:lnSpc>
              <a:spcBef>
                <a:spcPts val="0"/>
              </a:spcBef>
              <a:spcAft>
                <a:spcPts val="0"/>
              </a:spcAft>
              <a:buSzPts val="12000"/>
              <a:buNone/>
              <a:defRPr sz="18458"/>
            </a:lvl4pPr>
            <a:lvl5pPr lvl="4" algn="ctr">
              <a:lnSpc>
                <a:spcPct val="100000"/>
              </a:lnSpc>
              <a:spcBef>
                <a:spcPts val="0"/>
              </a:spcBef>
              <a:spcAft>
                <a:spcPts val="0"/>
              </a:spcAft>
              <a:buSzPts val="12000"/>
              <a:buNone/>
              <a:defRPr sz="18458"/>
            </a:lvl5pPr>
            <a:lvl6pPr lvl="5" algn="ctr">
              <a:lnSpc>
                <a:spcPct val="100000"/>
              </a:lnSpc>
              <a:spcBef>
                <a:spcPts val="0"/>
              </a:spcBef>
              <a:spcAft>
                <a:spcPts val="0"/>
              </a:spcAft>
              <a:buSzPts val="12000"/>
              <a:buNone/>
              <a:defRPr sz="18458"/>
            </a:lvl6pPr>
            <a:lvl7pPr lvl="6" algn="ctr">
              <a:lnSpc>
                <a:spcPct val="100000"/>
              </a:lnSpc>
              <a:spcBef>
                <a:spcPts val="0"/>
              </a:spcBef>
              <a:spcAft>
                <a:spcPts val="0"/>
              </a:spcAft>
              <a:buSzPts val="12000"/>
              <a:buNone/>
              <a:defRPr sz="18458"/>
            </a:lvl7pPr>
            <a:lvl8pPr lvl="7" algn="ctr">
              <a:lnSpc>
                <a:spcPct val="100000"/>
              </a:lnSpc>
              <a:spcBef>
                <a:spcPts val="0"/>
              </a:spcBef>
              <a:spcAft>
                <a:spcPts val="0"/>
              </a:spcAft>
              <a:buSzPts val="12000"/>
              <a:buNone/>
              <a:defRPr sz="18458"/>
            </a:lvl8pPr>
            <a:lvl9pPr lvl="8" algn="ctr">
              <a:lnSpc>
                <a:spcPct val="100000"/>
              </a:lnSpc>
              <a:spcBef>
                <a:spcPts val="0"/>
              </a:spcBef>
              <a:spcAft>
                <a:spcPts val="0"/>
              </a:spcAft>
              <a:buSzPts val="12000"/>
              <a:buNone/>
              <a:defRPr sz="18458"/>
            </a:lvl9pPr>
          </a:lstStyle>
          <a:p>
            <a:r>
              <a:t>xx%</a:t>
            </a:r>
          </a:p>
        </p:txBody>
      </p:sp>
      <p:sp>
        <p:nvSpPr>
          <p:cNvPr id="447" name="Google Shape;447;p70"/>
          <p:cNvSpPr txBox="1"/>
          <p:nvPr>
            <p:ph idx="1" type="subTitle"/>
          </p:nvPr>
        </p:nvSpPr>
        <p:spPr>
          <a:xfrm>
            <a:off x="3033666" y="4361116"/>
            <a:ext cx="7928777" cy="1395127"/>
          </a:xfrm>
          <a:prstGeom prst="rect">
            <a:avLst/>
          </a:prstGeom>
          <a:noFill/>
          <a:ln>
            <a:noFill/>
          </a:ln>
        </p:spPr>
        <p:txBody>
          <a:bodyPr anchorCtr="0" anchor="t" bIns="91425" lIns="91425" spcFirstLastPara="1" rIns="91425" wrap="square" tIns="91425">
            <a:noAutofit/>
          </a:bodyPr>
          <a:lstStyle>
            <a:lvl1pPr lvl="0" algn="ctr">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448" name="Google Shape;448;p70"/>
          <p:cNvSpPr/>
          <p:nvPr/>
        </p:nvSpPr>
        <p:spPr>
          <a:xfrm>
            <a:off x="7990959" y="86794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49" name="Google Shape;449;p70"/>
          <p:cNvSpPr/>
          <p:nvPr/>
        </p:nvSpPr>
        <p:spPr>
          <a:xfrm>
            <a:off x="11295654" y="436110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50" name="Google Shape;450;p70"/>
          <p:cNvSpPr/>
          <p:nvPr/>
        </p:nvSpPr>
        <p:spPr>
          <a:xfrm>
            <a:off x="11295654" y="867833"/>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51" name="Google Shape;451;p70"/>
          <p:cNvSpPr/>
          <p:nvPr/>
        </p:nvSpPr>
        <p:spPr>
          <a:xfrm>
            <a:off x="9643479"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52" name="Google Shape;452;p70"/>
          <p:cNvSpPr/>
          <p:nvPr/>
        </p:nvSpPr>
        <p:spPr>
          <a:xfrm>
            <a:off x="11295654" y="261603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53" name="Google Shape;453;p70"/>
          <p:cNvSpPr/>
          <p:nvPr/>
        </p:nvSpPr>
        <p:spPr>
          <a:xfrm>
            <a:off x="9643249" y="261453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54" name="Google Shape;454;p70"/>
          <p:cNvSpPr/>
          <p:nvPr/>
        </p:nvSpPr>
        <p:spPr>
          <a:xfrm>
            <a:off x="7990959" y="6109161"/>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55" name="Google Shape;455;p70"/>
          <p:cNvSpPr/>
          <p:nvPr/>
        </p:nvSpPr>
        <p:spPr>
          <a:xfrm flipH="1">
            <a:off x="3033358" y="86794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56" name="Google Shape;456;p70"/>
          <p:cNvSpPr/>
          <p:nvPr/>
        </p:nvSpPr>
        <p:spPr>
          <a:xfrm flipH="1">
            <a:off x="1381183" y="436110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57" name="Google Shape;457;p70"/>
          <p:cNvSpPr/>
          <p:nvPr/>
        </p:nvSpPr>
        <p:spPr>
          <a:xfrm flipH="1">
            <a:off x="1381183" y="86783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58" name="Google Shape;458;p70"/>
          <p:cNvSpPr/>
          <p:nvPr/>
        </p:nvSpPr>
        <p:spPr>
          <a:xfrm flipH="1">
            <a:off x="3033358"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59" name="Google Shape;459;p70"/>
          <p:cNvSpPr/>
          <p:nvPr/>
        </p:nvSpPr>
        <p:spPr>
          <a:xfrm flipH="1">
            <a:off x="6338630" y="86794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60" name="Google Shape;460;p70"/>
          <p:cNvSpPr/>
          <p:nvPr/>
        </p:nvSpPr>
        <p:spPr>
          <a:xfrm flipH="1">
            <a:off x="4685879" y="6109161"/>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461" name="Shape 461"/>
        <p:cNvGrpSpPr/>
        <p:nvPr/>
      </p:nvGrpSpPr>
      <p:grpSpPr>
        <a:xfrm>
          <a:off x="0" y="0"/>
          <a:ext cx="0" cy="0"/>
          <a:chOff x="0" y="0"/>
          <a:chExt cx="0" cy="0"/>
        </a:xfrm>
      </p:grpSpPr>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
    <p:spTree>
      <p:nvGrpSpPr>
        <p:cNvPr id="462" name="Shape 462"/>
        <p:cNvGrpSpPr/>
        <p:nvPr/>
      </p:nvGrpSpPr>
      <p:grpSpPr>
        <a:xfrm>
          <a:off x="0" y="0"/>
          <a:ext cx="0" cy="0"/>
          <a:chOff x="0" y="0"/>
          <a:chExt cx="0" cy="0"/>
        </a:xfrm>
      </p:grpSpPr>
      <p:sp>
        <p:nvSpPr>
          <p:cNvPr id="463" name="Google Shape;463;p72"/>
          <p:cNvSpPr txBox="1"/>
          <p:nvPr>
            <p:ph type="title"/>
          </p:nvPr>
        </p:nvSpPr>
        <p:spPr>
          <a:xfrm>
            <a:off x="1381183" y="867968"/>
            <a:ext cx="1318848" cy="1395127"/>
          </a:xfrm>
          <a:prstGeom prst="rect">
            <a:avLst/>
          </a:prstGeom>
          <a:solidFill>
            <a:schemeClr val="dk1"/>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3846">
                <a:solidFill>
                  <a:schemeClr val="lt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464" name="Google Shape;464;p72"/>
          <p:cNvSpPr txBox="1"/>
          <p:nvPr>
            <p:ph idx="1" type="subTitle"/>
          </p:nvPr>
        </p:nvSpPr>
        <p:spPr>
          <a:xfrm flipH="1">
            <a:off x="3033666" y="867968"/>
            <a:ext cx="3106076" cy="589683"/>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465" name="Google Shape;465;p72"/>
          <p:cNvSpPr txBox="1"/>
          <p:nvPr>
            <p:ph idx="2" type="subTitle"/>
          </p:nvPr>
        </p:nvSpPr>
        <p:spPr>
          <a:xfrm>
            <a:off x="3033666" y="1470221"/>
            <a:ext cx="3106076" cy="738568"/>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466" name="Google Shape;466;p72"/>
          <p:cNvSpPr txBox="1"/>
          <p:nvPr>
            <p:ph idx="3" type="title"/>
          </p:nvPr>
        </p:nvSpPr>
        <p:spPr>
          <a:xfrm>
            <a:off x="1381183" y="2616027"/>
            <a:ext cx="1318848" cy="1395127"/>
          </a:xfrm>
          <a:prstGeom prst="rect">
            <a:avLst/>
          </a:prstGeom>
          <a:solidFill>
            <a:schemeClr val="dk1"/>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3846">
                <a:solidFill>
                  <a:schemeClr val="lt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467" name="Google Shape;467;p72"/>
          <p:cNvSpPr txBox="1"/>
          <p:nvPr>
            <p:ph idx="4" type="subTitle"/>
          </p:nvPr>
        </p:nvSpPr>
        <p:spPr>
          <a:xfrm flipH="1">
            <a:off x="3033666" y="2610250"/>
            <a:ext cx="3106076" cy="589683"/>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468" name="Google Shape;468;p72"/>
          <p:cNvSpPr txBox="1"/>
          <p:nvPr>
            <p:ph idx="5" type="subTitle"/>
          </p:nvPr>
        </p:nvSpPr>
        <p:spPr>
          <a:xfrm>
            <a:off x="3033666" y="3212503"/>
            <a:ext cx="3106076" cy="738568"/>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469" name="Google Shape;469;p72"/>
          <p:cNvSpPr txBox="1"/>
          <p:nvPr>
            <p:ph idx="6" type="title"/>
          </p:nvPr>
        </p:nvSpPr>
        <p:spPr>
          <a:xfrm>
            <a:off x="1381183" y="4361116"/>
            <a:ext cx="1318848" cy="1395127"/>
          </a:xfrm>
          <a:prstGeom prst="rect">
            <a:avLst/>
          </a:prstGeom>
          <a:solidFill>
            <a:schemeClr val="dk1"/>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3846">
                <a:solidFill>
                  <a:schemeClr val="lt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470" name="Google Shape;470;p72"/>
          <p:cNvSpPr txBox="1"/>
          <p:nvPr>
            <p:ph idx="7" type="subTitle"/>
          </p:nvPr>
        </p:nvSpPr>
        <p:spPr>
          <a:xfrm flipH="1">
            <a:off x="3033666" y="4361116"/>
            <a:ext cx="3106076" cy="589683"/>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471" name="Google Shape;471;p72"/>
          <p:cNvSpPr txBox="1"/>
          <p:nvPr>
            <p:ph idx="8" type="subTitle"/>
          </p:nvPr>
        </p:nvSpPr>
        <p:spPr>
          <a:xfrm>
            <a:off x="3033666" y="4963354"/>
            <a:ext cx="3106076" cy="738568"/>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472" name="Google Shape;472;p72"/>
          <p:cNvSpPr txBox="1"/>
          <p:nvPr>
            <p:ph idx="9" type="title"/>
          </p:nvPr>
        </p:nvSpPr>
        <p:spPr>
          <a:xfrm>
            <a:off x="7991112" y="867968"/>
            <a:ext cx="1318848" cy="1395127"/>
          </a:xfrm>
          <a:prstGeom prst="rect">
            <a:avLst/>
          </a:prstGeom>
          <a:solidFill>
            <a:schemeClr val="dk1"/>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3846">
                <a:solidFill>
                  <a:schemeClr val="lt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473" name="Google Shape;473;p72"/>
          <p:cNvSpPr txBox="1"/>
          <p:nvPr>
            <p:ph idx="13" type="subTitle"/>
          </p:nvPr>
        </p:nvSpPr>
        <p:spPr>
          <a:xfrm flipH="1">
            <a:off x="9643595" y="867968"/>
            <a:ext cx="3106076" cy="589683"/>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474" name="Google Shape;474;p72"/>
          <p:cNvSpPr txBox="1"/>
          <p:nvPr>
            <p:ph idx="14" type="subTitle"/>
          </p:nvPr>
        </p:nvSpPr>
        <p:spPr>
          <a:xfrm>
            <a:off x="9643595" y="1470221"/>
            <a:ext cx="3106076" cy="738568"/>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475" name="Google Shape;475;p72"/>
          <p:cNvSpPr txBox="1"/>
          <p:nvPr>
            <p:ph idx="15" type="title"/>
          </p:nvPr>
        </p:nvSpPr>
        <p:spPr>
          <a:xfrm>
            <a:off x="7991112" y="2616007"/>
            <a:ext cx="1318848" cy="1395127"/>
          </a:xfrm>
          <a:prstGeom prst="rect">
            <a:avLst/>
          </a:prstGeom>
          <a:solidFill>
            <a:schemeClr val="dk1"/>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sz="3846">
                <a:solidFill>
                  <a:schemeClr val="lt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476" name="Google Shape;476;p72"/>
          <p:cNvSpPr txBox="1"/>
          <p:nvPr>
            <p:ph idx="16" type="subTitle"/>
          </p:nvPr>
        </p:nvSpPr>
        <p:spPr>
          <a:xfrm flipH="1">
            <a:off x="9643595" y="2614562"/>
            <a:ext cx="3106076" cy="589683"/>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477" name="Google Shape;477;p72"/>
          <p:cNvSpPr txBox="1"/>
          <p:nvPr>
            <p:ph idx="17" type="subTitle"/>
          </p:nvPr>
        </p:nvSpPr>
        <p:spPr>
          <a:xfrm>
            <a:off x="9643595" y="3208639"/>
            <a:ext cx="3106076" cy="738568"/>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478" name="Google Shape;478;p72"/>
          <p:cNvSpPr/>
          <p:nvPr/>
        </p:nvSpPr>
        <p:spPr>
          <a:xfrm>
            <a:off x="11296077" y="4361096"/>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79" name="Google Shape;479;p72"/>
          <p:cNvSpPr/>
          <p:nvPr/>
        </p:nvSpPr>
        <p:spPr>
          <a:xfrm>
            <a:off x="9643595"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80" name="Google Shape;480;p72"/>
          <p:cNvSpPr/>
          <p:nvPr/>
        </p:nvSpPr>
        <p:spPr>
          <a:xfrm>
            <a:off x="11296058" y="610917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81" name="Google Shape;481;p72"/>
          <p:cNvSpPr/>
          <p:nvPr/>
        </p:nvSpPr>
        <p:spPr>
          <a:xfrm>
            <a:off x="9643595" y="4361096"/>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82" name="Google Shape;482;p72"/>
          <p:cNvSpPr/>
          <p:nvPr/>
        </p:nvSpPr>
        <p:spPr>
          <a:xfrm>
            <a:off x="7991094" y="610917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ullet point">
  <p:cSld name="CUSTOM_10">
    <p:spTree>
      <p:nvGrpSpPr>
        <p:cNvPr id="483" name="Shape 483"/>
        <p:cNvGrpSpPr/>
        <p:nvPr/>
      </p:nvGrpSpPr>
      <p:grpSpPr>
        <a:xfrm>
          <a:off x="0" y="0"/>
          <a:ext cx="0" cy="0"/>
          <a:chOff x="0" y="0"/>
          <a:chExt cx="0" cy="0"/>
        </a:xfrm>
      </p:grpSpPr>
      <p:sp>
        <p:nvSpPr>
          <p:cNvPr id="484" name="Google Shape;484;p73"/>
          <p:cNvSpPr txBox="1"/>
          <p:nvPr>
            <p:ph type="title"/>
          </p:nvPr>
        </p:nvSpPr>
        <p:spPr>
          <a:xfrm>
            <a:off x="1383896" y="867968"/>
            <a:ext cx="9578491"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485" name="Google Shape;485;p73"/>
          <p:cNvSpPr txBox="1"/>
          <p:nvPr>
            <p:ph idx="1" type="body"/>
          </p:nvPr>
        </p:nvSpPr>
        <p:spPr>
          <a:xfrm>
            <a:off x="1380876" y="2616026"/>
            <a:ext cx="6276756" cy="4885387"/>
          </a:xfrm>
          <a:prstGeom prst="rect">
            <a:avLst/>
          </a:prstGeom>
          <a:noFill/>
          <a:ln>
            <a:noFill/>
          </a:ln>
        </p:spPr>
        <p:txBody>
          <a:bodyPr anchorCtr="0" anchor="t" bIns="91425" lIns="91425" spcFirstLastPara="1" rIns="91425" wrap="square" tIns="91425">
            <a:noAutofit/>
          </a:bodyPr>
          <a:lstStyle>
            <a:lvl1pPr indent="-330200" lvl="0" marL="457200" algn="l">
              <a:lnSpc>
                <a:spcPct val="115000"/>
              </a:lnSpc>
              <a:spcBef>
                <a:spcPts val="0"/>
              </a:spcBef>
              <a:spcAft>
                <a:spcPts val="0"/>
              </a:spcAft>
              <a:buClr>
                <a:srgbClr val="2B3E55"/>
              </a:buClr>
              <a:buSzPts val="1600"/>
              <a:buFont typeface="Montserrat"/>
              <a:buChar char="●"/>
              <a:defRPr sz="2153"/>
            </a:lvl1pPr>
            <a:lvl2pPr indent="-330200" lvl="1" marL="914400" algn="l">
              <a:lnSpc>
                <a:spcPct val="100000"/>
              </a:lnSpc>
              <a:spcBef>
                <a:spcPts val="2461"/>
              </a:spcBef>
              <a:spcAft>
                <a:spcPts val="0"/>
              </a:spcAft>
              <a:buClr>
                <a:srgbClr val="2B3E55"/>
              </a:buClr>
              <a:buSzPts val="1600"/>
              <a:buFont typeface="Montserrat"/>
              <a:buChar char="○"/>
              <a:defRPr sz="1845"/>
            </a:lvl2pPr>
            <a:lvl3pPr indent="-330200" lvl="2" marL="1371600" algn="l">
              <a:lnSpc>
                <a:spcPct val="115000"/>
              </a:lnSpc>
              <a:spcBef>
                <a:spcPts val="2461"/>
              </a:spcBef>
              <a:spcAft>
                <a:spcPts val="0"/>
              </a:spcAft>
              <a:buClr>
                <a:srgbClr val="2B3E55"/>
              </a:buClr>
              <a:buSzPts val="1600"/>
              <a:buFont typeface="Montserrat"/>
              <a:buChar char="■"/>
              <a:defRPr/>
            </a:lvl3pPr>
            <a:lvl4pPr indent="-330200" lvl="3" marL="1828800" algn="l">
              <a:lnSpc>
                <a:spcPct val="115000"/>
              </a:lnSpc>
              <a:spcBef>
                <a:spcPts val="2461"/>
              </a:spcBef>
              <a:spcAft>
                <a:spcPts val="0"/>
              </a:spcAft>
              <a:buClr>
                <a:srgbClr val="2B3E55"/>
              </a:buClr>
              <a:buSzPts val="1600"/>
              <a:buFont typeface="Montserrat"/>
              <a:buChar char="●"/>
              <a:defRPr/>
            </a:lvl4pPr>
            <a:lvl5pPr indent="-330200" lvl="4" marL="2286000" algn="l">
              <a:lnSpc>
                <a:spcPct val="115000"/>
              </a:lnSpc>
              <a:spcBef>
                <a:spcPts val="2461"/>
              </a:spcBef>
              <a:spcAft>
                <a:spcPts val="0"/>
              </a:spcAft>
              <a:buClr>
                <a:srgbClr val="2B3E55"/>
              </a:buClr>
              <a:buSzPts val="1600"/>
              <a:buFont typeface="Montserrat"/>
              <a:buChar char="○"/>
              <a:defRPr/>
            </a:lvl5pPr>
            <a:lvl6pPr indent="-330200" lvl="5" marL="2743200" algn="l">
              <a:lnSpc>
                <a:spcPct val="115000"/>
              </a:lnSpc>
              <a:spcBef>
                <a:spcPts val="2461"/>
              </a:spcBef>
              <a:spcAft>
                <a:spcPts val="0"/>
              </a:spcAft>
              <a:buClr>
                <a:srgbClr val="2B3E55"/>
              </a:buClr>
              <a:buSzPts val="1600"/>
              <a:buFont typeface="Montserrat"/>
              <a:buChar char="■"/>
              <a:defRPr/>
            </a:lvl6pPr>
            <a:lvl7pPr indent="-330200" lvl="6" marL="3200400" algn="l">
              <a:lnSpc>
                <a:spcPct val="115000"/>
              </a:lnSpc>
              <a:spcBef>
                <a:spcPts val="2461"/>
              </a:spcBef>
              <a:spcAft>
                <a:spcPts val="0"/>
              </a:spcAft>
              <a:buClr>
                <a:srgbClr val="2B3E55"/>
              </a:buClr>
              <a:buSzPts val="1600"/>
              <a:buFont typeface="Montserrat"/>
              <a:buChar char="●"/>
              <a:defRPr/>
            </a:lvl7pPr>
            <a:lvl8pPr indent="-330200" lvl="7" marL="3657600" algn="l">
              <a:lnSpc>
                <a:spcPct val="115000"/>
              </a:lnSpc>
              <a:spcBef>
                <a:spcPts val="2461"/>
              </a:spcBef>
              <a:spcAft>
                <a:spcPts val="0"/>
              </a:spcAft>
              <a:buClr>
                <a:srgbClr val="2B3E55"/>
              </a:buClr>
              <a:buSzPts val="1600"/>
              <a:buFont typeface="Montserrat"/>
              <a:buChar char="○"/>
              <a:defRPr/>
            </a:lvl8pPr>
            <a:lvl9pPr indent="-330200" lvl="8" marL="4114800" algn="l">
              <a:lnSpc>
                <a:spcPct val="115000"/>
              </a:lnSpc>
              <a:spcBef>
                <a:spcPts val="2461"/>
              </a:spcBef>
              <a:spcAft>
                <a:spcPts val="2461"/>
              </a:spcAft>
              <a:buClr>
                <a:srgbClr val="2B3E55"/>
              </a:buClr>
              <a:buSzPts val="1600"/>
              <a:buFont typeface="Montserrat"/>
              <a:buChar char="■"/>
              <a:defRPr/>
            </a:lvl9pPr>
          </a:lstStyle>
          <a:p/>
        </p:txBody>
      </p:sp>
      <p:sp>
        <p:nvSpPr>
          <p:cNvPr id="486" name="Google Shape;486;p73"/>
          <p:cNvSpPr/>
          <p:nvPr/>
        </p:nvSpPr>
        <p:spPr>
          <a:xfrm>
            <a:off x="11296077" y="4361096"/>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87" name="Google Shape;487;p73"/>
          <p:cNvSpPr/>
          <p:nvPr/>
        </p:nvSpPr>
        <p:spPr>
          <a:xfrm>
            <a:off x="9643595"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88" name="Google Shape;488;p73"/>
          <p:cNvSpPr/>
          <p:nvPr/>
        </p:nvSpPr>
        <p:spPr>
          <a:xfrm>
            <a:off x="11296058" y="2616027"/>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89" name="Google Shape;489;p73"/>
          <p:cNvSpPr/>
          <p:nvPr/>
        </p:nvSpPr>
        <p:spPr>
          <a:xfrm>
            <a:off x="9643595" y="4361096"/>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490" name="Google Shape;490;p73"/>
          <p:cNvSpPr/>
          <p:nvPr/>
        </p:nvSpPr>
        <p:spPr>
          <a:xfrm>
            <a:off x="11296058" y="6106205"/>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p:cSld name="CUSTOM_1">
    <p:spTree>
      <p:nvGrpSpPr>
        <p:cNvPr id="491" name="Shape 491"/>
        <p:cNvGrpSpPr/>
        <p:nvPr/>
      </p:nvGrpSpPr>
      <p:grpSpPr>
        <a:xfrm>
          <a:off x="0" y="0"/>
          <a:ext cx="0" cy="0"/>
          <a:chOff x="0" y="0"/>
          <a:chExt cx="0" cy="0"/>
        </a:xfrm>
      </p:grpSpPr>
      <p:sp>
        <p:nvSpPr>
          <p:cNvPr id="492" name="Google Shape;492;p74"/>
          <p:cNvSpPr txBox="1"/>
          <p:nvPr>
            <p:ph type="title"/>
          </p:nvPr>
        </p:nvSpPr>
        <p:spPr>
          <a:xfrm>
            <a:off x="1381183" y="2616027"/>
            <a:ext cx="4623813" cy="1395127"/>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493" name="Google Shape;493;p74"/>
          <p:cNvSpPr txBox="1"/>
          <p:nvPr>
            <p:ph idx="1" type="subTitle"/>
          </p:nvPr>
        </p:nvSpPr>
        <p:spPr>
          <a:xfrm flipH="1">
            <a:off x="7991113" y="4316124"/>
            <a:ext cx="2971330" cy="595053"/>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494" name="Google Shape;494;p74"/>
          <p:cNvSpPr txBox="1"/>
          <p:nvPr>
            <p:ph idx="2" type="subTitle"/>
          </p:nvPr>
        </p:nvSpPr>
        <p:spPr>
          <a:xfrm>
            <a:off x="7991113" y="5188364"/>
            <a:ext cx="2971330" cy="254374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495" name="Google Shape;495;p74"/>
          <p:cNvSpPr txBox="1"/>
          <p:nvPr>
            <p:ph idx="3" type="subTitle"/>
          </p:nvPr>
        </p:nvSpPr>
        <p:spPr>
          <a:xfrm flipH="1">
            <a:off x="4686148" y="4316125"/>
            <a:ext cx="2971330" cy="593588"/>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496" name="Google Shape;496;p74"/>
          <p:cNvSpPr txBox="1"/>
          <p:nvPr>
            <p:ph idx="4" type="subTitle"/>
          </p:nvPr>
        </p:nvSpPr>
        <p:spPr>
          <a:xfrm>
            <a:off x="4686148" y="5188364"/>
            <a:ext cx="2971330" cy="2543740"/>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497" name="Google Shape;497;p74"/>
          <p:cNvSpPr txBox="1"/>
          <p:nvPr>
            <p:ph idx="5" type="subTitle"/>
          </p:nvPr>
        </p:nvSpPr>
        <p:spPr>
          <a:xfrm flipH="1">
            <a:off x="1381183" y="4316124"/>
            <a:ext cx="2971330" cy="595053"/>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Clr>
                <a:schemeClr val="dk1"/>
              </a:buClr>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498" name="Google Shape;498;p74"/>
          <p:cNvSpPr txBox="1"/>
          <p:nvPr>
            <p:ph idx="6" type="subTitle"/>
          </p:nvPr>
        </p:nvSpPr>
        <p:spPr>
          <a:xfrm>
            <a:off x="1381183" y="5188364"/>
            <a:ext cx="2971330" cy="2544228"/>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499" name="Google Shape;499;p74"/>
          <p:cNvSpPr txBox="1"/>
          <p:nvPr>
            <p:ph idx="7" type="title"/>
          </p:nvPr>
        </p:nvSpPr>
        <p:spPr>
          <a:xfrm>
            <a:off x="1381183" y="867968"/>
            <a:ext cx="1318848"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sz="5384">
                <a:solidFill>
                  <a:schemeClr val="lt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500" name="Google Shape;500;p74"/>
          <p:cNvSpPr/>
          <p:nvPr/>
        </p:nvSpPr>
        <p:spPr>
          <a:xfrm>
            <a:off x="9643595" y="86794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501" name="Google Shape;501;p74"/>
          <p:cNvSpPr/>
          <p:nvPr/>
        </p:nvSpPr>
        <p:spPr>
          <a:xfrm>
            <a:off x="11295769" y="867833"/>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502" name="Google Shape;502;p74"/>
          <p:cNvSpPr/>
          <p:nvPr/>
        </p:nvSpPr>
        <p:spPr>
          <a:xfrm>
            <a:off x="7991420" y="86794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503" name="Google Shape;503;p74"/>
          <p:cNvSpPr/>
          <p:nvPr/>
        </p:nvSpPr>
        <p:spPr>
          <a:xfrm>
            <a:off x="11295769" y="261603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ly Title 2">
  <p:cSld name="CUSTOM_4">
    <p:spTree>
      <p:nvGrpSpPr>
        <p:cNvPr id="504" name="Shape 504"/>
        <p:cNvGrpSpPr/>
        <p:nvPr/>
      </p:nvGrpSpPr>
      <p:grpSpPr>
        <a:xfrm>
          <a:off x="0" y="0"/>
          <a:ext cx="0" cy="0"/>
          <a:chOff x="0" y="0"/>
          <a:chExt cx="0" cy="0"/>
        </a:xfrm>
      </p:grpSpPr>
      <p:sp>
        <p:nvSpPr>
          <p:cNvPr id="505" name="Google Shape;505;p75"/>
          <p:cNvSpPr txBox="1"/>
          <p:nvPr>
            <p:ph type="title"/>
          </p:nvPr>
        </p:nvSpPr>
        <p:spPr>
          <a:xfrm>
            <a:off x="1381183" y="867968"/>
            <a:ext cx="4623813"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506" name="Google Shape;506;p75"/>
          <p:cNvSpPr/>
          <p:nvPr/>
        </p:nvSpPr>
        <p:spPr>
          <a:xfrm>
            <a:off x="9643595" y="86794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507" name="Google Shape;507;p75"/>
          <p:cNvSpPr/>
          <p:nvPr/>
        </p:nvSpPr>
        <p:spPr>
          <a:xfrm>
            <a:off x="11295769" y="86783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58" name="Shape 58"/>
        <p:cNvGrpSpPr/>
        <p:nvPr/>
      </p:nvGrpSpPr>
      <p:grpSpPr>
        <a:xfrm>
          <a:off x="0" y="0"/>
          <a:ext cx="0" cy="0"/>
          <a:chOff x="0" y="0"/>
          <a:chExt cx="0" cy="0"/>
        </a:xfrm>
      </p:grpSpPr>
      <p:sp>
        <p:nvSpPr>
          <p:cNvPr id="59" name="Google Shape;59;p46"/>
          <p:cNvSpPr txBox="1"/>
          <p:nvPr>
            <p:ph type="title"/>
          </p:nvPr>
        </p:nvSpPr>
        <p:spPr>
          <a:xfrm>
            <a:off x="1381183" y="2616027"/>
            <a:ext cx="4623813" cy="1395127"/>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2400"/>
              <a:buNone/>
              <a:defRPr sz="3691"/>
            </a:lvl1pPr>
            <a:lvl2pPr lvl="1" algn="l">
              <a:lnSpc>
                <a:spcPct val="100000"/>
              </a:lnSpc>
              <a:spcBef>
                <a:spcPts val="0"/>
              </a:spcBef>
              <a:spcAft>
                <a:spcPts val="0"/>
              </a:spcAft>
              <a:buSzPts val="2400"/>
              <a:buNone/>
              <a:defRPr sz="3691"/>
            </a:lvl2pPr>
            <a:lvl3pPr lvl="2" algn="l">
              <a:lnSpc>
                <a:spcPct val="100000"/>
              </a:lnSpc>
              <a:spcBef>
                <a:spcPts val="0"/>
              </a:spcBef>
              <a:spcAft>
                <a:spcPts val="0"/>
              </a:spcAft>
              <a:buSzPts val="2400"/>
              <a:buNone/>
              <a:defRPr sz="3691"/>
            </a:lvl3pPr>
            <a:lvl4pPr lvl="3" algn="l">
              <a:lnSpc>
                <a:spcPct val="100000"/>
              </a:lnSpc>
              <a:spcBef>
                <a:spcPts val="0"/>
              </a:spcBef>
              <a:spcAft>
                <a:spcPts val="0"/>
              </a:spcAft>
              <a:buSzPts val="2400"/>
              <a:buNone/>
              <a:defRPr sz="3691"/>
            </a:lvl4pPr>
            <a:lvl5pPr lvl="4" algn="l">
              <a:lnSpc>
                <a:spcPct val="100000"/>
              </a:lnSpc>
              <a:spcBef>
                <a:spcPts val="0"/>
              </a:spcBef>
              <a:spcAft>
                <a:spcPts val="0"/>
              </a:spcAft>
              <a:buSzPts val="2400"/>
              <a:buNone/>
              <a:defRPr sz="3691"/>
            </a:lvl5pPr>
            <a:lvl6pPr lvl="5" algn="l">
              <a:lnSpc>
                <a:spcPct val="100000"/>
              </a:lnSpc>
              <a:spcBef>
                <a:spcPts val="0"/>
              </a:spcBef>
              <a:spcAft>
                <a:spcPts val="0"/>
              </a:spcAft>
              <a:buSzPts val="2400"/>
              <a:buNone/>
              <a:defRPr sz="3691"/>
            </a:lvl6pPr>
            <a:lvl7pPr lvl="6" algn="l">
              <a:lnSpc>
                <a:spcPct val="100000"/>
              </a:lnSpc>
              <a:spcBef>
                <a:spcPts val="0"/>
              </a:spcBef>
              <a:spcAft>
                <a:spcPts val="0"/>
              </a:spcAft>
              <a:buSzPts val="2400"/>
              <a:buNone/>
              <a:defRPr sz="3691"/>
            </a:lvl7pPr>
            <a:lvl8pPr lvl="7" algn="l">
              <a:lnSpc>
                <a:spcPct val="100000"/>
              </a:lnSpc>
              <a:spcBef>
                <a:spcPts val="0"/>
              </a:spcBef>
              <a:spcAft>
                <a:spcPts val="0"/>
              </a:spcAft>
              <a:buSzPts val="2400"/>
              <a:buNone/>
              <a:defRPr sz="3691"/>
            </a:lvl8pPr>
            <a:lvl9pPr lvl="8" algn="l">
              <a:lnSpc>
                <a:spcPct val="100000"/>
              </a:lnSpc>
              <a:spcBef>
                <a:spcPts val="0"/>
              </a:spcBef>
              <a:spcAft>
                <a:spcPts val="0"/>
              </a:spcAft>
              <a:buSzPts val="2400"/>
              <a:buNone/>
              <a:defRPr sz="3691"/>
            </a:lvl9pPr>
          </a:lstStyle>
          <a:p/>
        </p:txBody>
      </p:sp>
      <p:sp>
        <p:nvSpPr>
          <p:cNvPr id="60" name="Google Shape;60;p46"/>
          <p:cNvSpPr txBox="1"/>
          <p:nvPr>
            <p:ph idx="1" type="body"/>
          </p:nvPr>
        </p:nvSpPr>
        <p:spPr>
          <a:xfrm>
            <a:off x="1381183" y="4364085"/>
            <a:ext cx="4623813" cy="3140257"/>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SzPts val="1200"/>
              <a:buChar char="●"/>
              <a:defRPr sz="2153"/>
            </a:lvl1pPr>
            <a:lvl2pPr indent="-304800" lvl="1" marL="914400" algn="l">
              <a:lnSpc>
                <a:spcPct val="115000"/>
              </a:lnSpc>
              <a:spcBef>
                <a:spcPts val="2461"/>
              </a:spcBef>
              <a:spcAft>
                <a:spcPts val="0"/>
              </a:spcAft>
              <a:buSzPts val="1200"/>
              <a:buChar char="○"/>
              <a:defRPr sz="1845"/>
            </a:lvl2pPr>
            <a:lvl3pPr indent="-304800" lvl="2" marL="1371600" algn="l">
              <a:lnSpc>
                <a:spcPct val="115000"/>
              </a:lnSpc>
              <a:spcBef>
                <a:spcPts val="2461"/>
              </a:spcBef>
              <a:spcAft>
                <a:spcPts val="0"/>
              </a:spcAft>
              <a:buSzPts val="1200"/>
              <a:buChar char="■"/>
              <a:defRPr sz="1845"/>
            </a:lvl3pPr>
            <a:lvl4pPr indent="-304800" lvl="3" marL="1828800" algn="l">
              <a:lnSpc>
                <a:spcPct val="115000"/>
              </a:lnSpc>
              <a:spcBef>
                <a:spcPts val="2461"/>
              </a:spcBef>
              <a:spcAft>
                <a:spcPts val="0"/>
              </a:spcAft>
              <a:buSzPts val="1200"/>
              <a:buChar char="●"/>
              <a:defRPr sz="1845"/>
            </a:lvl4pPr>
            <a:lvl5pPr indent="-304800" lvl="4" marL="2286000" algn="l">
              <a:lnSpc>
                <a:spcPct val="115000"/>
              </a:lnSpc>
              <a:spcBef>
                <a:spcPts val="2461"/>
              </a:spcBef>
              <a:spcAft>
                <a:spcPts val="0"/>
              </a:spcAft>
              <a:buSzPts val="1200"/>
              <a:buChar char="○"/>
              <a:defRPr sz="1845"/>
            </a:lvl5pPr>
            <a:lvl6pPr indent="-304800" lvl="5" marL="2743200" algn="l">
              <a:lnSpc>
                <a:spcPct val="115000"/>
              </a:lnSpc>
              <a:spcBef>
                <a:spcPts val="2461"/>
              </a:spcBef>
              <a:spcAft>
                <a:spcPts val="0"/>
              </a:spcAft>
              <a:buSzPts val="1200"/>
              <a:buChar char="■"/>
              <a:defRPr sz="1845"/>
            </a:lvl6pPr>
            <a:lvl7pPr indent="-304800" lvl="6" marL="3200400" algn="l">
              <a:lnSpc>
                <a:spcPct val="115000"/>
              </a:lnSpc>
              <a:spcBef>
                <a:spcPts val="2461"/>
              </a:spcBef>
              <a:spcAft>
                <a:spcPts val="0"/>
              </a:spcAft>
              <a:buSzPts val="1200"/>
              <a:buChar char="●"/>
              <a:defRPr sz="1845"/>
            </a:lvl7pPr>
            <a:lvl8pPr indent="-304800" lvl="7" marL="3657600" algn="l">
              <a:lnSpc>
                <a:spcPct val="115000"/>
              </a:lnSpc>
              <a:spcBef>
                <a:spcPts val="2461"/>
              </a:spcBef>
              <a:spcAft>
                <a:spcPts val="0"/>
              </a:spcAft>
              <a:buSzPts val="1200"/>
              <a:buChar char="○"/>
              <a:defRPr sz="1845"/>
            </a:lvl8pPr>
            <a:lvl9pPr indent="-304800" lvl="8" marL="4114800" algn="l">
              <a:lnSpc>
                <a:spcPct val="115000"/>
              </a:lnSpc>
              <a:spcBef>
                <a:spcPts val="2461"/>
              </a:spcBef>
              <a:spcAft>
                <a:spcPts val="2461"/>
              </a:spcAft>
              <a:buSzPts val="1200"/>
              <a:buChar char="■"/>
              <a:defRPr sz="1845"/>
            </a:lvl9pPr>
          </a:lstStyle>
          <a:p/>
        </p:txBody>
      </p:sp>
      <p:sp>
        <p:nvSpPr>
          <p:cNvPr id="61" name="Google Shape;61;p46"/>
          <p:cNvSpPr txBox="1"/>
          <p:nvPr>
            <p:ph idx="2" type="title"/>
          </p:nvPr>
        </p:nvSpPr>
        <p:spPr>
          <a:xfrm>
            <a:off x="1381183" y="867968"/>
            <a:ext cx="1318848"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sz="5384">
                <a:solidFill>
                  <a:schemeClr val="lt1"/>
                </a:solidFill>
              </a:defRPr>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62" name="Google Shape;62;p46"/>
          <p:cNvSpPr/>
          <p:nvPr/>
        </p:nvSpPr>
        <p:spPr>
          <a:xfrm>
            <a:off x="9643595" y="86794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 name="Google Shape;63;p46"/>
          <p:cNvSpPr/>
          <p:nvPr/>
        </p:nvSpPr>
        <p:spPr>
          <a:xfrm>
            <a:off x="7990959" y="261601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 name="Google Shape;64;p46"/>
          <p:cNvSpPr/>
          <p:nvPr/>
        </p:nvSpPr>
        <p:spPr>
          <a:xfrm>
            <a:off x="11295769" y="436110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5" name="Google Shape;65;p46"/>
          <p:cNvSpPr/>
          <p:nvPr/>
        </p:nvSpPr>
        <p:spPr>
          <a:xfrm>
            <a:off x="11295769" y="867833"/>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6" name="Google Shape;66;p46"/>
          <p:cNvSpPr/>
          <p:nvPr/>
        </p:nvSpPr>
        <p:spPr>
          <a:xfrm>
            <a:off x="9643595"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7" name="Google Shape;67;p46"/>
          <p:cNvSpPr/>
          <p:nvPr/>
        </p:nvSpPr>
        <p:spPr>
          <a:xfrm>
            <a:off x="9643595" y="436110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8" name="Google Shape;68;p46"/>
          <p:cNvSpPr/>
          <p:nvPr/>
        </p:nvSpPr>
        <p:spPr>
          <a:xfrm>
            <a:off x="7990959" y="4362601"/>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9" name="Google Shape;69;p46"/>
          <p:cNvSpPr/>
          <p:nvPr/>
        </p:nvSpPr>
        <p:spPr>
          <a:xfrm>
            <a:off x="7990959" y="6109161"/>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0" name="Google Shape;70;p46"/>
          <p:cNvSpPr/>
          <p:nvPr/>
        </p:nvSpPr>
        <p:spPr>
          <a:xfrm>
            <a:off x="11295769" y="261603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1" name="Google Shape;71;p46"/>
          <p:cNvSpPr/>
          <p:nvPr/>
        </p:nvSpPr>
        <p:spPr>
          <a:xfrm>
            <a:off x="6338476" y="86794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2" name="Google Shape;72;p46"/>
          <p:cNvSpPr/>
          <p:nvPr/>
        </p:nvSpPr>
        <p:spPr>
          <a:xfrm>
            <a:off x="9643364" y="261453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3" name="Google Shape;73;p46"/>
          <p:cNvSpPr/>
          <p:nvPr/>
        </p:nvSpPr>
        <p:spPr>
          <a:xfrm>
            <a:off x="6338553" y="6106192"/>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p:cSld name="CUSTOM_3">
    <p:spTree>
      <p:nvGrpSpPr>
        <p:cNvPr id="508" name="Shape 508"/>
        <p:cNvGrpSpPr/>
        <p:nvPr/>
      </p:nvGrpSpPr>
      <p:grpSpPr>
        <a:xfrm>
          <a:off x="0" y="0"/>
          <a:ext cx="0" cy="0"/>
          <a:chOff x="0" y="0"/>
          <a:chExt cx="0" cy="0"/>
        </a:xfrm>
      </p:grpSpPr>
      <p:sp>
        <p:nvSpPr>
          <p:cNvPr id="509" name="Google Shape;509;p76"/>
          <p:cNvSpPr txBox="1"/>
          <p:nvPr>
            <p:ph type="title"/>
          </p:nvPr>
        </p:nvSpPr>
        <p:spPr>
          <a:xfrm>
            <a:off x="1383375" y="867968"/>
            <a:ext cx="4623813"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510" name="Google Shape;510;p76"/>
          <p:cNvSpPr txBox="1"/>
          <p:nvPr>
            <p:ph idx="1" type="subTitle"/>
          </p:nvPr>
        </p:nvSpPr>
        <p:spPr>
          <a:xfrm>
            <a:off x="3033666" y="6106286"/>
            <a:ext cx="2971330" cy="1398544"/>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511" name="Google Shape;511;p76"/>
          <p:cNvSpPr txBox="1"/>
          <p:nvPr>
            <p:ph idx="2" type="subTitle"/>
          </p:nvPr>
        </p:nvSpPr>
        <p:spPr>
          <a:xfrm>
            <a:off x="3033666" y="4364085"/>
            <a:ext cx="2971330" cy="1398544"/>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512" name="Google Shape;512;p76"/>
          <p:cNvSpPr txBox="1"/>
          <p:nvPr>
            <p:ph idx="3" type="subTitle"/>
          </p:nvPr>
        </p:nvSpPr>
        <p:spPr>
          <a:xfrm>
            <a:off x="3033666" y="2617491"/>
            <a:ext cx="2971330" cy="1392199"/>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513" name="Google Shape;513;p76"/>
          <p:cNvSpPr txBox="1"/>
          <p:nvPr>
            <p:ph idx="4" type="subTitle"/>
          </p:nvPr>
        </p:nvSpPr>
        <p:spPr>
          <a:xfrm>
            <a:off x="7988921" y="2618711"/>
            <a:ext cx="2971330" cy="1392199"/>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514" name="Google Shape;514;p76"/>
          <p:cNvSpPr txBox="1"/>
          <p:nvPr>
            <p:ph idx="5" type="subTitle"/>
          </p:nvPr>
        </p:nvSpPr>
        <p:spPr>
          <a:xfrm>
            <a:off x="7988921" y="4364066"/>
            <a:ext cx="2971330" cy="1398544"/>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515" name="Google Shape;515;p76"/>
          <p:cNvSpPr txBox="1"/>
          <p:nvPr>
            <p:ph idx="6" type="subTitle"/>
          </p:nvPr>
        </p:nvSpPr>
        <p:spPr>
          <a:xfrm>
            <a:off x="7988921" y="6109459"/>
            <a:ext cx="2971330" cy="1392199"/>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mall Numbers">
  <p:cSld name="CUSTOM_9">
    <p:spTree>
      <p:nvGrpSpPr>
        <p:cNvPr id="516" name="Shape 516"/>
        <p:cNvGrpSpPr/>
        <p:nvPr/>
      </p:nvGrpSpPr>
      <p:grpSpPr>
        <a:xfrm>
          <a:off x="0" y="0"/>
          <a:ext cx="0" cy="0"/>
          <a:chOff x="0" y="0"/>
          <a:chExt cx="0" cy="0"/>
        </a:xfrm>
      </p:grpSpPr>
      <p:sp>
        <p:nvSpPr>
          <p:cNvPr id="517" name="Google Shape;517;p77"/>
          <p:cNvSpPr/>
          <p:nvPr/>
        </p:nvSpPr>
        <p:spPr>
          <a:xfrm>
            <a:off x="1385336" y="867968"/>
            <a:ext cx="4615506" cy="1395127"/>
          </a:xfrm>
          <a:prstGeom prst="rect">
            <a:avLst/>
          </a:prstGeom>
          <a:solidFill>
            <a:schemeClr val="l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518" name="Google Shape;518;p77"/>
          <p:cNvSpPr txBox="1"/>
          <p:nvPr>
            <p:ph type="title"/>
          </p:nvPr>
        </p:nvSpPr>
        <p:spPr>
          <a:xfrm>
            <a:off x="1385336" y="1006054"/>
            <a:ext cx="4623813" cy="69854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lt1"/>
              </a:buClr>
              <a:buSzPts val="2800"/>
              <a:buNone/>
              <a:defRPr>
                <a:solidFill>
                  <a:schemeClr val="lt1"/>
                </a:solidFill>
              </a:defRPr>
            </a:lvl1pPr>
            <a:lvl2pPr lvl="1" algn="ctr">
              <a:lnSpc>
                <a:spcPct val="100000"/>
              </a:lnSpc>
              <a:spcBef>
                <a:spcPts val="0"/>
              </a:spcBef>
              <a:spcAft>
                <a:spcPts val="0"/>
              </a:spcAft>
              <a:buSzPts val="12000"/>
              <a:buNone/>
              <a:defRPr sz="18458"/>
            </a:lvl2pPr>
            <a:lvl3pPr lvl="2" algn="ctr">
              <a:lnSpc>
                <a:spcPct val="100000"/>
              </a:lnSpc>
              <a:spcBef>
                <a:spcPts val="0"/>
              </a:spcBef>
              <a:spcAft>
                <a:spcPts val="0"/>
              </a:spcAft>
              <a:buSzPts val="12000"/>
              <a:buNone/>
              <a:defRPr sz="18458"/>
            </a:lvl3pPr>
            <a:lvl4pPr lvl="3" algn="ctr">
              <a:lnSpc>
                <a:spcPct val="100000"/>
              </a:lnSpc>
              <a:spcBef>
                <a:spcPts val="0"/>
              </a:spcBef>
              <a:spcAft>
                <a:spcPts val="0"/>
              </a:spcAft>
              <a:buSzPts val="12000"/>
              <a:buNone/>
              <a:defRPr sz="18458"/>
            </a:lvl4pPr>
            <a:lvl5pPr lvl="4" algn="ctr">
              <a:lnSpc>
                <a:spcPct val="100000"/>
              </a:lnSpc>
              <a:spcBef>
                <a:spcPts val="0"/>
              </a:spcBef>
              <a:spcAft>
                <a:spcPts val="0"/>
              </a:spcAft>
              <a:buSzPts val="12000"/>
              <a:buNone/>
              <a:defRPr sz="18458"/>
            </a:lvl5pPr>
            <a:lvl6pPr lvl="5" algn="ctr">
              <a:lnSpc>
                <a:spcPct val="100000"/>
              </a:lnSpc>
              <a:spcBef>
                <a:spcPts val="0"/>
              </a:spcBef>
              <a:spcAft>
                <a:spcPts val="0"/>
              </a:spcAft>
              <a:buSzPts val="12000"/>
              <a:buNone/>
              <a:defRPr sz="18458"/>
            </a:lvl6pPr>
            <a:lvl7pPr lvl="6" algn="ctr">
              <a:lnSpc>
                <a:spcPct val="100000"/>
              </a:lnSpc>
              <a:spcBef>
                <a:spcPts val="0"/>
              </a:spcBef>
              <a:spcAft>
                <a:spcPts val="0"/>
              </a:spcAft>
              <a:buSzPts val="12000"/>
              <a:buNone/>
              <a:defRPr sz="18458"/>
            </a:lvl7pPr>
            <a:lvl8pPr lvl="7" algn="ctr">
              <a:lnSpc>
                <a:spcPct val="100000"/>
              </a:lnSpc>
              <a:spcBef>
                <a:spcPts val="0"/>
              </a:spcBef>
              <a:spcAft>
                <a:spcPts val="0"/>
              </a:spcAft>
              <a:buSzPts val="12000"/>
              <a:buNone/>
              <a:defRPr sz="18458"/>
            </a:lvl8pPr>
            <a:lvl9pPr lvl="8" algn="ctr">
              <a:lnSpc>
                <a:spcPct val="100000"/>
              </a:lnSpc>
              <a:spcBef>
                <a:spcPts val="0"/>
              </a:spcBef>
              <a:spcAft>
                <a:spcPts val="0"/>
              </a:spcAft>
              <a:buSzPts val="12000"/>
              <a:buNone/>
              <a:defRPr sz="18458"/>
            </a:lvl9pPr>
          </a:lstStyle>
          <a:p/>
        </p:txBody>
      </p:sp>
      <p:sp>
        <p:nvSpPr>
          <p:cNvPr id="519" name="Google Shape;519;p77"/>
          <p:cNvSpPr txBox="1"/>
          <p:nvPr>
            <p:ph idx="1" type="subTitle"/>
          </p:nvPr>
        </p:nvSpPr>
        <p:spPr>
          <a:xfrm>
            <a:off x="1385336" y="1776962"/>
            <a:ext cx="4623813" cy="348050"/>
          </a:xfrm>
          <a:prstGeom prst="rect">
            <a:avLst/>
          </a:prstGeom>
          <a:noFill/>
          <a:ln>
            <a:noFill/>
          </a:ln>
        </p:spPr>
        <p:txBody>
          <a:bodyPr anchorCtr="0" anchor="t" bIns="91425" lIns="91425" spcFirstLastPara="1" rIns="91425" wrap="square" tIns="91425">
            <a:noAutofit/>
          </a:bodyPr>
          <a:lstStyle>
            <a:lvl1pPr lvl="0" algn="ctr">
              <a:lnSpc>
                <a:spcPct val="115000"/>
              </a:lnSpc>
              <a:spcBef>
                <a:spcPts val="0"/>
              </a:spcBef>
              <a:spcAft>
                <a:spcPts val="0"/>
              </a:spcAft>
              <a:buSzPts val="2000"/>
              <a:buNone/>
              <a:defRPr sz="2153">
                <a:solidFill>
                  <a:schemeClr val="lt1"/>
                </a:solidFill>
              </a:defRPr>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520" name="Google Shape;520;p77"/>
          <p:cNvSpPr/>
          <p:nvPr/>
        </p:nvSpPr>
        <p:spPr>
          <a:xfrm>
            <a:off x="7990959" y="86794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521" name="Google Shape;521;p77"/>
          <p:cNvSpPr/>
          <p:nvPr/>
        </p:nvSpPr>
        <p:spPr>
          <a:xfrm>
            <a:off x="11295769" y="436110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522" name="Google Shape;522;p77"/>
          <p:cNvSpPr/>
          <p:nvPr/>
        </p:nvSpPr>
        <p:spPr>
          <a:xfrm>
            <a:off x="9643364" y="261453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523" name="Google Shape;523;p77"/>
          <p:cNvSpPr/>
          <p:nvPr/>
        </p:nvSpPr>
        <p:spPr>
          <a:xfrm>
            <a:off x="9643364" y="4361861"/>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524" name="Google Shape;524;p77"/>
          <p:cNvSpPr/>
          <p:nvPr/>
        </p:nvSpPr>
        <p:spPr>
          <a:xfrm>
            <a:off x="11295769" y="6106218"/>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525" name="Google Shape;525;p77"/>
          <p:cNvSpPr/>
          <p:nvPr/>
        </p:nvSpPr>
        <p:spPr>
          <a:xfrm>
            <a:off x="11295769" y="870951"/>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526" name="Google Shape;526;p77"/>
          <p:cNvSpPr/>
          <p:nvPr/>
        </p:nvSpPr>
        <p:spPr>
          <a:xfrm>
            <a:off x="11295769" y="261603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527" name="Google Shape;527;p77"/>
          <p:cNvSpPr/>
          <p:nvPr/>
        </p:nvSpPr>
        <p:spPr>
          <a:xfrm>
            <a:off x="7990959" y="610917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528" name="Google Shape;528;p77"/>
          <p:cNvSpPr/>
          <p:nvPr/>
        </p:nvSpPr>
        <p:spPr>
          <a:xfrm>
            <a:off x="1385336" y="2614909"/>
            <a:ext cx="4615506" cy="1395127"/>
          </a:xfrm>
          <a:prstGeom prst="rect">
            <a:avLst/>
          </a:prstGeom>
          <a:solidFill>
            <a:schemeClr val="l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529" name="Google Shape;529;p77"/>
          <p:cNvSpPr txBox="1"/>
          <p:nvPr>
            <p:ph idx="2" type="title"/>
          </p:nvPr>
        </p:nvSpPr>
        <p:spPr>
          <a:xfrm>
            <a:off x="1385336" y="2752993"/>
            <a:ext cx="4623813" cy="69854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lt1"/>
              </a:buClr>
              <a:buSzPts val="2800"/>
              <a:buNone/>
              <a:defRPr>
                <a:solidFill>
                  <a:schemeClr val="lt1"/>
                </a:solidFill>
              </a:defRPr>
            </a:lvl1pPr>
            <a:lvl2pPr lvl="1" algn="ctr">
              <a:lnSpc>
                <a:spcPct val="100000"/>
              </a:lnSpc>
              <a:spcBef>
                <a:spcPts val="0"/>
              </a:spcBef>
              <a:spcAft>
                <a:spcPts val="0"/>
              </a:spcAft>
              <a:buSzPts val="12000"/>
              <a:buNone/>
              <a:defRPr sz="18458"/>
            </a:lvl2pPr>
            <a:lvl3pPr lvl="2" algn="ctr">
              <a:lnSpc>
                <a:spcPct val="100000"/>
              </a:lnSpc>
              <a:spcBef>
                <a:spcPts val="0"/>
              </a:spcBef>
              <a:spcAft>
                <a:spcPts val="0"/>
              </a:spcAft>
              <a:buSzPts val="12000"/>
              <a:buNone/>
              <a:defRPr sz="18458"/>
            </a:lvl3pPr>
            <a:lvl4pPr lvl="3" algn="ctr">
              <a:lnSpc>
                <a:spcPct val="100000"/>
              </a:lnSpc>
              <a:spcBef>
                <a:spcPts val="0"/>
              </a:spcBef>
              <a:spcAft>
                <a:spcPts val="0"/>
              </a:spcAft>
              <a:buSzPts val="12000"/>
              <a:buNone/>
              <a:defRPr sz="18458"/>
            </a:lvl4pPr>
            <a:lvl5pPr lvl="4" algn="ctr">
              <a:lnSpc>
                <a:spcPct val="100000"/>
              </a:lnSpc>
              <a:spcBef>
                <a:spcPts val="0"/>
              </a:spcBef>
              <a:spcAft>
                <a:spcPts val="0"/>
              </a:spcAft>
              <a:buSzPts val="12000"/>
              <a:buNone/>
              <a:defRPr sz="18458"/>
            </a:lvl5pPr>
            <a:lvl6pPr lvl="5" algn="ctr">
              <a:lnSpc>
                <a:spcPct val="100000"/>
              </a:lnSpc>
              <a:spcBef>
                <a:spcPts val="0"/>
              </a:spcBef>
              <a:spcAft>
                <a:spcPts val="0"/>
              </a:spcAft>
              <a:buSzPts val="12000"/>
              <a:buNone/>
              <a:defRPr sz="18458"/>
            </a:lvl6pPr>
            <a:lvl7pPr lvl="6" algn="ctr">
              <a:lnSpc>
                <a:spcPct val="100000"/>
              </a:lnSpc>
              <a:spcBef>
                <a:spcPts val="0"/>
              </a:spcBef>
              <a:spcAft>
                <a:spcPts val="0"/>
              </a:spcAft>
              <a:buSzPts val="12000"/>
              <a:buNone/>
              <a:defRPr sz="18458"/>
            </a:lvl7pPr>
            <a:lvl8pPr lvl="7" algn="ctr">
              <a:lnSpc>
                <a:spcPct val="100000"/>
              </a:lnSpc>
              <a:spcBef>
                <a:spcPts val="0"/>
              </a:spcBef>
              <a:spcAft>
                <a:spcPts val="0"/>
              </a:spcAft>
              <a:buSzPts val="12000"/>
              <a:buNone/>
              <a:defRPr sz="18458"/>
            </a:lvl8pPr>
            <a:lvl9pPr lvl="8" algn="ctr">
              <a:lnSpc>
                <a:spcPct val="100000"/>
              </a:lnSpc>
              <a:spcBef>
                <a:spcPts val="0"/>
              </a:spcBef>
              <a:spcAft>
                <a:spcPts val="0"/>
              </a:spcAft>
              <a:buSzPts val="12000"/>
              <a:buNone/>
              <a:defRPr sz="18458"/>
            </a:lvl9pPr>
          </a:lstStyle>
          <a:p/>
        </p:txBody>
      </p:sp>
      <p:sp>
        <p:nvSpPr>
          <p:cNvPr id="530" name="Google Shape;530;p77"/>
          <p:cNvSpPr txBox="1"/>
          <p:nvPr>
            <p:ph idx="3" type="subTitle"/>
          </p:nvPr>
        </p:nvSpPr>
        <p:spPr>
          <a:xfrm>
            <a:off x="1385336" y="3523901"/>
            <a:ext cx="4623813" cy="348050"/>
          </a:xfrm>
          <a:prstGeom prst="rect">
            <a:avLst/>
          </a:prstGeom>
          <a:noFill/>
          <a:ln>
            <a:noFill/>
          </a:ln>
        </p:spPr>
        <p:txBody>
          <a:bodyPr anchorCtr="0" anchor="t" bIns="91425" lIns="91425" spcFirstLastPara="1" rIns="91425" wrap="square" tIns="91425">
            <a:noAutofit/>
          </a:bodyPr>
          <a:lstStyle>
            <a:lvl1pPr lvl="0" algn="ctr">
              <a:lnSpc>
                <a:spcPct val="115000"/>
              </a:lnSpc>
              <a:spcBef>
                <a:spcPts val="0"/>
              </a:spcBef>
              <a:spcAft>
                <a:spcPts val="0"/>
              </a:spcAft>
              <a:buSzPts val="2000"/>
              <a:buNone/>
              <a:defRPr sz="2153">
                <a:solidFill>
                  <a:schemeClr val="lt1"/>
                </a:solidFill>
              </a:defRPr>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531" name="Google Shape;531;p77"/>
          <p:cNvSpPr/>
          <p:nvPr/>
        </p:nvSpPr>
        <p:spPr>
          <a:xfrm>
            <a:off x="1385336" y="4361848"/>
            <a:ext cx="4615506" cy="1395127"/>
          </a:xfrm>
          <a:prstGeom prst="rect">
            <a:avLst/>
          </a:prstGeom>
          <a:solidFill>
            <a:schemeClr val="l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532" name="Google Shape;532;p77"/>
          <p:cNvSpPr txBox="1"/>
          <p:nvPr>
            <p:ph idx="4" type="title"/>
          </p:nvPr>
        </p:nvSpPr>
        <p:spPr>
          <a:xfrm>
            <a:off x="1385336" y="4499933"/>
            <a:ext cx="4623813" cy="69854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lt1"/>
              </a:buClr>
              <a:buSzPts val="2800"/>
              <a:buNone/>
              <a:defRPr>
                <a:solidFill>
                  <a:schemeClr val="lt1"/>
                </a:solidFill>
              </a:defRPr>
            </a:lvl1pPr>
            <a:lvl2pPr lvl="1" algn="ctr">
              <a:lnSpc>
                <a:spcPct val="100000"/>
              </a:lnSpc>
              <a:spcBef>
                <a:spcPts val="0"/>
              </a:spcBef>
              <a:spcAft>
                <a:spcPts val="0"/>
              </a:spcAft>
              <a:buSzPts val="12000"/>
              <a:buNone/>
              <a:defRPr sz="18458"/>
            </a:lvl2pPr>
            <a:lvl3pPr lvl="2" algn="ctr">
              <a:lnSpc>
                <a:spcPct val="100000"/>
              </a:lnSpc>
              <a:spcBef>
                <a:spcPts val="0"/>
              </a:spcBef>
              <a:spcAft>
                <a:spcPts val="0"/>
              </a:spcAft>
              <a:buSzPts val="12000"/>
              <a:buNone/>
              <a:defRPr sz="18458"/>
            </a:lvl3pPr>
            <a:lvl4pPr lvl="3" algn="ctr">
              <a:lnSpc>
                <a:spcPct val="100000"/>
              </a:lnSpc>
              <a:spcBef>
                <a:spcPts val="0"/>
              </a:spcBef>
              <a:spcAft>
                <a:spcPts val="0"/>
              </a:spcAft>
              <a:buSzPts val="12000"/>
              <a:buNone/>
              <a:defRPr sz="18458"/>
            </a:lvl4pPr>
            <a:lvl5pPr lvl="4" algn="ctr">
              <a:lnSpc>
                <a:spcPct val="100000"/>
              </a:lnSpc>
              <a:spcBef>
                <a:spcPts val="0"/>
              </a:spcBef>
              <a:spcAft>
                <a:spcPts val="0"/>
              </a:spcAft>
              <a:buSzPts val="12000"/>
              <a:buNone/>
              <a:defRPr sz="18458"/>
            </a:lvl5pPr>
            <a:lvl6pPr lvl="5" algn="ctr">
              <a:lnSpc>
                <a:spcPct val="100000"/>
              </a:lnSpc>
              <a:spcBef>
                <a:spcPts val="0"/>
              </a:spcBef>
              <a:spcAft>
                <a:spcPts val="0"/>
              </a:spcAft>
              <a:buSzPts val="12000"/>
              <a:buNone/>
              <a:defRPr sz="18458"/>
            </a:lvl6pPr>
            <a:lvl7pPr lvl="6" algn="ctr">
              <a:lnSpc>
                <a:spcPct val="100000"/>
              </a:lnSpc>
              <a:spcBef>
                <a:spcPts val="0"/>
              </a:spcBef>
              <a:spcAft>
                <a:spcPts val="0"/>
              </a:spcAft>
              <a:buSzPts val="12000"/>
              <a:buNone/>
              <a:defRPr sz="18458"/>
            </a:lvl7pPr>
            <a:lvl8pPr lvl="7" algn="ctr">
              <a:lnSpc>
                <a:spcPct val="100000"/>
              </a:lnSpc>
              <a:spcBef>
                <a:spcPts val="0"/>
              </a:spcBef>
              <a:spcAft>
                <a:spcPts val="0"/>
              </a:spcAft>
              <a:buSzPts val="12000"/>
              <a:buNone/>
              <a:defRPr sz="18458"/>
            </a:lvl8pPr>
            <a:lvl9pPr lvl="8" algn="ctr">
              <a:lnSpc>
                <a:spcPct val="100000"/>
              </a:lnSpc>
              <a:spcBef>
                <a:spcPts val="0"/>
              </a:spcBef>
              <a:spcAft>
                <a:spcPts val="0"/>
              </a:spcAft>
              <a:buSzPts val="12000"/>
              <a:buNone/>
              <a:defRPr sz="18458"/>
            </a:lvl9pPr>
          </a:lstStyle>
          <a:p/>
        </p:txBody>
      </p:sp>
      <p:sp>
        <p:nvSpPr>
          <p:cNvPr id="533" name="Google Shape;533;p77"/>
          <p:cNvSpPr txBox="1"/>
          <p:nvPr>
            <p:ph idx="5" type="subTitle"/>
          </p:nvPr>
        </p:nvSpPr>
        <p:spPr>
          <a:xfrm>
            <a:off x="1385336" y="5270841"/>
            <a:ext cx="4623813" cy="348050"/>
          </a:xfrm>
          <a:prstGeom prst="rect">
            <a:avLst/>
          </a:prstGeom>
          <a:noFill/>
          <a:ln>
            <a:noFill/>
          </a:ln>
        </p:spPr>
        <p:txBody>
          <a:bodyPr anchorCtr="0" anchor="ctr" bIns="91425" lIns="91425" spcFirstLastPara="1" rIns="91425" wrap="square" tIns="91425">
            <a:noAutofit/>
          </a:bodyPr>
          <a:lstStyle>
            <a:lvl1pPr lvl="0" algn="ctr">
              <a:lnSpc>
                <a:spcPct val="115000"/>
              </a:lnSpc>
              <a:spcBef>
                <a:spcPts val="0"/>
              </a:spcBef>
              <a:spcAft>
                <a:spcPts val="0"/>
              </a:spcAft>
              <a:buSzPts val="2000"/>
              <a:buNone/>
              <a:defRPr sz="2153">
                <a:solidFill>
                  <a:schemeClr val="lt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534" name="Google Shape;534;p77"/>
          <p:cNvSpPr/>
          <p:nvPr/>
        </p:nvSpPr>
        <p:spPr>
          <a:xfrm>
            <a:off x="6338630" y="6106218"/>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535" name="Google Shape;535;p77"/>
          <p:cNvSpPr/>
          <p:nvPr/>
        </p:nvSpPr>
        <p:spPr>
          <a:xfrm>
            <a:off x="7993035" y="4361841"/>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2">
  <p:cSld name="CUSTOM_8">
    <p:spTree>
      <p:nvGrpSpPr>
        <p:cNvPr id="536" name="Shape 536"/>
        <p:cNvGrpSpPr/>
        <p:nvPr/>
      </p:nvGrpSpPr>
      <p:grpSpPr>
        <a:xfrm>
          <a:off x="0" y="0"/>
          <a:ext cx="0" cy="0"/>
          <a:chOff x="0" y="0"/>
          <a:chExt cx="0" cy="0"/>
        </a:xfrm>
      </p:grpSpPr>
      <p:sp>
        <p:nvSpPr>
          <p:cNvPr id="537" name="Google Shape;537;p78"/>
          <p:cNvSpPr txBox="1"/>
          <p:nvPr>
            <p:ph type="title"/>
          </p:nvPr>
        </p:nvSpPr>
        <p:spPr>
          <a:xfrm>
            <a:off x="1381183" y="867968"/>
            <a:ext cx="6276295"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538" name="Google Shape;538;p78"/>
          <p:cNvSpPr txBox="1"/>
          <p:nvPr>
            <p:ph idx="1" type="subTitle"/>
          </p:nvPr>
        </p:nvSpPr>
        <p:spPr>
          <a:xfrm>
            <a:off x="4686148" y="5038267"/>
            <a:ext cx="2956564" cy="1397568"/>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539" name="Google Shape;539;p78"/>
          <p:cNvSpPr txBox="1"/>
          <p:nvPr>
            <p:ph idx="2" type="subTitle"/>
          </p:nvPr>
        </p:nvSpPr>
        <p:spPr>
          <a:xfrm>
            <a:off x="1395950" y="5037404"/>
            <a:ext cx="2956564" cy="1397080"/>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540" name="Google Shape;540;p78"/>
          <p:cNvSpPr/>
          <p:nvPr/>
        </p:nvSpPr>
        <p:spPr>
          <a:xfrm>
            <a:off x="9643595" y="86794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541" name="Google Shape;541;p78"/>
          <p:cNvSpPr/>
          <p:nvPr/>
        </p:nvSpPr>
        <p:spPr>
          <a:xfrm>
            <a:off x="11295769" y="4361109"/>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542" name="Google Shape;542;p78"/>
          <p:cNvSpPr/>
          <p:nvPr/>
        </p:nvSpPr>
        <p:spPr>
          <a:xfrm>
            <a:off x="11295769" y="2616033"/>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543" name="Google Shape;543;p78"/>
          <p:cNvSpPr/>
          <p:nvPr/>
        </p:nvSpPr>
        <p:spPr>
          <a:xfrm>
            <a:off x="9643364" y="261453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544" name="Google Shape;544;p78"/>
          <p:cNvSpPr/>
          <p:nvPr/>
        </p:nvSpPr>
        <p:spPr>
          <a:xfrm>
            <a:off x="9643595"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545" name="Google Shape;545;p78"/>
          <p:cNvSpPr txBox="1"/>
          <p:nvPr>
            <p:ph idx="3" type="subTitle"/>
          </p:nvPr>
        </p:nvSpPr>
        <p:spPr>
          <a:xfrm>
            <a:off x="4686148" y="4164522"/>
            <a:ext cx="2956564" cy="720995"/>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546" name="Google Shape;546;p78"/>
          <p:cNvSpPr txBox="1"/>
          <p:nvPr>
            <p:ph idx="4" type="subTitle"/>
          </p:nvPr>
        </p:nvSpPr>
        <p:spPr>
          <a:xfrm>
            <a:off x="1395950" y="4164076"/>
            <a:ext cx="2956564" cy="720995"/>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547" name="Google Shape;547;p78"/>
          <p:cNvSpPr txBox="1"/>
          <p:nvPr>
            <p:ph idx="5" type="subTitle"/>
          </p:nvPr>
        </p:nvSpPr>
        <p:spPr>
          <a:xfrm>
            <a:off x="4686148" y="3289630"/>
            <a:ext cx="2956564" cy="721483"/>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548" name="Google Shape;548;p78"/>
          <p:cNvSpPr txBox="1"/>
          <p:nvPr>
            <p:ph idx="6" type="subTitle"/>
          </p:nvPr>
        </p:nvSpPr>
        <p:spPr>
          <a:xfrm>
            <a:off x="1395950" y="3290260"/>
            <a:ext cx="2956564" cy="721483"/>
          </a:xfrm>
          <a:prstGeom prst="rect">
            <a:avLst/>
          </a:prstGeom>
          <a:noFill/>
          <a:ln>
            <a:noFill/>
          </a:ln>
        </p:spPr>
        <p:txBody>
          <a:bodyPr anchorCtr="0" anchor="ctr" bIns="91425" lIns="91425" spcFirstLastPara="1" rIns="91425" wrap="square" tIns="91425">
            <a:noAutofit/>
          </a:bodyPr>
          <a:lstStyle>
            <a:lvl1pPr lvl="0" algn="l">
              <a:lnSpc>
                <a:spcPct val="115000"/>
              </a:lnSpc>
              <a:spcBef>
                <a:spcPts val="0"/>
              </a:spcBef>
              <a:spcAft>
                <a:spcPts val="0"/>
              </a:spcAft>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ly Title 3">
  <p:cSld name="CUSTOM_5">
    <p:spTree>
      <p:nvGrpSpPr>
        <p:cNvPr id="549" name="Shape 549"/>
        <p:cNvGrpSpPr/>
        <p:nvPr/>
      </p:nvGrpSpPr>
      <p:grpSpPr>
        <a:xfrm>
          <a:off x="0" y="0"/>
          <a:ext cx="0" cy="0"/>
          <a:chOff x="0" y="0"/>
          <a:chExt cx="0" cy="0"/>
        </a:xfrm>
      </p:grpSpPr>
      <p:sp>
        <p:nvSpPr>
          <p:cNvPr id="550" name="Google Shape;550;p79"/>
          <p:cNvSpPr txBox="1"/>
          <p:nvPr>
            <p:ph type="title"/>
          </p:nvPr>
        </p:nvSpPr>
        <p:spPr>
          <a:xfrm>
            <a:off x="1381183" y="867846"/>
            <a:ext cx="4623813"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800"/>
              <a:buNone/>
              <a:defRPr>
                <a:solidFill>
                  <a:schemeClr val="lt1"/>
                </a:solidFil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cription">
  <p:cSld name="CUSTOM_11">
    <p:spTree>
      <p:nvGrpSpPr>
        <p:cNvPr id="551" name="Shape 551"/>
        <p:cNvGrpSpPr/>
        <p:nvPr/>
      </p:nvGrpSpPr>
      <p:grpSpPr>
        <a:xfrm>
          <a:off x="0" y="0"/>
          <a:ext cx="0" cy="0"/>
          <a:chOff x="0" y="0"/>
          <a:chExt cx="0" cy="0"/>
        </a:xfrm>
      </p:grpSpPr>
      <p:sp>
        <p:nvSpPr>
          <p:cNvPr id="552" name="Google Shape;552;p80"/>
          <p:cNvSpPr txBox="1"/>
          <p:nvPr>
            <p:ph type="title"/>
          </p:nvPr>
        </p:nvSpPr>
        <p:spPr>
          <a:xfrm>
            <a:off x="1381183" y="867968"/>
            <a:ext cx="4623813"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400"/>
              <a:buNone/>
              <a:defRPr>
                <a:solidFill>
                  <a:schemeClr val="lt1"/>
                </a:solidFill>
              </a:defRPr>
            </a:lvl1pPr>
            <a:lvl2pPr lvl="1" algn="l">
              <a:lnSpc>
                <a:spcPct val="100000"/>
              </a:lnSpc>
              <a:spcBef>
                <a:spcPts val="0"/>
              </a:spcBef>
              <a:spcAft>
                <a:spcPts val="0"/>
              </a:spcAft>
              <a:buSzPts val="2400"/>
              <a:buNone/>
              <a:defRPr sz="3691"/>
            </a:lvl2pPr>
            <a:lvl3pPr lvl="2" algn="l">
              <a:lnSpc>
                <a:spcPct val="100000"/>
              </a:lnSpc>
              <a:spcBef>
                <a:spcPts val="0"/>
              </a:spcBef>
              <a:spcAft>
                <a:spcPts val="0"/>
              </a:spcAft>
              <a:buSzPts val="2400"/>
              <a:buNone/>
              <a:defRPr sz="3691"/>
            </a:lvl3pPr>
            <a:lvl4pPr lvl="3" algn="l">
              <a:lnSpc>
                <a:spcPct val="100000"/>
              </a:lnSpc>
              <a:spcBef>
                <a:spcPts val="0"/>
              </a:spcBef>
              <a:spcAft>
                <a:spcPts val="0"/>
              </a:spcAft>
              <a:buSzPts val="2400"/>
              <a:buNone/>
              <a:defRPr sz="3691"/>
            </a:lvl4pPr>
            <a:lvl5pPr lvl="4" algn="l">
              <a:lnSpc>
                <a:spcPct val="100000"/>
              </a:lnSpc>
              <a:spcBef>
                <a:spcPts val="0"/>
              </a:spcBef>
              <a:spcAft>
                <a:spcPts val="0"/>
              </a:spcAft>
              <a:buSzPts val="2400"/>
              <a:buNone/>
              <a:defRPr sz="3691"/>
            </a:lvl5pPr>
            <a:lvl6pPr lvl="5" algn="l">
              <a:lnSpc>
                <a:spcPct val="100000"/>
              </a:lnSpc>
              <a:spcBef>
                <a:spcPts val="0"/>
              </a:spcBef>
              <a:spcAft>
                <a:spcPts val="0"/>
              </a:spcAft>
              <a:buSzPts val="2400"/>
              <a:buNone/>
              <a:defRPr sz="3691"/>
            </a:lvl6pPr>
            <a:lvl7pPr lvl="6" algn="l">
              <a:lnSpc>
                <a:spcPct val="100000"/>
              </a:lnSpc>
              <a:spcBef>
                <a:spcPts val="0"/>
              </a:spcBef>
              <a:spcAft>
                <a:spcPts val="0"/>
              </a:spcAft>
              <a:buSzPts val="2400"/>
              <a:buNone/>
              <a:defRPr sz="3691"/>
            </a:lvl7pPr>
            <a:lvl8pPr lvl="7" algn="l">
              <a:lnSpc>
                <a:spcPct val="100000"/>
              </a:lnSpc>
              <a:spcBef>
                <a:spcPts val="0"/>
              </a:spcBef>
              <a:spcAft>
                <a:spcPts val="0"/>
              </a:spcAft>
              <a:buSzPts val="2400"/>
              <a:buNone/>
              <a:defRPr sz="3691"/>
            </a:lvl8pPr>
            <a:lvl9pPr lvl="8" algn="l">
              <a:lnSpc>
                <a:spcPct val="100000"/>
              </a:lnSpc>
              <a:spcBef>
                <a:spcPts val="0"/>
              </a:spcBef>
              <a:spcAft>
                <a:spcPts val="0"/>
              </a:spcAft>
              <a:buSzPts val="2400"/>
              <a:buNone/>
              <a:defRPr sz="3691"/>
            </a:lvl9pPr>
          </a:lstStyle>
          <a:p/>
        </p:txBody>
      </p:sp>
      <p:sp>
        <p:nvSpPr>
          <p:cNvPr id="553" name="Google Shape;553;p80"/>
          <p:cNvSpPr txBox="1"/>
          <p:nvPr>
            <p:ph idx="1" type="subTitle"/>
          </p:nvPr>
        </p:nvSpPr>
        <p:spPr>
          <a:xfrm>
            <a:off x="1381183" y="4011154"/>
            <a:ext cx="3304965" cy="3490259"/>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554" name="Google Shape;554;p80"/>
          <p:cNvSpPr/>
          <p:nvPr/>
        </p:nvSpPr>
        <p:spPr>
          <a:xfrm>
            <a:off x="11296174" y="2614528"/>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555" name="Google Shape;555;p80"/>
          <p:cNvSpPr/>
          <p:nvPr/>
        </p:nvSpPr>
        <p:spPr>
          <a:xfrm>
            <a:off x="9643595" y="867928"/>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556" name="Google Shape;556;p80"/>
          <p:cNvSpPr/>
          <p:nvPr/>
        </p:nvSpPr>
        <p:spPr>
          <a:xfrm>
            <a:off x="11296192" y="436112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557" name="Google Shape;557;p80"/>
          <p:cNvSpPr/>
          <p:nvPr/>
        </p:nvSpPr>
        <p:spPr>
          <a:xfrm>
            <a:off x="6338630" y="6109174"/>
            <a:ext cx="1318848" cy="1381459"/>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2">
    <p:spTree>
      <p:nvGrpSpPr>
        <p:cNvPr id="558" name="Shape 558"/>
        <p:cNvGrpSpPr/>
        <p:nvPr/>
      </p:nvGrpSpPr>
      <p:grpSpPr>
        <a:xfrm>
          <a:off x="0" y="0"/>
          <a:ext cx="0" cy="0"/>
          <a:chOff x="0" y="0"/>
          <a:chExt cx="0" cy="0"/>
        </a:xfrm>
      </p:grpSpPr>
      <p:sp>
        <p:nvSpPr>
          <p:cNvPr id="559" name="Google Shape;559;p81"/>
          <p:cNvSpPr txBox="1"/>
          <p:nvPr>
            <p:ph type="ctrTitle"/>
          </p:nvPr>
        </p:nvSpPr>
        <p:spPr>
          <a:xfrm>
            <a:off x="6338630" y="867968"/>
            <a:ext cx="2973176" cy="1395127"/>
          </a:xfrm>
          <a:prstGeom prst="rect">
            <a:avLst/>
          </a:prstGeom>
          <a:solidFill>
            <a:schemeClr val="dk1"/>
          </a:solid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5200"/>
              <a:buNone/>
              <a:defRPr sz="5384">
                <a:solidFill>
                  <a:schemeClr val="lt1"/>
                </a:solidFill>
              </a:defRPr>
            </a:lvl1pPr>
            <a:lvl2pPr lvl="1" algn="ctr">
              <a:lnSpc>
                <a:spcPct val="100000"/>
              </a:lnSpc>
              <a:spcBef>
                <a:spcPts val="0"/>
              </a:spcBef>
              <a:spcAft>
                <a:spcPts val="0"/>
              </a:spcAft>
              <a:buSzPts val="5200"/>
              <a:buNone/>
              <a:defRPr sz="7999"/>
            </a:lvl2pPr>
            <a:lvl3pPr lvl="2" algn="ctr">
              <a:lnSpc>
                <a:spcPct val="100000"/>
              </a:lnSpc>
              <a:spcBef>
                <a:spcPts val="0"/>
              </a:spcBef>
              <a:spcAft>
                <a:spcPts val="0"/>
              </a:spcAft>
              <a:buSzPts val="5200"/>
              <a:buNone/>
              <a:defRPr sz="7999"/>
            </a:lvl3pPr>
            <a:lvl4pPr lvl="3" algn="ctr">
              <a:lnSpc>
                <a:spcPct val="100000"/>
              </a:lnSpc>
              <a:spcBef>
                <a:spcPts val="0"/>
              </a:spcBef>
              <a:spcAft>
                <a:spcPts val="0"/>
              </a:spcAft>
              <a:buSzPts val="5200"/>
              <a:buNone/>
              <a:defRPr sz="7999"/>
            </a:lvl4pPr>
            <a:lvl5pPr lvl="4" algn="ctr">
              <a:lnSpc>
                <a:spcPct val="100000"/>
              </a:lnSpc>
              <a:spcBef>
                <a:spcPts val="0"/>
              </a:spcBef>
              <a:spcAft>
                <a:spcPts val="0"/>
              </a:spcAft>
              <a:buSzPts val="5200"/>
              <a:buNone/>
              <a:defRPr sz="7999"/>
            </a:lvl5pPr>
            <a:lvl6pPr lvl="5" algn="ctr">
              <a:lnSpc>
                <a:spcPct val="100000"/>
              </a:lnSpc>
              <a:spcBef>
                <a:spcPts val="0"/>
              </a:spcBef>
              <a:spcAft>
                <a:spcPts val="0"/>
              </a:spcAft>
              <a:buSzPts val="5200"/>
              <a:buNone/>
              <a:defRPr sz="7999"/>
            </a:lvl6pPr>
            <a:lvl7pPr lvl="6" algn="ctr">
              <a:lnSpc>
                <a:spcPct val="100000"/>
              </a:lnSpc>
              <a:spcBef>
                <a:spcPts val="0"/>
              </a:spcBef>
              <a:spcAft>
                <a:spcPts val="0"/>
              </a:spcAft>
              <a:buSzPts val="5200"/>
              <a:buNone/>
              <a:defRPr sz="7999"/>
            </a:lvl7pPr>
            <a:lvl8pPr lvl="7" algn="ctr">
              <a:lnSpc>
                <a:spcPct val="100000"/>
              </a:lnSpc>
              <a:spcBef>
                <a:spcPts val="0"/>
              </a:spcBef>
              <a:spcAft>
                <a:spcPts val="0"/>
              </a:spcAft>
              <a:buSzPts val="5200"/>
              <a:buNone/>
              <a:defRPr sz="7999"/>
            </a:lvl8pPr>
            <a:lvl9pPr lvl="8" algn="ctr">
              <a:lnSpc>
                <a:spcPct val="100000"/>
              </a:lnSpc>
              <a:spcBef>
                <a:spcPts val="0"/>
              </a:spcBef>
              <a:spcAft>
                <a:spcPts val="0"/>
              </a:spcAft>
              <a:buSzPts val="5200"/>
              <a:buNone/>
              <a:defRPr sz="7999"/>
            </a:lvl9pPr>
          </a:lstStyle>
          <a:p/>
        </p:txBody>
      </p:sp>
      <p:sp>
        <p:nvSpPr>
          <p:cNvPr id="560" name="Google Shape;560;p81"/>
          <p:cNvSpPr txBox="1"/>
          <p:nvPr>
            <p:ph idx="1" type="subTitle"/>
          </p:nvPr>
        </p:nvSpPr>
        <p:spPr>
          <a:xfrm>
            <a:off x="6373163" y="2523106"/>
            <a:ext cx="4658883" cy="1578183"/>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ctr">
              <a:lnSpc>
                <a:spcPct val="100000"/>
              </a:lnSpc>
              <a:spcBef>
                <a:spcPts val="0"/>
              </a:spcBef>
              <a:spcAft>
                <a:spcPts val="0"/>
              </a:spcAft>
              <a:buSzPts val="2000"/>
              <a:buNone/>
              <a:defRPr sz="3076"/>
            </a:lvl2pPr>
            <a:lvl3pPr lvl="2" algn="ctr">
              <a:lnSpc>
                <a:spcPct val="100000"/>
              </a:lnSpc>
              <a:spcBef>
                <a:spcPts val="0"/>
              </a:spcBef>
              <a:spcAft>
                <a:spcPts val="0"/>
              </a:spcAft>
              <a:buSzPts val="2000"/>
              <a:buNone/>
              <a:defRPr sz="3076"/>
            </a:lvl3pPr>
            <a:lvl4pPr lvl="3" algn="ctr">
              <a:lnSpc>
                <a:spcPct val="100000"/>
              </a:lnSpc>
              <a:spcBef>
                <a:spcPts val="0"/>
              </a:spcBef>
              <a:spcAft>
                <a:spcPts val="0"/>
              </a:spcAft>
              <a:buSzPts val="2000"/>
              <a:buNone/>
              <a:defRPr sz="3076"/>
            </a:lvl4pPr>
            <a:lvl5pPr lvl="4" algn="ctr">
              <a:lnSpc>
                <a:spcPct val="100000"/>
              </a:lnSpc>
              <a:spcBef>
                <a:spcPts val="0"/>
              </a:spcBef>
              <a:spcAft>
                <a:spcPts val="0"/>
              </a:spcAft>
              <a:buSzPts val="2000"/>
              <a:buNone/>
              <a:defRPr sz="3076"/>
            </a:lvl5pPr>
            <a:lvl6pPr lvl="5" algn="ctr">
              <a:lnSpc>
                <a:spcPct val="100000"/>
              </a:lnSpc>
              <a:spcBef>
                <a:spcPts val="0"/>
              </a:spcBef>
              <a:spcAft>
                <a:spcPts val="0"/>
              </a:spcAft>
              <a:buSzPts val="2000"/>
              <a:buNone/>
              <a:defRPr sz="3076"/>
            </a:lvl6pPr>
            <a:lvl7pPr lvl="6" algn="ctr">
              <a:lnSpc>
                <a:spcPct val="100000"/>
              </a:lnSpc>
              <a:spcBef>
                <a:spcPts val="0"/>
              </a:spcBef>
              <a:spcAft>
                <a:spcPts val="0"/>
              </a:spcAft>
              <a:buSzPts val="2000"/>
              <a:buNone/>
              <a:defRPr sz="3076"/>
            </a:lvl7pPr>
            <a:lvl8pPr lvl="7" algn="ctr">
              <a:lnSpc>
                <a:spcPct val="100000"/>
              </a:lnSpc>
              <a:spcBef>
                <a:spcPts val="0"/>
              </a:spcBef>
              <a:spcAft>
                <a:spcPts val="0"/>
              </a:spcAft>
              <a:buSzPts val="2000"/>
              <a:buNone/>
              <a:defRPr sz="3076"/>
            </a:lvl8pPr>
            <a:lvl9pPr lvl="8" algn="ctr">
              <a:lnSpc>
                <a:spcPct val="100000"/>
              </a:lnSpc>
              <a:spcBef>
                <a:spcPts val="0"/>
              </a:spcBef>
              <a:spcAft>
                <a:spcPts val="0"/>
              </a:spcAft>
              <a:buSzPts val="2000"/>
              <a:buNone/>
              <a:defRPr sz="3076"/>
            </a:lvl9pPr>
          </a:lstStyle>
          <a:p/>
        </p:txBody>
      </p:sp>
      <p:sp>
        <p:nvSpPr>
          <p:cNvPr id="561" name="Google Shape;561;p81"/>
          <p:cNvSpPr txBox="1"/>
          <p:nvPr/>
        </p:nvSpPr>
        <p:spPr>
          <a:xfrm>
            <a:off x="6390813" y="5881575"/>
            <a:ext cx="5657018" cy="1235015"/>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chemeClr val="dk2"/>
              </a:buClr>
              <a:buSzPts val="1845"/>
              <a:buFont typeface="Quicksand"/>
              <a:buNone/>
            </a:pPr>
            <a:r>
              <a:rPr lang="en-US" sz="1845">
                <a:solidFill>
                  <a:schemeClr val="dk2"/>
                </a:solidFill>
                <a:latin typeface="Quicksand"/>
                <a:ea typeface="Quicksand"/>
                <a:cs typeface="Quicksand"/>
                <a:sym typeface="Quicksand"/>
              </a:rPr>
              <a:t>CREDITS: This presentation template was created by </a:t>
            </a:r>
            <a:r>
              <a:rPr b="1" lang="en-US" sz="1845">
                <a:solidFill>
                  <a:schemeClr val="dk2"/>
                </a:solidFill>
                <a:uFill>
                  <a:noFill/>
                </a:uFill>
                <a:latin typeface="Quicksand"/>
                <a:ea typeface="Quicksand"/>
                <a:cs typeface="Quicksand"/>
                <a:sym typeface="Quicksand"/>
                <a:hlinkClick r:id="rId2">
                  <a:extLst>
                    <a:ext uri="{A12FA001-AC4F-418D-AE19-62706E023703}">
                      <ahyp:hlinkClr val="tx"/>
                    </a:ext>
                  </a:extLst>
                </a:hlinkClick>
              </a:rPr>
              <a:t>Slidesgo</a:t>
            </a:r>
            <a:r>
              <a:rPr lang="en-US" sz="1845">
                <a:solidFill>
                  <a:schemeClr val="dk2"/>
                </a:solidFill>
                <a:latin typeface="Quicksand"/>
                <a:ea typeface="Quicksand"/>
                <a:cs typeface="Quicksand"/>
                <a:sym typeface="Quicksand"/>
              </a:rPr>
              <a:t>, including icons by </a:t>
            </a:r>
            <a:r>
              <a:rPr b="1" lang="en-US" sz="1845">
                <a:solidFill>
                  <a:schemeClr val="dk2"/>
                </a:solidFill>
                <a:uFill>
                  <a:noFill/>
                </a:uFill>
                <a:latin typeface="Quicksand"/>
                <a:ea typeface="Quicksand"/>
                <a:cs typeface="Quicksand"/>
                <a:sym typeface="Quicksand"/>
                <a:hlinkClick r:id="rId3">
                  <a:extLst>
                    <a:ext uri="{A12FA001-AC4F-418D-AE19-62706E023703}">
                      <ahyp:hlinkClr val="tx"/>
                    </a:ext>
                  </a:extLst>
                </a:hlinkClick>
              </a:rPr>
              <a:t>Flaticon</a:t>
            </a:r>
            <a:r>
              <a:rPr lang="en-US" sz="1845">
                <a:solidFill>
                  <a:schemeClr val="dk2"/>
                </a:solidFill>
                <a:latin typeface="Quicksand"/>
                <a:ea typeface="Quicksand"/>
                <a:cs typeface="Quicksand"/>
                <a:sym typeface="Quicksand"/>
              </a:rPr>
              <a:t>, and infographics &amp; images by </a:t>
            </a:r>
            <a:r>
              <a:rPr b="1" lang="en-US" sz="1845">
                <a:solidFill>
                  <a:schemeClr val="dk2"/>
                </a:solidFill>
                <a:uFill>
                  <a:noFill/>
                </a:uFill>
                <a:latin typeface="Quicksand"/>
                <a:ea typeface="Quicksand"/>
                <a:cs typeface="Quicksand"/>
                <a:sym typeface="Quicksand"/>
                <a:hlinkClick r:id="rId4">
                  <a:extLst>
                    <a:ext uri="{A12FA001-AC4F-418D-AE19-62706E023703}">
                      <ahyp:hlinkClr val="tx"/>
                    </a:ext>
                  </a:extLst>
                </a:hlinkClick>
              </a:rPr>
              <a:t>Freepik</a:t>
            </a:r>
            <a:endParaRPr sz="1845">
              <a:solidFill>
                <a:schemeClr val="dk2"/>
              </a:solidFill>
              <a:latin typeface="Quicksand"/>
              <a:ea typeface="Quicksand"/>
              <a:cs typeface="Quicksand"/>
              <a:sym typeface="Quicksand"/>
            </a:endParaRPr>
          </a:p>
        </p:txBody>
      </p:sp>
      <p:sp>
        <p:nvSpPr>
          <p:cNvPr id="562" name="Google Shape;562;p81"/>
          <p:cNvSpPr/>
          <p:nvPr/>
        </p:nvSpPr>
        <p:spPr>
          <a:xfrm>
            <a:off x="4686148" y="86794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563" name="Google Shape;563;p81"/>
          <p:cNvSpPr/>
          <p:nvPr/>
        </p:nvSpPr>
        <p:spPr>
          <a:xfrm>
            <a:off x="3033665" y="2606332"/>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564" name="Google Shape;564;p81"/>
          <p:cNvSpPr/>
          <p:nvPr/>
        </p:nvSpPr>
        <p:spPr>
          <a:xfrm>
            <a:off x="1381183" y="867968"/>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565" name="Google Shape;565;p81"/>
          <p:cNvSpPr/>
          <p:nvPr/>
        </p:nvSpPr>
        <p:spPr>
          <a:xfrm>
            <a:off x="1381183"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566" name="Google Shape;566;p81"/>
          <p:cNvSpPr/>
          <p:nvPr/>
        </p:nvSpPr>
        <p:spPr>
          <a:xfrm>
            <a:off x="4686148" y="610917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567" name="Google Shape;567;p81"/>
          <p:cNvSpPr/>
          <p:nvPr/>
        </p:nvSpPr>
        <p:spPr>
          <a:xfrm>
            <a:off x="4686148" y="4361129"/>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568" name="Google Shape;568;p81"/>
          <p:cNvSpPr/>
          <p:nvPr/>
        </p:nvSpPr>
        <p:spPr>
          <a:xfrm>
            <a:off x="3033665" y="4361096"/>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569" name="Google Shape;569;p81"/>
          <p:cNvSpPr/>
          <p:nvPr/>
        </p:nvSpPr>
        <p:spPr>
          <a:xfrm>
            <a:off x="1381183" y="261462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
        <p:nvSpPr>
          <p:cNvPr id="570" name="Google Shape;570;p81"/>
          <p:cNvSpPr/>
          <p:nvPr/>
        </p:nvSpPr>
        <p:spPr>
          <a:xfrm>
            <a:off x="3033665" y="6109161"/>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spcBef>
                <a:spcPts val="0"/>
              </a:spcBef>
              <a:spcAft>
                <a:spcPts val="0"/>
              </a:spcAft>
              <a:buClr>
                <a:schemeClr val="dk1"/>
              </a:buClr>
              <a:buSzPts val="2153"/>
              <a:buFont typeface="Arial"/>
              <a:buNone/>
            </a:pPr>
            <a:r>
              <a:t/>
            </a:r>
            <a:endParaRPr sz="2153">
              <a:solidFill>
                <a:schemeClr val="dk1"/>
              </a:solidFill>
              <a:latin typeface="Arial"/>
              <a:ea typeface="Arial"/>
              <a:cs typeface="Arial"/>
              <a:sym typeface="Arial"/>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
  <p:cSld name="CUSTOM_12">
    <p:spTree>
      <p:nvGrpSpPr>
        <p:cNvPr id="571" name="Shape 571"/>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4" name="Shape 74"/>
        <p:cNvGrpSpPr/>
        <p:nvPr/>
      </p:nvGrpSpPr>
      <p:grpSpPr>
        <a:xfrm>
          <a:off x="0" y="0"/>
          <a:ext cx="0" cy="0"/>
          <a:chOff x="0" y="0"/>
          <a:chExt cx="0" cy="0"/>
        </a:xfrm>
      </p:grpSpPr>
      <p:sp>
        <p:nvSpPr>
          <p:cNvPr id="75" name="Google Shape;75;p47"/>
          <p:cNvSpPr txBox="1"/>
          <p:nvPr>
            <p:ph type="title"/>
          </p:nvPr>
        </p:nvSpPr>
        <p:spPr>
          <a:xfrm>
            <a:off x="6338630" y="867968"/>
            <a:ext cx="4623813" cy="3143186"/>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4800"/>
              <a:buNone/>
              <a:defRPr sz="5384">
                <a:solidFill>
                  <a:schemeClr val="lt1"/>
                </a:solidFill>
              </a:defRPr>
            </a:lvl1pPr>
            <a:lvl2pPr lvl="1" algn="l">
              <a:lnSpc>
                <a:spcPct val="100000"/>
              </a:lnSpc>
              <a:spcBef>
                <a:spcPts val="0"/>
              </a:spcBef>
              <a:spcAft>
                <a:spcPts val="0"/>
              </a:spcAft>
              <a:buSzPts val="4800"/>
              <a:buNone/>
              <a:defRPr sz="7383"/>
            </a:lvl2pPr>
            <a:lvl3pPr lvl="2" algn="l">
              <a:lnSpc>
                <a:spcPct val="100000"/>
              </a:lnSpc>
              <a:spcBef>
                <a:spcPts val="0"/>
              </a:spcBef>
              <a:spcAft>
                <a:spcPts val="0"/>
              </a:spcAft>
              <a:buSzPts val="4800"/>
              <a:buNone/>
              <a:defRPr sz="7383"/>
            </a:lvl3pPr>
            <a:lvl4pPr lvl="3" algn="l">
              <a:lnSpc>
                <a:spcPct val="100000"/>
              </a:lnSpc>
              <a:spcBef>
                <a:spcPts val="0"/>
              </a:spcBef>
              <a:spcAft>
                <a:spcPts val="0"/>
              </a:spcAft>
              <a:buSzPts val="4800"/>
              <a:buNone/>
              <a:defRPr sz="7383"/>
            </a:lvl4pPr>
            <a:lvl5pPr lvl="4" algn="l">
              <a:lnSpc>
                <a:spcPct val="100000"/>
              </a:lnSpc>
              <a:spcBef>
                <a:spcPts val="0"/>
              </a:spcBef>
              <a:spcAft>
                <a:spcPts val="0"/>
              </a:spcAft>
              <a:buSzPts val="4800"/>
              <a:buNone/>
              <a:defRPr sz="7383"/>
            </a:lvl5pPr>
            <a:lvl6pPr lvl="5" algn="l">
              <a:lnSpc>
                <a:spcPct val="100000"/>
              </a:lnSpc>
              <a:spcBef>
                <a:spcPts val="0"/>
              </a:spcBef>
              <a:spcAft>
                <a:spcPts val="0"/>
              </a:spcAft>
              <a:buSzPts val="4800"/>
              <a:buNone/>
              <a:defRPr sz="7383"/>
            </a:lvl6pPr>
            <a:lvl7pPr lvl="6" algn="l">
              <a:lnSpc>
                <a:spcPct val="100000"/>
              </a:lnSpc>
              <a:spcBef>
                <a:spcPts val="0"/>
              </a:spcBef>
              <a:spcAft>
                <a:spcPts val="0"/>
              </a:spcAft>
              <a:buSzPts val="4800"/>
              <a:buNone/>
              <a:defRPr sz="7383"/>
            </a:lvl7pPr>
            <a:lvl8pPr lvl="7" algn="l">
              <a:lnSpc>
                <a:spcPct val="100000"/>
              </a:lnSpc>
              <a:spcBef>
                <a:spcPts val="0"/>
              </a:spcBef>
              <a:spcAft>
                <a:spcPts val="0"/>
              </a:spcAft>
              <a:buSzPts val="4800"/>
              <a:buNone/>
              <a:defRPr sz="7383"/>
            </a:lvl8pPr>
            <a:lvl9pPr lvl="8" algn="l">
              <a:lnSpc>
                <a:spcPct val="100000"/>
              </a:lnSpc>
              <a:spcBef>
                <a:spcPts val="0"/>
              </a:spcBef>
              <a:spcAft>
                <a:spcPts val="0"/>
              </a:spcAft>
              <a:buSzPts val="4800"/>
              <a:buNone/>
              <a:defRPr sz="7383"/>
            </a:lvl9pPr>
          </a:lstStyle>
          <a:p/>
        </p:txBody>
      </p:sp>
      <p:sp>
        <p:nvSpPr>
          <p:cNvPr id="76" name="Google Shape;76;p47"/>
          <p:cNvSpPr/>
          <p:nvPr/>
        </p:nvSpPr>
        <p:spPr>
          <a:xfrm>
            <a:off x="6338612" y="436263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7" name="Google Shape;77;p47"/>
          <p:cNvSpPr/>
          <p:nvPr/>
        </p:nvSpPr>
        <p:spPr>
          <a:xfrm>
            <a:off x="9644576" y="4362634"/>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8" name="Google Shape;78;p47"/>
          <p:cNvSpPr/>
          <p:nvPr/>
        </p:nvSpPr>
        <p:spPr>
          <a:xfrm>
            <a:off x="7991094" y="436263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9" name="Google Shape;79;p47"/>
          <p:cNvSpPr/>
          <p:nvPr/>
        </p:nvSpPr>
        <p:spPr>
          <a:xfrm>
            <a:off x="4686129" y="4362634"/>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0" name="Google Shape;80;p47"/>
          <p:cNvSpPr/>
          <p:nvPr/>
        </p:nvSpPr>
        <p:spPr>
          <a:xfrm>
            <a:off x="3033647" y="261529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1" name="Google Shape;81;p47"/>
          <p:cNvSpPr/>
          <p:nvPr/>
        </p:nvSpPr>
        <p:spPr>
          <a:xfrm>
            <a:off x="3033647" y="610620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2" name="Google Shape;82;p47"/>
          <p:cNvSpPr/>
          <p:nvPr/>
        </p:nvSpPr>
        <p:spPr>
          <a:xfrm>
            <a:off x="6338612" y="6106205"/>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3" name="Google Shape;83;p47"/>
          <p:cNvSpPr/>
          <p:nvPr/>
        </p:nvSpPr>
        <p:spPr>
          <a:xfrm>
            <a:off x="7991094" y="6106205"/>
            <a:ext cx="1318848" cy="1395127"/>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4" name="Google Shape;84;p47"/>
          <p:cNvSpPr/>
          <p:nvPr/>
        </p:nvSpPr>
        <p:spPr>
          <a:xfrm>
            <a:off x="4686129" y="868720"/>
            <a:ext cx="1318848" cy="1395127"/>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5" name="Shape 85"/>
        <p:cNvGrpSpPr/>
        <p:nvPr/>
      </p:nvGrpSpPr>
      <p:grpSpPr>
        <a:xfrm>
          <a:off x="0" y="0"/>
          <a:ext cx="0" cy="0"/>
          <a:chOff x="0" y="0"/>
          <a:chExt cx="0" cy="0"/>
        </a:xfrm>
      </p:grpSpPr>
      <p:sp>
        <p:nvSpPr>
          <p:cNvPr id="86" name="Google Shape;86;p48"/>
          <p:cNvSpPr txBox="1"/>
          <p:nvPr>
            <p:ph type="title"/>
          </p:nvPr>
        </p:nvSpPr>
        <p:spPr>
          <a:xfrm>
            <a:off x="1381183" y="867968"/>
            <a:ext cx="4623813" cy="1395127"/>
          </a:xfrm>
          <a:prstGeom prst="rect">
            <a:avLst/>
          </a:prstGeom>
          <a:solidFill>
            <a:schemeClr val="lt2"/>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400"/>
              <a:buNone/>
              <a:defRPr>
                <a:solidFill>
                  <a:schemeClr val="lt1"/>
                </a:solidFill>
              </a:defRPr>
            </a:lvl1pPr>
            <a:lvl2pPr lvl="1" algn="l">
              <a:lnSpc>
                <a:spcPct val="100000"/>
              </a:lnSpc>
              <a:spcBef>
                <a:spcPts val="0"/>
              </a:spcBef>
              <a:spcAft>
                <a:spcPts val="0"/>
              </a:spcAft>
              <a:buSzPts val="2400"/>
              <a:buNone/>
              <a:defRPr sz="3691"/>
            </a:lvl2pPr>
            <a:lvl3pPr lvl="2" algn="l">
              <a:lnSpc>
                <a:spcPct val="100000"/>
              </a:lnSpc>
              <a:spcBef>
                <a:spcPts val="0"/>
              </a:spcBef>
              <a:spcAft>
                <a:spcPts val="0"/>
              </a:spcAft>
              <a:buSzPts val="2400"/>
              <a:buNone/>
              <a:defRPr sz="3691"/>
            </a:lvl3pPr>
            <a:lvl4pPr lvl="3" algn="l">
              <a:lnSpc>
                <a:spcPct val="100000"/>
              </a:lnSpc>
              <a:spcBef>
                <a:spcPts val="0"/>
              </a:spcBef>
              <a:spcAft>
                <a:spcPts val="0"/>
              </a:spcAft>
              <a:buSzPts val="2400"/>
              <a:buNone/>
              <a:defRPr sz="3691"/>
            </a:lvl4pPr>
            <a:lvl5pPr lvl="4" algn="l">
              <a:lnSpc>
                <a:spcPct val="100000"/>
              </a:lnSpc>
              <a:spcBef>
                <a:spcPts val="0"/>
              </a:spcBef>
              <a:spcAft>
                <a:spcPts val="0"/>
              </a:spcAft>
              <a:buSzPts val="2400"/>
              <a:buNone/>
              <a:defRPr sz="3691"/>
            </a:lvl5pPr>
            <a:lvl6pPr lvl="5" algn="l">
              <a:lnSpc>
                <a:spcPct val="100000"/>
              </a:lnSpc>
              <a:spcBef>
                <a:spcPts val="0"/>
              </a:spcBef>
              <a:spcAft>
                <a:spcPts val="0"/>
              </a:spcAft>
              <a:buSzPts val="2400"/>
              <a:buNone/>
              <a:defRPr sz="3691"/>
            </a:lvl6pPr>
            <a:lvl7pPr lvl="6" algn="l">
              <a:lnSpc>
                <a:spcPct val="100000"/>
              </a:lnSpc>
              <a:spcBef>
                <a:spcPts val="0"/>
              </a:spcBef>
              <a:spcAft>
                <a:spcPts val="0"/>
              </a:spcAft>
              <a:buSzPts val="2400"/>
              <a:buNone/>
              <a:defRPr sz="3691"/>
            </a:lvl7pPr>
            <a:lvl8pPr lvl="7" algn="l">
              <a:lnSpc>
                <a:spcPct val="100000"/>
              </a:lnSpc>
              <a:spcBef>
                <a:spcPts val="0"/>
              </a:spcBef>
              <a:spcAft>
                <a:spcPts val="0"/>
              </a:spcAft>
              <a:buSzPts val="2400"/>
              <a:buNone/>
              <a:defRPr sz="3691"/>
            </a:lvl8pPr>
            <a:lvl9pPr lvl="8" algn="l">
              <a:lnSpc>
                <a:spcPct val="100000"/>
              </a:lnSpc>
              <a:spcBef>
                <a:spcPts val="0"/>
              </a:spcBef>
              <a:spcAft>
                <a:spcPts val="0"/>
              </a:spcAft>
              <a:buSzPts val="2400"/>
              <a:buNone/>
              <a:defRPr sz="3691"/>
            </a:lvl9pPr>
          </a:lstStyle>
          <a:p/>
        </p:txBody>
      </p:sp>
      <p:sp>
        <p:nvSpPr>
          <p:cNvPr id="87" name="Google Shape;87;p48"/>
          <p:cNvSpPr txBox="1"/>
          <p:nvPr>
            <p:ph idx="1" type="subTitle"/>
          </p:nvPr>
        </p:nvSpPr>
        <p:spPr>
          <a:xfrm>
            <a:off x="6338630" y="3061015"/>
            <a:ext cx="4623813" cy="558441"/>
          </a:xfrm>
          <a:prstGeom prst="rect">
            <a:avLst/>
          </a:prstGeom>
          <a:noFill/>
          <a:ln>
            <a:noFill/>
          </a:ln>
        </p:spPr>
        <p:txBody>
          <a:bodyPr anchorCtr="0" anchor="b" bIns="91425" lIns="91425" spcFirstLastPara="1" rIns="91425" wrap="square" tIns="91425">
            <a:noAutofit/>
          </a:bodyPr>
          <a:lstStyle>
            <a:lvl1pPr lvl="0" algn="l">
              <a:lnSpc>
                <a:spcPct val="115000"/>
              </a:lnSpc>
              <a:spcBef>
                <a:spcPts val="0"/>
              </a:spcBef>
              <a:spcAft>
                <a:spcPts val="0"/>
              </a:spcAft>
              <a:buSzPts val="2000"/>
              <a:buNone/>
              <a:defRPr b="1" sz="3076">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88" name="Google Shape;88;p48"/>
          <p:cNvSpPr txBox="1"/>
          <p:nvPr>
            <p:ph idx="2" type="subTitle"/>
          </p:nvPr>
        </p:nvSpPr>
        <p:spPr>
          <a:xfrm>
            <a:off x="6338630" y="3658101"/>
            <a:ext cx="4623813" cy="2098061"/>
          </a:xfrm>
          <a:prstGeom prst="rect">
            <a:avLst/>
          </a:prstGeom>
          <a:noFill/>
          <a:ln>
            <a:noFill/>
          </a:ln>
        </p:spPr>
        <p:txBody>
          <a:bodyPr anchorCtr="0" anchor="t" bIns="91425" lIns="91425" spcFirstLastPara="1" rIns="91425" wrap="square" tIns="91425">
            <a:noAutofit/>
          </a:bodyPr>
          <a:lstStyle>
            <a:lvl1pPr lvl="0" algn="l">
              <a:lnSpc>
                <a:spcPct val="115000"/>
              </a:lnSpc>
              <a:spcBef>
                <a:spcPts val="0"/>
              </a:spcBef>
              <a:spcAft>
                <a:spcPts val="0"/>
              </a:spcAft>
              <a:buSzPts val="2000"/>
              <a:buNone/>
              <a:defRPr sz="2153"/>
            </a:lvl1pPr>
            <a:lvl2pPr lvl="1" algn="l">
              <a:lnSpc>
                <a:spcPct val="115000"/>
              </a:lnSpc>
              <a:spcBef>
                <a:spcPts val="2461"/>
              </a:spcBef>
              <a:spcAft>
                <a:spcPts val="0"/>
              </a:spcAft>
              <a:buSzPts val="1400"/>
              <a:buNone/>
              <a:defRPr/>
            </a:lvl2pPr>
            <a:lvl3pPr lvl="2" algn="l">
              <a:lnSpc>
                <a:spcPct val="115000"/>
              </a:lnSpc>
              <a:spcBef>
                <a:spcPts val="2461"/>
              </a:spcBef>
              <a:spcAft>
                <a:spcPts val="0"/>
              </a:spcAft>
              <a:buSzPts val="1400"/>
              <a:buNone/>
              <a:defRPr/>
            </a:lvl3pPr>
            <a:lvl4pPr lvl="3" algn="l">
              <a:lnSpc>
                <a:spcPct val="115000"/>
              </a:lnSpc>
              <a:spcBef>
                <a:spcPts val="2461"/>
              </a:spcBef>
              <a:spcAft>
                <a:spcPts val="0"/>
              </a:spcAft>
              <a:buSzPts val="1400"/>
              <a:buNone/>
              <a:defRPr/>
            </a:lvl4pPr>
            <a:lvl5pPr lvl="4" algn="l">
              <a:lnSpc>
                <a:spcPct val="115000"/>
              </a:lnSpc>
              <a:spcBef>
                <a:spcPts val="2461"/>
              </a:spcBef>
              <a:spcAft>
                <a:spcPts val="0"/>
              </a:spcAft>
              <a:buSzPts val="1400"/>
              <a:buNone/>
              <a:defRPr/>
            </a:lvl5pPr>
            <a:lvl6pPr lvl="5" algn="l">
              <a:lnSpc>
                <a:spcPct val="115000"/>
              </a:lnSpc>
              <a:spcBef>
                <a:spcPts val="2461"/>
              </a:spcBef>
              <a:spcAft>
                <a:spcPts val="0"/>
              </a:spcAft>
              <a:buSzPts val="1400"/>
              <a:buNone/>
              <a:defRPr/>
            </a:lvl6pPr>
            <a:lvl7pPr lvl="6" algn="l">
              <a:lnSpc>
                <a:spcPct val="115000"/>
              </a:lnSpc>
              <a:spcBef>
                <a:spcPts val="2461"/>
              </a:spcBef>
              <a:spcAft>
                <a:spcPts val="0"/>
              </a:spcAft>
              <a:buSzPts val="1400"/>
              <a:buNone/>
              <a:defRPr/>
            </a:lvl7pPr>
            <a:lvl8pPr lvl="7" algn="l">
              <a:lnSpc>
                <a:spcPct val="115000"/>
              </a:lnSpc>
              <a:spcBef>
                <a:spcPts val="2461"/>
              </a:spcBef>
              <a:spcAft>
                <a:spcPts val="0"/>
              </a:spcAft>
              <a:buSzPts val="1400"/>
              <a:buNone/>
              <a:defRPr/>
            </a:lvl8pPr>
            <a:lvl9pPr lvl="8" algn="l">
              <a:lnSpc>
                <a:spcPct val="115000"/>
              </a:lnSpc>
              <a:spcBef>
                <a:spcPts val="2461"/>
              </a:spcBef>
              <a:spcAft>
                <a:spcPts val="2461"/>
              </a:spcAft>
              <a:buSzPts val="1400"/>
              <a:buNone/>
              <a:defRPr/>
            </a:lvl9pPr>
          </a:lstStyle>
          <a:p/>
        </p:txBody>
      </p:sp>
      <p:sp>
        <p:nvSpPr>
          <p:cNvPr id="89" name="Google Shape;89;p48"/>
          <p:cNvSpPr/>
          <p:nvPr/>
        </p:nvSpPr>
        <p:spPr>
          <a:xfrm rot="5400000">
            <a:off x="11257307" y="6147420"/>
            <a:ext cx="1395127" cy="1318848"/>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90" name="Google Shape;90;p48"/>
          <p:cNvSpPr/>
          <p:nvPr/>
        </p:nvSpPr>
        <p:spPr>
          <a:xfrm rot="5400000">
            <a:off x="11257307" y="4399239"/>
            <a:ext cx="1395127" cy="1318848"/>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91" name="Google Shape;91;p48"/>
          <p:cNvSpPr/>
          <p:nvPr/>
        </p:nvSpPr>
        <p:spPr>
          <a:xfrm rot="5400000">
            <a:off x="9606201" y="6147398"/>
            <a:ext cx="1395127" cy="1318848"/>
          </a:xfrm>
          <a:prstGeom prst="rect">
            <a:avLst/>
          </a:prstGeom>
          <a:solidFill>
            <a:schemeClr val="accent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92" name="Shape 92"/>
        <p:cNvGrpSpPr/>
        <p:nvPr/>
      </p:nvGrpSpPr>
      <p:grpSpPr>
        <a:xfrm>
          <a:off x="0" y="0"/>
          <a:ext cx="0" cy="0"/>
          <a:chOff x="0" y="0"/>
          <a:chExt cx="0" cy="0"/>
        </a:xfrm>
      </p:grpSpPr>
      <p:sp>
        <p:nvSpPr>
          <p:cNvPr id="93" name="Google Shape;93;p49"/>
          <p:cNvSpPr txBox="1"/>
          <p:nvPr>
            <p:ph type="ctrTitle"/>
          </p:nvPr>
        </p:nvSpPr>
        <p:spPr>
          <a:xfrm>
            <a:off x="1381183" y="869433"/>
            <a:ext cx="4345092" cy="3493188"/>
          </a:xfrm>
          <a:prstGeom prst="rect">
            <a:avLst/>
          </a:prstGeom>
          <a:solidFill>
            <a:schemeClr val="dk1"/>
          </a:solid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5200"/>
              <a:buNone/>
              <a:defRPr>
                <a:solidFill>
                  <a:schemeClr val="lt1"/>
                </a:solidFill>
              </a:defRPr>
            </a:lvl1pPr>
            <a:lvl2pPr lvl="1" algn="ctr">
              <a:lnSpc>
                <a:spcPct val="100000"/>
              </a:lnSpc>
              <a:spcBef>
                <a:spcPts val="0"/>
              </a:spcBef>
              <a:spcAft>
                <a:spcPts val="0"/>
              </a:spcAft>
              <a:buSzPts val="5200"/>
              <a:buNone/>
              <a:defRPr sz="7999"/>
            </a:lvl2pPr>
            <a:lvl3pPr lvl="2" algn="ctr">
              <a:lnSpc>
                <a:spcPct val="100000"/>
              </a:lnSpc>
              <a:spcBef>
                <a:spcPts val="0"/>
              </a:spcBef>
              <a:spcAft>
                <a:spcPts val="0"/>
              </a:spcAft>
              <a:buSzPts val="5200"/>
              <a:buNone/>
              <a:defRPr sz="7999"/>
            </a:lvl3pPr>
            <a:lvl4pPr lvl="3" algn="ctr">
              <a:lnSpc>
                <a:spcPct val="100000"/>
              </a:lnSpc>
              <a:spcBef>
                <a:spcPts val="0"/>
              </a:spcBef>
              <a:spcAft>
                <a:spcPts val="0"/>
              </a:spcAft>
              <a:buSzPts val="5200"/>
              <a:buNone/>
              <a:defRPr sz="7999"/>
            </a:lvl4pPr>
            <a:lvl5pPr lvl="4" algn="ctr">
              <a:lnSpc>
                <a:spcPct val="100000"/>
              </a:lnSpc>
              <a:spcBef>
                <a:spcPts val="0"/>
              </a:spcBef>
              <a:spcAft>
                <a:spcPts val="0"/>
              </a:spcAft>
              <a:buSzPts val="5200"/>
              <a:buNone/>
              <a:defRPr sz="7999"/>
            </a:lvl5pPr>
            <a:lvl6pPr lvl="5" algn="ctr">
              <a:lnSpc>
                <a:spcPct val="100000"/>
              </a:lnSpc>
              <a:spcBef>
                <a:spcPts val="0"/>
              </a:spcBef>
              <a:spcAft>
                <a:spcPts val="0"/>
              </a:spcAft>
              <a:buSzPts val="5200"/>
              <a:buNone/>
              <a:defRPr sz="7999"/>
            </a:lvl6pPr>
            <a:lvl7pPr lvl="6" algn="ctr">
              <a:lnSpc>
                <a:spcPct val="100000"/>
              </a:lnSpc>
              <a:spcBef>
                <a:spcPts val="0"/>
              </a:spcBef>
              <a:spcAft>
                <a:spcPts val="0"/>
              </a:spcAft>
              <a:buSzPts val="5200"/>
              <a:buNone/>
              <a:defRPr sz="7999"/>
            </a:lvl7pPr>
            <a:lvl8pPr lvl="7" algn="ctr">
              <a:lnSpc>
                <a:spcPct val="100000"/>
              </a:lnSpc>
              <a:spcBef>
                <a:spcPts val="0"/>
              </a:spcBef>
              <a:spcAft>
                <a:spcPts val="0"/>
              </a:spcAft>
              <a:buSzPts val="5200"/>
              <a:buNone/>
              <a:defRPr sz="7999"/>
            </a:lvl8pPr>
            <a:lvl9pPr lvl="8" algn="ctr">
              <a:lnSpc>
                <a:spcPct val="100000"/>
              </a:lnSpc>
              <a:spcBef>
                <a:spcPts val="0"/>
              </a:spcBef>
              <a:spcAft>
                <a:spcPts val="0"/>
              </a:spcAft>
              <a:buSzPts val="5200"/>
              <a:buNone/>
              <a:defRPr sz="7999"/>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22" Type="http://schemas.openxmlformats.org/officeDocument/2006/relationships/slideLayout" Target="../slideLayouts/slideLayout22.xml"/><Relationship Id="rId10" Type="http://schemas.openxmlformats.org/officeDocument/2006/relationships/slideLayout" Target="../slideLayouts/slideLayout10.xml"/><Relationship Id="rId21" Type="http://schemas.openxmlformats.org/officeDocument/2006/relationships/slideLayout" Target="../slideLayouts/slideLayout21.xml"/><Relationship Id="rId13" Type="http://schemas.openxmlformats.org/officeDocument/2006/relationships/slideLayout" Target="../slideLayouts/slideLayout13.xml"/><Relationship Id="rId24" Type="http://schemas.openxmlformats.org/officeDocument/2006/relationships/theme" Target="../theme/theme1.xml"/><Relationship Id="rId12" Type="http://schemas.openxmlformats.org/officeDocument/2006/relationships/slideLayout" Target="../slideLayouts/slideLayout12.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34.xml"/><Relationship Id="rId10" Type="http://schemas.openxmlformats.org/officeDocument/2006/relationships/slideLayout" Target="../slideLayouts/slideLayout33.xml"/><Relationship Id="rId13" Type="http://schemas.openxmlformats.org/officeDocument/2006/relationships/theme" Target="../theme/theme3.xml"/><Relationship Id="rId12" Type="http://schemas.openxmlformats.org/officeDocument/2006/relationships/slideLayout" Target="../slideLayouts/slideLayout35.xml"/><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9" Type="http://schemas.openxmlformats.org/officeDocument/2006/relationships/slideLayout" Target="../slideLayouts/slideLayout32.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46.xml"/><Relationship Id="rId10" Type="http://schemas.openxmlformats.org/officeDocument/2006/relationships/slideLayout" Target="../slideLayouts/slideLayout45.xml"/><Relationship Id="rId12" Type="http://schemas.openxmlformats.org/officeDocument/2006/relationships/theme" Target="../theme/theme2.xml"/><Relationship Id="rId1" Type="http://schemas.openxmlformats.org/officeDocument/2006/relationships/slideLayout" Target="../slideLayouts/slideLayout36.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9" Type="http://schemas.openxmlformats.org/officeDocument/2006/relationships/slideLayout" Target="../slideLayouts/slideLayout44.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s>
</file>

<file path=ppt/slideMasters/_rels/slideMaster4.xml.rels><?xml version="1.0" encoding="UTF-8" standalone="yes"?><Relationships xmlns="http://schemas.openxmlformats.org/package/2006/relationships"><Relationship Id="rId20" Type="http://schemas.openxmlformats.org/officeDocument/2006/relationships/slideLayout" Target="../slideLayouts/slideLayout66.xml"/><Relationship Id="rId11" Type="http://schemas.openxmlformats.org/officeDocument/2006/relationships/slideLayout" Target="../slideLayouts/slideLayout57.xml"/><Relationship Id="rId10" Type="http://schemas.openxmlformats.org/officeDocument/2006/relationships/slideLayout" Target="../slideLayouts/slideLayout56.xml"/><Relationship Id="rId21" Type="http://schemas.openxmlformats.org/officeDocument/2006/relationships/theme" Target="../theme/theme5.xml"/><Relationship Id="rId13" Type="http://schemas.openxmlformats.org/officeDocument/2006/relationships/slideLayout" Target="../slideLayouts/slideLayout59.xml"/><Relationship Id="rId12" Type="http://schemas.openxmlformats.org/officeDocument/2006/relationships/slideLayout" Target="../slideLayouts/slideLayout58.xml"/><Relationship Id="rId1" Type="http://schemas.openxmlformats.org/officeDocument/2006/relationships/slideLayout" Target="../slideLayouts/slideLayout47.xml"/><Relationship Id="rId2" Type="http://schemas.openxmlformats.org/officeDocument/2006/relationships/slideLayout" Target="../slideLayouts/slideLayout48.xml"/><Relationship Id="rId3" Type="http://schemas.openxmlformats.org/officeDocument/2006/relationships/slideLayout" Target="../slideLayouts/slideLayout49.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5" Type="http://schemas.openxmlformats.org/officeDocument/2006/relationships/slideLayout" Target="../slideLayouts/slideLayout61.xml"/><Relationship Id="rId14" Type="http://schemas.openxmlformats.org/officeDocument/2006/relationships/slideLayout" Target="../slideLayouts/slideLayout60.xml"/><Relationship Id="rId17" Type="http://schemas.openxmlformats.org/officeDocument/2006/relationships/slideLayout" Target="../slideLayouts/slideLayout63.xml"/><Relationship Id="rId16" Type="http://schemas.openxmlformats.org/officeDocument/2006/relationships/slideLayout" Target="../slideLayouts/slideLayout62.xml"/><Relationship Id="rId5" Type="http://schemas.openxmlformats.org/officeDocument/2006/relationships/slideLayout" Target="../slideLayouts/slideLayout51.xml"/><Relationship Id="rId19" Type="http://schemas.openxmlformats.org/officeDocument/2006/relationships/slideLayout" Target="../slideLayouts/slideLayout65.xml"/><Relationship Id="rId6" Type="http://schemas.openxmlformats.org/officeDocument/2006/relationships/slideLayout" Target="../slideLayouts/slideLayout52.xml"/><Relationship Id="rId18" Type="http://schemas.openxmlformats.org/officeDocument/2006/relationships/slideLayout" Target="../slideLayouts/slideLayout64.xml"/><Relationship Id="rId7" Type="http://schemas.openxmlformats.org/officeDocument/2006/relationships/slideLayout" Target="../slideLayouts/slideLayout53.xml"/><Relationship Id="rId8"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 name="Shape 9"/>
        <p:cNvGrpSpPr/>
        <p:nvPr/>
      </p:nvGrpSpPr>
      <p:grpSpPr>
        <a:xfrm>
          <a:off x="0" y="0"/>
          <a:ext cx="0" cy="0"/>
          <a:chOff x="0" y="0"/>
          <a:chExt cx="0" cy="0"/>
        </a:xfrm>
      </p:grpSpPr>
      <p:sp>
        <p:nvSpPr>
          <p:cNvPr id="10" name="Google Shape;10;p23"/>
          <p:cNvSpPr txBox="1"/>
          <p:nvPr>
            <p:ph idx="1" type="body"/>
          </p:nvPr>
        </p:nvSpPr>
        <p:spPr>
          <a:xfrm>
            <a:off x="1128458" y="1875262"/>
            <a:ext cx="11808257" cy="5559031"/>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dk2"/>
              </a:buClr>
              <a:buSzPts val="1800"/>
              <a:buFont typeface="Quicksand"/>
              <a:buChar char="●"/>
              <a:defRPr b="0" i="0" sz="1800" u="none" cap="none" strike="noStrike">
                <a:solidFill>
                  <a:schemeClr val="dk2"/>
                </a:solidFill>
                <a:latin typeface="Quicksand"/>
                <a:ea typeface="Quicksand"/>
                <a:cs typeface="Quicksand"/>
                <a:sym typeface="Quicksand"/>
              </a:defRPr>
            </a:lvl1pPr>
            <a:lvl2pPr indent="-317500" lvl="1" marL="914400" marR="0" rtl="0" algn="l">
              <a:lnSpc>
                <a:spcPct val="115000"/>
              </a:lnSpc>
              <a:spcBef>
                <a:spcPts val="1600"/>
              </a:spcBef>
              <a:spcAft>
                <a:spcPts val="0"/>
              </a:spcAft>
              <a:buClr>
                <a:schemeClr val="dk2"/>
              </a:buClr>
              <a:buSzPts val="1400"/>
              <a:buFont typeface="Quicksand"/>
              <a:buChar char="○"/>
              <a:defRPr b="0" i="0" sz="1400" u="none" cap="none" strike="noStrike">
                <a:solidFill>
                  <a:schemeClr val="dk2"/>
                </a:solidFill>
                <a:latin typeface="Quicksand"/>
                <a:ea typeface="Quicksand"/>
                <a:cs typeface="Quicksand"/>
                <a:sym typeface="Quicksand"/>
              </a:defRPr>
            </a:lvl2pPr>
            <a:lvl3pPr indent="-317500" lvl="2" marL="1371600" marR="0" rtl="0" algn="l">
              <a:lnSpc>
                <a:spcPct val="115000"/>
              </a:lnSpc>
              <a:spcBef>
                <a:spcPts val="1600"/>
              </a:spcBef>
              <a:spcAft>
                <a:spcPts val="0"/>
              </a:spcAft>
              <a:buClr>
                <a:schemeClr val="dk2"/>
              </a:buClr>
              <a:buSzPts val="1400"/>
              <a:buFont typeface="Quicksand"/>
              <a:buChar char="■"/>
              <a:defRPr b="0" i="0" sz="1400" u="none" cap="none" strike="noStrike">
                <a:solidFill>
                  <a:schemeClr val="dk2"/>
                </a:solidFill>
                <a:latin typeface="Quicksand"/>
                <a:ea typeface="Quicksand"/>
                <a:cs typeface="Quicksand"/>
                <a:sym typeface="Quicksand"/>
              </a:defRPr>
            </a:lvl3pPr>
            <a:lvl4pPr indent="-317500" lvl="3" marL="1828800" marR="0" rtl="0" algn="l">
              <a:lnSpc>
                <a:spcPct val="115000"/>
              </a:lnSpc>
              <a:spcBef>
                <a:spcPts val="1600"/>
              </a:spcBef>
              <a:spcAft>
                <a:spcPts val="0"/>
              </a:spcAft>
              <a:buClr>
                <a:schemeClr val="dk2"/>
              </a:buClr>
              <a:buSzPts val="1400"/>
              <a:buFont typeface="Quicksand"/>
              <a:buChar char="●"/>
              <a:defRPr b="0" i="0" sz="1400" u="none" cap="none" strike="noStrike">
                <a:solidFill>
                  <a:schemeClr val="dk2"/>
                </a:solidFill>
                <a:latin typeface="Quicksand"/>
                <a:ea typeface="Quicksand"/>
                <a:cs typeface="Quicksand"/>
                <a:sym typeface="Quicksand"/>
              </a:defRPr>
            </a:lvl4pPr>
            <a:lvl5pPr indent="-317500" lvl="4" marL="2286000" marR="0" rtl="0" algn="l">
              <a:lnSpc>
                <a:spcPct val="115000"/>
              </a:lnSpc>
              <a:spcBef>
                <a:spcPts val="1600"/>
              </a:spcBef>
              <a:spcAft>
                <a:spcPts val="0"/>
              </a:spcAft>
              <a:buClr>
                <a:schemeClr val="dk2"/>
              </a:buClr>
              <a:buSzPts val="1400"/>
              <a:buFont typeface="Quicksand"/>
              <a:buChar char="○"/>
              <a:defRPr b="0" i="0" sz="1400" u="none" cap="none" strike="noStrike">
                <a:solidFill>
                  <a:schemeClr val="dk2"/>
                </a:solidFill>
                <a:latin typeface="Quicksand"/>
                <a:ea typeface="Quicksand"/>
                <a:cs typeface="Quicksand"/>
                <a:sym typeface="Quicksand"/>
              </a:defRPr>
            </a:lvl5pPr>
            <a:lvl6pPr indent="-317500" lvl="5" marL="2743200" marR="0" rtl="0" algn="l">
              <a:lnSpc>
                <a:spcPct val="115000"/>
              </a:lnSpc>
              <a:spcBef>
                <a:spcPts val="1600"/>
              </a:spcBef>
              <a:spcAft>
                <a:spcPts val="0"/>
              </a:spcAft>
              <a:buClr>
                <a:schemeClr val="dk2"/>
              </a:buClr>
              <a:buSzPts val="1400"/>
              <a:buFont typeface="Quicksand"/>
              <a:buChar char="■"/>
              <a:defRPr b="0" i="0" sz="1400" u="none" cap="none" strike="noStrike">
                <a:solidFill>
                  <a:schemeClr val="dk2"/>
                </a:solidFill>
                <a:latin typeface="Quicksand"/>
                <a:ea typeface="Quicksand"/>
                <a:cs typeface="Quicksand"/>
                <a:sym typeface="Quicksand"/>
              </a:defRPr>
            </a:lvl6pPr>
            <a:lvl7pPr indent="-317500" lvl="6" marL="3200400" marR="0" rtl="0" algn="l">
              <a:lnSpc>
                <a:spcPct val="115000"/>
              </a:lnSpc>
              <a:spcBef>
                <a:spcPts val="1600"/>
              </a:spcBef>
              <a:spcAft>
                <a:spcPts val="0"/>
              </a:spcAft>
              <a:buClr>
                <a:schemeClr val="dk2"/>
              </a:buClr>
              <a:buSzPts val="1400"/>
              <a:buFont typeface="Quicksand"/>
              <a:buChar char="●"/>
              <a:defRPr b="0" i="0" sz="1400" u="none" cap="none" strike="noStrike">
                <a:solidFill>
                  <a:schemeClr val="dk2"/>
                </a:solidFill>
                <a:latin typeface="Quicksand"/>
                <a:ea typeface="Quicksand"/>
                <a:cs typeface="Quicksand"/>
                <a:sym typeface="Quicksand"/>
              </a:defRPr>
            </a:lvl7pPr>
            <a:lvl8pPr indent="-317500" lvl="7" marL="3657600" marR="0" rtl="0" algn="l">
              <a:lnSpc>
                <a:spcPct val="115000"/>
              </a:lnSpc>
              <a:spcBef>
                <a:spcPts val="1600"/>
              </a:spcBef>
              <a:spcAft>
                <a:spcPts val="0"/>
              </a:spcAft>
              <a:buClr>
                <a:schemeClr val="dk2"/>
              </a:buClr>
              <a:buSzPts val="1400"/>
              <a:buFont typeface="Quicksand"/>
              <a:buChar char="○"/>
              <a:defRPr b="0" i="0" sz="1400" u="none" cap="none" strike="noStrike">
                <a:solidFill>
                  <a:schemeClr val="dk2"/>
                </a:solidFill>
                <a:latin typeface="Quicksand"/>
                <a:ea typeface="Quicksand"/>
                <a:cs typeface="Quicksand"/>
                <a:sym typeface="Quicksand"/>
              </a:defRPr>
            </a:lvl8pPr>
            <a:lvl9pPr indent="-317500" lvl="8" marL="4114800" marR="0" rtl="0" algn="l">
              <a:lnSpc>
                <a:spcPct val="115000"/>
              </a:lnSpc>
              <a:spcBef>
                <a:spcPts val="1600"/>
              </a:spcBef>
              <a:spcAft>
                <a:spcPts val="1600"/>
              </a:spcAft>
              <a:buClr>
                <a:schemeClr val="dk2"/>
              </a:buClr>
              <a:buSzPts val="1400"/>
              <a:buFont typeface="Quicksand"/>
              <a:buChar char="■"/>
              <a:defRPr b="0" i="0" sz="1400" u="none" cap="none" strike="noStrike">
                <a:solidFill>
                  <a:schemeClr val="dk2"/>
                </a:solidFill>
                <a:latin typeface="Quicksand"/>
                <a:ea typeface="Quicksand"/>
                <a:cs typeface="Quicksand"/>
                <a:sym typeface="Quicksand"/>
              </a:defRPr>
            </a:lvl9pPr>
          </a:lstStyle>
          <a:p/>
        </p:txBody>
      </p:sp>
      <p:sp>
        <p:nvSpPr>
          <p:cNvPr id="11" name="Google Shape;11;p23"/>
          <p:cNvSpPr txBox="1"/>
          <p:nvPr>
            <p:ph type="title"/>
          </p:nvPr>
        </p:nvSpPr>
        <p:spPr>
          <a:xfrm>
            <a:off x="1116767" y="724127"/>
            <a:ext cx="11831792" cy="931875"/>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Quicksand"/>
              <a:buNone/>
              <a:defRPr b="1" i="0" sz="2800" u="none" cap="none" strike="noStrike">
                <a:solidFill>
                  <a:schemeClr val="dk1"/>
                </a:solidFill>
                <a:latin typeface="Quicksand"/>
                <a:ea typeface="Quicksand"/>
                <a:cs typeface="Quicksand"/>
                <a:sym typeface="Quicksand"/>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34" name="Shape 234"/>
        <p:cNvGrpSpPr/>
        <p:nvPr/>
      </p:nvGrpSpPr>
      <p:grpSpPr>
        <a:xfrm>
          <a:off x="0" y="0"/>
          <a:ext cx="0" cy="0"/>
          <a:chOff x="0" y="0"/>
          <a:chExt cx="0" cy="0"/>
        </a:xfrm>
      </p:grpSpPr>
      <p:sp>
        <p:nvSpPr>
          <p:cNvPr id="235" name="Google Shape;235;p25"/>
          <p:cNvSpPr txBox="1"/>
          <p:nvPr>
            <p:ph type="title"/>
          </p:nvPr>
        </p:nvSpPr>
        <p:spPr>
          <a:xfrm>
            <a:off x="966986" y="445588"/>
            <a:ext cx="12131278" cy="1617678"/>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5076"/>
              <a:buFont typeface="Calibri"/>
              <a:buNone/>
              <a:defRPr b="0" i="0" sz="5076"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36" name="Google Shape;236;p25"/>
          <p:cNvSpPr txBox="1"/>
          <p:nvPr>
            <p:ph idx="1" type="body"/>
          </p:nvPr>
        </p:nvSpPr>
        <p:spPr>
          <a:xfrm>
            <a:off x="966986" y="2227939"/>
            <a:ext cx="12131278" cy="5310244"/>
          </a:xfrm>
          <a:prstGeom prst="rect">
            <a:avLst/>
          </a:prstGeom>
          <a:noFill/>
          <a:ln>
            <a:noFill/>
          </a:ln>
        </p:spPr>
        <p:txBody>
          <a:bodyPr anchorCtr="0" anchor="t" bIns="45700" lIns="91425" spcFirstLastPara="1" rIns="91425" wrap="square" tIns="45700">
            <a:normAutofit/>
          </a:bodyPr>
          <a:lstStyle>
            <a:lvl1pPr indent="-433705" lvl="0" marL="457200" marR="0" rtl="0" algn="l">
              <a:lnSpc>
                <a:spcPct val="90000"/>
              </a:lnSpc>
              <a:spcBef>
                <a:spcPts val="1154"/>
              </a:spcBef>
              <a:spcAft>
                <a:spcPts val="0"/>
              </a:spcAft>
              <a:buClr>
                <a:schemeClr val="dk1"/>
              </a:buClr>
              <a:buSzPts val="3230"/>
              <a:buFont typeface="Arial"/>
              <a:buChar char="•"/>
              <a:defRPr b="0" i="0" sz="3230" u="none" cap="none" strike="noStrike">
                <a:solidFill>
                  <a:schemeClr val="dk1"/>
                </a:solidFill>
                <a:latin typeface="Calibri"/>
                <a:ea typeface="Calibri"/>
                <a:cs typeface="Calibri"/>
                <a:sym typeface="Calibri"/>
              </a:defRPr>
            </a:lvl1pPr>
            <a:lvl2pPr indent="-404431" lvl="1" marL="914400" marR="0" rtl="0" algn="l">
              <a:lnSpc>
                <a:spcPct val="90000"/>
              </a:lnSpc>
              <a:spcBef>
                <a:spcPts val="577"/>
              </a:spcBef>
              <a:spcAft>
                <a:spcPts val="0"/>
              </a:spcAft>
              <a:buClr>
                <a:schemeClr val="dk1"/>
              </a:buClr>
              <a:buSzPts val="2769"/>
              <a:buFont typeface="Arial"/>
              <a:buChar char="•"/>
              <a:defRPr b="0" i="0" sz="2769" u="none" cap="none" strike="noStrike">
                <a:solidFill>
                  <a:schemeClr val="dk1"/>
                </a:solidFill>
                <a:latin typeface="Calibri"/>
                <a:ea typeface="Calibri"/>
                <a:cs typeface="Calibri"/>
                <a:sym typeface="Calibri"/>
              </a:defRPr>
            </a:lvl2pPr>
            <a:lvl3pPr indent="-375094" lvl="2" marL="1371600" marR="0" rtl="0" algn="l">
              <a:lnSpc>
                <a:spcPct val="90000"/>
              </a:lnSpc>
              <a:spcBef>
                <a:spcPts val="577"/>
              </a:spcBef>
              <a:spcAft>
                <a:spcPts val="0"/>
              </a:spcAft>
              <a:buClr>
                <a:schemeClr val="dk1"/>
              </a:buClr>
              <a:buSzPts val="2307"/>
              <a:buFont typeface="Arial"/>
              <a:buChar char="•"/>
              <a:defRPr b="0" i="0" sz="2307" u="none" cap="none" strike="noStrike">
                <a:solidFill>
                  <a:schemeClr val="dk1"/>
                </a:solidFill>
                <a:latin typeface="Calibri"/>
                <a:ea typeface="Calibri"/>
                <a:cs typeface="Calibri"/>
                <a:sym typeface="Calibri"/>
              </a:defRPr>
            </a:lvl3pPr>
            <a:lvl4pPr indent="-360425" lvl="3" marL="1828800" marR="0" rtl="0" algn="l">
              <a:lnSpc>
                <a:spcPct val="90000"/>
              </a:lnSpc>
              <a:spcBef>
                <a:spcPts val="577"/>
              </a:spcBef>
              <a:spcAft>
                <a:spcPts val="0"/>
              </a:spcAft>
              <a:buClr>
                <a:schemeClr val="dk1"/>
              </a:buClr>
              <a:buSzPts val="2076"/>
              <a:buFont typeface="Arial"/>
              <a:buChar char="•"/>
              <a:defRPr b="0" i="0" sz="2076" u="none" cap="none" strike="noStrike">
                <a:solidFill>
                  <a:schemeClr val="dk1"/>
                </a:solidFill>
                <a:latin typeface="Calibri"/>
                <a:ea typeface="Calibri"/>
                <a:cs typeface="Calibri"/>
                <a:sym typeface="Calibri"/>
              </a:defRPr>
            </a:lvl4pPr>
            <a:lvl5pPr indent="-360426" lvl="4" marL="2286000" marR="0" rtl="0" algn="l">
              <a:lnSpc>
                <a:spcPct val="90000"/>
              </a:lnSpc>
              <a:spcBef>
                <a:spcPts val="577"/>
              </a:spcBef>
              <a:spcAft>
                <a:spcPts val="0"/>
              </a:spcAft>
              <a:buClr>
                <a:schemeClr val="dk1"/>
              </a:buClr>
              <a:buSzPts val="2076"/>
              <a:buFont typeface="Arial"/>
              <a:buChar char="•"/>
              <a:defRPr b="0" i="0" sz="2076" u="none" cap="none" strike="noStrike">
                <a:solidFill>
                  <a:schemeClr val="dk1"/>
                </a:solidFill>
                <a:latin typeface="Calibri"/>
                <a:ea typeface="Calibri"/>
                <a:cs typeface="Calibri"/>
                <a:sym typeface="Calibri"/>
              </a:defRPr>
            </a:lvl5pPr>
            <a:lvl6pPr indent="-360426" lvl="5" marL="2743200" marR="0" rtl="0" algn="l">
              <a:lnSpc>
                <a:spcPct val="90000"/>
              </a:lnSpc>
              <a:spcBef>
                <a:spcPts val="577"/>
              </a:spcBef>
              <a:spcAft>
                <a:spcPts val="0"/>
              </a:spcAft>
              <a:buClr>
                <a:schemeClr val="dk1"/>
              </a:buClr>
              <a:buSzPts val="2076"/>
              <a:buFont typeface="Arial"/>
              <a:buChar char="•"/>
              <a:defRPr b="0" i="0" sz="2076" u="none" cap="none" strike="noStrike">
                <a:solidFill>
                  <a:schemeClr val="dk1"/>
                </a:solidFill>
                <a:latin typeface="Calibri"/>
                <a:ea typeface="Calibri"/>
                <a:cs typeface="Calibri"/>
                <a:sym typeface="Calibri"/>
              </a:defRPr>
            </a:lvl6pPr>
            <a:lvl7pPr indent="-360426" lvl="6" marL="3200400" marR="0" rtl="0" algn="l">
              <a:lnSpc>
                <a:spcPct val="90000"/>
              </a:lnSpc>
              <a:spcBef>
                <a:spcPts val="577"/>
              </a:spcBef>
              <a:spcAft>
                <a:spcPts val="0"/>
              </a:spcAft>
              <a:buClr>
                <a:schemeClr val="dk1"/>
              </a:buClr>
              <a:buSzPts val="2076"/>
              <a:buFont typeface="Arial"/>
              <a:buChar char="•"/>
              <a:defRPr b="0" i="0" sz="2076" u="none" cap="none" strike="noStrike">
                <a:solidFill>
                  <a:schemeClr val="dk1"/>
                </a:solidFill>
                <a:latin typeface="Calibri"/>
                <a:ea typeface="Calibri"/>
                <a:cs typeface="Calibri"/>
                <a:sym typeface="Calibri"/>
              </a:defRPr>
            </a:lvl7pPr>
            <a:lvl8pPr indent="-360426" lvl="7" marL="3657600" marR="0" rtl="0" algn="l">
              <a:lnSpc>
                <a:spcPct val="90000"/>
              </a:lnSpc>
              <a:spcBef>
                <a:spcPts val="577"/>
              </a:spcBef>
              <a:spcAft>
                <a:spcPts val="0"/>
              </a:spcAft>
              <a:buClr>
                <a:schemeClr val="dk1"/>
              </a:buClr>
              <a:buSzPts val="2076"/>
              <a:buFont typeface="Arial"/>
              <a:buChar char="•"/>
              <a:defRPr b="0" i="0" sz="2076" u="none" cap="none" strike="noStrike">
                <a:solidFill>
                  <a:schemeClr val="dk1"/>
                </a:solidFill>
                <a:latin typeface="Calibri"/>
                <a:ea typeface="Calibri"/>
                <a:cs typeface="Calibri"/>
                <a:sym typeface="Calibri"/>
              </a:defRPr>
            </a:lvl8pPr>
            <a:lvl9pPr indent="-360426" lvl="8" marL="4114800" marR="0" rtl="0" algn="l">
              <a:lnSpc>
                <a:spcPct val="90000"/>
              </a:lnSpc>
              <a:spcBef>
                <a:spcPts val="577"/>
              </a:spcBef>
              <a:spcAft>
                <a:spcPts val="0"/>
              </a:spcAft>
              <a:buClr>
                <a:schemeClr val="dk1"/>
              </a:buClr>
              <a:buSzPts val="2076"/>
              <a:buFont typeface="Arial"/>
              <a:buChar char="•"/>
              <a:defRPr b="0" i="0" sz="2076" u="none" cap="none" strike="noStrike">
                <a:solidFill>
                  <a:schemeClr val="dk1"/>
                </a:solidFill>
                <a:latin typeface="Calibri"/>
                <a:ea typeface="Calibri"/>
                <a:cs typeface="Calibri"/>
                <a:sym typeface="Calibri"/>
              </a:defRPr>
            </a:lvl9pPr>
          </a:lstStyle>
          <a:p/>
        </p:txBody>
      </p:sp>
      <p:sp>
        <p:nvSpPr>
          <p:cNvPr id="237" name="Google Shape;237;p25"/>
          <p:cNvSpPr txBox="1"/>
          <p:nvPr>
            <p:ph idx="10" type="dt"/>
          </p:nvPr>
        </p:nvSpPr>
        <p:spPr>
          <a:xfrm>
            <a:off x="966986" y="7757102"/>
            <a:ext cx="3164681" cy="445588"/>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384"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9pPr>
          </a:lstStyle>
          <a:p/>
        </p:txBody>
      </p:sp>
      <p:sp>
        <p:nvSpPr>
          <p:cNvPr id="238" name="Google Shape;238;p25"/>
          <p:cNvSpPr txBox="1"/>
          <p:nvPr>
            <p:ph idx="11" type="ftr"/>
          </p:nvPr>
        </p:nvSpPr>
        <p:spPr>
          <a:xfrm>
            <a:off x="4659114" y="7757102"/>
            <a:ext cx="4747022" cy="445588"/>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384"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9pPr>
          </a:lstStyle>
          <a:p/>
        </p:txBody>
      </p:sp>
      <p:sp>
        <p:nvSpPr>
          <p:cNvPr id="239" name="Google Shape;239;p25"/>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384" u="none" cap="none" strike="noStrike">
                <a:solidFill>
                  <a:srgbClr val="888888"/>
                </a:solidFill>
                <a:latin typeface="Calibri"/>
                <a:ea typeface="Calibri"/>
                <a:cs typeface="Calibri"/>
                <a:sym typeface="Calibri"/>
              </a:defRPr>
            </a:lvl1pPr>
            <a:lvl2pPr indent="0" lvl="1" marL="0" marR="0" rtl="0" algn="r">
              <a:spcBef>
                <a:spcPts val="0"/>
              </a:spcBef>
              <a:buNone/>
              <a:defRPr b="0" i="0" sz="1384" u="none" cap="none" strike="noStrike">
                <a:solidFill>
                  <a:srgbClr val="888888"/>
                </a:solidFill>
                <a:latin typeface="Calibri"/>
                <a:ea typeface="Calibri"/>
                <a:cs typeface="Calibri"/>
                <a:sym typeface="Calibri"/>
              </a:defRPr>
            </a:lvl2pPr>
            <a:lvl3pPr indent="0" lvl="2" marL="0" marR="0" rtl="0" algn="r">
              <a:spcBef>
                <a:spcPts val="0"/>
              </a:spcBef>
              <a:buNone/>
              <a:defRPr b="0" i="0" sz="1384" u="none" cap="none" strike="noStrike">
                <a:solidFill>
                  <a:srgbClr val="888888"/>
                </a:solidFill>
                <a:latin typeface="Calibri"/>
                <a:ea typeface="Calibri"/>
                <a:cs typeface="Calibri"/>
                <a:sym typeface="Calibri"/>
              </a:defRPr>
            </a:lvl3pPr>
            <a:lvl4pPr indent="0" lvl="3" marL="0" marR="0" rtl="0" algn="r">
              <a:spcBef>
                <a:spcPts val="0"/>
              </a:spcBef>
              <a:buNone/>
              <a:defRPr b="0" i="0" sz="1384" u="none" cap="none" strike="noStrike">
                <a:solidFill>
                  <a:srgbClr val="888888"/>
                </a:solidFill>
                <a:latin typeface="Calibri"/>
                <a:ea typeface="Calibri"/>
                <a:cs typeface="Calibri"/>
                <a:sym typeface="Calibri"/>
              </a:defRPr>
            </a:lvl4pPr>
            <a:lvl5pPr indent="0" lvl="4" marL="0" marR="0" rtl="0" algn="r">
              <a:spcBef>
                <a:spcPts val="0"/>
              </a:spcBef>
              <a:buNone/>
              <a:defRPr b="0" i="0" sz="1384" u="none" cap="none" strike="noStrike">
                <a:solidFill>
                  <a:srgbClr val="888888"/>
                </a:solidFill>
                <a:latin typeface="Calibri"/>
                <a:ea typeface="Calibri"/>
                <a:cs typeface="Calibri"/>
                <a:sym typeface="Calibri"/>
              </a:defRPr>
            </a:lvl5pPr>
            <a:lvl6pPr indent="0" lvl="5" marL="0" marR="0" rtl="0" algn="r">
              <a:spcBef>
                <a:spcPts val="0"/>
              </a:spcBef>
              <a:buNone/>
              <a:defRPr b="0" i="0" sz="1384" u="none" cap="none" strike="noStrike">
                <a:solidFill>
                  <a:srgbClr val="888888"/>
                </a:solidFill>
                <a:latin typeface="Calibri"/>
                <a:ea typeface="Calibri"/>
                <a:cs typeface="Calibri"/>
                <a:sym typeface="Calibri"/>
              </a:defRPr>
            </a:lvl6pPr>
            <a:lvl7pPr indent="0" lvl="6" marL="0" marR="0" rtl="0" algn="r">
              <a:spcBef>
                <a:spcPts val="0"/>
              </a:spcBef>
              <a:buNone/>
              <a:defRPr b="0" i="0" sz="1384" u="none" cap="none" strike="noStrike">
                <a:solidFill>
                  <a:srgbClr val="888888"/>
                </a:solidFill>
                <a:latin typeface="Calibri"/>
                <a:ea typeface="Calibri"/>
                <a:cs typeface="Calibri"/>
                <a:sym typeface="Calibri"/>
              </a:defRPr>
            </a:lvl7pPr>
            <a:lvl8pPr indent="0" lvl="7" marL="0" marR="0" rtl="0" algn="r">
              <a:spcBef>
                <a:spcPts val="0"/>
              </a:spcBef>
              <a:buNone/>
              <a:defRPr b="0" i="0" sz="1384" u="none" cap="none" strike="noStrike">
                <a:solidFill>
                  <a:srgbClr val="888888"/>
                </a:solidFill>
                <a:latin typeface="Calibri"/>
                <a:ea typeface="Calibri"/>
                <a:cs typeface="Calibri"/>
                <a:sym typeface="Calibri"/>
              </a:defRPr>
            </a:lvl8pPr>
            <a:lvl9pPr indent="0" lvl="8" marL="0" marR="0" rtl="0" algn="r">
              <a:spcBef>
                <a:spcPts val="0"/>
              </a:spcBef>
              <a:buNone/>
              <a:defRPr b="0" i="0" sz="1384"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12" name="Shape 312"/>
        <p:cNvGrpSpPr/>
        <p:nvPr/>
      </p:nvGrpSpPr>
      <p:grpSpPr>
        <a:xfrm>
          <a:off x="0" y="0"/>
          <a:ext cx="0" cy="0"/>
          <a:chOff x="0" y="0"/>
          <a:chExt cx="0" cy="0"/>
        </a:xfrm>
      </p:grpSpPr>
      <p:sp>
        <p:nvSpPr>
          <p:cNvPr id="313" name="Google Shape;313;p28"/>
          <p:cNvSpPr txBox="1"/>
          <p:nvPr>
            <p:ph type="title"/>
          </p:nvPr>
        </p:nvSpPr>
        <p:spPr>
          <a:xfrm>
            <a:off x="351631" y="223440"/>
            <a:ext cx="6329363" cy="929922"/>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14" name="Google Shape;314;p28"/>
          <p:cNvSpPr txBox="1"/>
          <p:nvPr>
            <p:ph idx="1" type="body"/>
          </p:nvPr>
        </p:nvSpPr>
        <p:spPr>
          <a:xfrm>
            <a:off x="351631" y="1301892"/>
            <a:ext cx="6329363" cy="3682234"/>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315" name="Google Shape;315;p28"/>
          <p:cNvSpPr txBox="1"/>
          <p:nvPr>
            <p:ph idx="10" type="dt"/>
          </p:nvPr>
        </p:nvSpPr>
        <p:spPr>
          <a:xfrm>
            <a:off x="351631" y="5171401"/>
            <a:ext cx="1640946" cy="297058"/>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922"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9pPr>
          </a:lstStyle>
          <a:p/>
        </p:txBody>
      </p:sp>
      <p:sp>
        <p:nvSpPr>
          <p:cNvPr id="316" name="Google Shape;316;p28"/>
          <p:cNvSpPr txBox="1"/>
          <p:nvPr>
            <p:ph idx="11" type="ftr"/>
          </p:nvPr>
        </p:nvSpPr>
        <p:spPr>
          <a:xfrm>
            <a:off x="2402814" y="5171401"/>
            <a:ext cx="2226998" cy="297058"/>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922"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901" u="none" cap="none" strike="noStrike">
                <a:solidFill>
                  <a:schemeClr val="dk1"/>
                </a:solidFill>
                <a:latin typeface="Calibri"/>
                <a:ea typeface="Calibri"/>
                <a:cs typeface="Calibri"/>
                <a:sym typeface="Calibri"/>
              </a:defRPr>
            </a:lvl9pPr>
          </a:lstStyle>
          <a:p/>
        </p:txBody>
      </p:sp>
      <p:sp>
        <p:nvSpPr>
          <p:cNvPr id="317" name="Google Shape;317;p28"/>
          <p:cNvSpPr txBox="1"/>
          <p:nvPr>
            <p:ph idx="12" type="sldNum"/>
          </p:nvPr>
        </p:nvSpPr>
        <p:spPr>
          <a:xfrm>
            <a:off x="5040048" y="5171401"/>
            <a:ext cx="1640946" cy="297058"/>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922" u="none" cap="none" strike="noStrike">
                <a:solidFill>
                  <a:srgbClr val="888888"/>
                </a:solidFill>
                <a:latin typeface="Calibri"/>
                <a:ea typeface="Calibri"/>
                <a:cs typeface="Calibri"/>
                <a:sym typeface="Calibri"/>
              </a:defRPr>
            </a:lvl1pPr>
            <a:lvl2pPr indent="0" lvl="1" marL="0" marR="0" rtl="0" algn="r">
              <a:spcBef>
                <a:spcPts val="0"/>
              </a:spcBef>
              <a:buNone/>
              <a:defRPr b="0" i="0" sz="922" u="none" cap="none" strike="noStrike">
                <a:solidFill>
                  <a:srgbClr val="888888"/>
                </a:solidFill>
                <a:latin typeface="Calibri"/>
                <a:ea typeface="Calibri"/>
                <a:cs typeface="Calibri"/>
                <a:sym typeface="Calibri"/>
              </a:defRPr>
            </a:lvl2pPr>
            <a:lvl3pPr indent="0" lvl="2" marL="0" marR="0" rtl="0" algn="r">
              <a:spcBef>
                <a:spcPts val="0"/>
              </a:spcBef>
              <a:buNone/>
              <a:defRPr b="0" i="0" sz="922" u="none" cap="none" strike="noStrike">
                <a:solidFill>
                  <a:srgbClr val="888888"/>
                </a:solidFill>
                <a:latin typeface="Calibri"/>
                <a:ea typeface="Calibri"/>
                <a:cs typeface="Calibri"/>
                <a:sym typeface="Calibri"/>
              </a:defRPr>
            </a:lvl3pPr>
            <a:lvl4pPr indent="0" lvl="3" marL="0" marR="0" rtl="0" algn="r">
              <a:spcBef>
                <a:spcPts val="0"/>
              </a:spcBef>
              <a:buNone/>
              <a:defRPr b="0" i="0" sz="922" u="none" cap="none" strike="noStrike">
                <a:solidFill>
                  <a:srgbClr val="888888"/>
                </a:solidFill>
                <a:latin typeface="Calibri"/>
                <a:ea typeface="Calibri"/>
                <a:cs typeface="Calibri"/>
                <a:sym typeface="Calibri"/>
              </a:defRPr>
            </a:lvl4pPr>
            <a:lvl5pPr indent="0" lvl="4" marL="0" marR="0" rtl="0" algn="r">
              <a:spcBef>
                <a:spcPts val="0"/>
              </a:spcBef>
              <a:buNone/>
              <a:defRPr b="0" i="0" sz="922" u="none" cap="none" strike="noStrike">
                <a:solidFill>
                  <a:srgbClr val="888888"/>
                </a:solidFill>
                <a:latin typeface="Calibri"/>
                <a:ea typeface="Calibri"/>
                <a:cs typeface="Calibri"/>
                <a:sym typeface="Calibri"/>
              </a:defRPr>
            </a:lvl5pPr>
            <a:lvl6pPr indent="0" lvl="5" marL="0" marR="0" rtl="0" algn="r">
              <a:spcBef>
                <a:spcPts val="0"/>
              </a:spcBef>
              <a:buNone/>
              <a:defRPr b="0" i="0" sz="922" u="none" cap="none" strike="noStrike">
                <a:solidFill>
                  <a:srgbClr val="888888"/>
                </a:solidFill>
                <a:latin typeface="Calibri"/>
                <a:ea typeface="Calibri"/>
                <a:cs typeface="Calibri"/>
                <a:sym typeface="Calibri"/>
              </a:defRPr>
            </a:lvl6pPr>
            <a:lvl7pPr indent="0" lvl="6" marL="0" marR="0" rtl="0" algn="r">
              <a:spcBef>
                <a:spcPts val="0"/>
              </a:spcBef>
              <a:buNone/>
              <a:defRPr b="0" i="0" sz="922" u="none" cap="none" strike="noStrike">
                <a:solidFill>
                  <a:srgbClr val="888888"/>
                </a:solidFill>
                <a:latin typeface="Calibri"/>
                <a:ea typeface="Calibri"/>
                <a:cs typeface="Calibri"/>
                <a:sym typeface="Calibri"/>
              </a:defRPr>
            </a:lvl7pPr>
            <a:lvl8pPr indent="0" lvl="7" marL="0" marR="0" rtl="0" algn="r">
              <a:spcBef>
                <a:spcPts val="0"/>
              </a:spcBef>
              <a:buNone/>
              <a:defRPr b="0" i="0" sz="922" u="none" cap="none" strike="noStrike">
                <a:solidFill>
                  <a:srgbClr val="888888"/>
                </a:solidFill>
                <a:latin typeface="Calibri"/>
                <a:ea typeface="Calibri"/>
                <a:cs typeface="Calibri"/>
                <a:sym typeface="Calibri"/>
              </a:defRPr>
            </a:lvl8pPr>
            <a:lvl9pPr indent="0" lvl="8" marL="0" marR="0" rtl="0" algn="r">
              <a:spcBef>
                <a:spcPts val="0"/>
              </a:spcBef>
              <a:buNone/>
              <a:defRPr b="0" i="0" sz="922"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387" name="Shape 387"/>
        <p:cNvGrpSpPr/>
        <p:nvPr/>
      </p:nvGrpSpPr>
      <p:grpSpPr>
        <a:xfrm>
          <a:off x="0" y="0"/>
          <a:ext cx="0" cy="0"/>
          <a:chOff x="0" y="0"/>
          <a:chExt cx="0" cy="0"/>
        </a:xfrm>
      </p:grpSpPr>
      <p:sp>
        <p:nvSpPr>
          <p:cNvPr id="388" name="Google Shape;388;p30"/>
          <p:cNvSpPr txBox="1"/>
          <p:nvPr>
            <p:ph idx="1" type="body"/>
          </p:nvPr>
        </p:nvSpPr>
        <p:spPr>
          <a:xfrm>
            <a:off x="1128458" y="1875262"/>
            <a:ext cx="11808257" cy="5559031"/>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dk2"/>
              </a:buClr>
              <a:buSzPts val="1800"/>
              <a:buFont typeface="Quicksand"/>
              <a:buChar char="●"/>
              <a:defRPr b="0" i="0" sz="1800" u="none" cap="none" strike="noStrike">
                <a:solidFill>
                  <a:schemeClr val="dk2"/>
                </a:solidFill>
                <a:latin typeface="Quicksand"/>
                <a:ea typeface="Quicksand"/>
                <a:cs typeface="Quicksand"/>
                <a:sym typeface="Quicksand"/>
              </a:defRPr>
            </a:lvl1pPr>
            <a:lvl2pPr indent="-317500" lvl="1" marL="914400" marR="0" rtl="0" algn="l">
              <a:lnSpc>
                <a:spcPct val="115000"/>
              </a:lnSpc>
              <a:spcBef>
                <a:spcPts val="1600"/>
              </a:spcBef>
              <a:spcAft>
                <a:spcPts val="0"/>
              </a:spcAft>
              <a:buClr>
                <a:schemeClr val="dk2"/>
              </a:buClr>
              <a:buSzPts val="1400"/>
              <a:buFont typeface="Quicksand"/>
              <a:buChar char="○"/>
              <a:defRPr b="0" i="0" sz="1400" u="none" cap="none" strike="noStrike">
                <a:solidFill>
                  <a:schemeClr val="dk2"/>
                </a:solidFill>
                <a:latin typeface="Quicksand"/>
                <a:ea typeface="Quicksand"/>
                <a:cs typeface="Quicksand"/>
                <a:sym typeface="Quicksand"/>
              </a:defRPr>
            </a:lvl2pPr>
            <a:lvl3pPr indent="-317500" lvl="2" marL="1371600" marR="0" rtl="0" algn="l">
              <a:lnSpc>
                <a:spcPct val="115000"/>
              </a:lnSpc>
              <a:spcBef>
                <a:spcPts val="1600"/>
              </a:spcBef>
              <a:spcAft>
                <a:spcPts val="0"/>
              </a:spcAft>
              <a:buClr>
                <a:schemeClr val="dk2"/>
              </a:buClr>
              <a:buSzPts val="1400"/>
              <a:buFont typeface="Quicksand"/>
              <a:buChar char="■"/>
              <a:defRPr b="0" i="0" sz="1400" u="none" cap="none" strike="noStrike">
                <a:solidFill>
                  <a:schemeClr val="dk2"/>
                </a:solidFill>
                <a:latin typeface="Quicksand"/>
                <a:ea typeface="Quicksand"/>
                <a:cs typeface="Quicksand"/>
                <a:sym typeface="Quicksand"/>
              </a:defRPr>
            </a:lvl3pPr>
            <a:lvl4pPr indent="-317500" lvl="3" marL="1828800" marR="0" rtl="0" algn="l">
              <a:lnSpc>
                <a:spcPct val="115000"/>
              </a:lnSpc>
              <a:spcBef>
                <a:spcPts val="1600"/>
              </a:spcBef>
              <a:spcAft>
                <a:spcPts val="0"/>
              </a:spcAft>
              <a:buClr>
                <a:schemeClr val="dk2"/>
              </a:buClr>
              <a:buSzPts val="1400"/>
              <a:buFont typeface="Quicksand"/>
              <a:buChar char="●"/>
              <a:defRPr b="0" i="0" sz="1400" u="none" cap="none" strike="noStrike">
                <a:solidFill>
                  <a:schemeClr val="dk2"/>
                </a:solidFill>
                <a:latin typeface="Quicksand"/>
                <a:ea typeface="Quicksand"/>
                <a:cs typeface="Quicksand"/>
                <a:sym typeface="Quicksand"/>
              </a:defRPr>
            </a:lvl4pPr>
            <a:lvl5pPr indent="-317500" lvl="4" marL="2286000" marR="0" rtl="0" algn="l">
              <a:lnSpc>
                <a:spcPct val="115000"/>
              </a:lnSpc>
              <a:spcBef>
                <a:spcPts val="1600"/>
              </a:spcBef>
              <a:spcAft>
                <a:spcPts val="0"/>
              </a:spcAft>
              <a:buClr>
                <a:schemeClr val="dk2"/>
              </a:buClr>
              <a:buSzPts val="1400"/>
              <a:buFont typeface="Quicksand"/>
              <a:buChar char="○"/>
              <a:defRPr b="0" i="0" sz="1400" u="none" cap="none" strike="noStrike">
                <a:solidFill>
                  <a:schemeClr val="dk2"/>
                </a:solidFill>
                <a:latin typeface="Quicksand"/>
                <a:ea typeface="Quicksand"/>
                <a:cs typeface="Quicksand"/>
                <a:sym typeface="Quicksand"/>
              </a:defRPr>
            </a:lvl5pPr>
            <a:lvl6pPr indent="-317500" lvl="5" marL="2743200" marR="0" rtl="0" algn="l">
              <a:lnSpc>
                <a:spcPct val="115000"/>
              </a:lnSpc>
              <a:spcBef>
                <a:spcPts val="1600"/>
              </a:spcBef>
              <a:spcAft>
                <a:spcPts val="0"/>
              </a:spcAft>
              <a:buClr>
                <a:schemeClr val="dk2"/>
              </a:buClr>
              <a:buSzPts val="1400"/>
              <a:buFont typeface="Quicksand"/>
              <a:buChar char="■"/>
              <a:defRPr b="0" i="0" sz="1400" u="none" cap="none" strike="noStrike">
                <a:solidFill>
                  <a:schemeClr val="dk2"/>
                </a:solidFill>
                <a:latin typeface="Quicksand"/>
                <a:ea typeface="Quicksand"/>
                <a:cs typeface="Quicksand"/>
                <a:sym typeface="Quicksand"/>
              </a:defRPr>
            </a:lvl6pPr>
            <a:lvl7pPr indent="-317500" lvl="6" marL="3200400" marR="0" rtl="0" algn="l">
              <a:lnSpc>
                <a:spcPct val="115000"/>
              </a:lnSpc>
              <a:spcBef>
                <a:spcPts val="1600"/>
              </a:spcBef>
              <a:spcAft>
                <a:spcPts val="0"/>
              </a:spcAft>
              <a:buClr>
                <a:schemeClr val="dk2"/>
              </a:buClr>
              <a:buSzPts val="1400"/>
              <a:buFont typeface="Quicksand"/>
              <a:buChar char="●"/>
              <a:defRPr b="0" i="0" sz="1400" u="none" cap="none" strike="noStrike">
                <a:solidFill>
                  <a:schemeClr val="dk2"/>
                </a:solidFill>
                <a:latin typeface="Quicksand"/>
                <a:ea typeface="Quicksand"/>
                <a:cs typeface="Quicksand"/>
                <a:sym typeface="Quicksand"/>
              </a:defRPr>
            </a:lvl7pPr>
            <a:lvl8pPr indent="-317500" lvl="7" marL="3657600" marR="0" rtl="0" algn="l">
              <a:lnSpc>
                <a:spcPct val="115000"/>
              </a:lnSpc>
              <a:spcBef>
                <a:spcPts val="1600"/>
              </a:spcBef>
              <a:spcAft>
                <a:spcPts val="0"/>
              </a:spcAft>
              <a:buClr>
                <a:schemeClr val="dk2"/>
              </a:buClr>
              <a:buSzPts val="1400"/>
              <a:buFont typeface="Quicksand"/>
              <a:buChar char="○"/>
              <a:defRPr b="0" i="0" sz="1400" u="none" cap="none" strike="noStrike">
                <a:solidFill>
                  <a:schemeClr val="dk2"/>
                </a:solidFill>
                <a:latin typeface="Quicksand"/>
                <a:ea typeface="Quicksand"/>
                <a:cs typeface="Quicksand"/>
                <a:sym typeface="Quicksand"/>
              </a:defRPr>
            </a:lvl8pPr>
            <a:lvl9pPr indent="-317500" lvl="8" marL="4114800" marR="0" rtl="0" algn="l">
              <a:lnSpc>
                <a:spcPct val="115000"/>
              </a:lnSpc>
              <a:spcBef>
                <a:spcPts val="1600"/>
              </a:spcBef>
              <a:spcAft>
                <a:spcPts val="1600"/>
              </a:spcAft>
              <a:buClr>
                <a:schemeClr val="dk2"/>
              </a:buClr>
              <a:buSzPts val="1400"/>
              <a:buFont typeface="Quicksand"/>
              <a:buChar char="■"/>
              <a:defRPr b="0" i="0" sz="1400" u="none" cap="none" strike="noStrike">
                <a:solidFill>
                  <a:schemeClr val="dk2"/>
                </a:solidFill>
                <a:latin typeface="Quicksand"/>
                <a:ea typeface="Quicksand"/>
                <a:cs typeface="Quicksand"/>
                <a:sym typeface="Quicksand"/>
              </a:defRPr>
            </a:lvl9pPr>
          </a:lstStyle>
          <a:p/>
        </p:txBody>
      </p:sp>
      <p:sp>
        <p:nvSpPr>
          <p:cNvPr id="389" name="Google Shape;389;p30"/>
          <p:cNvSpPr txBox="1"/>
          <p:nvPr>
            <p:ph type="title"/>
          </p:nvPr>
        </p:nvSpPr>
        <p:spPr>
          <a:xfrm>
            <a:off x="1116767" y="724127"/>
            <a:ext cx="11831792" cy="931875"/>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Quicksand"/>
              <a:buNone/>
              <a:defRPr b="1" i="0" sz="2800" u="none" cap="none" strike="noStrike">
                <a:solidFill>
                  <a:schemeClr val="dk1"/>
                </a:solidFill>
                <a:latin typeface="Quicksand"/>
                <a:ea typeface="Quicksand"/>
                <a:cs typeface="Quicksand"/>
                <a:sym typeface="Quicksand"/>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 id="2147483712" r:id="rId15"/>
    <p:sldLayoutId id="2147483713" r:id="rId16"/>
    <p:sldLayoutId id="2147483714" r:id="rId17"/>
    <p:sldLayoutId id="2147483715" r:id="rId18"/>
    <p:sldLayoutId id="2147483716" r:id="rId19"/>
    <p:sldLayoutId id="2147483717" r:id="rId2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10.xml"/><Relationship Id="rId3" Type="http://schemas.openxmlformats.org/officeDocument/2006/relationships/image" Target="../media/image2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2.xm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3.xml"/><Relationship Id="rId3" Type="http://schemas.openxmlformats.org/officeDocument/2006/relationships/image" Target="../media/image12.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4.xml"/><Relationship Id="rId3"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5.xml"/><Relationship Id="rId3"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xml"/><Relationship Id="rId3" Type="http://schemas.openxmlformats.org/officeDocument/2006/relationships/image" Target="../media/image8.png"/><Relationship Id="rId4" Type="http://schemas.openxmlformats.org/officeDocument/2006/relationships/image" Target="../media/image3.png"/><Relationship Id="rId5" Type="http://schemas.openxmlformats.org/officeDocument/2006/relationships/image" Target="../media/image22.png"/><Relationship Id="rId6" Type="http://schemas.openxmlformats.org/officeDocument/2006/relationships/image" Target="../media/image1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20.xml"/><Relationship Id="rId3" Type="http://schemas.openxmlformats.org/officeDocument/2006/relationships/image" Target="../media/image20.png"/><Relationship Id="rId4" Type="http://schemas.openxmlformats.org/officeDocument/2006/relationships/image" Target="../media/image23.png"/><Relationship Id="rId5" Type="http://schemas.openxmlformats.org/officeDocument/2006/relationships/image" Target="../media/image1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21.xml"/><Relationship Id="rId3" Type="http://schemas.openxmlformats.org/officeDocument/2006/relationships/image" Target="../media/image20.png"/><Relationship Id="rId4" Type="http://schemas.openxmlformats.org/officeDocument/2006/relationships/image" Target="../media/image23.png"/><Relationship Id="rId5" Type="http://schemas.openxmlformats.org/officeDocument/2006/relationships/image" Target="../media/image1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4.xml"/><Relationship Id="rId3" Type="http://schemas.openxmlformats.org/officeDocument/2006/relationships/image" Target="../media/image26.pn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5.xml"/><Relationship Id="rId3" Type="http://schemas.openxmlformats.org/officeDocument/2006/relationships/chart" Target="../charts/char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8.xml"/><Relationship Id="rId3" Type="http://schemas.openxmlformats.org/officeDocument/2006/relationships/image" Target="../media/image18.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9.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75" name="Shape 575"/>
        <p:cNvGrpSpPr/>
        <p:nvPr/>
      </p:nvGrpSpPr>
      <p:grpSpPr>
        <a:xfrm>
          <a:off x="0" y="0"/>
          <a:ext cx="0" cy="0"/>
          <a:chOff x="0" y="0"/>
          <a:chExt cx="0" cy="0"/>
        </a:xfrm>
      </p:grpSpPr>
      <p:sp>
        <p:nvSpPr>
          <p:cNvPr id="576" name="Google Shape;576;p1"/>
          <p:cNvSpPr txBox="1"/>
          <p:nvPr>
            <p:ph type="ctrTitle"/>
          </p:nvPr>
        </p:nvSpPr>
        <p:spPr>
          <a:xfrm>
            <a:off x="372103" y="2710389"/>
            <a:ext cx="5680096" cy="2568994"/>
          </a:xfrm>
          <a:prstGeom prst="rect">
            <a:avLst/>
          </a:prstGeom>
          <a:noFill/>
          <a:ln>
            <a:noFill/>
          </a:ln>
        </p:spPr>
        <p:txBody>
          <a:bodyPr anchorCtr="0" anchor="ctr" bIns="281275" lIns="281275" spcFirstLastPara="1" rIns="281275" wrap="square" tIns="281275">
            <a:noAutofit/>
          </a:bodyPr>
          <a:lstStyle/>
          <a:p>
            <a:pPr indent="0" lvl="0" marL="0" marR="0" rtl="0" algn="ctr">
              <a:lnSpc>
                <a:spcPct val="100000"/>
              </a:lnSpc>
              <a:spcBef>
                <a:spcPts val="0"/>
              </a:spcBef>
              <a:spcAft>
                <a:spcPts val="0"/>
              </a:spcAft>
              <a:buClr>
                <a:srgbClr val="000000"/>
              </a:buClr>
              <a:buSzPts val="5200"/>
              <a:buFont typeface="Arial"/>
              <a:buNone/>
            </a:pPr>
            <a:r>
              <a:rPr b="1" i="0" lang="en-US" sz="4000" u="none" cap="none" strike="noStrike">
                <a:solidFill>
                  <a:srgbClr val="000000"/>
                </a:solidFill>
                <a:latin typeface="Arial"/>
                <a:ea typeface="Arial"/>
                <a:cs typeface="Arial"/>
                <a:sym typeface="Arial"/>
              </a:rPr>
              <a:t>Fairness Dashboard:</a:t>
            </a:r>
            <a:br>
              <a:rPr b="1" i="0" lang="en-US" sz="4000" u="none" cap="none" strike="noStrike">
                <a:solidFill>
                  <a:srgbClr val="000000"/>
                </a:solidFill>
                <a:latin typeface="Arial"/>
                <a:ea typeface="Arial"/>
                <a:cs typeface="Arial"/>
                <a:sym typeface="Arial"/>
              </a:rPr>
            </a:br>
            <a:r>
              <a:rPr b="0" i="0" lang="en-US" sz="4000" u="none" cap="none" strike="noStrike">
                <a:solidFill>
                  <a:srgbClr val="000000"/>
                </a:solidFill>
                <a:latin typeface="Arial"/>
                <a:ea typeface="Arial"/>
                <a:cs typeface="Arial"/>
                <a:sym typeface="Arial"/>
              </a:rPr>
              <a:t> Missing Data</a:t>
            </a:r>
            <a:endParaRPr/>
          </a:p>
        </p:txBody>
      </p:sp>
      <p:grpSp>
        <p:nvGrpSpPr>
          <p:cNvPr id="577" name="Google Shape;577;p1"/>
          <p:cNvGrpSpPr/>
          <p:nvPr/>
        </p:nvGrpSpPr>
        <p:grpSpPr>
          <a:xfrm>
            <a:off x="8161635" y="6325072"/>
            <a:ext cx="1054920" cy="1131649"/>
            <a:chOff x="813950" y="2267050"/>
            <a:chExt cx="504500" cy="541075"/>
          </a:xfrm>
        </p:grpSpPr>
        <p:sp>
          <p:nvSpPr>
            <p:cNvPr id="578" name="Google Shape;578;p1"/>
            <p:cNvSpPr/>
            <p:nvPr/>
          </p:nvSpPr>
          <p:spPr>
            <a:xfrm>
              <a:off x="1050975" y="2267050"/>
              <a:ext cx="212925" cy="370275"/>
            </a:xfrm>
            <a:custGeom>
              <a:rect b="b" l="l" r="r" t="t"/>
              <a:pathLst>
                <a:path extrusionOk="0" h="14811" w="8517">
                  <a:moveTo>
                    <a:pt x="1130" y="1"/>
                  </a:moveTo>
                  <a:cubicBezTo>
                    <a:pt x="825" y="1"/>
                    <a:pt x="636" y="26"/>
                    <a:pt x="636" y="26"/>
                  </a:cubicBezTo>
                  <a:lnTo>
                    <a:pt x="912" y="14709"/>
                  </a:lnTo>
                  <a:lnTo>
                    <a:pt x="912" y="14709"/>
                  </a:lnTo>
                  <a:cubicBezTo>
                    <a:pt x="347" y="14687"/>
                    <a:pt x="123" y="14679"/>
                    <a:pt x="86" y="14679"/>
                  </a:cubicBezTo>
                  <a:cubicBezTo>
                    <a:pt x="0" y="14679"/>
                    <a:pt x="913" y="14721"/>
                    <a:pt x="913" y="14721"/>
                  </a:cubicBezTo>
                  <a:lnTo>
                    <a:pt x="912" y="14709"/>
                  </a:lnTo>
                  <a:lnTo>
                    <a:pt x="912" y="14709"/>
                  </a:lnTo>
                  <a:cubicBezTo>
                    <a:pt x="1403" y="14729"/>
                    <a:pt x="2150" y="14760"/>
                    <a:pt x="3255" y="14806"/>
                  </a:cubicBezTo>
                  <a:cubicBezTo>
                    <a:pt x="3324" y="14809"/>
                    <a:pt x="3392" y="14811"/>
                    <a:pt x="3458" y="14811"/>
                  </a:cubicBezTo>
                  <a:cubicBezTo>
                    <a:pt x="8516" y="14811"/>
                    <a:pt x="6101" y="6491"/>
                    <a:pt x="5449" y="3338"/>
                  </a:cubicBezTo>
                  <a:cubicBezTo>
                    <a:pt x="4832" y="327"/>
                    <a:pt x="2230" y="1"/>
                    <a:pt x="113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79" name="Google Shape;579;p1"/>
            <p:cNvSpPr/>
            <p:nvPr/>
          </p:nvSpPr>
          <p:spPr>
            <a:xfrm>
              <a:off x="1062600" y="2271325"/>
              <a:ext cx="161625" cy="366000"/>
            </a:xfrm>
            <a:custGeom>
              <a:rect b="b" l="l" r="r" t="t"/>
              <a:pathLst>
                <a:path extrusionOk="0" h="14640" w="6465">
                  <a:moveTo>
                    <a:pt x="872" y="0"/>
                  </a:moveTo>
                  <a:cubicBezTo>
                    <a:pt x="582" y="0"/>
                    <a:pt x="291" y="26"/>
                    <a:pt x="0" y="78"/>
                  </a:cubicBezTo>
                  <a:cubicBezTo>
                    <a:pt x="196" y="56"/>
                    <a:pt x="392" y="44"/>
                    <a:pt x="587" y="44"/>
                  </a:cubicBezTo>
                  <a:cubicBezTo>
                    <a:pt x="1213" y="44"/>
                    <a:pt x="1834" y="160"/>
                    <a:pt x="2418" y="387"/>
                  </a:cubicBezTo>
                  <a:cubicBezTo>
                    <a:pt x="2790" y="536"/>
                    <a:pt x="3142" y="739"/>
                    <a:pt x="3451" y="994"/>
                  </a:cubicBezTo>
                  <a:cubicBezTo>
                    <a:pt x="3759" y="1261"/>
                    <a:pt x="4026" y="1569"/>
                    <a:pt x="4228" y="1921"/>
                  </a:cubicBezTo>
                  <a:cubicBezTo>
                    <a:pt x="4430" y="2261"/>
                    <a:pt x="4590" y="2634"/>
                    <a:pt x="4696" y="3028"/>
                  </a:cubicBezTo>
                  <a:cubicBezTo>
                    <a:pt x="4750" y="3220"/>
                    <a:pt x="4792" y="3422"/>
                    <a:pt x="4846" y="3625"/>
                  </a:cubicBezTo>
                  <a:lnTo>
                    <a:pt x="5005" y="4200"/>
                  </a:lnTo>
                  <a:cubicBezTo>
                    <a:pt x="5218" y="4998"/>
                    <a:pt x="5431" y="5797"/>
                    <a:pt x="5612" y="6595"/>
                  </a:cubicBezTo>
                  <a:cubicBezTo>
                    <a:pt x="5804" y="7394"/>
                    <a:pt x="5964" y="8193"/>
                    <a:pt x="6081" y="9002"/>
                  </a:cubicBezTo>
                  <a:cubicBezTo>
                    <a:pt x="6209" y="9811"/>
                    <a:pt x="6251" y="10631"/>
                    <a:pt x="6209" y="11451"/>
                  </a:cubicBezTo>
                  <a:cubicBezTo>
                    <a:pt x="6187" y="11856"/>
                    <a:pt x="6113" y="12250"/>
                    <a:pt x="5996" y="12644"/>
                  </a:cubicBezTo>
                  <a:cubicBezTo>
                    <a:pt x="5900" y="13038"/>
                    <a:pt x="5708" y="13400"/>
                    <a:pt x="5453" y="13709"/>
                  </a:cubicBezTo>
                  <a:cubicBezTo>
                    <a:pt x="5186" y="14018"/>
                    <a:pt x="4856" y="14263"/>
                    <a:pt x="4483" y="14412"/>
                  </a:cubicBezTo>
                  <a:lnTo>
                    <a:pt x="4185" y="14507"/>
                  </a:lnTo>
                  <a:cubicBezTo>
                    <a:pt x="4089" y="14529"/>
                    <a:pt x="3994" y="14550"/>
                    <a:pt x="3887" y="14571"/>
                  </a:cubicBezTo>
                  <a:lnTo>
                    <a:pt x="3738" y="14603"/>
                  </a:lnTo>
                  <a:lnTo>
                    <a:pt x="3589" y="14614"/>
                  </a:lnTo>
                  <a:lnTo>
                    <a:pt x="3280" y="14635"/>
                  </a:lnTo>
                  <a:cubicBezTo>
                    <a:pt x="3340" y="14638"/>
                    <a:pt x="3399" y="14640"/>
                    <a:pt x="3458" y="14640"/>
                  </a:cubicBezTo>
                  <a:cubicBezTo>
                    <a:pt x="3814" y="14640"/>
                    <a:pt x="4167" y="14585"/>
                    <a:pt x="4505" y="14475"/>
                  </a:cubicBezTo>
                  <a:cubicBezTo>
                    <a:pt x="4899" y="14337"/>
                    <a:pt x="5261" y="14113"/>
                    <a:pt x="5548" y="13794"/>
                  </a:cubicBezTo>
                  <a:cubicBezTo>
                    <a:pt x="5836" y="13485"/>
                    <a:pt x="6049" y="13112"/>
                    <a:pt x="6177" y="12708"/>
                  </a:cubicBezTo>
                  <a:cubicBezTo>
                    <a:pt x="6304" y="12303"/>
                    <a:pt x="6390" y="11888"/>
                    <a:pt x="6422" y="11473"/>
                  </a:cubicBezTo>
                  <a:cubicBezTo>
                    <a:pt x="6454" y="11057"/>
                    <a:pt x="6464" y="10642"/>
                    <a:pt x="6443" y="10237"/>
                  </a:cubicBezTo>
                  <a:cubicBezTo>
                    <a:pt x="6443" y="10024"/>
                    <a:pt x="6432" y="9811"/>
                    <a:pt x="6400" y="9609"/>
                  </a:cubicBezTo>
                  <a:cubicBezTo>
                    <a:pt x="6379" y="9407"/>
                    <a:pt x="6368" y="9194"/>
                    <a:pt x="6336" y="8991"/>
                  </a:cubicBezTo>
                  <a:cubicBezTo>
                    <a:pt x="6230" y="8171"/>
                    <a:pt x="6070" y="7352"/>
                    <a:pt x="5878" y="6553"/>
                  </a:cubicBezTo>
                  <a:cubicBezTo>
                    <a:pt x="5687" y="5754"/>
                    <a:pt x="5474" y="4956"/>
                    <a:pt x="5250" y="4157"/>
                  </a:cubicBezTo>
                  <a:lnTo>
                    <a:pt x="5090" y="3550"/>
                  </a:lnTo>
                  <a:cubicBezTo>
                    <a:pt x="5037" y="3358"/>
                    <a:pt x="4984" y="3156"/>
                    <a:pt x="4920" y="2954"/>
                  </a:cubicBezTo>
                  <a:cubicBezTo>
                    <a:pt x="4803" y="2549"/>
                    <a:pt x="4633" y="2155"/>
                    <a:pt x="4409" y="1804"/>
                  </a:cubicBezTo>
                  <a:cubicBezTo>
                    <a:pt x="4185" y="1442"/>
                    <a:pt x="3898" y="1122"/>
                    <a:pt x="3568" y="856"/>
                  </a:cubicBezTo>
                  <a:cubicBezTo>
                    <a:pt x="3238" y="600"/>
                    <a:pt x="2865" y="398"/>
                    <a:pt x="2460" y="260"/>
                  </a:cubicBezTo>
                  <a:cubicBezTo>
                    <a:pt x="2066" y="121"/>
                    <a:pt x="1662" y="36"/>
                    <a:pt x="1246" y="15"/>
                  </a:cubicBezTo>
                  <a:cubicBezTo>
                    <a:pt x="1122" y="5"/>
                    <a:pt x="997" y="0"/>
                    <a:pt x="872"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80" name="Google Shape;580;p1"/>
            <p:cNvSpPr/>
            <p:nvPr/>
          </p:nvSpPr>
          <p:spPr>
            <a:xfrm>
              <a:off x="876200" y="2267050"/>
              <a:ext cx="208475" cy="370275"/>
            </a:xfrm>
            <a:custGeom>
              <a:rect b="b" l="l" r="r" t="t"/>
              <a:pathLst>
                <a:path extrusionOk="0" h="14811" w="8339">
                  <a:moveTo>
                    <a:pt x="7239" y="1"/>
                  </a:moveTo>
                  <a:cubicBezTo>
                    <a:pt x="6162" y="1"/>
                    <a:pt x="3614" y="327"/>
                    <a:pt x="3005" y="3338"/>
                  </a:cubicBezTo>
                  <a:cubicBezTo>
                    <a:pt x="2364" y="6491"/>
                    <a:pt x="1" y="14811"/>
                    <a:pt x="4957" y="14811"/>
                  </a:cubicBezTo>
                  <a:cubicBezTo>
                    <a:pt x="5022" y="14811"/>
                    <a:pt x="5089" y="14809"/>
                    <a:pt x="5156" y="14806"/>
                  </a:cubicBezTo>
                  <a:cubicBezTo>
                    <a:pt x="6236" y="14760"/>
                    <a:pt x="6966" y="14729"/>
                    <a:pt x="7446" y="14709"/>
                  </a:cubicBezTo>
                  <a:lnTo>
                    <a:pt x="7446" y="14709"/>
                  </a:lnTo>
                  <a:lnTo>
                    <a:pt x="7446" y="14721"/>
                  </a:lnTo>
                  <a:cubicBezTo>
                    <a:pt x="7446" y="14721"/>
                    <a:pt x="8339" y="14679"/>
                    <a:pt x="8255" y="14679"/>
                  </a:cubicBezTo>
                  <a:cubicBezTo>
                    <a:pt x="8219" y="14679"/>
                    <a:pt x="8000" y="14687"/>
                    <a:pt x="7446" y="14709"/>
                  </a:cubicBezTo>
                  <a:lnTo>
                    <a:pt x="7446" y="14709"/>
                  </a:lnTo>
                  <a:lnTo>
                    <a:pt x="7723" y="26"/>
                  </a:lnTo>
                  <a:cubicBezTo>
                    <a:pt x="7723" y="26"/>
                    <a:pt x="7537" y="1"/>
                    <a:pt x="7239"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81" name="Google Shape;581;p1"/>
            <p:cNvSpPr/>
            <p:nvPr/>
          </p:nvSpPr>
          <p:spPr>
            <a:xfrm>
              <a:off x="930075" y="2356125"/>
              <a:ext cx="146225" cy="276925"/>
            </a:xfrm>
            <a:custGeom>
              <a:rect b="b" l="l" r="r" t="t"/>
              <a:pathLst>
                <a:path extrusionOk="0" h="11077" w="5849">
                  <a:moveTo>
                    <a:pt x="5083" y="0"/>
                  </a:moveTo>
                  <a:cubicBezTo>
                    <a:pt x="4323" y="0"/>
                    <a:pt x="2539" y="247"/>
                    <a:pt x="2107" y="2501"/>
                  </a:cubicBezTo>
                  <a:cubicBezTo>
                    <a:pt x="1665" y="4865"/>
                    <a:pt x="0" y="11076"/>
                    <a:pt x="3476" y="11076"/>
                  </a:cubicBezTo>
                  <a:cubicBezTo>
                    <a:pt x="3523" y="11076"/>
                    <a:pt x="3570" y="11075"/>
                    <a:pt x="3619" y="11073"/>
                  </a:cubicBezTo>
                  <a:cubicBezTo>
                    <a:pt x="4383" y="11040"/>
                    <a:pt x="4899" y="11017"/>
                    <a:pt x="5238" y="11003"/>
                  </a:cubicBezTo>
                  <a:lnTo>
                    <a:pt x="5238" y="11003"/>
                  </a:lnTo>
                  <a:lnTo>
                    <a:pt x="5237" y="11009"/>
                  </a:lnTo>
                  <a:cubicBezTo>
                    <a:pt x="5237" y="11009"/>
                    <a:pt x="5849" y="10980"/>
                    <a:pt x="5809" y="10980"/>
                  </a:cubicBezTo>
                  <a:cubicBezTo>
                    <a:pt x="5790" y="10980"/>
                    <a:pt x="5639" y="10986"/>
                    <a:pt x="5238" y="11003"/>
                  </a:cubicBezTo>
                  <a:lnTo>
                    <a:pt x="5238" y="11003"/>
                  </a:lnTo>
                  <a:lnTo>
                    <a:pt x="5429" y="20"/>
                  </a:lnTo>
                  <a:cubicBezTo>
                    <a:pt x="5429" y="20"/>
                    <a:pt x="5296" y="0"/>
                    <a:pt x="5083"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82" name="Google Shape;582;p1"/>
            <p:cNvSpPr/>
            <p:nvPr/>
          </p:nvSpPr>
          <p:spPr>
            <a:xfrm>
              <a:off x="1066200" y="2356125"/>
              <a:ext cx="146250" cy="276925"/>
            </a:xfrm>
            <a:custGeom>
              <a:rect b="b" l="l" r="r" t="t"/>
              <a:pathLst>
                <a:path extrusionOk="0" h="11077" w="5850">
                  <a:moveTo>
                    <a:pt x="767" y="0"/>
                  </a:moveTo>
                  <a:cubicBezTo>
                    <a:pt x="554" y="0"/>
                    <a:pt x="421" y="20"/>
                    <a:pt x="421" y="20"/>
                  </a:cubicBezTo>
                  <a:lnTo>
                    <a:pt x="612" y="11003"/>
                  </a:lnTo>
                  <a:lnTo>
                    <a:pt x="612" y="11003"/>
                  </a:lnTo>
                  <a:cubicBezTo>
                    <a:pt x="209" y="10986"/>
                    <a:pt x="57" y="10980"/>
                    <a:pt x="40" y="10980"/>
                  </a:cubicBezTo>
                  <a:cubicBezTo>
                    <a:pt x="1" y="10980"/>
                    <a:pt x="612" y="11009"/>
                    <a:pt x="612" y="11009"/>
                  </a:cubicBezTo>
                  <a:lnTo>
                    <a:pt x="612" y="11003"/>
                  </a:lnTo>
                  <a:lnTo>
                    <a:pt x="612" y="11003"/>
                  </a:lnTo>
                  <a:cubicBezTo>
                    <a:pt x="949" y="11018"/>
                    <a:pt x="1463" y="11040"/>
                    <a:pt x="2220" y="11073"/>
                  </a:cubicBezTo>
                  <a:cubicBezTo>
                    <a:pt x="2269" y="11075"/>
                    <a:pt x="2317" y="11076"/>
                    <a:pt x="2363" y="11076"/>
                  </a:cubicBezTo>
                  <a:cubicBezTo>
                    <a:pt x="5849" y="11076"/>
                    <a:pt x="4184" y="4865"/>
                    <a:pt x="3733" y="2501"/>
                  </a:cubicBezTo>
                  <a:cubicBezTo>
                    <a:pt x="3308" y="247"/>
                    <a:pt x="1527" y="0"/>
                    <a:pt x="767"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83" name="Google Shape;583;p1"/>
            <p:cNvSpPr/>
            <p:nvPr/>
          </p:nvSpPr>
          <p:spPr>
            <a:xfrm>
              <a:off x="914850" y="2271325"/>
              <a:ext cx="158675" cy="366200"/>
            </a:xfrm>
            <a:custGeom>
              <a:rect b="b" l="l" r="r" t="t"/>
              <a:pathLst>
                <a:path extrusionOk="0" h="14648" w="6347">
                  <a:moveTo>
                    <a:pt x="5483" y="0"/>
                  </a:moveTo>
                  <a:cubicBezTo>
                    <a:pt x="5360" y="0"/>
                    <a:pt x="5236" y="5"/>
                    <a:pt x="5112" y="15"/>
                  </a:cubicBezTo>
                  <a:cubicBezTo>
                    <a:pt x="4696" y="36"/>
                    <a:pt x="4292" y="121"/>
                    <a:pt x="3898" y="260"/>
                  </a:cubicBezTo>
                  <a:cubicBezTo>
                    <a:pt x="3099" y="547"/>
                    <a:pt x="2428" y="1101"/>
                    <a:pt x="2002" y="1836"/>
                  </a:cubicBezTo>
                  <a:cubicBezTo>
                    <a:pt x="1779" y="2198"/>
                    <a:pt x="1619" y="2581"/>
                    <a:pt x="1502" y="2986"/>
                  </a:cubicBezTo>
                  <a:lnTo>
                    <a:pt x="1182" y="4178"/>
                  </a:lnTo>
                  <a:cubicBezTo>
                    <a:pt x="969" y="4956"/>
                    <a:pt x="746" y="5754"/>
                    <a:pt x="575" y="6553"/>
                  </a:cubicBezTo>
                  <a:cubicBezTo>
                    <a:pt x="394" y="7362"/>
                    <a:pt x="235" y="8171"/>
                    <a:pt x="128" y="8981"/>
                  </a:cubicBezTo>
                  <a:cubicBezTo>
                    <a:pt x="107" y="9194"/>
                    <a:pt x="75" y="9396"/>
                    <a:pt x="64" y="9598"/>
                  </a:cubicBezTo>
                  <a:cubicBezTo>
                    <a:pt x="54" y="9811"/>
                    <a:pt x="22" y="10014"/>
                    <a:pt x="22" y="10216"/>
                  </a:cubicBezTo>
                  <a:cubicBezTo>
                    <a:pt x="0" y="10631"/>
                    <a:pt x="11" y="11047"/>
                    <a:pt x="54" y="11462"/>
                  </a:cubicBezTo>
                  <a:cubicBezTo>
                    <a:pt x="85" y="11877"/>
                    <a:pt x="160" y="12282"/>
                    <a:pt x="288" y="12687"/>
                  </a:cubicBezTo>
                  <a:cubicBezTo>
                    <a:pt x="416" y="13081"/>
                    <a:pt x="618" y="13453"/>
                    <a:pt x="884" y="13783"/>
                  </a:cubicBezTo>
                  <a:cubicBezTo>
                    <a:pt x="1161" y="14092"/>
                    <a:pt x="1523" y="14337"/>
                    <a:pt x="1917" y="14475"/>
                  </a:cubicBezTo>
                  <a:cubicBezTo>
                    <a:pt x="2283" y="14584"/>
                    <a:pt x="2657" y="14647"/>
                    <a:pt x="3041" y="14647"/>
                  </a:cubicBezTo>
                  <a:cubicBezTo>
                    <a:pt x="3071" y="14647"/>
                    <a:pt x="3101" y="14647"/>
                    <a:pt x="3131" y="14646"/>
                  </a:cubicBezTo>
                  <a:lnTo>
                    <a:pt x="2833" y="14614"/>
                  </a:lnTo>
                  <a:lnTo>
                    <a:pt x="2673" y="14603"/>
                  </a:lnTo>
                  <a:lnTo>
                    <a:pt x="2524" y="14571"/>
                  </a:lnTo>
                  <a:cubicBezTo>
                    <a:pt x="2428" y="14550"/>
                    <a:pt x="2322" y="14539"/>
                    <a:pt x="2226" y="14507"/>
                  </a:cubicBezTo>
                  <a:lnTo>
                    <a:pt x="1938" y="14401"/>
                  </a:lnTo>
                  <a:cubicBezTo>
                    <a:pt x="1566" y="14252"/>
                    <a:pt x="1236" y="14007"/>
                    <a:pt x="991" y="13698"/>
                  </a:cubicBezTo>
                  <a:cubicBezTo>
                    <a:pt x="746" y="13379"/>
                    <a:pt x="565" y="13017"/>
                    <a:pt x="458" y="12633"/>
                  </a:cubicBezTo>
                  <a:cubicBezTo>
                    <a:pt x="352" y="12239"/>
                    <a:pt x="288" y="11845"/>
                    <a:pt x="256" y="11441"/>
                  </a:cubicBezTo>
                  <a:cubicBezTo>
                    <a:pt x="224" y="10631"/>
                    <a:pt x="266" y="9822"/>
                    <a:pt x="384" y="9013"/>
                  </a:cubicBezTo>
                  <a:cubicBezTo>
                    <a:pt x="501" y="8214"/>
                    <a:pt x="660" y="7415"/>
                    <a:pt x="842" y="6617"/>
                  </a:cubicBezTo>
                  <a:cubicBezTo>
                    <a:pt x="1012" y="5829"/>
                    <a:pt x="1225" y="5030"/>
                    <a:pt x="1427" y="4242"/>
                  </a:cubicBezTo>
                  <a:lnTo>
                    <a:pt x="1736" y="3049"/>
                  </a:lnTo>
                  <a:cubicBezTo>
                    <a:pt x="1832" y="2666"/>
                    <a:pt x="1981" y="2293"/>
                    <a:pt x="2183" y="1942"/>
                  </a:cubicBezTo>
                  <a:cubicBezTo>
                    <a:pt x="2577" y="1239"/>
                    <a:pt x="3195" y="696"/>
                    <a:pt x="3951" y="387"/>
                  </a:cubicBezTo>
                  <a:cubicBezTo>
                    <a:pt x="4527" y="160"/>
                    <a:pt x="5140" y="44"/>
                    <a:pt x="5762" y="44"/>
                  </a:cubicBezTo>
                  <a:cubicBezTo>
                    <a:pt x="5956" y="44"/>
                    <a:pt x="6152" y="56"/>
                    <a:pt x="6347" y="78"/>
                  </a:cubicBezTo>
                  <a:cubicBezTo>
                    <a:pt x="6056" y="26"/>
                    <a:pt x="5771" y="0"/>
                    <a:pt x="548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84" name="Google Shape;584;p1"/>
            <p:cNvSpPr/>
            <p:nvPr/>
          </p:nvSpPr>
          <p:spPr>
            <a:xfrm>
              <a:off x="813950" y="2528575"/>
              <a:ext cx="504500" cy="279550"/>
            </a:xfrm>
            <a:custGeom>
              <a:rect b="b" l="l" r="r" t="t"/>
              <a:pathLst>
                <a:path extrusionOk="0" h="11182" w="20180">
                  <a:moveTo>
                    <a:pt x="8306" y="1"/>
                  </a:moveTo>
                  <a:cubicBezTo>
                    <a:pt x="8306" y="1"/>
                    <a:pt x="8658" y="2620"/>
                    <a:pt x="7572" y="3419"/>
                  </a:cubicBezTo>
                  <a:cubicBezTo>
                    <a:pt x="6720" y="4026"/>
                    <a:pt x="1875" y="5048"/>
                    <a:pt x="1087" y="7178"/>
                  </a:cubicBezTo>
                  <a:cubicBezTo>
                    <a:pt x="607" y="8477"/>
                    <a:pt x="235" y="9819"/>
                    <a:pt x="0" y="11182"/>
                  </a:cubicBezTo>
                  <a:lnTo>
                    <a:pt x="20180" y="11182"/>
                  </a:lnTo>
                  <a:cubicBezTo>
                    <a:pt x="19935" y="9819"/>
                    <a:pt x="19573" y="8477"/>
                    <a:pt x="19094" y="7178"/>
                  </a:cubicBezTo>
                  <a:cubicBezTo>
                    <a:pt x="18306" y="5048"/>
                    <a:pt x="13460" y="4026"/>
                    <a:pt x="12609" y="3419"/>
                  </a:cubicBezTo>
                  <a:cubicBezTo>
                    <a:pt x="11522" y="2620"/>
                    <a:pt x="11874" y="1"/>
                    <a:pt x="11874" y="1"/>
                  </a:cubicBezTo>
                  <a:lnTo>
                    <a:pt x="11874" y="1"/>
                  </a:lnTo>
                  <a:lnTo>
                    <a:pt x="10085" y="43"/>
                  </a:lnTo>
                  <a:lnTo>
                    <a:pt x="8306"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85" name="Google Shape;585;p1"/>
            <p:cNvSpPr/>
            <p:nvPr/>
          </p:nvSpPr>
          <p:spPr>
            <a:xfrm>
              <a:off x="1021600" y="2528575"/>
              <a:ext cx="97450" cy="73225"/>
            </a:xfrm>
            <a:custGeom>
              <a:rect b="b" l="l" r="r" t="t"/>
              <a:pathLst>
                <a:path extrusionOk="0" h="2929" w="3898">
                  <a:moveTo>
                    <a:pt x="0" y="1"/>
                  </a:moveTo>
                  <a:lnTo>
                    <a:pt x="0" y="1"/>
                  </a:lnTo>
                  <a:cubicBezTo>
                    <a:pt x="54" y="405"/>
                    <a:pt x="64" y="810"/>
                    <a:pt x="54" y="1225"/>
                  </a:cubicBezTo>
                  <a:cubicBezTo>
                    <a:pt x="490" y="1619"/>
                    <a:pt x="980" y="1971"/>
                    <a:pt x="1502" y="2258"/>
                  </a:cubicBezTo>
                  <a:cubicBezTo>
                    <a:pt x="2226" y="2673"/>
                    <a:pt x="3057" y="2844"/>
                    <a:pt x="3898" y="2929"/>
                  </a:cubicBezTo>
                  <a:cubicBezTo>
                    <a:pt x="3323" y="1864"/>
                    <a:pt x="3568" y="1"/>
                    <a:pt x="3568" y="1"/>
                  </a:cubicBezTo>
                  <a:lnTo>
                    <a:pt x="3568" y="1"/>
                  </a:lnTo>
                  <a:lnTo>
                    <a:pt x="1789" y="43"/>
                  </a:lnTo>
                  <a:lnTo>
                    <a:pt x="0" y="1"/>
                  </a:ln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86" name="Google Shape;586;p1"/>
            <p:cNvSpPr/>
            <p:nvPr/>
          </p:nvSpPr>
          <p:spPr>
            <a:xfrm>
              <a:off x="882625" y="2657425"/>
              <a:ext cx="364475" cy="150700"/>
            </a:xfrm>
            <a:custGeom>
              <a:rect b="b" l="l" r="r" t="t"/>
              <a:pathLst>
                <a:path extrusionOk="0" h="6028" w="14579">
                  <a:moveTo>
                    <a:pt x="405" y="1"/>
                  </a:moveTo>
                  <a:cubicBezTo>
                    <a:pt x="267" y="75"/>
                    <a:pt x="129" y="150"/>
                    <a:pt x="1" y="224"/>
                  </a:cubicBezTo>
                  <a:cubicBezTo>
                    <a:pt x="405" y="1278"/>
                    <a:pt x="618" y="2407"/>
                    <a:pt x="608" y="3547"/>
                  </a:cubicBezTo>
                  <a:cubicBezTo>
                    <a:pt x="608" y="4377"/>
                    <a:pt x="501" y="5218"/>
                    <a:pt x="278" y="6028"/>
                  </a:cubicBezTo>
                  <a:lnTo>
                    <a:pt x="14270" y="6028"/>
                  </a:lnTo>
                  <a:cubicBezTo>
                    <a:pt x="14057" y="5229"/>
                    <a:pt x="13951" y="4409"/>
                    <a:pt x="13961" y="3589"/>
                  </a:cubicBezTo>
                  <a:cubicBezTo>
                    <a:pt x="13940" y="2450"/>
                    <a:pt x="14153" y="1310"/>
                    <a:pt x="14579" y="245"/>
                  </a:cubicBezTo>
                  <a:cubicBezTo>
                    <a:pt x="14430" y="160"/>
                    <a:pt x="14281" y="86"/>
                    <a:pt x="14132" y="1"/>
                  </a:cubicBezTo>
                  <a:cubicBezTo>
                    <a:pt x="13163" y="1566"/>
                    <a:pt x="10458" y="2695"/>
                    <a:pt x="7263" y="2695"/>
                  </a:cubicBezTo>
                  <a:cubicBezTo>
                    <a:pt x="4079" y="2695"/>
                    <a:pt x="1374" y="1566"/>
                    <a:pt x="405"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87" name="Google Shape;587;p1"/>
            <p:cNvSpPr/>
            <p:nvPr/>
          </p:nvSpPr>
          <p:spPr>
            <a:xfrm>
              <a:off x="958500" y="2622550"/>
              <a:ext cx="15725" cy="15725"/>
            </a:xfrm>
            <a:custGeom>
              <a:rect b="b" l="l" r="r" t="t"/>
              <a:pathLst>
                <a:path extrusionOk="0" h="629" w="629">
                  <a:moveTo>
                    <a:pt x="320" y="1"/>
                  </a:moveTo>
                  <a:cubicBezTo>
                    <a:pt x="139" y="1"/>
                    <a:pt x="1" y="139"/>
                    <a:pt x="1" y="320"/>
                  </a:cubicBezTo>
                  <a:cubicBezTo>
                    <a:pt x="1" y="490"/>
                    <a:pt x="139" y="629"/>
                    <a:pt x="320" y="629"/>
                  </a:cubicBezTo>
                  <a:cubicBezTo>
                    <a:pt x="491" y="629"/>
                    <a:pt x="629" y="490"/>
                    <a:pt x="629" y="320"/>
                  </a:cubicBezTo>
                  <a:cubicBezTo>
                    <a:pt x="629" y="139"/>
                    <a:pt x="491"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88" name="Google Shape;588;p1"/>
            <p:cNvSpPr/>
            <p:nvPr/>
          </p:nvSpPr>
          <p:spPr>
            <a:xfrm>
              <a:off x="1135000" y="2614825"/>
              <a:ext cx="15750" cy="16000"/>
            </a:xfrm>
            <a:custGeom>
              <a:rect b="b" l="l" r="r" t="t"/>
              <a:pathLst>
                <a:path extrusionOk="0" h="640" w="630">
                  <a:moveTo>
                    <a:pt x="310" y="1"/>
                  </a:moveTo>
                  <a:cubicBezTo>
                    <a:pt x="139" y="1"/>
                    <a:pt x="1" y="150"/>
                    <a:pt x="1" y="320"/>
                  </a:cubicBezTo>
                  <a:cubicBezTo>
                    <a:pt x="1" y="491"/>
                    <a:pt x="139" y="640"/>
                    <a:pt x="310" y="640"/>
                  </a:cubicBezTo>
                  <a:cubicBezTo>
                    <a:pt x="491" y="640"/>
                    <a:pt x="629" y="491"/>
                    <a:pt x="629" y="320"/>
                  </a:cubicBezTo>
                  <a:cubicBezTo>
                    <a:pt x="629" y="150"/>
                    <a:pt x="491" y="1"/>
                    <a:pt x="31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89" name="Google Shape;589;p1"/>
            <p:cNvSpPr/>
            <p:nvPr/>
          </p:nvSpPr>
          <p:spPr>
            <a:xfrm>
              <a:off x="1124100" y="2632675"/>
              <a:ext cx="15725" cy="15725"/>
            </a:xfrm>
            <a:custGeom>
              <a:rect b="b" l="l" r="r" t="t"/>
              <a:pathLst>
                <a:path extrusionOk="0" h="629" w="629">
                  <a:moveTo>
                    <a:pt x="309" y="0"/>
                  </a:moveTo>
                  <a:cubicBezTo>
                    <a:pt x="139" y="0"/>
                    <a:pt x="0" y="149"/>
                    <a:pt x="0" y="320"/>
                  </a:cubicBezTo>
                  <a:cubicBezTo>
                    <a:pt x="0" y="490"/>
                    <a:pt x="139" y="628"/>
                    <a:pt x="309" y="628"/>
                  </a:cubicBezTo>
                  <a:cubicBezTo>
                    <a:pt x="479" y="628"/>
                    <a:pt x="629" y="490"/>
                    <a:pt x="629" y="320"/>
                  </a:cubicBezTo>
                  <a:cubicBezTo>
                    <a:pt x="629" y="149"/>
                    <a:pt x="479" y="0"/>
                    <a:pt x="309"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90" name="Google Shape;590;p1"/>
            <p:cNvSpPr/>
            <p:nvPr/>
          </p:nvSpPr>
          <p:spPr>
            <a:xfrm>
              <a:off x="1110525" y="2647050"/>
              <a:ext cx="15725" cy="15725"/>
            </a:xfrm>
            <a:custGeom>
              <a:rect b="b" l="l" r="r" t="t"/>
              <a:pathLst>
                <a:path extrusionOk="0" h="629" w="629">
                  <a:moveTo>
                    <a:pt x="320" y="0"/>
                  </a:moveTo>
                  <a:cubicBezTo>
                    <a:pt x="139" y="0"/>
                    <a:pt x="0" y="139"/>
                    <a:pt x="0" y="320"/>
                  </a:cubicBezTo>
                  <a:cubicBezTo>
                    <a:pt x="0" y="490"/>
                    <a:pt x="139" y="629"/>
                    <a:pt x="320" y="629"/>
                  </a:cubicBezTo>
                  <a:cubicBezTo>
                    <a:pt x="490" y="629"/>
                    <a:pt x="628" y="490"/>
                    <a:pt x="628" y="320"/>
                  </a:cubicBezTo>
                  <a:cubicBezTo>
                    <a:pt x="628" y="139"/>
                    <a:pt x="490" y="0"/>
                    <a:pt x="320"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91" name="Google Shape;591;p1"/>
            <p:cNvSpPr/>
            <p:nvPr/>
          </p:nvSpPr>
          <p:spPr>
            <a:xfrm>
              <a:off x="1092675" y="2660350"/>
              <a:ext cx="16000" cy="15725"/>
            </a:xfrm>
            <a:custGeom>
              <a:rect b="b" l="l" r="r" t="t"/>
              <a:pathLst>
                <a:path extrusionOk="0" h="629" w="640">
                  <a:moveTo>
                    <a:pt x="320" y="1"/>
                  </a:moveTo>
                  <a:cubicBezTo>
                    <a:pt x="150" y="1"/>
                    <a:pt x="1" y="139"/>
                    <a:pt x="1" y="320"/>
                  </a:cubicBezTo>
                  <a:cubicBezTo>
                    <a:pt x="1" y="491"/>
                    <a:pt x="150" y="629"/>
                    <a:pt x="320" y="629"/>
                  </a:cubicBezTo>
                  <a:cubicBezTo>
                    <a:pt x="491" y="629"/>
                    <a:pt x="640" y="491"/>
                    <a:pt x="640" y="320"/>
                  </a:cubicBezTo>
                  <a:cubicBezTo>
                    <a:pt x="640" y="139"/>
                    <a:pt x="491"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92" name="Google Shape;592;p1"/>
            <p:cNvSpPr/>
            <p:nvPr/>
          </p:nvSpPr>
          <p:spPr>
            <a:xfrm>
              <a:off x="1073775" y="2669150"/>
              <a:ext cx="16000" cy="15975"/>
            </a:xfrm>
            <a:custGeom>
              <a:rect b="b" l="l" r="r" t="t"/>
              <a:pathLst>
                <a:path extrusionOk="0" h="639" w="640">
                  <a:moveTo>
                    <a:pt x="320" y="0"/>
                  </a:moveTo>
                  <a:cubicBezTo>
                    <a:pt x="150" y="0"/>
                    <a:pt x="1" y="139"/>
                    <a:pt x="1" y="320"/>
                  </a:cubicBezTo>
                  <a:cubicBezTo>
                    <a:pt x="1" y="490"/>
                    <a:pt x="150" y="639"/>
                    <a:pt x="320" y="639"/>
                  </a:cubicBezTo>
                  <a:cubicBezTo>
                    <a:pt x="501" y="639"/>
                    <a:pt x="640" y="490"/>
                    <a:pt x="640" y="320"/>
                  </a:cubicBezTo>
                  <a:cubicBezTo>
                    <a:pt x="640" y="139"/>
                    <a:pt x="501" y="0"/>
                    <a:pt x="320"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93" name="Google Shape;593;p1"/>
            <p:cNvSpPr/>
            <p:nvPr/>
          </p:nvSpPr>
          <p:spPr>
            <a:xfrm>
              <a:off x="1052750" y="2671525"/>
              <a:ext cx="16000" cy="15750"/>
            </a:xfrm>
            <a:custGeom>
              <a:rect b="b" l="l" r="r" t="t"/>
              <a:pathLst>
                <a:path extrusionOk="0" h="630" w="640">
                  <a:moveTo>
                    <a:pt x="320" y="1"/>
                  </a:moveTo>
                  <a:cubicBezTo>
                    <a:pt x="149" y="1"/>
                    <a:pt x="0" y="139"/>
                    <a:pt x="0" y="320"/>
                  </a:cubicBezTo>
                  <a:cubicBezTo>
                    <a:pt x="0" y="491"/>
                    <a:pt x="149" y="629"/>
                    <a:pt x="320" y="629"/>
                  </a:cubicBezTo>
                  <a:cubicBezTo>
                    <a:pt x="490" y="629"/>
                    <a:pt x="639" y="491"/>
                    <a:pt x="639" y="320"/>
                  </a:cubicBezTo>
                  <a:cubicBezTo>
                    <a:pt x="639" y="139"/>
                    <a:pt x="490"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94" name="Google Shape;594;p1"/>
            <p:cNvSpPr/>
            <p:nvPr/>
          </p:nvSpPr>
          <p:spPr>
            <a:xfrm>
              <a:off x="1031725" y="2668075"/>
              <a:ext cx="15725" cy="15725"/>
            </a:xfrm>
            <a:custGeom>
              <a:rect b="b" l="l" r="r" t="t"/>
              <a:pathLst>
                <a:path extrusionOk="0" h="629" w="629">
                  <a:moveTo>
                    <a:pt x="320" y="0"/>
                  </a:moveTo>
                  <a:cubicBezTo>
                    <a:pt x="139" y="0"/>
                    <a:pt x="0" y="139"/>
                    <a:pt x="0" y="320"/>
                  </a:cubicBezTo>
                  <a:cubicBezTo>
                    <a:pt x="0" y="490"/>
                    <a:pt x="139" y="629"/>
                    <a:pt x="320" y="629"/>
                  </a:cubicBezTo>
                  <a:cubicBezTo>
                    <a:pt x="490" y="629"/>
                    <a:pt x="628" y="490"/>
                    <a:pt x="628" y="320"/>
                  </a:cubicBezTo>
                  <a:cubicBezTo>
                    <a:pt x="628" y="139"/>
                    <a:pt x="490" y="0"/>
                    <a:pt x="320"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95" name="Google Shape;595;p1"/>
            <p:cNvSpPr/>
            <p:nvPr/>
          </p:nvSpPr>
          <p:spPr>
            <a:xfrm>
              <a:off x="1009625" y="2662475"/>
              <a:ext cx="15725" cy="15750"/>
            </a:xfrm>
            <a:custGeom>
              <a:rect b="b" l="l" r="r" t="t"/>
              <a:pathLst>
                <a:path extrusionOk="0" h="630" w="629">
                  <a:moveTo>
                    <a:pt x="309" y="1"/>
                  </a:moveTo>
                  <a:cubicBezTo>
                    <a:pt x="139" y="1"/>
                    <a:pt x="0" y="139"/>
                    <a:pt x="0" y="320"/>
                  </a:cubicBezTo>
                  <a:cubicBezTo>
                    <a:pt x="0" y="491"/>
                    <a:pt x="139" y="629"/>
                    <a:pt x="309" y="629"/>
                  </a:cubicBezTo>
                  <a:cubicBezTo>
                    <a:pt x="490" y="629"/>
                    <a:pt x="629" y="491"/>
                    <a:pt x="629" y="320"/>
                  </a:cubicBezTo>
                  <a:cubicBezTo>
                    <a:pt x="629" y="139"/>
                    <a:pt x="490" y="1"/>
                    <a:pt x="309"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96" name="Google Shape;596;p1"/>
            <p:cNvSpPr/>
            <p:nvPr/>
          </p:nvSpPr>
          <p:spPr>
            <a:xfrm>
              <a:off x="988575" y="2652625"/>
              <a:ext cx="15750" cy="15750"/>
            </a:xfrm>
            <a:custGeom>
              <a:rect b="b" l="l" r="r" t="t"/>
              <a:pathLst>
                <a:path extrusionOk="0" h="630" w="630">
                  <a:moveTo>
                    <a:pt x="310" y="1"/>
                  </a:moveTo>
                  <a:cubicBezTo>
                    <a:pt x="139" y="1"/>
                    <a:pt x="1" y="139"/>
                    <a:pt x="1" y="310"/>
                  </a:cubicBezTo>
                  <a:cubicBezTo>
                    <a:pt x="1" y="491"/>
                    <a:pt x="139" y="629"/>
                    <a:pt x="310" y="629"/>
                  </a:cubicBezTo>
                  <a:cubicBezTo>
                    <a:pt x="491" y="629"/>
                    <a:pt x="629" y="491"/>
                    <a:pt x="629" y="310"/>
                  </a:cubicBezTo>
                  <a:cubicBezTo>
                    <a:pt x="629" y="139"/>
                    <a:pt x="491" y="1"/>
                    <a:pt x="31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97" name="Google Shape;597;p1"/>
            <p:cNvSpPr/>
            <p:nvPr/>
          </p:nvSpPr>
          <p:spPr>
            <a:xfrm>
              <a:off x="971825" y="2638250"/>
              <a:ext cx="15725" cy="15750"/>
            </a:xfrm>
            <a:custGeom>
              <a:rect b="b" l="l" r="r" t="t"/>
              <a:pathLst>
                <a:path extrusionOk="0" h="630" w="629">
                  <a:moveTo>
                    <a:pt x="320" y="1"/>
                  </a:moveTo>
                  <a:cubicBezTo>
                    <a:pt x="139" y="1"/>
                    <a:pt x="0" y="139"/>
                    <a:pt x="0" y="320"/>
                  </a:cubicBezTo>
                  <a:cubicBezTo>
                    <a:pt x="0" y="491"/>
                    <a:pt x="139" y="629"/>
                    <a:pt x="320" y="629"/>
                  </a:cubicBezTo>
                  <a:cubicBezTo>
                    <a:pt x="490" y="629"/>
                    <a:pt x="628" y="491"/>
                    <a:pt x="628" y="320"/>
                  </a:cubicBezTo>
                  <a:cubicBezTo>
                    <a:pt x="628" y="139"/>
                    <a:pt x="490"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98" name="Google Shape;598;p1"/>
            <p:cNvSpPr/>
            <p:nvPr/>
          </p:nvSpPr>
          <p:spPr>
            <a:xfrm>
              <a:off x="1133675" y="2408925"/>
              <a:ext cx="52475" cy="59875"/>
            </a:xfrm>
            <a:custGeom>
              <a:rect b="b" l="l" r="r" t="t"/>
              <a:pathLst>
                <a:path extrusionOk="0" h="2395" w="2099">
                  <a:moveTo>
                    <a:pt x="1078" y="0"/>
                  </a:moveTo>
                  <a:cubicBezTo>
                    <a:pt x="836" y="0"/>
                    <a:pt x="477" y="110"/>
                    <a:pt x="288" y="697"/>
                  </a:cubicBezTo>
                  <a:cubicBezTo>
                    <a:pt x="1" y="1603"/>
                    <a:pt x="277" y="2284"/>
                    <a:pt x="799" y="2369"/>
                  </a:cubicBezTo>
                  <a:cubicBezTo>
                    <a:pt x="858" y="2387"/>
                    <a:pt x="917" y="2395"/>
                    <a:pt x="977" y="2395"/>
                  </a:cubicBezTo>
                  <a:cubicBezTo>
                    <a:pt x="1430" y="2395"/>
                    <a:pt x="1867" y="1899"/>
                    <a:pt x="1971" y="1070"/>
                  </a:cubicBezTo>
                  <a:cubicBezTo>
                    <a:pt x="2098" y="144"/>
                    <a:pt x="1385" y="59"/>
                    <a:pt x="1321" y="37"/>
                  </a:cubicBezTo>
                  <a:cubicBezTo>
                    <a:pt x="1299" y="30"/>
                    <a:pt x="1205" y="0"/>
                    <a:pt x="1078" y="0"/>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599" name="Google Shape;599;p1"/>
            <p:cNvSpPr/>
            <p:nvPr/>
          </p:nvSpPr>
          <p:spPr>
            <a:xfrm>
              <a:off x="948400" y="2408925"/>
              <a:ext cx="52450" cy="59875"/>
            </a:xfrm>
            <a:custGeom>
              <a:rect b="b" l="l" r="r" t="t"/>
              <a:pathLst>
                <a:path extrusionOk="0" h="2395" w="2098">
                  <a:moveTo>
                    <a:pt x="1020" y="0"/>
                  </a:moveTo>
                  <a:cubicBezTo>
                    <a:pt x="894" y="0"/>
                    <a:pt x="799" y="30"/>
                    <a:pt x="777" y="37"/>
                  </a:cubicBezTo>
                  <a:cubicBezTo>
                    <a:pt x="713" y="59"/>
                    <a:pt x="0" y="144"/>
                    <a:pt x="128" y="1070"/>
                  </a:cubicBezTo>
                  <a:cubicBezTo>
                    <a:pt x="231" y="1899"/>
                    <a:pt x="668" y="2395"/>
                    <a:pt x="1122" y="2395"/>
                  </a:cubicBezTo>
                  <a:cubicBezTo>
                    <a:pt x="1181" y="2395"/>
                    <a:pt x="1240" y="2387"/>
                    <a:pt x="1299" y="2369"/>
                  </a:cubicBezTo>
                  <a:cubicBezTo>
                    <a:pt x="1832" y="2284"/>
                    <a:pt x="2098" y="1603"/>
                    <a:pt x="1810" y="697"/>
                  </a:cubicBezTo>
                  <a:cubicBezTo>
                    <a:pt x="1621" y="110"/>
                    <a:pt x="1262" y="0"/>
                    <a:pt x="1020" y="0"/>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00" name="Google Shape;600;p1"/>
            <p:cNvSpPr/>
            <p:nvPr/>
          </p:nvSpPr>
          <p:spPr>
            <a:xfrm>
              <a:off x="970175" y="2299400"/>
              <a:ext cx="197900" cy="251175"/>
            </a:xfrm>
            <a:custGeom>
              <a:rect b="b" l="l" r="r" t="t"/>
              <a:pathLst>
                <a:path extrusionOk="0" h="10047" w="7916">
                  <a:moveTo>
                    <a:pt x="3718" y="1"/>
                  </a:moveTo>
                  <a:cubicBezTo>
                    <a:pt x="2943" y="1"/>
                    <a:pt x="658" y="276"/>
                    <a:pt x="343" y="3673"/>
                  </a:cubicBezTo>
                  <a:cubicBezTo>
                    <a:pt x="1" y="7511"/>
                    <a:pt x="1649" y="10046"/>
                    <a:pt x="3783" y="10046"/>
                  </a:cubicBezTo>
                  <a:cubicBezTo>
                    <a:pt x="3839" y="10046"/>
                    <a:pt x="3896" y="10044"/>
                    <a:pt x="3953" y="10041"/>
                  </a:cubicBezTo>
                  <a:cubicBezTo>
                    <a:pt x="4010" y="10044"/>
                    <a:pt x="4067" y="10046"/>
                    <a:pt x="4123" y="10046"/>
                  </a:cubicBezTo>
                  <a:cubicBezTo>
                    <a:pt x="6257" y="10046"/>
                    <a:pt x="7916" y="7511"/>
                    <a:pt x="7563" y="3673"/>
                  </a:cubicBezTo>
                  <a:cubicBezTo>
                    <a:pt x="7257" y="276"/>
                    <a:pt x="4973" y="1"/>
                    <a:pt x="4192" y="1"/>
                  </a:cubicBezTo>
                  <a:cubicBezTo>
                    <a:pt x="4074" y="1"/>
                    <a:pt x="3991" y="7"/>
                    <a:pt x="3953" y="10"/>
                  </a:cubicBezTo>
                  <a:cubicBezTo>
                    <a:pt x="3917" y="7"/>
                    <a:pt x="3834" y="1"/>
                    <a:pt x="3718"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01" name="Google Shape;601;p1"/>
            <p:cNvSpPr/>
            <p:nvPr/>
          </p:nvSpPr>
          <p:spPr>
            <a:xfrm>
              <a:off x="976350" y="2279900"/>
              <a:ext cx="187325" cy="118525"/>
            </a:xfrm>
            <a:custGeom>
              <a:rect b="b" l="l" r="r" t="t"/>
              <a:pathLst>
                <a:path extrusionOk="0" h="4741" w="7493">
                  <a:moveTo>
                    <a:pt x="4015" y="1248"/>
                  </a:moveTo>
                  <a:lnTo>
                    <a:pt x="4015" y="1248"/>
                  </a:lnTo>
                  <a:cubicBezTo>
                    <a:pt x="4047" y="1375"/>
                    <a:pt x="4079" y="1503"/>
                    <a:pt x="4100" y="1631"/>
                  </a:cubicBezTo>
                  <a:cubicBezTo>
                    <a:pt x="4047" y="1397"/>
                    <a:pt x="4015" y="1248"/>
                    <a:pt x="4015" y="1248"/>
                  </a:cubicBezTo>
                  <a:close/>
                  <a:moveTo>
                    <a:pt x="3837" y="1"/>
                  </a:moveTo>
                  <a:cubicBezTo>
                    <a:pt x="3729" y="1"/>
                    <a:pt x="3618" y="4"/>
                    <a:pt x="3504" y="12"/>
                  </a:cubicBezTo>
                  <a:cubicBezTo>
                    <a:pt x="3504" y="12"/>
                    <a:pt x="0" y="55"/>
                    <a:pt x="96" y="4442"/>
                  </a:cubicBezTo>
                  <a:cubicBezTo>
                    <a:pt x="96" y="4442"/>
                    <a:pt x="117" y="4485"/>
                    <a:pt x="724" y="4549"/>
                  </a:cubicBezTo>
                  <a:cubicBezTo>
                    <a:pt x="777" y="3782"/>
                    <a:pt x="1310" y="2525"/>
                    <a:pt x="1842" y="1897"/>
                  </a:cubicBezTo>
                  <a:lnTo>
                    <a:pt x="1842" y="1897"/>
                  </a:lnTo>
                  <a:cubicBezTo>
                    <a:pt x="1842" y="1897"/>
                    <a:pt x="1353" y="3452"/>
                    <a:pt x="1289" y="4591"/>
                  </a:cubicBezTo>
                  <a:cubicBezTo>
                    <a:pt x="2183" y="4687"/>
                    <a:pt x="3088" y="4740"/>
                    <a:pt x="3983" y="4740"/>
                  </a:cubicBezTo>
                  <a:cubicBezTo>
                    <a:pt x="4185" y="4048"/>
                    <a:pt x="4249" y="2568"/>
                    <a:pt x="4100" y="1631"/>
                  </a:cubicBezTo>
                  <a:lnTo>
                    <a:pt x="4100" y="1631"/>
                  </a:lnTo>
                  <a:cubicBezTo>
                    <a:pt x="4228" y="2302"/>
                    <a:pt x="4494" y="3676"/>
                    <a:pt x="4462" y="4740"/>
                  </a:cubicBezTo>
                  <a:cubicBezTo>
                    <a:pt x="5207" y="4730"/>
                    <a:pt x="5953" y="4666"/>
                    <a:pt x="6698" y="4549"/>
                  </a:cubicBezTo>
                  <a:cubicBezTo>
                    <a:pt x="6698" y="3963"/>
                    <a:pt x="6634" y="2888"/>
                    <a:pt x="6219" y="1940"/>
                  </a:cubicBezTo>
                  <a:lnTo>
                    <a:pt x="6219" y="1940"/>
                  </a:lnTo>
                  <a:cubicBezTo>
                    <a:pt x="6613" y="2738"/>
                    <a:pt x="6847" y="3612"/>
                    <a:pt x="6911" y="4506"/>
                  </a:cubicBezTo>
                  <a:cubicBezTo>
                    <a:pt x="7018" y="4485"/>
                    <a:pt x="7124" y="4453"/>
                    <a:pt x="7241" y="4432"/>
                  </a:cubicBezTo>
                  <a:cubicBezTo>
                    <a:pt x="7241" y="4432"/>
                    <a:pt x="7493" y="1"/>
                    <a:pt x="3837"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02" name="Google Shape;602;p1"/>
            <p:cNvSpPr/>
            <p:nvPr/>
          </p:nvSpPr>
          <p:spPr>
            <a:xfrm>
              <a:off x="960900" y="2343325"/>
              <a:ext cx="26925" cy="139225"/>
            </a:xfrm>
            <a:custGeom>
              <a:rect b="b" l="l" r="r" t="t"/>
              <a:pathLst>
                <a:path extrusionOk="0" h="5569" w="1077">
                  <a:moveTo>
                    <a:pt x="221" y="0"/>
                  </a:moveTo>
                  <a:cubicBezTo>
                    <a:pt x="87" y="0"/>
                    <a:pt x="1" y="311"/>
                    <a:pt x="43" y="1245"/>
                  </a:cubicBezTo>
                  <a:cubicBezTo>
                    <a:pt x="182" y="4035"/>
                    <a:pt x="1076" y="5568"/>
                    <a:pt x="1076" y="5568"/>
                  </a:cubicBezTo>
                  <a:cubicBezTo>
                    <a:pt x="778" y="4141"/>
                    <a:pt x="735" y="2683"/>
                    <a:pt x="948" y="1245"/>
                  </a:cubicBezTo>
                  <a:cubicBezTo>
                    <a:pt x="948" y="1245"/>
                    <a:pt x="489" y="0"/>
                    <a:pt x="221"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03" name="Google Shape;603;p1"/>
            <p:cNvSpPr/>
            <p:nvPr/>
          </p:nvSpPr>
          <p:spPr>
            <a:xfrm>
              <a:off x="1150450" y="2343325"/>
              <a:ext cx="27000" cy="139225"/>
            </a:xfrm>
            <a:custGeom>
              <a:rect b="b" l="l" r="r" t="t"/>
              <a:pathLst>
                <a:path extrusionOk="0" h="5569" w="1080">
                  <a:moveTo>
                    <a:pt x="863" y="0"/>
                  </a:moveTo>
                  <a:cubicBezTo>
                    <a:pt x="598" y="0"/>
                    <a:pt x="139" y="1245"/>
                    <a:pt x="139" y="1245"/>
                  </a:cubicBezTo>
                  <a:cubicBezTo>
                    <a:pt x="352" y="2683"/>
                    <a:pt x="299" y="4141"/>
                    <a:pt x="0" y="5568"/>
                  </a:cubicBezTo>
                  <a:cubicBezTo>
                    <a:pt x="0" y="5568"/>
                    <a:pt x="906" y="4035"/>
                    <a:pt x="1033" y="1245"/>
                  </a:cubicBezTo>
                  <a:cubicBezTo>
                    <a:pt x="1080" y="311"/>
                    <a:pt x="996" y="0"/>
                    <a:pt x="863"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04" name="Google Shape;604;p1"/>
            <p:cNvSpPr/>
            <p:nvPr/>
          </p:nvSpPr>
          <p:spPr>
            <a:xfrm>
              <a:off x="998700" y="2306275"/>
              <a:ext cx="39175" cy="87350"/>
            </a:xfrm>
            <a:custGeom>
              <a:rect b="b" l="l" r="r" t="t"/>
              <a:pathLst>
                <a:path extrusionOk="0" fill="none" h="3494" w="1567">
                  <a:moveTo>
                    <a:pt x="1" y="3494"/>
                  </a:moveTo>
                  <a:cubicBezTo>
                    <a:pt x="1" y="3494"/>
                    <a:pt x="629" y="768"/>
                    <a:pt x="1566" y="1"/>
                  </a:cubicBezTo>
                </a:path>
              </a:pathLst>
            </a:custGeom>
            <a:noFill/>
            <a:ln cap="flat" cmpd="sng" w="9525">
              <a:solidFill>
                <a:srgbClr val="141111"/>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05" name="Google Shape;605;p1"/>
            <p:cNvSpPr/>
            <p:nvPr/>
          </p:nvSpPr>
          <p:spPr>
            <a:xfrm>
              <a:off x="1078825" y="2320925"/>
              <a:ext cx="8825" cy="77775"/>
            </a:xfrm>
            <a:custGeom>
              <a:rect b="b" l="l" r="r" t="t"/>
              <a:pathLst>
                <a:path extrusionOk="0" fill="none" h="3111" w="353">
                  <a:moveTo>
                    <a:pt x="1" y="1"/>
                  </a:moveTo>
                  <a:cubicBezTo>
                    <a:pt x="1" y="1"/>
                    <a:pt x="352" y="2269"/>
                    <a:pt x="150" y="3110"/>
                  </a:cubicBezTo>
                </a:path>
              </a:pathLst>
            </a:custGeom>
            <a:noFill/>
            <a:ln cap="flat" cmpd="sng" w="9525">
              <a:solidFill>
                <a:srgbClr val="141111"/>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06" name="Google Shape;606;p1"/>
            <p:cNvSpPr/>
            <p:nvPr/>
          </p:nvSpPr>
          <p:spPr>
            <a:xfrm>
              <a:off x="1062850" y="2424750"/>
              <a:ext cx="13350" cy="49275"/>
            </a:xfrm>
            <a:custGeom>
              <a:rect b="b" l="l" r="r" t="t"/>
              <a:pathLst>
                <a:path extrusionOk="0" h="1971" w="534">
                  <a:moveTo>
                    <a:pt x="235" y="1"/>
                  </a:moveTo>
                  <a:lnTo>
                    <a:pt x="235" y="1"/>
                  </a:lnTo>
                  <a:cubicBezTo>
                    <a:pt x="214" y="256"/>
                    <a:pt x="214" y="522"/>
                    <a:pt x="246" y="789"/>
                  </a:cubicBezTo>
                  <a:cubicBezTo>
                    <a:pt x="257" y="916"/>
                    <a:pt x="278" y="1044"/>
                    <a:pt x="289" y="1172"/>
                  </a:cubicBezTo>
                  <a:cubicBezTo>
                    <a:pt x="308" y="1286"/>
                    <a:pt x="335" y="1400"/>
                    <a:pt x="356" y="1514"/>
                  </a:cubicBezTo>
                  <a:lnTo>
                    <a:pt x="356" y="1514"/>
                  </a:lnTo>
                  <a:cubicBezTo>
                    <a:pt x="228" y="1663"/>
                    <a:pt x="110" y="1812"/>
                    <a:pt x="1" y="1971"/>
                  </a:cubicBezTo>
                  <a:cubicBezTo>
                    <a:pt x="171" y="1864"/>
                    <a:pt x="342" y="1747"/>
                    <a:pt x="501" y="1609"/>
                  </a:cubicBezTo>
                  <a:lnTo>
                    <a:pt x="533" y="1587"/>
                  </a:lnTo>
                  <a:lnTo>
                    <a:pt x="533" y="1534"/>
                  </a:lnTo>
                  <a:cubicBezTo>
                    <a:pt x="523" y="1417"/>
                    <a:pt x="512" y="1278"/>
                    <a:pt x="491" y="1151"/>
                  </a:cubicBezTo>
                  <a:cubicBezTo>
                    <a:pt x="480" y="1012"/>
                    <a:pt x="459" y="895"/>
                    <a:pt x="438" y="757"/>
                  </a:cubicBezTo>
                  <a:cubicBezTo>
                    <a:pt x="384" y="501"/>
                    <a:pt x="320" y="246"/>
                    <a:pt x="235" y="1"/>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07" name="Google Shape;607;p1"/>
            <p:cNvSpPr/>
            <p:nvPr/>
          </p:nvSpPr>
          <p:spPr>
            <a:xfrm>
              <a:off x="1037300" y="2488900"/>
              <a:ext cx="57275" cy="14000"/>
            </a:xfrm>
            <a:custGeom>
              <a:rect b="b" l="l" r="r" t="t"/>
              <a:pathLst>
                <a:path extrusionOk="0" h="560" w="2291">
                  <a:moveTo>
                    <a:pt x="1" y="1"/>
                  </a:moveTo>
                  <a:lnTo>
                    <a:pt x="1" y="1"/>
                  </a:lnTo>
                  <a:cubicBezTo>
                    <a:pt x="128" y="161"/>
                    <a:pt x="299" y="288"/>
                    <a:pt x="491" y="384"/>
                  </a:cubicBezTo>
                  <a:cubicBezTo>
                    <a:pt x="682" y="480"/>
                    <a:pt x="885" y="544"/>
                    <a:pt x="1098" y="555"/>
                  </a:cubicBezTo>
                  <a:cubicBezTo>
                    <a:pt x="1141" y="558"/>
                    <a:pt x="1184" y="559"/>
                    <a:pt x="1227" y="559"/>
                  </a:cubicBezTo>
                  <a:cubicBezTo>
                    <a:pt x="1609" y="559"/>
                    <a:pt x="1984" y="433"/>
                    <a:pt x="2290" y="203"/>
                  </a:cubicBezTo>
                  <a:lnTo>
                    <a:pt x="2290" y="203"/>
                  </a:lnTo>
                  <a:cubicBezTo>
                    <a:pt x="2088" y="256"/>
                    <a:pt x="1896" y="299"/>
                    <a:pt x="1694" y="331"/>
                  </a:cubicBezTo>
                  <a:cubicBezTo>
                    <a:pt x="1572" y="351"/>
                    <a:pt x="1451" y="359"/>
                    <a:pt x="1329" y="359"/>
                  </a:cubicBezTo>
                  <a:cubicBezTo>
                    <a:pt x="1259" y="359"/>
                    <a:pt x="1189" y="356"/>
                    <a:pt x="1119" y="352"/>
                  </a:cubicBezTo>
                  <a:cubicBezTo>
                    <a:pt x="927" y="342"/>
                    <a:pt x="735" y="299"/>
                    <a:pt x="544" y="246"/>
                  </a:cubicBezTo>
                  <a:cubicBezTo>
                    <a:pt x="363" y="171"/>
                    <a:pt x="171" y="97"/>
                    <a:pt x="1" y="1"/>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08" name="Google Shape;608;p1"/>
            <p:cNvSpPr/>
            <p:nvPr/>
          </p:nvSpPr>
          <p:spPr>
            <a:xfrm>
              <a:off x="1103050" y="2412775"/>
              <a:ext cx="12275" cy="26650"/>
            </a:xfrm>
            <a:custGeom>
              <a:rect b="b" l="l" r="r" t="t"/>
              <a:pathLst>
                <a:path extrusionOk="0" h="1066" w="491">
                  <a:moveTo>
                    <a:pt x="246" y="0"/>
                  </a:moveTo>
                  <a:cubicBezTo>
                    <a:pt x="107" y="0"/>
                    <a:pt x="1" y="245"/>
                    <a:pt x="1" y="533"/>
                  </a:cubicBezTo>
                  <a:cubicBezTo>
                    <a:pt x="1" y="831"/>
                    <a:pt x="118" y="1065"/>
                    <a:pt x="246" y="1065"/>
                  </a:cubicBezTo>
                  <a:cubicBezTo>
                    <a:pt x="384" y="1065"/>
                    <a:pt x="491" y="831"/>
                    <a:pt x="491" y="533"/>
                  </a:cubicBezTo>
                  <a:cubicBezTo>
                    <a:pt x="491" y="245"/>
                    <a:pt x="384" y="0"/>
                    <a:pt x="24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09" name="Google Shape;609;p1"/>
            <p:cNvSpPr/>
            <p:nvPr/>
          </p:nvSpPr>
          <p:spPr>
            <a:xfrm>
              <a:off x="1019200" y="2412775"/>
              <a:ext cx="12275" cy="26650"/>
            </a:xfrm>
            <a:custGeom>
              <a:rect b="b" l="l" r="r" t="t"/>
              <a:pathLst>
                <a:path extrusionOk="0" h="1066" w="491">
                  <a:moveTo>
                    <a:pt x="246" y="0"/>
                  </a:moveTo>
                  <a:cubicBezTo>
                    <a:pt x="107" y="0"/>
                    <a:pt x="1" y="245"/>
                    <a:pt x="1" y="533"/>
                  </a:cubicBezTo>
                  <a:cubicBezTo>
                    <a:pt x="1" y="831"/>
                    <a:pt x="107" y="1065"/>
                    <a:pt x="246" y="1065"/>
                  </a:cubicBezTo>
                  <a:cubicBezTo>
                    <a:pt x="384" y="1065"/>
                    <a:pt x="490" y="831"/>
                    <a:pt x="490" y="533"/>
                  </a:cubicBezTo>
                  <a:cubicBezTo>
                    <a:pt x="490" y="245"/>
                    <a:pt x="384" y="0"/>
                    <a:pt x="24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10" name="Google Shape;610;p1"/>
            <p:cNvSpPr/>
            <p:nvPr/>
          </p:nvSpPr>
          <p:spPr>
            <a:xfrm>
              <a:off x="1087875" y="2388700"/>
              <a:ext cx="42375" cy="15575"/>
            </a:xfrm>
            <a:custGeom>
              <a:rect b="b" l="l" r="r" t="t"/>
              <a:pathLst>
                <a:path extrusionOk="0" h="623" w="1695">
                  <a:moveTo>
                    <a:pt x="790" y="0"/>
                  </a:moveTo>
                  <a:cubicBezTo>
                    <a:pt x="627" y="0"/>
                    <a:pt x="468" y="53"/>
                    <a:pt x="331" y="143"/>
                  </a:cubicBezTo>
                  <a:cubicBezTo>
                    <a:pt x="257" y="197"/>
                    <a:pt x="182" y="261"/>
                    <a:pt x="129" y="335"/>
                  </a:cubicBezTo>
                  <a:cubicBezTo>
                    <a:pt x="76" y="399"/>
                    <a:pt x="33" y="474"/>
                    <a:pt x="1" y="559"/>
                  </a:cubicBezTo>
                  <a:cubicBezTo>
                    <a:pt x="76" y="516"/>
                    <a:pt x="150" y="474"/>
                    <a:pt x="214" y="442"/>
                  </a:cubicBezTo>
                  <a:cubicBezTo>
                    <a:pt x="289" y="399"/>
                    <a:pt x="363" y="367"/>
                    <a:pt x="427" y="346"/>
                  </a:cubicBezTo>
                  <a:cubicBezTo>
                    <a:pt x="530" y="306"/>
                    <a:pt x="632" y="284"/>
                    <a:pt x="735" y="284"/>
                  </a:cubicBezTo>
                  <a:cubicBezTo>
                    <a:pt x="771" y="284"/>
                    <a:pt x="806" y="287"/>
                    <a:pt x="842" y="293"/>
                  </a:cubicBezTo>
                  <a:cubicBezTo>
                    <a:pt x="991" y="303"/>
                    <a:pt x="1130" y="346"/>
                    <a:pt x="1268" y="410"/>
                  </a:cubicBezTo>
                  <a:cubicBezTo>
                    <a:pt x="1407" y="474"/>
                    <a:pt x="1556" y="548"/>
                    <a:pt x="1694" y="623"/>
                  </a:cubicBezTo>
                  <a:cubicBezTo>
                    <a:pt x="1630" y="463"/>
                    <a:pt x="1524" y="324"/>
                    <a:pt x="1375" y="218"/>
                  </a:cubicBezTo>
                  <a:cubicBezTo>
                    <a:pt x="1236" y="101"/>
                    <a:pt x="1055" y="26"/>
                    <a:pt x="874" y="5"/>
                  </a:cubicBezTo>
                  <a:cubicBezTo>
                    <a:pt x="846" y="2"/>
                    <a:pt x="818" y="0"/>
                    <a:pt x="79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11" name="Google Shape;611;p1"/>
            <p:cNvSpPr/>
            <p:nvPr/>
          </p:nvSpPr>
          <p:spPr>
            <a:xfrm>
              <a:off x="1003225" y="2388700"/>
              <a:ext cx="42625" cy="15575"/>
            </a:xfrm>
            <a:custGeom>
              <a:rect b="b" l="l" r="r" t="t"/>
              <a:pathLst>
                <a:path extrusionOk="0" h="623" w="1705">
                  <a:moveTo>
                    <a:pt x="790" y="0"/>
                  </a:moveTo>
                  <a:cubicBezTo>
                    <a:pt x="627" y="0"/>
                    <a:pt x="467" y="53"/>
                    <a:pt x="331" y="143"/>
                  </a:cubicBezTo>
                  <a:cubicBezTo>
                    <a:pt x="256" y="197"/>
                    <a:pt x="192" y="261"/>
                    <a:pt x="139" y="335"/>
                  </a:cubicBezTo>
                  <a:cubicBezTo>
                    <a:pt x="86" y="399"/>
                    <a:pt x="43" y="474"/>
                    <a:pt x="1" y="559"/>
                  </a:cubicBezTo>
                  <a:cubicBezTo>
                    <a:pt x="97" y="516"/>
                    <a:pt x="150" y="474"/>
                    <a:pt x="224" y="442"/>
                  </a:cubicBezTo>
                  <a:cubicBezTo>
                    <a:pt x="288" y="399"/>
                    <a:pt x="363" y="367"/>
                    <a:pt x="437" y="346"/>
                  </a:cubicBezTo>
                  <a:cubicBezTo>
                    <a:pt x="532" y="306"/>
                    <a:pt x="639" y="284"/>
                    <a:pt x="744" y="284"/>
                  </a:cubicBezTo>
                  <a:cubicBezTo>
                    <a:pt x="780" y="284"/>
                    <a:pt x="817" y="287"/>
                    <a:pt x="853" y="293"/>
                  </a:cubicBezTo>
                  <a:cubicBezTo>
                    <a:pt x="991" y="303"/>
                    <a:pt x="1140" y="346"/>
                    <a:pt x="1268" y="410"/>
                  </a:cubicBezTo>
                  <a:cubicBezTo>
                    <a:pt x="1417" y="474"/>
                    <a:pt x="1566" y="548"/>
                    <a:pt x="1704" y="623"/>
                  </a:cubicBezTo>
                  <a:cubicBezTo>
                    <a:pt x="1641" y="463"/>
                    <a:pt x="1523" y="324"/>
                    <a:pt x="1385" y="218"/>
                  </a:cubicBezTo>
                  <a:cubicBezTo>
                    <a:pt x="1236" y="101"/>
                    <a:pt x="1066" y="26"/>
                    <a:pt x="874" y="5"/>
                  </a:cubicBezTo>
                  <a:cubicBezTo>
                    <a:pt x="846" y="2"/>
                    <a:pt x="818" y="0"/>
                    <a:pt x="79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12" name="Google Shape;612;p1"/>
            <p:cNvSpPr/>
            <p:nvPr/>
          </p:nvSpPr>
          <p:spPr>
            <a:xfrm>
              <a:off x="967300" y="2463875"/>
              <a:ext cx="15975" cy="15750"/>
            </a:xfrm>
            <a:custGeom>
              <a:rect b="b" l="l" r="r" t="t"/>
              <a:pathLst>
                <a:path extrusionOk="0" h="630" w="639">
                  <a:moveTo>
                    <a:pt x="320" y="1"/>
                  </a:moveTo>
                  <a:cubicBezTo>
                    <a:pt x="149" y="1"/>
                    <a:pt x="0" y="139"/>
                    <a:pt x="0" y="320"/>
                  </a:cubicBezTo>
                  <a:cubicBezTo>
                    <a:pt x="0" y="491"/>
                    <a:pt x="149" y="629"/>
                    <a:pt x="320" y="629"/>
                  </a:cubicBezTo>
                  <a:cubicBezTo>
                    <a:pt x="501" y="629"/>
                    <a:pt x="639" y="491"/>
                    <a:pt x="639" y="320"/>
                  </a:cubicBezTo>
                  <a:cubicBezTo>
                    <a:pt x="639" y="139"/>
                    <a:pt x="501"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13" name="Google Shape;613;p1"/>
            <p:cNvSpPr/>
            <p:nvPr/>
          </p:nvSpPr>
          <p:spPr>
            <a:xfrm>
              <a:off x="1157900" y="2463875"/>
              <a:ext cx="15725" cy="15750"/>
            </a:xfrm>
            <a:custGeom>
              <a:rect b="b" l="l" r="r" t="t"/>
              <a:pathLst>
                <a:path extrusionOk="0" h="630" w="629">
                  <a:moveTo>
                    <a:pt x="320" y="1"/>
                  </a:moveTo>
                  <a:cubicBezTo>
                    <a:pt x="139" y="1"/>
                    <a:pt x="1" y="139"/>
                    <a:pt x="1" y="320"/>
                  </a:cubicBezTo>
                  <a:cubicBezTo>
                    <a:pt x="1" y="491"/>
                    <a:pt x="139" y="629"/>
                    <a:pt x="320" y="629"/>
                  </a:cubicBezTo>
                  <a:cubicBezTo>
                    <a:pt x="490" y="629"/>
                    <a:pt x="629" y="491"/>
                    <a:pt x="629" y="320"/>
                  </a:cubicBezTo>
                  <a:cubicBezTo>
                    <a:pt x="629" y="139"/>
                    <a:pt x="490"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grpSp>
      <p:grpSp>
        <p:nvGrpSpPr>
          <p:cNvPr id="614" name="Google Shape;614;p1"/>
          <p:cNvGrpSpPr/>
          <p:nvPr/>
        </p:nvGrpSpPr>
        <p:grpSpPr>
          <a:xfrm>
            <a:off x="6482381" y="2848084"/>
            <a:ext cx="1033171" cy="1135100"/>
            <a:chOff x="4535700" y="2961725"/>
            <a:chExt cx="527675" cy="579825"/>
          </a:xfrm>
        </p:grpSpPr>
        <p:sp>
          <p:nvSpPr>
            <p:cNvPr id="615" name="Google Shape;615;p1"/>
            <p:cNvSpPr/>
            <p:nvPr/>
          </p:nvSpPr>
          <p:spPr>
            <a:xfrm>
              <a:off x="4537025" y="3256675"/>
              <a:ext cx="524750" cy="284875"/>
            </a:xfrm>
            <a:custGeom>
              <a:rect b="b" l="l" r="r" t="t"/>
              <a:pathLst>
                <a:path extrusionOk="0" h="11395" w="20990">
                  <a:moveTo>
                    <a:pt x="10320" y="1"/>
                  </a:moveTo>
                  <a:lnTo>
                    <a:pt x="10320" y="107"/>
                  </a:lnTo>
                  <a:lnTo>
                    <a:pt x="8626" y="1"/>
                  </a:lnTo>
                  <a:lnTo>
                    <a:pt x="8626" y="1"/>
                  </a:lnTo>
                  <a:cubicBezTo>
                    <a:pt x="8626" y="1"/>
                    <a:pt x="8935" y="2972"/>
                    <a:pt x="7806" y="3589"/>
                  </a:cubicBezTo>
                  <a:cubicBezTo>
                    <a:pt x="6678" y="4207"/>
                    <a:pt x="1" y="4516"/>
                    <a:pt x="725" y="11395"/>
                  </a:cubicBezTo>
                  <a:lnTo>
                    <a:pt x="20276" y="11395"/>
                  </a:lnTo>
                  <a:cubicBezTo>
                    <a:pt x="20990" y="4516"/>
                    <a:pt x="14324" y="4207"/>
                    <a:pt x="13195" y="3589"/>
                  </a:cubicBezTo>
                  <a:cubicBezTo>
                    <a:pt x="12066" y="2972"/>
                    <a:pt x="12375" y="1"/>
                    <a:pt x="12375" y="1"/>
                  </a:cubicBezTo>
                  <a:lnTo>
                    <a:pt x="12375" y="1"/>
                  </a:lnTo>
                  <a:lnTo>
                    <a:pt x="10682" y="107"/>
                  </a:lnTo>
                  <a:lnTo>
                    <a:pt x="10682" y="1"/>
                  </a:lnTo>
                  <a:lnTo>
                    <a:pt x="10501" y="54"/>
                  </a:lnTo>
                  <a:lnTo>
                    <a:pt x="10320"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16" name="Google Shape;616;p1"/>
            <p:cNvSpPr/>
            <p:nvPr/>
          </p:nvSpPr>
          <p:spPr>
            <a:xfrm>
              <a:off x="4746825" y="3256675"/>
              <a:ext cx="101175" cy="70575"/>
            </a:xfrm>
            <a:custGeom>
              <a:rect b="b" l="l" r="r" t="t"/>
              <a:pathLst>
                <a:path extrusionOk="0" h="2823" w="4047">
                  <a:moveTo>
                    <a:pt x="1928" y="1"/>
                  </a:moveTo>
                  <a:lnTo>
                    <a:pt x="1928" y="107"/>
                  </a:lnTo>
                  <a:lnTo>
                    <a:pt x="234" y="1"/>
                  </a:lnTo>
                  <a:lnTo>
                    <a:pt x="234" y="1"/>
                  </a:lnTo>
                  <a:cubicBezTo>
                    <a:pt x="234" y="1"/>
                    <a:pt x="415" y="1726"/>
                    <a:pt x="0" y="2823"/>
                  </a:cubicBezTo>
                  <a:cubicBezTo>
                    <a:pt x="1353" y="2620"/>
                    <a:pt x="2694" y="2418"/>
                    <a:pt x="4047" y="2205"/>
                  </a:cubicBezTo>
                  <a:cubicBezTo>
                    <a:pt x="3930" y="1470"/>
                    <a:pt x="3908" y="735"/>
                    <a:pt x="3983" y="1"/>
                  </a:cubicBezTo>
                  <a:lnTo>
                    <a:pt x="3983" y="1"/>
                  </a:lnTo>
                  <a:lnTo>
                    <a:pt x="2290" y="107"/>
                  </a:lnTo>
                  <a:lnTo>
                    <a:pt x="2290" y="1"/>
                  </a:lnTo>
                  <a:lnTo>
                    <a:pt x="2109" y="54"/>
                  </a:lnTo>
                  <a:lnTo>
                    <a:pt x="1928" y="1"/>
                  </a:lnTo>
                  <a:close/>
                </a:path>
              </a:pathLst>
            </a:custGeom>
            <a:solidFill>
              <a:srgbClr val="FAD4C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17" name="Google Shape;617;p1"/>
            <p:cNvSpPr/>
            <p:nvPr/>
          </p:nvSpPr>
          <p:spPr>
            <a:xfrm>
              <a:off x="4535700" y="3349600"/>
              <a:ext cx="527675" cy="191950"/>
            </a:xfrm>
            <a:custGeom>
              <a:rect b="b" l="l" r="r" t="t"/>
              <a:pathLst>
                <a:path extrusionOk="0" h="7678" w="21107">
                  <a:moveTo>
                    <a:pt x="7135" y="0"/>
                  </a:moveTo>
                  <a:cubicBezTo>
                    <a:pt x="5069" y="575"/>
                    <a:pt x="1" y="1587"/>
                    <a:pt x="629" y="7678"/>
                  </a:cubicBezTo>
                  <a:lnTo>
                    <a:pt x="20468" y="7678"/>
                  </a:lnTo>
                  <a:cubicBezTo>
                    <a:pt x="21107" y="1587"/>
                    <a:pt x="16027" y="575"/>
                    <a:pt x="13961" y="0"/>
                  </a:cubicBezTo>
                  <a:cubicBezTo>
                    <a:pt x="13173" y="809"/>
                    <a:pt x="11938" y="1331"/>
                    <a:pt x="10554" y="1331"/>
                  </a:cubicBezTo>
                  <a:cubicBezTo>
                    <a:pt x="9159" y="1331"/>
                    <a:pt x="7923" y="809"/>
                    <a:pt x="7135" y="0"/>
                  </a:cubicBezTo>
                  <a:close/>
                </a:path>
              </a:pathLst>
            </a:custGeom>
            <a:solidFill>
              <a:schemeClr val="accent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18" name="Google Shape;618;p1"/>
            <p:cNvSpPr/>
            <p:nvPr/>
          </p:nvSpPr>
          <p:spPr>
            <a:xfrm>
              <a:off x="4818700" y="3487450"/>
              <a:ext cx="28500" cy="26675"/>
            </a:xfrm>
            <a:custGeom>
              <a:rect b="b" l="l" r="r" t="t"/>
              <a:pathLst>
                <a:path extrusionOk="0" h="1067" w="1140">
                  <a:moveTo>
                    <a:pt x="543" y="141"/>
                  </a:moveTo>
                  <a:cubicBezTo>
                    <a:pt x="682" y="343"/>
                    <a:pt x="810" y="545"/>
                    <a:pt x="948" y="747"/>
                  </a:cubicBezTo>
                  <a:lnTo>
                    <a:pt x="980" y="801"/>
                  </a:lnTo>
                  <a:lnTo>
                    <a:pt x="181" y="971"/>
                  </a:lnTo>
                  <a:lnTo>
                    <a:pt x="149" y="982"/>
                  </a:lnTo>
                  <a:lnTo>
                    <a:pt x="543" y="162"/>
                  </a:lnTo>
                  <a:lnTo>
                    <a:pt x="543" y="141"/>
                  </a:lnTo>
                  <a:close/>
                  <a:moveTo>
                    <a:pt x="566" y="0"/>
                  </a:moveTo>
                  <a:cubicBezTo>
                    <a:pt x="547" y="0"/>
                    <a:pt x="524" y="7"/>
                    <a:pt x="511" y="13"/>
                  </a:cubicBezTo>
                  <a:cubicBezTo>
                    <a:pt x="501" y="23"/>
                    <a:pt x="501" y="23"/>
                    <a:pt x="501" y="23"/>
                  </a:cubicBezTo>
                  <a:cubicBezTo>
                    <a:pt x="362" y="322"/>
                    <a:pt x="224" y="609"/>
                    <a:pt x="86" y="897"/>
                  </a:cubicBezTo>
                  <a:lnTo>
                    <a:pt x="32" y="1024"/>
                  </a:lnTo>
                  <a:cubicBezTo>
                    <a:pt x="0" y="1067"/>
                    <a:pt x="64" y="1067"/>
                    <a:pt x="86" y="1067"/>
                  </a:cubicBezTo>
                  <a:lnTo>
                    <a:pt x="959" y="886"/>
                  </a:lnTo>
                  <a:lnTo>
                    <a:pt x="1076" y="854"/>
                  </a:lnTo>
                  <a:cubicBezTo>
                    <a:pt x="1108" y="854"/>
                    <a:pt x="1140" y="822"/>
                    <a:pt x="1129" y="801"/>
                  </a:cubicBezTo>
                  <a:lnTo>
                    <a:pt x="661" y="109"/>
                  </a:lnTo>
                  <a:lnTo>
                    <a:pt x="597" y="13"/>
                  </a:lnTo>
                  <a:cubicBezTo>
                    <a:pt x="592" y="4"/>
                    <a:pt x="580" y="0"/>
                    <a:pt x="566"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19" name="Google Shape;619;p1"/>
            <p:cNvSpPr/>
            <p:nvPr/>
          </p:nvSpPr>
          <p:spPr>
            <a:xfrm>
              <a:off x="4867775" y="3403325"/>
              <a:ext cx="28425" cy="26575"/>
            </a:xfrm>
            <a:custGeom>
              <a:rect b="b" l="l" r="r" t="t"/>
              <a:pathLst>
                <a:path extrusionOk="0" h="1063" w="1137">
                  <a:moveTo>
                    <a:pt x="540" y="151"/>
                  </a:moveTo>
                  <a:lnTo>
                    <a:pt x="934" y="758"/>
                  </a:lnTo>
                  <a:lnTo>
                    <a:pt x="976" y="811"/>
                  </a:lnTo>
                  <a:lnTo>
                    <a:pt x="178" y="982"/>
                  </a:lnTo>
                  <a:lnTo>
                    <a:pt x="146" y="992"/>
                  </a:lnTo>
                  <a:lnTo>
                    <a:pt x="146" y="992"/>
                  </a:lnTo>
                  <a:lnTo>
                    <a:pt x="529" y="172"/>
                  </a:lnTo>
                  <a:lnTo>
                    <a:pt x="540" y="151"/>
                  </a:lnTo>
                  <a:close/>
                  <a:moveTo>
                    <a:pt x="551" y="0"/>
                  </a:moveTo>
                  <a:cubicBezTo>
                    <a:pt x="531" y="0"/>
                    <a:pt x="505" y="7"/>
                    <a:pt x="487" y="13"/>
                  </a:cubicBezTo>
                  <a:lnTo>
                    <a:pt x="487" y="23"/>
                  </a:lnTo>
                  <a:cubicBezTo>
                    <a:pt x="487" y="23"/>
                    <a:pt x="487" y="23"/>
                    <a:pt x="487" y="34"/>
                  </a:cubicBezTo>
                  <a:cubicBezTo>
                    <a:pt x="348" y="322"/>
                    <a:pt x="210" y="609"/>
                    <a:pt x="71" y="907"/>
                  </a:cubicBezTo>
                  <a:lnTo>
                    <a:pt x="7" y="1024"/>
                  </a:lnTo>
                  <a:cubicBezTo>
                    <a:pt x="0" y="1053"/>
                    <a:pt x="22" y="1062"/>
                    <a:pt x="43" y="1062"/>
                  </a:cubicBezTo>
                  <a:cubicBezTo>
                    <a:pt x="53" y="1062"/>
                    <a:pt x="64" y="1060"/>
                    <a:pt x="71" y="1056"/>
                  </a:cubicBezTo>
                  <a:lnTo>
                    <a:pt x="944" y="875"/>
                  </a:lnTo>
                  <a:lnTo>
                    <a:pt x="1072" y="854"/>
                  </a:lnTo>
                  <a:cubicBezTo>
                    <a:pt x="1094" y="854"/>
                    <a:pt x="1136" y="822"/>
                    <a:pt x="1115" y="790"/>
                  </a:cubicBezTo>
                  <a:lnTo>
                    <a:pt x="657" y="109"/>
                  </a:lnTo>
                  <a:lnTo>
                    <a:pt x="582" y="13"/>
                  </a:lnTo>
                  <a:cubicBezTo>
                    <a:pt x="578" y="4"/>
                    <a:pt x="566" y="0"/>
                    <a:pt x="55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20" name="Google Shape;620;p1"/>
            <p:cNvSpPr/>
            <p:nvPr/>
          </p:nvSpPr>
          <p:spPr>
            <a:xfrm>
              <a:off x="4887850" y="3361625"/>
              <a:ext cx="28300" cy="26375"/>
            </a:xfrm>
            <a:custGeom>
              <a:rect b="b" l="l" r="r" t="t"/>
              <a:pathLst>
                <a:path extrusionOk="0" h="1055" w="1132">
                  <a:moveTo>
                    <a:pt x="535" y="147"/>
                  </a:moveTo>
                  <a:lnTo>
                    <a:pt x="940" y="744"/>
                  </a:lnTo>
                  <a:lnTo>
                    <a:pt x="983" y="808"/>
                  </a:lnTo>
                  <a:lnTo>
                    <a:pt x="184" y="978"/>
                  </a:lnTo>
                  <a:lnTo>
                    <a:pt x="141" y="989"/>
                  </a:lnTo>
                  <a:cubicBezTo>
                    <a:pt x="269" y="701"/>
                    <a:pt x="408" y="424"/>
                    <a:pt x="535" y="147"/>
                  </a:cubicBezTo>
                  <a:close/>
                  <a:moveTo>
                    <a:pt x="566" y="0"/>
                  </a:moveTo>
                  <a:cubicBezTo>
                    <a:pt x="536" y="0"/>
                    <a:pt x="490" y="18"/>
                    <a:pt x="482" y="41"/>
                  </a:cubicBezTo>
                  <a:cubicBezTo>
                    <a:pt x="344" y="328"/>
                    <a:pt x="205" y="627"/>
                    <a:pt x="67" y="914"/>
                  </a:cubicBezTo>
                  <a:lnTo>
                    <a:pt x="14" y="1031"/>
                  </a:lnTo>
                  <a:cubicBezTo>
                    <a:pt x="1" y="1050"/>
                    <a:pt x="23" y="1054"/>
                    <a:pt x="44" y="1054"/>
                  </a:cubicBezTo>
                  <a:cubicBezTo>
                    <a:pt x="59" y="1054"/>
                    <a:pt x="73" y="1052"/>
                    <a:pt x="78" y="1052"/>
                  </a:cubicBezTo>
                  <a:lnTo>
                    <a:pt x="940" y="871"/>
                  </a:lnTo>
                  <a:lnTo>
                    <a:pt x="1068" y="840"/>
                  </a:lnTo>
                  <a:cubicBezTo>
                    <a:pt x="1089" y="840"/>
                    <a:pt x="1132" y="818"/>
                    <a:pt x="1121" y="797"/>
                  </a:cubicBezTo>
                  <a:lnTo>
                    <a:pt x="653" y="105"/>
                  </a:lnTo>
                  <a:lnTo>
                    <a:pt x="589" y="9"/>
                  </a:lnTo>
                  <a:cubicBezTo>
                    <a:pt x="586" y="3"/>
                    <a:pt x="577" y="0"/>
                    <a:pt x="566"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21" name="Google Shape;621;p1"/>
            <p:cNvSpPr/>
            <p:nvPr/>
          </p:nvSpPr>
          <p:spPr>
            <a:xfrm>
              <a:off x="4936375" y="3368500"/>
              <a:ext cx="28500" cy="19575"/>
            </a:xfrm>
            <a:custGeom>
              <a:rect b="b" l="l" r="r" t="t"/>
              <a:pathLst>
                <a:path extrusionOk="0" h="783" w="1140">
                  <a:moveTo>
                    <a:pt x="373" y="0"/>
                  </a:moveTo>
                  <a:cubicBezTo>
                    <a:pt x="266" y="213"/>
                    <a:pt x="170" y="426"/>
                    <a:pt x="75" y="639"/>
                  </a:cubicBezTo>
                  <a:cubicBezTo>
                    <a:pt x="53" y="671"/>
                    <a:pt x="32" y="714"/>
                    <a:pt x="11" y="756"/>
                  </a:cubicBezTo>
                  <a:cubicBezTo>
                    <a:pt x="0" y="777"/>
                    <a:pt x="16" y="783"/>
                    <a:pt x="35" y="783"/>
                  </a:cubicBezTo>
                  <a:cubicBezTo>
                    <a:pt x="53" y="783"/>
                    <a:pt x="75" y="777"/>
                    <a:pt x="75" y="777"/>
                  </a:cubicBezTo>
                  <a:lnTo>
                    <a:pt x="958" y="596"/>
                  </a:lnTo>
                  <a:lnTo>
                    <a:pt x="1076" y="575"/>
                  </a:lnTo>
                  <a:cubicBezTo>
                    <a:pt x="1097" y="575"/>
                    <a:pt x="1140" y="543"/>
                    <a:pt x="1129" y="522"/>
                  </a:cubicBezTo>
                  <a:lnTo>
                    <a:pt x="958" y="266"/>
                  </a:lnTo>
                  <a:lnTo>
                    <a:pt x="756" y="171"/>
                  </a:lnTo>
                  <a:lnTo>
                    <a:pt x="958" y="469"/>
                  </a:lnTo>
                  <a:lnTo>
                    <a:pt x="1001" y="533"/>
                  </a:lnTo>
                  <a:lnTo>
                    <a:pt x="202" y="703"/>
                  </a:lnTo>
                  <a:lnTo>
                    <a:pt x="160" y="703"/>
                  </a:lnTo>
                  <a:lnTo>
                    <a:pt x="469" y="43"/>
                  </a:lnTo>
                  <a:lnTo>
                    <a:pt x="373"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22" name="Google Shape;622;p1"/>
            <p:cNvSpPr/>
            <p:nvPr/>
          </p:nvSpPr>
          <p:spPr>
            <a:xfrm>
              <a:off x="4790325" y="3381525"/>
              <a:ext cx="28125" cy="6775"/>
            </a:xfrm>
            <a:custGeom>
              <a:rect b="b" l="l" r="r" t="t"/>
              <a:pathLst>
                <a:path extrusionOk="0" h="271" w="1125">
                  <a:moveTo>
                    <a:pt x="1125" y="1"/>
                  </a:moveTo>
                  <a:cubicBezTo>
                    <a:pt x="986" y="22"/>
                    <a:pt x="858" y="33"/>
                    <a:pt x="720" y="44"/>
                  </a:cubicBezTo>
                  <a:lnTo>
                    <a:pt x="177" y="161"/>
                  </a:lnTo>
                  <a:lnTo>
                    <a:pt x="156" y="161"/>
                  </a:lnTo>
                  <a:lnTo>
                    <a:pt x="209" y="54"/>
                  </a:lnTo>
                  <a:lnTo>
                    <a:pt x="92" y="54"/>
                  </a:lnTo>
                  <a:cubicBezTo>
                    <a:pt x="92" y="65"/>
                    <a:pt x="81" y="86"/>
                    <a:pt x="70" y="97"/>
                  </a:cubicBezTo>
                  <a:lnTo>
                    <a:pt x="17" y="225"/>
                  </a:lnTo>
                  <a:cubicBezTo>
                    <a:pt x="1" y="257"/>
                    <a:pt x="28" y="271"/>
                    <a:pt x="56" y="271"/>
                  </a:cubicBezTo>
                  <a:cubicBezTo>
                    <a:pt x="65" y="271"/>
                    <a:pt x="74" y="270"/>
                    <a:pt x="81" y="267"/>
                  </a:cubicBezTo>
                  <a:lnTo>
                    <a:pt x="954" y="86"/>
                  </a:lnTo>
                  <a:lnTo>
                    <a:pt x="1082" y="65"/>
                  </a:lnTo>
                  <a:cubicBezTo>
                    <a:pt x="1103" y="65"/>
                    <a:pt x="1125" y="33"/>
                    <a:pt x="112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23" name="Google Shape;623;p1"/>
            <p:cNvSpPr/>
            <p:nvPr/>
          </p:nvSpPr>
          <p:spPr>
            <a:xfrm>
              <a:off x="4741625" y="3372750"/>
              <a:ext cx="28650" cy="15550"/>
            </a:xfrm>
            <a:custGeom>
              <a:rect b="b" l="l" r="r" t="t"/>
              <a:pathLst>
                <a:path extrusionOk="0" h="622" w="1146">
                  <a:moveTo>
                    <a:pt x="283" y="1"/>
                  </a:moveTo>
                  <a:lnTo>
                    <a:pt x="70" y="448"/>
                  </a:lnTo>
                  <a:cubicBezTo>
                    <a:pt x="59" y="490"/>
                    <a:pt x="38" y="533"/>
                    <a:pt x="16" y="576"/>
                  </a:cubicBezTo>
                  <a:cubicBezTo>
                    <a:pt x="0" y="608"/>
                    <a:pt x="27" y="622"/>
                    <a:pt x="55" y="622"/>
                  </a:cubicBezTo>
                  <a:cubicBezTo>
                    <a:pt x="64" y="622"/>
                    <a:pt x="73" y="621"/>
                    <a:pt x="80" y="618"/>
                  </a:cubicBezTo>
                  <a:lnTo>
                    <a:pt x="954" y="437"/>
                  </a:lnTo>
                  <a:lnTo>
                    <a:pt x="1081" y="416"/>
                  </a:lnTo>
                  <a:cubicBezTo>
                    <a:pt x="1103" y="416"/>
                    <a:pt x="1145" y="373"/>
                    <a:pt x="1124" y="341"/>
                  </a:cubicBezTo>
                  <a:lnTo>
                    <a:pt x="1071" y="267"/>
                  </a:lnTo>
                  <a:cubicBezTo>
                    <a:pt x="1007" y="256"/>
                    <a:pt x="954" y="235"/>
                    <a:pt x="900" y="224"/>
                  </a:cubicBezTo>
                  <a:lnTo>
                    <a:pt x="900" y="224"/>
                  </a:lnTo>
                  <a:lnTo>
                    <a:pt x="954" y="299"/>
                  </a:lnTo>
                  <a:lnTo>
                    <a:pt x="986" y="341"/>
                  </a:lnTo>
                  <a:lnTo>
                    <a:pt x="187" y="512"/>
                  </a:lnTo>
                  <a:lnTo>
                    <a:pt x="155" y="512"/>
                  </a:lnTo>
                  <a:cubicBezTo>
                    <a:pt x="229" y="352"/>
                    <a:pt x="304" y="203"/>
                    <a:pt x="379" y="43"/>
                  </a:cubicBezTo>
                  <a:lnTo>
                    <a:pt x="283"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24" name="Google Shape;624;p1"/>
            <p:cNvSpPr/>
            <p:nvPr/>
          </p:nvSpPr>
          <p:spPr>
            <a:xfrm>
              <a:off x="4839100" y="3368750"/>
              <a:ext cx="28350" cy="19350"/>
            </a:xfrm>
            <a:custGeom>
              <a:rect b="b" l="l" r="r" t="t"/>
              <a:pathLst>
                <a:path extrusionOk="0" h="774" w="1134">
                  <a:moveTo>
                    <a:pt x="782" y="1"/>
                  </a:moveTo>
                  <a:lnTo>
                    <a:pt x="675" y="54"/>
                  </a:lnTo>
                  <a:lnTo>
                    <a:pt x="941" y="459"/>
                  </a:lnTo>
                  <a:lnTo>
                    <a:pt x="984" y="512"/>
                  </a:lnTo>
                  <a:lnTo>
                    <a:pt x="185" y="682"/>
                  </a:lnTo>
                  <a:lnTo>
                    <a:pt x="153" y="693"/>
                  </a:lnTo>
                  <a:lnTo>
                    <a:pt x="388" y="192"/>
                  </a:lnTo>
                  <a:lnTo>
                    <a:pt x="249" y="246"/>
                  </a:lnTo>
                  <a:lnTo>
                    <a:pt x="68" y="618"/>
                  </a:lnTo>
                  <a:lnTo>
                    <a:pt x="15" y="736"/>
                  </a:lnTo>
                  <a:cubicBezTo>
                    <a:pt x="1" y="764"/>
                    <a:pt x="24" y="773"/>
                    <a:pt x="48" y="773"/>
                  </a:cubicBezTo>
                  <a:cubicBezTo>
                    <a:pt x="60" y="773"/>
                    <a:pt x="72" y="771"/>
                    <a:pt x="79" y="767"/>
                  </a:cubicBezTo>
                  <a:lnTo>
                    <a:pt x="952" y="586"/>
                  </a:lnTo>
                  <a:lnTo>
                    <a:pt x="1069" y="565"/>
                  </a:lnTo>
                  <a:cubicBezTo>
                    <a:pt x="1090" y="565"/>
                    <a:pt x="1133" y="533"/>
                    <a:pt x="1122" y="501"/>
                  </a:cubicBezTo>
                  <a:lnTo>
                    <a:pt x="782"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25" name="Google Shape;625;p1"/>
            <p:cNvSpPr/>
            <p:nvPr/>
          </p:nvSpPr>
          <p:spPr>
            <a:xfrm>
              <a:off x="4964850" y="3487450"/>
              <a:ext cx="28500" cy="26675"/>
            </a:xfrm>
            <a:custGeom>
              <a:rect b="b" l="l" r="r" t="t"/>
              <a:pathLst>
                <a:path extrusionOk="0" h="1067" w="1140">
                  <a:moveTo>
                    <a:pt x="544" y="141"/>
                  </a:moveTo>
                  <a:lnTo>
                    <a:pt x="948" y="747"/>
                  </a:lnTo>
                  <a:lnTo>
                    <a:pt x="980" y="801"/>
                  </a:lnTo>
                  <a:lnTo>
                    <a:pt x="182" y="971"/>
                  </a:lnTo>
                  <a:lnTo>
                    <a:pt x="150" y="971"/>
                  </a:lnTo>
                  <a:cubicBezTo>
                    <a:pt x="288" y="705"/>
                    <a:pt x="416" y="428"/>
                    <a:pt x="544" y="162"/>
                  </a:cubicBezTo>
                  <a:lnTo>
                    <a:pt x="544" y="141"/>
                  </a:lnTo>
                  <a:close/>
                  <a:moveTo>
                    <a:pt x="561" y="0"/>
                  </a:moveTo>
                  <a:cubicBezTo>
                    <a:pt x="541" y="0"/>
                    <a:pt x="519" y="7"/>
                    <a:pt x="501" y="13"/>
                  </a:cubicBezTo>
                  <a:cubicBezTo>
                    <a:pt x="501" y="23"/>
                    <a:pt x="501" y="23"/>
                    <a:pt x="490" y="34"/>
                  </a:cubicBezTo>
                  <a:lnTo>
                    <a:pt x="86" y="897"/>
                  </a:lnTo>
                  <a:lnTo>
                    <a:pt x="22" y="1024"/>
                  </a:lnTo>
                  <a:cubicBezTo>
                    <a:pt x="1" y="1067"/>
                    <a:pt x="54" y="1067"/>
                    <a:pt x="86" y="1067"/>
                  </a:cubicBezTo>
                  <a:lnTo>
                    <a:pt x="959" y="886"/>
                  </a:lnTo>
                  <a:lnTo>
                    <a:pt x="1076" y="854"/>
                  </a:lnTo>
                  <a:cubicBezTo>
                    <a:pt x="1097" y="854"/>
                    <a:pt x="1140" y="822"/>
                    <a:pt x="1119" y="801"/>
                  </a:cubicBezTo>
                  <a:cubicBezTo>
                    <a:pt x="970" y="566"/>
                    <a:pt x="820" y="332"/>
                    <a:pt x="661" y="109"/>
                  </a:cubicBezTo>
                  <a:lnTo>
                    <a:pt x="597" y="13"/>
                  </a:lnTo>
                  <a:cubicBezTo>
                    <a:pt x="588" y="4"/>
                    <a:pt x="575" y="0"/>
                    <a:pt x="56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26" name="Google Shape;626;p1"/>
            <p:cNvSpPr/>
            <p:nvPr/>
          </p:nvSpPr>
          <p:spPr>
            <a:xfrm>
              <a:off x="4867775" y="3487550"/>
              <a:ext cx="28425" cy="26625"/>
            </a:xfrm>
            <a:custGeom>
              <a:rect b="b" l="l" r="r" t="t"/>
              <a:pathLst>
                <a:path extrusionOk="0" h="1065" w="1137">
                  <a:moveTo>
                    <a:pt x="540" y="137"/>
                  </a:moveTo>
                  <a:lnTo>
                    <a:pt x="934" y="743"/>
                  </a:lnTo>
                  <a:lnTo>
                    <a:pt x="976" y="807"/>
                  </a:lnTo>
                  <a:lnTo>
                    <a:pt x="178" y="967"/>
                  </a:lnTo>
                  <a:lnTo>
                    <a:pt x="135" y="978"/>
                  </a:lnTo>
                  <a:lnTo>
                    <a:pt x="540" y="147"/>
                  </a:lnTo>
                  <a:lnTo>
                    <a:pt x="540" y="137"/>
                  </a:lnTo>
                  <a:close/>
                  <a:moveTo>
                    <a:pt x="563" y="0"/>
                  </a:moveTo>
                  <a:cubicBezTo>
                    <a:pt x="530" y="0"/>
                    <a:pt x="484" y="18"/>
                    <a:pt x="476" y="41"/>
                  </a:cubicBezTo>
                  <a:cubicBezTo>
                    <a:pt x="348" y="328"/>
                    <a:pt x="199" y="626"/>
                    <a:pt x="61" y="914"/>
                  </a:cubicBezTo>
                  <a:lnTo>
                    <a:pt x="7" y="1042"/>
                  </a:lnTo>
                  <a:cubicBezTo>
                    <a:pt x="1" y="1061"/>
                    <a:pt x="21" y="1065"/>
                    <a:pt x="41" y="1065"/>
                  </a:cubicBezTo>
                  <a:cubicBezTo>
                    <a:pt x="54" y="1065"/>
                    <a:pt x="67" y="1063"/>
                    <a:pt x="71" y="1063"/>
                  </a:cubicBezTo>
                  <a:lnTo>
                    <a:pt x="944" y="871"/>
                  </a:lnTo>
                  <a:lnTo>
                    <a:pt x="1072" y="850"/>
                  </a:lnTo>
                  <a:cubicBezTo>
                    <a:pt x="1094" y="850"/>
                    <a:pt x="1136" y="829"/>
                    <a:pt x="1115" y="797"/>
                  </a:cubicBezTo>
                  <a:lnTo>
                    <a:pt x="657" y="105"/>
                  </a:lnTo>
                  <a:lnTo>
                    <a:pt x="593" y="9"/>
                  </a:lnTo>
                  <a:cubicBezTo>
                    <a:pt x="587" y="3"/>
                    <a:pt x="576" y="0"/>
                    <a:pt x="563"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27" name="Google Shape;627;p1"/>
            <p:cNvSpPr/>
            <p:nvPr/>
          </p:nvSpPr>
          <p:spPr>
            <a:xfrm>
              <a:off x="4644425" y="3365300"/>
              <a:ext cx="28400" cy="22700"/>
            </a:xfrm>
            <a:custGeom>
              <a:rect b="b" l="l" r="r" t="t"/>
              <a:pathLst>
                <a:path extrusionOk="0" h="908" w="1136">
                  <a:moveTo>
                    <a:pt x="689" y="0"/>
                  </a:moveTo>
                  <a:lnTo>
                    <a:pt x="571" y="43"/>
                  </a:lnTo>
                  <a:lnTo>
                    <a:pt x="944" y="597"/>
                  </a:lnTo>
                  <a:lnTo>
                    <a:pt x="987" y="661"/>
                  </a:lnTo>
                  <a:lnTo>
                    <a:pt x="188" y="831"/>
                  </a:lnTo>
                  <a:lnTo>
                    <a:pt x="145" y="831"/>
                  </a:lnTo>
                  <a:lnTo>
                    <a:pt x="508" y="75"/>
                  </a:lnTo>
                  <a:lnTo>
                    <a:pt x="508" y="75"/>
                  </a:lnTo>
                  <a:lnTo>
                    <a:pt x="369" y="128"/>
                  </a:lnTo>
                  <a:lnTo>
                    <a:pt x="60" y="767"/>
                  </a:lnTo>
                  <a:lnTo>
                    <a:pt x="7" y="884"/>
                  </a:lnTo>
                  <a:cubicBezTo>
                    <a:pt x="1" y="903"/>
                    <a:pt x="21" y="907"/>
                    <a:pt x="41" y="907"/>
                  </a:cubicBezTo>
                  <a:cubicBezTo>
                    <a:pt x="54" y="907"/>
                    <a:pt x="67" y="905"/>
                    <a:pt x="71" y="905"/>
                  </a:cubicBezTo>
                  <a:lnTo>
                    <a:pt x="944" y="724"/>
                  </a:lnTo>
                  <a:lnTo>
                    <a:pt x="1072" y="693"/>
                  </a:lnTo>
                  <a:cubicBezTo>
                    <a:pt x="1083" y="693"/>
                    <a:pt x="1136" y="671"/>
                    <a:pt x="1114" y="650"/>
                  </a:cubicBezTo>
                  <a:lnTo>
                    <a:pt x="689"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28" name="Google Shape;628;p1"/>
            <p:cNvSpPr/>
            <p:nvPr/>
          </p:nvSpPr>
          <p:spPr>
            <a:xfrm>
              <a:off x="4575500" y="3406825"/>
              <a:ext cx="28125" cy="22975"/>
            </a:xfrm>
            <a:custGeom>
              <a:rect b="b" l="l" r="r" t="t"/>
              <a:pathLst>
                <a:path extrusionOk="0" h="919" w="1125">
                  <a:moveTo>
                    <a:pt x="677" y="1"/>
                  </a:moveTo>
                  <a:lnTo>
                    <a:pt x="592" y="86"/>
                  </a:lnTo>
                  <a:lnTo>
                    <a:pt x="943" y="608"/>
                  </a:lnTo>
                  <a:lnTo>
                    <a:pt x="996" y="682"/>
                  </a:lnTo>
                  <a:lnTo>
                    <a:pt x="198" y="852"/>
                  </a:lnTo>
                  <a:lnTo>
                    <a:pt x="134" y="863"/>
                  </a:lnTo>
                  <a:cubicBezTo>
                    <a:pt x="219" y="671"/>
                    <a:pt x="315" y="480"/>
                    <a:pt x="411" y="288"/>
                  </a:cubicBezTo>
                  <a:lnTo>
                    <a:pt x="411" y="288"/>
                  </a:lnTo>
                  <a:cubicBezTo>
                    <a:pt x="325" y="373"/>
                    <a:pt x="240" y="469"/>
                    <a:pt x="166" y="576"/>
                  </a:cubicBezTo>
                  <a:lnTo>
                    <a:pt x="70" y="778"/>
                  </a:lnTo>
                  <a:lnTo>
                    <a:pt x="6" y="906"/>
                  </a:lnTo>
                  <a:cubicBezTo>
                    <a:pt x="1" y="916"/>
                    <a:pt x="11" y="919"/>
                    <a:pt x="23" y="919"/>
                  </a:cubicBezTo>
                  <a:cubicBezTo>
                    <a:pt x="35" y="919"/>
                    <a:pt x="49" y="916"/>
                    <a:pt x="49" y="916"/>
                  </a:cubicBezTo>
                  <a:lnTo>
                    <a:pt x="922" y="735"/>
                  </a:lnTo>
                  <a:lnTo>
                    <a:pt x="1050" y="703"/>
                  </a:lnTo>
                  <a:cubicBezTo>
                    <a:pt x="1050" y="703"/>
                    <a:pt x="1124" y="682"/>
                    <a:pt x="1124" y="671"/>
                  </a:cubicBezTo>
                  <a:lnTo>
                    <a:pt x="677"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29" name="Google Shape;629;p1"/>
            <p:cNvSpPr/>
            <p:nvPr/>
          </p:nvSpPr>
          <p:spPr>
            <a:xfrm>
              <a:off x="4916125" y="3403350"/>
              <a:ext cx="28525" cy="26925"/>
            </a:xfrm>
            <a:custGeom>
              <a:rect b="b" l="l" r="r" t="t"/>
              <a:pathLst>
                <a:path extrusionOk="0" h="1077" w="1141">
                  <a:moveTo>
                    <a:pt x="555" y="150"/>
                  </a:moveTo>
                  <a:cubicBezTo>
                    <a:pt x="682" y="353"/>
                    <a:pt x="821" y="555"/>
                    <a:pt x="949" y="757"/>
                  </a:cubicBezTo>
                  <a:lnTo>
                    <a:pt x="980" y="800"/>
                  </a:lnTo>
                  <a:lnTo>
                    <a:pt x="182" y="970"/>
                  </a:lnTo>
                  <a:lnTo>
                    <a:pt x="150" y="981"/>
                  </a:lnTo>
                  <a:lnTo>
                    <a:pt x="544" y="171"/>
                  </a:lnTo>
                  <a:lnTo>
                    <a:pt x="555" y="150"/>
                  </a:lnTo>
                  <a:close/>
                  <a:moveTo>
                    <a:pt x="561" y="1"/>
                  </a:moveTo>
                  <a:cubicBezTo>
                    <a:pt x="538" y="1"/>
                    <a:pt x="515" y="12"/>
                    <a:pt x="501" y="33"/>
                  </a:cubicBezTo>
                  <a:cubicBezTo>
                    <a:pt x="363" y="321"/>
                    <a:pt x="224" y="619"/>
                    <a:pt x="86" y="906"/>
                  </a:cubicBezTo>
                  <a:lnTo>
                    <a:pt x="22" y="1034"/>
                  </a:lnTo>
                  <a:cubicBezTo>
                    <a:pt x="1" y="1077"/>
                    <a:pt x="65" y="1077"/>
                    <a:pt x="86" y="1077"/>
                  </a:cubicBezTo>
                  <a:lnTo>
                    <a:pt x="959" y="885"/>
                  </a:lnTo>
                  <a:lnTo>
                    <a:pt x="1076" y="864"/>
                  </a:lnTo>
                  <a:cubicBezTo>
                    <a:pt x="1108" y="864"/>
                    <a:pt x="1140" y="832"/>
                    <a:pt x="1119" y="800"/>
                  </a:cubicBezTo>
                  <a:lnTo>
                    <a:pt x="661" y="108"/>
                  </a:lnTo>
                  <a:lnTo>
                    <a:pt x="597" y="12"/>
                  </a:lnTo>
                  <a:cubicBezTo>
                    <a:pt x="586" y="4"/>
                    <a:pt x="573" y="1"/>
                    <a:pt x="561"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0" name="Google Shape;630;p1"/>
            <p:cNvSpPr/>
            <p:nvPr/>
          </p:nvSpPr>
          <p:spPr>
            <a:xfrm>
              <a:off x="4936500" y="3445400"/>
              <a:ext cx="28375" cy="26775"/>
            </a:xfrm>
            <a:custGeom>
              <a:rect b="b" l="l" r="r" t="t"/>
              <a:pathLst>
                <a:path extrusionOk="0" h="1071" w="1135">
                  <a:moveTo>
                    <a:pt x="549" y="151"/>
                  </a:moveTo>
                  <a:lnTo>
                    <a:pt x="943" y="758"/>
                  </a:lnTo>
                  <a:lnTo>
                    <a:pt x="975" y="800"/>
                  </a:lnTo>
                  <a:lnTo>
                    <a:pt x="176" y="971"/>
                  </a:lnTo>
                  <a:lnTo>
                    <a:pt x="155" y="981"/>
                  </a:lnTo>
                  <a:cubicBezTo>
                    <a:pt x="283" y="715"/>
                    <a:pt x="410" y="438"/>
                    <a:pt x="538" y="161"/>
                  </a:cubicBezTo>
                  <a:lnTo>
                    <a:pt x="549" y="151"/>
                  </a:lnTo>
                  <a:close/>
                  <a:moveTo>
                    <a:pt x="555" y="1"/>
                  </a:moveTo>
                  <a:cubicBezTo>
                    <a:pt x="535" y="1"/>
                    <a:pt x="515" y="10"/>
                    <a:pt x="496" y="23"/>
                  </a:cubicBezTo>
                  <a:cubicBezTo>
                    <a:pt x="496" y="23"/>
                    <a:pt x="496" y="23"/>
                    <a:pt x="485" y="34"/>
                  </a:cubicBezTo>
                  <a:lnTo>
                    <a:pt x="80" y="907"/>
                  </a:lnTo>
                  <a:lnTo>
                    <a:pt x="16" y="1024"/>
                  </a:lnTo>
                  <a:cubicBezTo>
                    <a:pt x="0" y="1056"/>
                    <a:pt x="34" y="1070"/>
                    <a:pt x="60" y="1070"/>
                  </a:cubicBezTo>
                  <a:cubicBezTo>
                    <a:pt x="68" y="1070"/>
                    <a:pt x="75" y="1069"/>
                    <a:pt x="80" y="1066"/>
                  </a:cubicBezTo>
                  <a:lnTo>
                    <a:pt x="953" y="885"/>
                  </a:lnTo>
                  <a:lnTo>
                    <a:pt x="1071" y="853"/>
                  </a:lnTo>
                  <a:cubicBezTo>
                    <a:pt x="1092" y="853"/>
                    <a:pt x="1135" y="832"/>
                    <a:pt x="1113" y="800"/>
                  </a:cubicBezTo>
                  <a:lnTo>
                    <a:pt x="655" y="108"/>
                  </a:lnTo>
                  <a:lnTo>
                    <a:pt x="591" y="12"/>
                  </a:lnTo>
                  <a:cubicBezTo>
                    <a:pt x="579" y="4"/>
                    <a:pt x="567" y="1"/>
                    <a:pt x="55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1" name="Google Shape;631;p1"/>
            <p:cNvSpPr/>
            <p:nvPr/>
          </p:nvSpPr>
          <p:spPr>
            <a:xfrm>
              <a:off x="4887925" y="3445550"/>
              <a:ext cx="28225" cy="26250"/>
            </a:xfrm>
            <a:custGeom>
              <a:rect b="b" l="l" r="r" t="t"/>
              <a:pathLst>
                <a:path extrusionOk="0" h="1050" w="1129">
                  <a:moveTo>
                    <a:pt x="532" y="134"/>
                  </a:moveTo>
                  <a:lnTo>
                    <a:pt x="926" y="741"/>
                  </a:lnTo>
                  <a:lnTo>
                    <a:pt x="980" y="816"/>
                  </a:lnTo>
                  <a:lnTo>
                    <a:pt x="192" y="975"/>
                  </a:lnTo>
                  <a:lnTo>
                    <a:pt x="128" y="997"/>
                  </a:lnTo>
                  <a:cubicBezTo>
                    <a:pt x="266" y="709"/>
                    <a:pt x="394" y="432"/>
                    <a:pt x="532" y="145"/>
                  </a:cubicBezTo>
                  <a:lnTo>
                    <a:pt x="532" y="134"/>
                  </a:lnTo>
                  <a:close/>
                  <a:moveTo>
                    <a:pt x="563" y="0"/>
                  </a:moveTo>
                  <a:cubicBezTo>
                    <a:pt x="543" y="0"/>
                    <a:pt x="520" y="10"/>
                    <a:pt x="501" y="17"/>
                  </a:cubicBezTo>
                  <a:cubicBezTo>
                    <a:pt x="490" y="17"/>
                    <a:pt x="490" y="28"/>
                    <a:pt x="479" y="28"/>
                  </a:cubicBezTo>
                  <a:lnTo>
                    <a:pt x="479" y="38"/>
                  </a:lnTo>
                  <a:cubicBezTo>
                    <a:pt x="351" y="326"/>
                    <a:pt x="202" y="624"/>
                    <a:pt x="64" y="911"/>
                  </a:cubicBezTo>
                  <a:lnTo>
                    <a:pt x="11" y="1039"/>
                  </a:lnTo>
                  <a:cubicBezTo>
                    <a:pt x="0" y="1050"/>
                    <a:pt x="53" y="1050"/>
                    <a:pt x="53" y="1050"/>
                  </a:cubicBezTo>
                  <a:lnTo>
                    <a:pt x="926" y="869"/>
                  </a:lnTo>
                  <a:lnTo>
                    <a:pt x="1044" y="847"/>
                  </a:lnTo>
                  <a:cubicBezTo>
                    <a:pt x="1044" y="847"/>
                    <a:pt x="1129" y="826"/>
                    <a:pt x="1118" y="805"/>
                  </a:cubicBezTo>
                  <a:lnTo>
                    <a:pt x="660" y="113"/>
                  </a:lnTo>
                  <a:cubicBezTo>
                    <a:pt x="639" y="81"/>
                    <a:pt x="618" y="49"/>
                    <a:pt x="596" y="17"/>
                  </a:cubicBezTo>
                  <a:cubicBezTo>
                    <a:pt x="588" y="4"/>
                    <a:pt x="576" y="0"/>
                    <a:pt x="563"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2" name="Google Shape;632;p1"/>
            <p:cNvSpPr/>
            <p:nvPr/>
          </p:nvSpPr>
          <p:spPr>
            <a:xfrm>
              <a:off x="4916575" y="3487825"/>
              <a:ext cx="28075" cy="25900"/>
            </a:xfrm>
            <a:custGeom>
              <a:rect b="b" l="l" r="r" t="t"/>
              <a:pathLst>
                <a:path extrusionOk="0" h="1036" w="1123">
                  <a:moveTo>
                    <a:pt x="526" y="126"/>
                  </a:moveTo>
                  <a:lnTo>
                    <a:pt x="931" y="722"/>
                  </a:lnTo>
                  <a:lnTo>
                    <a:pt x="984" y="807"/>
                  </a:lnTo>
                  <a:lnTo>
                    <a:pt x="185" y="967"/>
                  </a:lnTo>
                  <a:lnTo>
                    <a:pt x="111" y="988"/>
                  </a:lnTo>
                  <a:cubicBezTo>
                    <a:pt x="249" y="701"/>
                    <a:pt x="387" y="413"/>
                    <a:pt x="526" y="126"/>
                  </a:cubicBezTo>
                  <a:close/>
                  <a:moveTo>
                    <a:pt x="559" y="0"/>
                  </a:moveTo>
                  <a:cubicBezTo>
                    <a:pt x="550" y="0"/>
                    <a:pt x="542" y="3"/>
                    <a:pt x="537" y="8"/>
                  </a:cubicBezTo>
                  <a:cubicBezTo>
                    <a:pt x="515" y="8"/>
                    <a:pt x="483" y="8"/>
                    <a:pt x="473" y="30"/>
                  </a:cubicBezTo>
                  <a:lnTo>
                    <a:pt x="68" y="903"/>
                  </a:lnTo>
                  <a:lnTo>
                    <a:pt x="4" y="1031"/>
                  </a:lnTo>
                  <a:cubicBezTo>
                    <a:pt x="1" y="1034"/>
                    <a:pt x="3" y="1035"/>
                    <a:pt x="8" y="1035"/>
                  </a:cubicBezTo>
                  <a:cubicBezTo>
                    <a:pt x="18" y="1035"/>
                    <a:pt x="40" y="1031"/>
                    <a:pt x="47" y="1031"/>
                  </a:cubicBezTo>
                  <a:lnTo>
                    <a:pt x="920" y="850"/>
                  </a:lnTo>
                  <a:lnTo>
                    <a:pt x="1037" y="828"/>
                  </a:lnTo>
                  <a:cubicBezTo>
                    <a:pt x="1037" y="828"/>
                    <a:pt x="1122" y="807"/>
                    <a:pt x="1112" y="786"/>
                  </a:cubicBezTo>
                  <a:lnTo>
                    <a:pt x="654" y="104"/>
                  </a:lnTo>
                  <a:cubicBezTo>
                    <a:pt x="632" y="72"/>
                    <a:pt x="611" y="40"/>
                    <a:pt x="590" y="8"/>
                  </a:cubicBezTo>
                  <a:cubicBezTo>
                    <a:pt x="579" y="3"/>
                    <a:pt x="568" y="0"/>
                    <a:pt x="559"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3" name="Google Shape;633;p1"/>
            <p:cNvSpPr/>
            <p:nvPr/>
          </p:nvSpPr>
          <p:spPr>
            <a:xfrm>
              <a:off x="4985525" y="3445000"/>
              <a:ext cx="28075" cy="26700"/>
            </a:xfrm>
            <a:custGeom>
              <a:rect b="b" l="l" r="r" t="t"/>
              <a:pathLst>
                <a:path extrusionOk="0" h="1068" w="1123">
                  <a:moveTo>
                    <a:pt x="526" y="156"/>
                  </a:moveTo>
                  <a:lnTo>
                    <a:pt x="920" y="763"/>
                  </a:lnTo>
                  <a:lnTo>
                    <a:pt x="963" y="816"/>
                  </a:lnTo>
                  <a:lnTo>
                    <a:pt x="164" y="987"/>
                  </a:lnTo>
                  <a:lnTo>
                    <a:pt x="132" y="997"/>
                  </a:lnTo>
                  <a:cubicBezTo>
                    <a:pt x="260" y="720"/>
                    <a:pt x="398" y="454"/>
                    <a:pt x="515" y="177"/>
                  </a:cubicBezTo>
                  <a:lnTo>
                    <a:pt x="526" y="156"/>
                  </a:lnTo>
                  <a:close/>
                  <a:moveTo>
                    <a:pt x="546" y="1"/>
                  </a:moveTo>
                  <a:cubicBezTo>
                    <a:pt x="526" y="1"/>
                    <a:pt x="503" y="11"/>
                    <a:pt x="483" y="18"/>
                  </a:cubicBezTo>
                  <a:lnTo>
                    <a:pt x="483" y="28"/>
                  </a:lnTo>
                  <a:lnTo>
                    <a:pt x="68" y="901"/>
                  </a:lnTo>
                  <a:lnTo>
                    <a:pt x="15" y="1029"/>
                  </a:lnTo>
                  <a:cubicBezTo>
                    <a:pt x="1" y="1058"/>
                    <a:pt x="20" y="1067"/>
                    <a:pt x="43" y="1067"/>
                  </a:cubicBezTo>
                  <a:cubicBezTo>
                    <a:pt x="55" y="1067"/>
                    <a:pt x="68" y="1065"/>
                    <a:pt x="79" y="1061"/>
                  </a:cubicBezTo>
                  <a:lnTo>
                    <a:pt x="941" y="880"/>
                  </a:lnTo>
                  <a:lnTo>
                    <a:pt x="1058" y="869"/>
                  </a:lnTo>
                  <a:cubicBezTo>
                    <a:pt x="1080" y="869"/>
                    <a:pt x="1122" y="838"/>
                    <a:pt x="1101" y="806"/>
                  </a:cubicBezTo>
                  <a:lnTo>
                    <a:pt x="643" y="124"/>
                  </a:lnTo>
                  <a:cubicBezTo>
                    <a:pt x="622" y="92"/>
                    <a:pt x="600" y="50"/>
                    <a:pt x="579" y="18"/>
                  </a:cubicBezTo>
                  <a:cubicBezTo>
                    <a:pt x="571" y="5"/>
                    <a:pt x="559" y="1"/>
                    <a:pt x="546"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4" name="Google Shape;634;p1"/>
            <p:cNvSpPr/>
            <p:nvPr/>
          </p:nvSpPr>
          <p:spPr>
            <a:xfrm>
              <a:off x="4965025" y="3403325"/>
              <a:ext cx="28325" cy="26825"/>
            </a:xfrm>
            <a:custGeom>
              <a:rect b="b" l="l" r="r" t="t"/>
              <a:pathLst>
                <a:path extrusionOk="0" h="1073" w="1133">
                  <a:moveTo>
                    <a:pt x="537" y="151"/>
                  </a:moveTo>
                  <a:lnTo>
                    <a:pt x="941" y="748"/>
                  </a:lnTo>
                  <a:lnTo>
                    <a:pt x="973" y="811"/>
                  </a:lnTo>
                  <a:lnTo>
                    <a:pt x="175" y="971"/>
                  </a:lnTo>
                  <a:lnTo>
                    <a:pt x="143" y="982"/>
                  </a:lnTo>
                  <a:cubicBezTo>
                    <a:pt x="270" y="716"/>
                    <a:pt x="409" y="439"/>
                    <a:pt x="537" y="162"/>
                  </a:cubicBezTo>
                  <a:lnTo>
                    <a:pt x="537" y="151"/>
                  </a:lnTo>
                  <a:close/>
                  <a:moveTo>
                    <a:pt x="558" y="0"/>
                  </a:moveTo>
                  <a:cubicBezTo>
                    <a:pt x="538" y="0"/>
                    <a:pt x="512" y="7"/>
                    <a:pt x="494" y="13"/>
                  </a:cubicBezTo>
                  <a:lnTo>
                    <a:pt x="494" y="23"/>
                  </a:lnTo>
                  <a:lnTo>
                    <a:pt x="79" y="897"/>
                  </a:lnTo>
                  <a:lnTo>
                    <a:pt x="15" y="1024"/>
                  </a:lnTo>
                  <a:cubicBezTo>
                    <a:pt x="0" y="1061"/>
                    <a:pt x="21" y="1073"/>
                    <a:pt x="46" y="1073"/>
                  </a:cubicBezTo>
                  <a:cubicBezTo>
                    <a:pt x="57" y="1073"/>
                    <a:pt x="69" y="1070"/>
                    <a:pt x="79" y="1067"/>
                  </a:cubicBezTo>
                  <a:lnTo>
                    <a:pt x="941" y="886"/>
                  </a:lnTo>
                  <a:lnTo>
                    <a:pt x="1069" y="854"/>
                  </a:lnTo>
                  <a:cubicBezTo>
                    <a:pt x="1090" y="854"/>
                    <a:pt x="1133" y="833"/>
                    <a:pt x="1112" y="801"/>
                  </a:cubicBezTo>
                  <a:lnTo>
                    <a:pt x="654" y="109"/>
                  </a:lnTo>
                  <a:lnTo>
                    <a:pt x="590" y="13"/>
                  </a:lnTo>
                  <a:cubicBezTo>
                    <a:pt x="585" y="4"/>
                    <a:pt x="573" y="0"/>
                    <a:pt x="558"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5" name="Google Shape;635;p1"/>
            <p:cNvSpPr/>
            <p:nvPr/>
          </p:nvSpPr>
          <p:spPr>
            <a:xfrm>
              <a:off x="4575625" y="3487825"/>
              <a:ext cx="28250" cy="26050"/>
            </a:xfrm>
            <a:custGeom>
              <a:rect b="b" l="l" r="r" t="t"/>
              <a:pathLst>
                <a:path extrusionOk="0" h="1042" w="1130">
                  <a:moveTo>
                    <a:pt x="523" y="126"/>
                  </a:moveTo>
                  <a:lnTo>
                    <a:pt x="927" y="722"/>
                  </a:lnTo>
                  <a:lnTo>
                    <a:pt x="991" y="807"/>
                  </a:lnTo>
                  <a:lnTo>
                    <a:pt x="193" y="967"/>
                  </a:lnTo>
                  <a:lnTo>
                    <a:pt x="129" y="988"/>
                  </a:lnTo>
                  <a:cubicBezTo>
                    <a:pt x="267" y="701"/>
                    <a:pt x="395" y="413"/>
                    <a:pt x="523" y="126"/>
                  </a:cubicBezTo>
                  <a:close/>
                  <a:moveTo>
                    <a:pt x="565" y="0"/>
                  </a:moveTo>
                  <a:cubicBezTo>
                    <a:pt x="557" y="0"/>
                    <a:pt x="549" y="3"/>
                    <a:pt x="544" y="8"/>
                  </a:cubicBezTo>
                  <a:cubicBezTo>
                    <a:pt x="523" y="8"/>
                    <a:pt x="491" y="8"/>
                    <a:pt x="480" y="30"/>
                  </a:cubicBezTo>
                  <a:lnTo>
                    <a:pt x="65" y="903"/>
                  </a:lnTo>
                  <a:lnTo>
                    <a:pt x="12" y="1031"/>
                  </a:lnTo>
                  <a:cubicBezTo>
                    <a:pt x="1" y="1041"/>
                    <a:pt x="54" y="1041"/>
                    <a:pt x="54" y="1041"/>
                  </a:cubicBezTo>
                  <a:lnTo>
                    <a:pt x="927" y="850"/>
                  </a:lnTo>
                  <a:lnTo>
                    <a:pt x="1055" y="828"/>
                  </a:lnTo>
                  <a:cubicBezTo>
                    <a:pt x="1055" y="828"/>
                    <a:pt x="1130" y="807"/>
                    <a:pt x="1119" y="796"/>
                  </a:cubicBezTo>
                  <a:lnTo>
                    <a:pt x="661" y="104"/>
                  </a:lnTo>
                  <a:lnTo>
                    <a:pt x="587" y="8"/>
                  </a:lnTo>
                  <a:cubicBezTo>
                    <a:pt x="581" y="3"/>
                    <a:pt x="573" y="0"/>
                    <a:pt x="5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6" name="Google Shape;636;p1"/>
            <p:cNvSpPr/>
            <p:nvPr/>
          </p:nvSpPr>
          <p:spPr>
            <a:xfrm>
              <a:off x="4555675" y="3448350"/>
              <a:ext cx="19725" cy="22400"/>
            </a:xfrm>
            <a:custGeom>
              <a:rect b="b" l="l" r="r" t="t"/>
              <a:pathLst>
                <a:path extrusionOk="0" h="896" w="789">
                  <a:moveTo>
                    <a:pt x="309" y="1"/>
                  </a:moveTo>
                  <a:cubicBezTo>
                    <a:pt x="288" y="43"/>
                    <a:pt x="277" y="86"/>
                    <a:pt x="256" y="129"/>
                  </a:cubicBezTo>
                  <a:lnTo>
                    <a:pt x="597" y="629"/>
                  </a:lnTo>
                  <a:lnTo>
                    <a:pt x="629" y="682"/>
                  </a:lnTo>
                  <a:lnTo>
                    <a:pt x="22" y="810"/>
                  </a:lnTo>
                  <a:lnTo>
                    <a:pt x="0" y="895"/>
                  </a:lnTo>
                  <a:lnTo>
                    <a:pt x="597" y="778"/>
                  </a:lnTo>
                  <a:lnTo>
                    <a:pt x="724" y="746"/>
                  </a:lnTo>
                  <a:cubicBezTo>
                    <a:pt x="756" y="746"/>
                    <a:pt x="788" y="714"/>
                    <a:pt x="767" y="682"/>
                  </a:cubicBezTo>
                  <a:lnTo>
                    <a:pt x="309"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7" name="Google Shape;637;p1"/>
            <p:cNvSpPr/>
            <p:nvPr/>
          </p:nvSpPr>
          <p:spPr>
            <a:xfrm>
              <a:off x="5013700" y="3487725"/>
              <a:ext cx="28125" cy="25950"/>
            </a:xfrm>
            <a:custGeom>
              <a:rect b="b" l="l" r="r" t="t"/>
              <a:pathLst>
                <a:path extrusionOk="0" h="1038" w="1125">
                  <a:moveTo>
                    <a:pt x="528" y="130"/>
                  </a:moveTo>
                  <a:lnTo>
                    <a:pt x="922" y="726"/>
                  </a:lnTo>
                  <a:lnTo>
                    <a:pt x="975" y="811"/>
                  </a:lnTo>
                  <a:lnTo>
                    <a:pt x="198" y="971"/>
                  </a:lnTo>
                  <a:lnTo>
                    <a:pt x="123" y="992"/>
                  </a:lnTo>
                  <a:lnTo>
                    <a:pt x="528" y="140"/>
                  </a:lnTo>
                  <a:lnTo>
                    <a:pt x="528" y="130"/>
                  </a:lnTo>
                  <a:close/>
                  <a:moveTo>
                    <a:pt x="565" y="0"/>
                  </a:moveTo>
                  <a:cubicBezTo>
                    <a:pt x="549" y="0"/>
                    <a:pt x="529" y="6"/>
                    <a:pt x="517" y="12"/>
                  </a:cubicBezTo>
                  <a:cubicBezTo>
                    <a:pt x="496" y="12"/>
                    <a:pt x="485" y="12"/>
                    <a:pt x="474" y="23"/>
                  </a:cubicBezTo>
                  <a:cubicBezTo>
                    <a:pt x="336" y="321"/>
                    <a:pt x="198" y="609"/>
                    <a:pt x="59" y="896"/>
                  </a:cubicBezTo>
                  <a:lnTo>
                    <a:pt x="6" y="1024"/>
                  </a:lnTo>
                  <a:cubicBezTo>
                    <a:pt x="1" y="1035"/>
                    <a:pt x="11" y="1037"/>
                    <a:pt x="23" y="1037"/>
                  </a:cubicBezTo>
                  <a:cubicBezTo>
                    <a:pt x="35" y="1037"/>
                    <a:pt x="48" y="1035"/>
                    <a:pt x="48" y="1035"/>
                  </a:cubicBezTo>
                  <a:lnTo>
                    <a:pt x="922" y="854"/>
                  </a:lnTo>
                  <a:lnTo>
                    <a:pt x="1049" y="822"/>
                  </a:lnTo>
                  <a:cubicBezTo>
                    <a:pt x="1049" y="822"/>
                    <a:pt x="1124" y="800"/>
                    <a:pt x="1113" y="790"/>
                  </a:cubicBezTo>
                  <a:lnTo>
                    <a:pt x="655" y="108"/>
                  </a:lnTo>
                  <a:lnTo>
                    <a:pt x="592" y="12"/>
                  </a:lnTo>
                  <a:cubicBezTo>
                    <a:pt x="587" y="3"/>
                    <a:pt x="577" y="0"/>
                    <a:pt x="5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8" name="Google Shape;638;p1"/>
            <p:cNvSpPr/>
            <p:nvPr/>
          </p:nvSpPr>
          <p:spPr>
            <a:xfrm>
              <a:off x="4818700" y="3403350"/>
              <a:ext cx="28500" cy="26925"/>
            </a:xfrm>
            <a:custGeom>
              <a:rect b="b" l="l" r="r" t="t"/>
              <a:pathLst>
                <a:path extrusionOk="0" h="1077" w="1140">
                  <a:moveTo>
                    <a:pt x="554" y="150"/>
                  </a:moveTo>
                  <a:cubicBezTo>
                    <a:pt x="682" y="353"/>
                    <a:pt x="820" y="555"/>
                    <a:pt x="948" y="757"/>
                  </a:cubicBezTo>
                  <a:lnTo>
                    <a:pt x="980" y="800"/>
                  </a:lnTo>
                  <a:lnTo>
                    <a:pt x="181" y="970"/>
                  </a:lnTo>
                  <a:lnTo>
                    <a:pt x="160" y="981"/>
                  </a:lnTo>
                  <a:lnTo>
                    <a:pt x="543" y="171"/>
                  </a:lnTo>
                  <a:lnTo>
                    <a:pt x="554" y="150"/>
                  </a:lnTo>
                  <a:close/>
                  <a:moveTo>
                    <a:pt x="560" y="1"/>
                  </a:moveTo>
                  <a:cubicBezTo>
                    <a:pt x="537" y="1"/>
                    <a:pt x="515" y="12"/>
                    <a:pt x="501" y="33"/>
                  </a:cubicBezTo>
                  <a:lnTo>
                    <a:pt x="86" y="906"/>
                  </a:lnTo>
                  <a:lnTo>
                    <a:pt x="22" y="1034"/>
                  </a:lnTo>
                  <a:cubicBezTo>
                    <a:pt x="0" y="1066"/>
                    <a:pt x="54" y="1077"/>
                    <a:pt x="86" y="1077"/>
                  </a:cubicBezTo>
                  <a:lnTo>
                    <a:pt x="959" y="885"/>
                  </a:lnTo>
                  <a:lnTo>
                    <a:pt x="1087" y="864"/>
                  </a:lnTo>
                  <a:cubicBezTo>
                    <a:pt x="1108" y="864"/>
                    <a:pt x="1140" y="832"/>
                    <a:pt x="1129" y="800"/>
                  </a:cubicBezTo>
                  <a:lnTo>
                    <a:pt x="661" y="108"/>
                  </a:lnTo>
                  <a:lnTo>
                    <a:pt x="597" y="12"/>
                  </a:lnTo>
                  <a:cubicBezTo>
                    <a:pt x="585" y="4"/>
                    <a:pt x="573" y="1"/>
                    <a:pt x="56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39" name="Google Shape;639;p1"/>
            <p:cNvSpPr/>
            <p:nvPr/>
          </p:nvSpPr>
          <p:spPr>
            <a:xfrm>
              <a:off x="5013675" y="3420125"/>
              <a:ext cx="10575" cy="9925"/>
            </a:xfrm>
            <a:custGeom>
              <a:rect b="b" l="l" r="r" t="t"/>
              <a:pathLst>
                <a:path extrusionOk="0" h="397" w="423">
                  <a:moveTo>
                    <a:pt x="188" y="1"/>
                  </a:moveTo>
                  <a:lnTo>
                    <a:pt x="71" y="246"/>
                  </a:lnTo>
                  <a:lnTo>
                    <a:pt x="7" y="374"/>
                  </a:lnTo>
                  <a:cubicBezTo>
                    <a:pt x="1" y="393"/>
                    <a:pt x="25" y="397"/>
                    <a:pt x="45" y="397"/>
                  </a:cubicBezTo>
                  <a:cubicBezTo>
                    <a:pt x="59" y="397"/>
                    <a:pt x="71" y="395"/>
                    <a:pt x="71" y="395"/>
                  </a:cubicBezTo>
                  <a:lnTo>
                    <a:pt x="422" y="320"/>
                  </a:lnTo>
                  <a:lnTo>
                    <a:pt x="390" y="267"/>
                  </a:lnTo>
                  <a:lnTo>
                    <a:pt x="188" y="310"/>
                  </a:lnTo>
                  <a:lnTo>
                    <a:pt x="145" y="320"/>
                  </a:lnTo>
                  <a:lnTo>
                    <a:pt x="145" y="320"/>
                  </a:lnTo>
                  <a:lnTo>
                    <a:pt x="252" y="86"/>
                  </a:lnTo>
                  <a:cubicBezTo>
                    <a:pt x="231" y="54"/>
                    <a:pt x="209" y="22"/>
                    <a:pt x="188"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0" name="Google Shape;640;p1"/>
            <p:cNvSpPr/>
            <p:nvPr/>
          </p:nvSpPr>
          <p:spPr>
            <a:xfrm>
              <a:off x="4595700" y="3445475"/>
              <a:ext cx="28425" cy="26650"/>
            </a:xfrm>
            <a:custGeom>
              <a:rect b="b" l="l" r="r" t="t"/>
              <a:pathLst>
                <a:path extrusionOk="0" h="1066" w="1137">
                  <a:moveTo>
                    <a:pt x="540" y="137"/>
                  </a:moveTo>
                  <a:lnTo>
                    <a:pt x="934" y="744"/>
                  </a:lnTo>
                  <a:lnTo>
                    <a:pt x="976" y="797"/>
                  </a:lnTo>
                  <a:lnTo>
                    <a:pt x="178" y="968"/>
                  </a:lnTo>
                  <a:lnTo>
                    <a:pt x="135" y="978"/>
                  </a:lnTo>
                  <a:lnTo>
                    <a:pt x="540" y="148"/>
                  </a:lnTo>
                  <a:lnTo>
                    <a:pt x="540" y="137"/>
                  </a:lnTo>
                  <a:close/>
                  <a:moveTo>
                    <a:pt x="565" y="1"/>
                  </a:moveTo>
                  <a:cubicBezTo>
                    <a:pt x="535" y="1"/>
                    <a:pt x="494" y="18"/>
                    <a:pt x="486" y="41"/>
                  </a:cubicBezTo>
                  <a:lnTo>
                    <a:pt x="71" y="914"/>
                  </a:lnTo>
                  <a:lnTo>
                    <a:pt x="7" y="1042"/>
                  </a:lnTo>
                  <a:cubicBezTo>
                    <a:pt x="1" y="1061"/>
                    <a:pt x="25" y="1065"/>
                    <a:pt x="48" y="1065"/>
                  </a:cubicBezTo>
                  <a:cubicBezTo>
                    <a:pt x="63" y="1065"/>
                    <a:pt x="78" y="1063"/>
                    <a:pt x="82" y="1063"/>
                  </a:cubicBezTo>
                  <a:lnTo>
                    <a:pt x="955" y="872"/>
                  </a:lnTo>
                  <a:lnTo>
                    <a:pt x="1072" y="850"/>
                  </a:lnTo>
                  <a:cubicBezTo>
                    <a:pt x="1083" y="850"/>
                    <a:pt x="1136" y="819"/>
                    <a:pt x="1115" y="797"/>
                  </a:cubicBezTo>
                  <a:lnTo>
                    <a:pt x="657" y="105"/>
                  </a:lnTo>
                  <a:lnTo>
                    <a:pt x="593" y="9"/>
                  </a:lnTo>
                  <a:cubicBezTo>
                    <a:pt x="587" y="3"/>
                    <a:pt x="577" y="1"/>
                    <a:pt x="56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1" name="Google Shape;641;p1"/>
            <p:cNvSpPr/>
            <p:nvPr/>
          </p:nvSpPr>
          <p:spPr>
            <a:xfrm>
              <a:off x="4721575" y="3487550"/>
              <a:ext cx="28450" cy="26600"/>
            </a:xfrm>
            <a:custGeom>
              <a:rect b="b" l="l" r="r" t="t"/>
              <a:pathLst>
                <a:path extrusionOk="0" h="1064" w="1138">
                  <a:moveTo>
                    <a:pt x="542" y="137"/>
                  </a:moveTo>
                  <a:lnTo>
                    <a:pt x="936" y="743"/>
                  </a:lnTo>
                  <a:lnTo>
                    <a:pt x="978" y="807"/>
                  </a:lnTo>
                  <a:lnTo>
                    <a:pt x="180" y="978"/>
                  </a:lnTo>
                  <a:lnTo>
                    <a:pt x="137" y="978"/>
                  </a:lnTo>
                  <a:cubicBezTo>
                    <a:pt x="275" y="701"/>
                    <a:pt x="403" y="424"/>
                    <a:pt x="542" y="147"/>
                  </a:cubicBezTo>
                  <a:lnTo>
                    <a:pt x="542" y="137"/>
                  </a:lnTo>
                  <a:close/>
                  <a:moveTo>
                    <a:pt x="565" y="0"/>
                  </a:moveTo>
                  <a:cubicBezTo>
                    <a:pt x="532" y="0"/>
                    <a:pt x="485" y="18"/>
                    <a:pt x="478" y="41"/>
                  </a:cubicBezTo>
                  <a:cubicBezTo>
                    <a:pt x="350" y="328"/>
                    <a:pt x="211" y="626"/>
                    <a:pt x="73" y="914"/>
                  </a:cubicBezTo>
                  <a:cubicBezTo>
                    <a:pt x="52" y="956"/>
                    <a:pt x="30" y="999"/>
                    <a:pt x="9" y="1042"/>
                  </a:cubicBezTo>
                  <a:cubicBezTo>
                    <a:pt x="1" y="1059"/>
                    <a:pt x="7" y="1064"/>
                    <a:pt x="19" y="1064"/>
                  </a:cubicBezTo>
                  <a:cubicBezTo>
                    <a:pt x="37" y="1064"/>
                    <a:pt x="67" y="1052"/>
                    <a:pt x="73" y="1052"/>
                  </a:cubicBezTo>
                  <a:lnTo>
                    <a:pt x="946" y="871"/>
                  </a:lnTo>
                  <a:lnTo>
                    <a:pt x="1074" y="850"/>
                  </a:lnTo>
                  <a:cubicBezTo>
                    <a:pt x="1085" y="850"/>
                    <a:pt x="1138" y="818"/>
                    <a:pt x="1117" y="797"/>
                  </a:cubicBezTo>
                  <a:lnTo>
                    <a:pt x="659" y="105"/>
                  </a:lnTo>
                  <a:lnTo>
                    <a:pt x="595" y="9"/>
                  </a:lnTo>
                  <a:cubicBezTo>
                    <a:pt x="589" y="3"/>
                    <a:pt x="578" y="0"/>
                    <a:pt x="5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2" name="Google Shape;642;p1"/>
            <p:cNvSpPr/>
            <p:nvPr/>
          </p:nvSpPr>
          <p:spPr>
            <a:xfrm>
              <a:off x="4790200" y="3445400"/>
              <a:ext cx="28525" cy="26950"/>
            </a:xfrm>
            <a:custGeom>
              <a:rect b="b" l="l" r="r" t="t"/>
              <a:pathLst>
                <a:path extrusionOk="0" h="1078" w="1141">
                  <a:moveTo>
                    <a:pt x="544" y="151"/>
                  </a:moveTo>
                  <a:lnTo>
                    <a:pt x="949" y="747"/>
                  </a:lnTo>
                  <a:lnTo>
                    <a:pt x="981" y="800"/>
                  </a:lnTo>
                  <a:lnTo>
                    <a:pt x="182" y="971"/>
                  </a:lnTo>
                  <a:lnTo>
                    <a:pt x="150" y="981"/>
                  </a:lnTo>
                  <a:cubicBezTo>
                    <a:pt x="288" y="715"/>
                    <a:pt x="406" y="438"/>
                    <a:pt x="544" y="161"/>
                  </a:cubicBezTo>
                  <a:lnTo>
                    <a:pt x="544" y="151"/>
                  </a:lnTo>
                  <a:close/>
                  <a:moveTo>
                    <a:pt x="561" y="1"/>
                  </a:moveTo>
                  <a:cubicBezTo>
                    <a:pt x="541" y="1"/>
                    <a:pt x="521" y="10"/>
                    <a:pt x="501" y="23"/>
                  </a:cubicBezTo>
                  <a:cubicBezTo>
                    <a:pt x="501" y="23"/>
                    <a:pt x="491" y="34"/>
                    <a:pt x="491" y="34"/>
                  </a:cubicBezTo>
                  <a:lnTo>
                    <a:pt x="75" y="907"/>
                  </a:lnTo>
                  <a:lnTo>
                    <a:pt x="22" y="1035"/>
                  </a:lnTo>
                  <a:cubicBezTo>
                    <a:pt x="1" y="1077"/>
                    <a:pt x="54" y="1077"/>
                    <a:pt x="86" y="1077"/>
                  </a:cubicBezTo>
                  <a:lnTo>
                    <a:pt x="959" y="885"/>
                  </a:lnTo>
                  <a:lnTo>
                    <a:pt x="1076" y="864"/>
                  </a:lnTo>
                  <a:cubicBezTo>
                    <a:pt x="1098" y="864"/>
                    <a:pt x="1140" y="832"/>
                    <a:pt x="1119" y="800"/>
                  </a:cubicBezTo>
                  <a:lnTo>
                    <a:pt x="661" y="108"/>
                  </a:lnTo>
                  <a:cubicBezTo>
                    <a:pt x="640" y="76"/>
                    <a:pt x="619" y="44"/>
                    <a:pt x="597" y="12"/>
                  </a:cubicBezTo>
                  <a:cubicBezTo>
                    <a:pt x="585" y="4"/>
                    <a:pt x="573" y="1"/>
                    <a:pt x="561"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3" name="Google Shape;643;p1"/>
            <p:cNvSpPr/>
            <p:nvPr/>
          </p:nvSpPr>
          <p:spPr>
            <a:xfrm>
              <a:off x="4721525" y="3403825"/>
              <a:ext cx="28500" cy="26175"/>
            </a:xfrm>
            <a:custGeom>
              <a:rect b="b" l="l" r="r" t="t"/>
              <a:pathLst>
                <a:path extrusionOk="0" h="1047" w="1140">
                  <a:moveTo>
                    <a:pt x="533" y="131"/>
                  </a:moveTo>
                  <a:cubicBezTo>
                    <a:pt x="671" y="334"/>
                    <a:pt x="799" y="525"/>
                    <a:pt x="938" y="728"/>
                  </a:cubicBezTo>
                  <a:lnTo>
                    <a:pt x="991" y="802"/>
                  </a:lnTo>
                  <a:lnTo>
                    <a:pt x="203" y="972"/>
                  </a:lnTo>
                  <a:lnTo>
                    <a:pt x="139" y="983"/>
                  </a:lnTo>
                  <a:lnTo>
                    <a:pt x="533" y="142"/>
                  </a:lnTo>
                  <a:lnTo>
                    <a:pt x="533" y="131"/>
                  </a:lnTo>
                  <a:close/>
                  <a:moveTo>
                    <a:pt x="564" y="1"/>
                  </a:moveTo>
                  <a:cubicBezTo>
                    <a:pt x="531" y="1"/>
                    <a:pt x="487" y="21"/>
                    <a:pt x="480" y="35"/>
                  </a:cubicBezTo>
                  <a:cubicBezTo>
                    <a:pt x="352" y="323"/>
                    <a:pt x="203" y="621"/>
                    <a:pt x="64" y="909"/>
                  </a:cubicBezTo>
                  <a:lnTo>
                    <a:pt x="11" y="1026"/>
                  </a:lnTo>
                  <a:cubicBezTo>
                    <a:pt x="1" y="1047"/>
                    <a:pt x="54" y="1047"/>
                    <a:pt x="54" y="1047"/>
                  </a:cubicBezTo>
                  <a:lnTo>
                    <a:pt x="927" y="866"/>
                  </a:lnTo>
                  <a:lnTo>
                    <a:pt x="1055" y="834"/>
                  </a:lnTo>
                  <a:cubicBezTo>
                    <a:pt x="1055" y="834"/>
                    <a:pt x="1140" y="813"/>
                    <a:pt x="1119" y="791"/>
                  </a:cubicBezTo>
                  <a:lnTo>
                    <a:pt x="661" y="110"/>
                  </a:lnTo>
                  <a:lnTo>
                    <a:pt x="597" y="14"/>
                  </a:lnTo>
                  <a:cubicBezTo>
                    <a:pt x="590" y="4"/>
                    <a:pt x="578" y="1"/>
                    <a:pt x="56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4" name="Google Shape;644;p1"/>
            <p:cNvSpPr/>
            <p:nvPr/>
          </p:nvSpPr>
          <p:spPr>
            <a:xfrm>
              <a:off x="4770375" y="3403900"/>
              <a:ext cx="28125" cy="25900"/>
            </a:xfrm>
            <a:custGeom>
              <a:rect b="b" l="l" r="r" t="t"/>
              <a:pathLst>
                <a:path extrusionOk="0" h="1036" w="1125">
                  <a:moveTo>
                    <a:pt x="528" y="118"/>
                  </a:moveTo>
                  <a:lnTo>
                    <a:pt x="932" y="725"/>
                  </a:lnTo>
                  <a:lnTo>
                    <a:pt x="986" y="799"/>
                  </a:lnTo>
                  <a:lnTo>
                    <a:pt x="187" y="969"/>
                  </a:lnTo>
                  <a:lnTo>
                    <a:pt x="123" y="980"/>
                  </a:lnTo>
                  <a:cubicBezTo>
                    <a:pt x="261" y="703"/>
                    <a:pt x="400" y="416"/>
                    <a:pt x="528" y="128"/>
                  </a:cubicBezTo>
                  <a:lnTo>
                    <a:pt x="528" y="118"/>
                  </a:lnTo>
                  <a:close/>
                  <a:moveTo>
                    <a:pt x="538" y="0"/>
                  </a:moveTo>
                  <a:cubicBezTo>
                    <a:pt x="528" y="0"/>
                    <a:pt x="496" y="11"/>
                    <a:pt x="485" y="32"/>
                  </a:cubicBezTo>
                  <a:cubicBezTo>
                    <a:pt x="347" y="320"/>
                    <a:pt x="208" y="607"/>
                    <a:pt x="70" y="906"/>
                  </a:cubicBezTo>
                  <a:cubicBezTo>
                    <a:pt x="48" y="948"/>
                    <a:pt x="27" y="991"/>
                    <a:pt x="6" y="1023"/>
                  </a:cubicBezTo>
                  <a:cubicBezTo>
                    <a:pt x="1" y="1033"/>
                    <a:pt x="11" y="1036"/>
                    <a:pt x="23" y="1036"/>
                  </a:cubicBezTo>
                  <a:cubicBezTo>
                    <a:pt x="35" y="1036"/>
                    <a:pt x="48" y="1033"/>
                    <a:pt x="48" y="1033"/>
                  </a:cubicBezTo>
                  <a:lnTo>
                    <a:pt x="922" y="852"/>
                  </a:lnTo>
                  <a:lnTo>
                    <a:pt x="1049" y="820"/>
                  </a:lnTo>
                  <a:cubicBezTo>
                    <a:pt x="1049" y="820"/>
                    <a:pt x="1124" y="799"/>
                    <a:pt x="1113" y="788"/>
                  </a:cubicBezTo>
                  <a:lnTo>
                    <a:pt x="655" y="96"/>
                  </a:lnTo>
                  <a:lnTo>
                    <a:pt x="592"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5" name="Google Shape;645;p1"/>
            <p:cNvSpPr/>
            <p:nvPr/>
          </p:nvSpPr>
          <p:spPr>
            <a:xfrm>
              <a:off x="4742300" y="3445575"/>
              <a:ext cx="27975" cy="25975"/>
            </a:xfrm>
            <a:custGeom>
              <a:rect b="b" l="l" r="r" t="t"/>
              <a:pathLst>
                <a:path extrusionOk="0" h="1039" w="1119">
                  <a:moveTo>
                    <a:pt x="511" y="133"/>
                  </a:moveTo>
                  <a:lnTo>
                    <a:pt x="916" y="740"/>
                  </a:lnTo>
                  <a:lnTo>
                    <a:pt x="959" y="804"/>
                  </a:lnTo>
                  <a:lnTo>
                    <a:pt x="170" y="974"/>
                  </a:lnTo>
                  <a:lnTo>
                    <a:pt x="117" y="985"/>
                  </a:lnTo>
                  <a:lnTo>
                    <a:pt x="511" y="144"/>
                  </a:lnTo>
                  <a:lnTo>
                    <a:pt x="511" y="133"/>
                  </a:lnTo>
                  <a:close/>
                  <a:moveTo>
                    <a:pt x="555" y="1"/>
                  </a:moveTo>
                  <a:cubicBezTo>
                    <a:pt x="537" y="1"/>
                    <a:pt x="511" y="5"/>
                    <a:pt x="490" y="5"/>
                  </a:cubicBezTo>
                  <a:lnTo>
                    <a:pt x="479" y="16"/>
                  </a:lnTo>
                  <a:lnTo>
                    <a:pt x="479" y="27"/>
                  </a:lnTo>
                  <a:lnTo>
                    <a:pt x="64" y="900"/>
                  </a:lnTo>
                  <a:lnTo>
                    <a:pt x="11" y="1017"/>
                  </a:lnTo>
                  <a:cubicBezTo>
                    <a:pt x="0" y="1038"/>
                    <a:pt x="53" y="1038"/>
                    <a:pt x="53" y="1038"/>
                  </a:cubicBezTo>
                  <a:lnTo>
                    <a:pt x="927" y="857"/>
                  </a:lnTo>
                  <a:lnTo>
                    <a:pt x="1033" y="846"/>
                  </a:lnTo>
                  <a:cubicBezTo>
                    <a:pt x="1044" y="846"/>
                    <a:pt x="1118" y="825"/>
                    <a:pt x="1097" y="793"/>
                  </a:cubicBezTo>
                  <a:lnTo>
                    <a:pt x="639" y="101"/>
                  </a:lnTo>
                  <a:lnTo>
                    <a:pt x="575" y="5"/>
                  </a:lnTo>
                  <a:cubicBezTo>
                    <a:pt x="572" y="2"/>
                    <a:pt x="565" y="1"/>
                    <a:pt x="55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6" name="Google Shape;646;p1"/>
            <p:cNvSpPr/>
            <p:nvPr/>
          </p:nvSpPr>
          <p:spPr>
            <a:xfrm>
              <a:off x="4839075" y="3445625"/>
              <a:ext cx="28375" cy="26350"/>
            </a:xfrm>
            <a:custGeom>
              <a:rect b="b" l="l" r="r" t="t"/>
              <a:pathLst>
                <a:path extrusionOk="0" h="1054" w="1135">
                  <a:moveTo>
                    <a:pt x="538" y="131"/>
                  </a:moveTo>
                  <a:lnTo>
                    <a:pt x="942" y="727"/>
                  </a:lnTo>
                  <a:lnTo>
                    <a:pt x="985" y="802"/>
                  </a:lnTo>
                  <a:lnTo>
                    <a:pt x="197" y="972"/>
                  </a:lnTo>
                  <a:lnTo>
                    <a:pt x="144" y="983"/>
                  </a:lnTo>
                  <a:lnTo>
                    <a:pt x="144" y="983"/>
                  </a:lnTo>
                  <a:lnTo>
                    <a:pt x="538" y="142"/>
                  </a:lnTo>
                  <a:lnTo>
                    <a:pt x="538" y="131"/>
                  </a:lnTo>
                  <a:close/>
                  <a:moveTo>
                    <a:pt x="566" y="0"/>
                  </a:moveTo>
                  <a:cubicBezTo>
                    <a:pt x="531" y="0"/>
                    <a:pt x="484" y="20"/>
                    <a:pt x="484" y="35"/>
                  </a:cubicBezTo>
                  <a:lnTo>
                    <a:pt x="69" y="908"/>
                  </a:lnTo>
                  <a:cubicBezTo>
                    <a:pt x="48" y="951"/>
                    <a:pt x="27" y="994"/>
                    <a:pt x="5" y="1036"/>
                  </a:cubicBezTo>
                  <a:cubicBezTo>
                    <a:pt x="1" y="1050"/>
                    <a:pt x="8" y="1054"/>
                    <a:pt x="18" y="1054"/>
                  </a:cubicBezTo>
                  <a:cubicBezTo>
                    <a:pt x="32" y="1054"/>
                    <a:pt x="52" y="1047"/>
                    <a:pt x="59" y="1047"/>
                  </a:cubicBezTo>
                  <a:lnTo>
                    <a:pt x="932" y="866"/>
                  </a:lnTo>
                  <a:lnTo>
                    <a:pt x="1060" y="844"/>
                  </a:lnTo>
                  <a:cubicBezTo>
                    <a:pt x="1060" y="844"/>
                    <a:pt x="1134" y="823"/>
                    <a:pt x="1123" y="802"/>
                  </a:cubicBezTo>
                  <a:cubicBezTo>
                    <a:pt x="974" y="568"/>
                    <a:pt x="815" y="344"/>
                    <a:pt x="666" y="110"/>
                  </a:cubicBezTo>
                  <a:lnTo>
                    <a:pt x="602" y="14"/>
                  </a:lnTo>
                  <a:cubicBezTo>
                    <a:pt x="595" y="4"/>
                    <a:pt x="582" y="0"/>
                    <a:pt x="566"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7" name="Google Shape;647;p1"/>
            <p:cNvSpPr/>
            <p:nvPr/>
          </p:nvSpPr>
          <p:spPr>
            <a:xfrm>
              <a:off x="4770325" y="3487650"/>
              <a:ext cx="28175" cy="26250"/>
            </a:xfrm>
            <a:custGeom>
              <a:rect b="b" l="l" r="r" t="t"/>
              <a:pathLst>
                <a:path extrusionOk="0" h="1050" w="1127">
                  <a:moveTo>
                    <a:pt x="530" y="133"/>
                  </a:moveTo>
                  <a:lnTo>
                    <a:pt x="934" y="739"/>
                  </a:lnTo>
                  <a:lnTo>
                    <a:pt x="977" y="803"/>
                  </a:lnTo>
                  <a:lnTo>
                    <a:pt x="178" y="974"/>
                  </a:lnTo>
                  <a:lnTo>
                    <a:pt x="136" y="984"/>
                  </a:lnTo>
                  <a:lnTo>
                    <a:pt x="530" y="143"/>
                  </a:lnTo>
                  <a:lnTo>
                    <a:pt x="530" y="133"/>
                  </a:lnTo>
                  <a:close/>
                  <a:moveTo>
                    <a:pt x="574" y="0"/>
                  </a:moveTo>
                  <a:cubicBezTo>
                    <a:pt x="556" y="0"/>
                    <a:pt x="530" y="5"/>
                    <a:pt x="508" y="5"/>
                  </a:cubicBezTo>
                  <a:lnTo>
                    <a:pt x="498" y="15"/>
                  </a:lnTo>
                  <a:lnTo>
                    <a:pt x="498" y="26"/>
                  </a:lnTo>
                  <a:lnTo>
                    <a:pt x="82" y="899"/>
                  </a:lnTo>
                  <a:lnTo>
                    <a:pt x="29" y="1016"/>
                  </a:lnTo>
                  <a:cubicBezTo>
                    <a:pt x="1" y="1045"/>
                    <a:pt x="24" y="1049"/>
                    <a:pt x="47" y="1049"/>
                  </a:cubicBezTo>
                  <a:cubicBezTo>
                    <a:pt x="58" y="1049"/>
                    <a:pt x="68" y="1048"/>
                    <a:pt x="72" y="1048"/>
                  </a:cubicBezTo>
                  <a:lnTo>
                    <a:pt x="945" y="867"/>
                  </a:lnTo>
                  <a:lnTo>
                    <a:pt x="1062" y="835"/>
                  </a:lnTo>
                  <a:cubicBezTo>
                    <a:pt x="1083" y="835"/>
                    <a:pt x="1126" y="814"/>
                    <a:pt x="1115" y="793"/>
                  </a:cubicBezTo>
                  <a:lnTo>
                    <a:pt x="657" y="101"/>
                  </a:lnTo>
                  <a:lnTo>
                    <a:pt x="594" y="5"/>
                  </a:lnTo>
                  <a:cubicBezTo>
                    <a:pt x="590" y="1"/>
                    <a:pt x="583" y="0"/>
                    <a:pt x="574"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8" name="Google Shape;648;p1"/>
            <p:cNvSpPr/>
            <p:nvPr/>
          </p:nvSpPr>
          <p:spPr>
            <a:xfrm>
              <a:off x="4672800" y="3487600"/>
              <a:ext cx="28525" cy="26275"/>
            </a:xfrm>
            <a:custGeom>
              <a:rect b="b" l="l" r="r" t="t"/>
              <a:pathLst>
                <a:path extrusionOk="0" h="1051" w="1141">
                  <a:moveTo>
                    <a:pt x="533" y="135"/>
                  </a:moveTo>
                  <a:lnTo>
                    <a:pt x="938" y="731"/>
                  </a:lnTo>
                  <a:lnTo>
                    <a:pt x="991" y="805"/>
                  </a:lnTo>
                  <a:lnTo>
                    <a:pt x="203" y="976"/>
                  </a:lnTo>
                  <a:lnTo>
                    <a:pt x="139" y="986"/>
                  </a:lnTo>
                  <a:cubicBezTo>
                    <a:pt x="267" y="710"/>
                    <a:pt x="405" y="422"/>
                    <a:pt x="533" y="145"/>
                  </a:cubicBezTo>
                  <a:lnTo>
                    <a:pt x="533" y="135"/>
                  </a:lnTo>
                  <a:close/>
                  <a:moveTo>
                    <a:pt x="564" y="1"/>
                  </a:moveTo>
                  <a:cubicBezTo>
                    <a:pt x="544" y="1"/>
                    <a:pt x="521" y="11"/>
                    <a:pt x="501" y="17"/>
                  </a:cubicBezTo>
                  <a:cubicBezTo>
                    <a:pt x="501" y="17"/>
                    <a:pt x="491" y="28"/>
                    <a:pt x="491" y="28"/>
                  </a:cubicBezTo>
                  <a:lnTo>
                    <a:pt x="480" y="39"/>
                  </a:lnTo>
                  <a:lnTo>
                    <a:pt x="65" y="912"/>
                  </a:lnTo>
                  <a:lnTo>
                    <a:pt x="11" y="1040"/>
                  </a:lnTo>
                  <a:cubicBezTo>
                    <a:pt x="1" y="1050"/>
                    <a:pt x="54" y="1050"/>
                    <a:pt x="54" y="1050"/>
                  </a:cubicBezTo>
                  <a:lnTo>
                    <a:pt x="927" y="869"/>
                  </a:lnTo>
                  <a:lnTo>
                    <a:pt x="1055" y="837"/>
                  </a:lnTo>
                  <a:cubicBezTo>
                    <a:pt x="1055" y="837"/>
                    <a:pt x="1140" y="816"/>
                    <a:pt x="1119" y="795"/>
                  </a:cubicBezTo>
                  <a:lnTo>
                    <a:pt x="661" y="113"/>
                  </a:lnTo>
                  <a:cubicBezTo>
                    <a:pt x="640" y="81"/>
                    <a:pt x="618" y="49"/>
                    <a:pt x="597" y="17"/>
                  </a:cubicBezTo>
                  <a:cubicBezTo>
                    <a:pt x="589" y="5"/>
                    <a:pt x="577" y="1"/>
                    <a:pt x="56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49" name="Google Shape;649;p1"/>
            <p:cNvSpPr/>
            <p:nvPr/>
          </p:nvSpPr>
          <p:spPr>
            <a:xfrm>
              <a:off x="4644050" y="3445150"/>
              <a:ext cx="28775" cy="27200"/>
            </a:xfrm>
            <a:custGeom>
              <a:rect b="b" l="l" r="r" t="t"/>
              <a:pathLst>
                <a:path extrusionOk="0" h="1088" w="1151">
                  <a:moveTo>
                    <a:pt x="554" y="161"/>
                  </a:moveTo>
                  <a:lnTo>
                    <a:pt x="959" y="768"/>
                  </a:lnTo>
                  <a:lnTo>
                    <a:pt x="991" y="810"/>
                  </a:lnTo>
                  <a:lnTo>
                    <a:pt x="192" y="981"/>
                  </a:lnTo>
                  <a:lnTo>
                    <a:pt x="171" y="981"/>
                  </a:lnTo>
                  <a:lnTo>
                    <a:pt x="544" y="182"/>
                  </a:lnTo>
                  <a:lnTo>
                    <a:pt x="554" y="161"/>
                  </a:lnTo>
                  <a:close/>
                  <a:moveTo>
                    <a:pt x="560" y="1"/>
                  </a:moveTo>
                  <a:cubicBezTo>
                    <a:pt x="533" y="1"/>
                    <a:pt x="505" y="15"/>
                    <a:pt x="491" y="44"/>
                  </a:cubicBezTo>
                  <a:lnTo>
                    <a:pt x="86" y="917"/>
                  </a:lnTo>
                  <a:lnTo>
                    <a:pt x="22" y="1034"/>
                  </a:lnTo>
                  <a:cubicBezTo>
                    <a:pt x="1" y="1076"/>
                    <a:pt x="65" y="1087"/>
                    <a:pt x="86" y="1087"/>
                  </a:cubicBezTo>
                  <a:lnTo>
                    <a:pt x="959" y="906"/>
                  </a:lnTo>
                  <a:lnTo>
                    <a:pt x="1087" y="874"/>
                  </a:lnTo>
                  <a:cubicBezTo>
                    <a:pt x="1119" y="874"/>
                    <a:pt x="1151" y="842"/>
                    <a:pt x="1129" y="810"/>
                  </a:cubicBezTo>
                  <a:lnTo>
                    <a:pt x="672" y="118"/>
                  </a:lnTo>
                  <a:lnTo>
                    <a:pt x="608" y="22"/>
                  </a:lnTo>
                  <a:cubicBezTo>
                    <a:pt x="608" y="22"/>
                    <a:pt x="597" y="12"/>
                    <a:pt x="597" y="12"/>
                  </a:cubicBezTo>
                  <a:cubicBezTo>
                    <a:pt x="586" y="4"/>
                    <a:pt x="573" y="1"/>
                    <a:pt x="56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50" name="Google Shape;650;p1"/>
            <p:cNvSpPr/>
            <p:nvPr/>
          </p:nvSpPr>
          <p:spPr>
            <a:xfrm>
              <a:off x="4623825" y="3403225"/>
              <a:ext cx="28775" cy="27050"/>
            </a:xfrm>
            <a:custGeom>
              <a:rect b="b" l="l" r="r" t="t"/>
              <a:pathLst>
                <a:path extrusionOk="0" h="1082" w="1151">
                  <a:moveTo>
                    <a:pt x="554" y="155"/>
                  </a:moveTo>
                  <a:cubicBezTo>
                    <a:pt x="693" y="358"/>
                    <a:pt x="820" y="560"/>
                    <a:pt x="959" y="762"/>
                  </a:cubicBezTo>
                  <a:lnTo>
                    <a:pt x="991" y="805"/>
                  </a:lnTo>
                  <a:lnTo>
                    <a:pt x="192" y="975"/>
                  </a:lnTo>
                  <a:lnTo>
                    <a:pt x="160" y="975"/>
                  </a:lnTo>
                  <a:lnTo>
                    <a:pt x="543" y="176"/>
                  </a:lnTo>
                  <a:lnTo>
                    <a:pt x="554" y="155"/>
                  </a:lnTo>
                  <a:close/>
                  <a:moveTo>
                    <a:pt x="558" y="1"/>
                  </a:moveTo>
                  <a:cubicBezTo>
                    <a:pt x="532" y="1"/>
                    <a:pt x="504" y="17"/>
                    <a:pt x="490" y="38"/>
                  </a:cubicBezTo>
                  <a:cubicBezTo>
                    <a:pt x="362" y="326"/>
                    <a:pt x="224" y="624"/>
                    <a:pt x="86" y="911"/>
                  </a:cubicBezTo>
                  <a:lnTo>
                    <a:pt x="22" y="1028"/>
                  </a:lnTo>
                  <a:cubicBezTo>
                    <a:pt x="0" y="1082"/>
                    <a:pt x="64" y="1082"/>
                    <a:pt x="86" y="1082"/>
                  </a:cubicBezTo>
                  <a:lnTo>
                    <a:pt x="959" y="901"/>
                  </a:lnTo>
                  <a:lnTo>
                    <a:pt x="1087" y="869"/>
                  </a:lnTo>
                  <a:cubicBezTo>
                    <a:pt x="1119" y="869"/>
                    <a:pt x="1150" y="837"/>
                    <a:pt x="1129" y="805"/>
                  </a:cubicBezTo>
                  <a:lnTo>
                    <a:pt x="671" y="113"/>
                  </a:lnTo>
                  <a:cubicBezTo>
                    <a:pt x="650" y="81"/>
                    <a:pt x="629" y="49"/>
                    <a:pt x="607" y="17"/>
                  </a:cubicBezTo>
                  <a:lnTo>
                    <a:pt x="597" y="17"/>
                  </a:lnTo>
                  <a:cubicBezTo>
                    <a:pt x="586" y="6"/>
                    <a:pt x="572" y="1"/>
                    <a:pt x="558"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51" name="Google Shape;651;p1"/>
            <p:cNvSpPr/>
            <p:nvPr/>
          </p:nvSpPr>
          <p:spPr>
            <a:xfrm>
              <a:off x="4693225" y="3361325"/>
              <a:ext cx="28325" cy="26500"/>
            </a:xfrm>
            <a:custGeom>
              <a:rect b="b" l="l" r="r" t="t"/>
              <a:pathLst>
                <a:path extrusionOk="0" h="1060" w="1133">
                  <a:moveTo>
                    <a:pt x="536" y="149"/>
                  </a:moveTo>
                  <a:lnTo>
                    <a:pt x="941" y="756"/>
                  </a:lnTo>
                  <a:cubicBezTo>
                    <a:pt x="951" y="766"/>
                    <a:pt x="962" y="788"/>
                    <a:pt x="973" y="809"/>
                  </a:cubicBezTo>
                  <a:lnTo>
                    <a:pt x="973" y="820"/>
                  </a:lnTo>
                  <a:lnTo>
                    <a:pt x="174" y="979"/>
                  </a:lnTo>
                  <a:lnTo>
                    <a:pt x="142" y="990"/>
                  </a:lnTo>
                  <a:lnTo>
                    <a:pt x="142" y="990"/>
                  </a:lnTo>
                  <a:lnTo>
                    <a:pt x="526" y="170"/>
                  </a:lnTo>
                  <a:lnTo>
                    <a:pt x="536" y="149"/>
                  </a:lnTo>
                  <a:close/>
                  <a:moveTo>
                    <a:pt x="547" y="1"/>
                  </a:moveTo>
                  <a:cubicBezTo>
                    <a:pt x="527" y="1"/>
                    <a:pt x="505" y="9"/>
                    <a:pt x="494" y="21"/>
                  </a:cubicBezTo>
                  <a:lnTo>
                    <a:pt x="483" y="21"/>
                  </a:lnTo>
                  <a:cubicBezTo>
                    <a:pt x="355" y="319"/>
                    <a:pt x="206" y="607"/>
                    <a:pt x="68" y="894"/>
                  </a:cubicBezTo>
                  <a:lnTo>
                    <a:pt x="14" y="1022"/>
                  </a:lnTo>
                  <a:cubicBezTo>
                    <a:pt x="0" y="1050"/>
                    <a:pt x="19" y="1060"/>
                    <a:pt x="43" y="1060"/>
                  </a:cubicBezTo>
                  <a:cubicBezTo>
                    <a:pt x="55" y="1060"/>
                    <a:pt x="68" y="1057"/>
                    <a:pt x="78" y="1054"/>
                  </a:cubicBezTo>
                  <a:lnTo>
                    <a:pt x="951" y="873"/>
                  </a:lnTo>
                  <a:lnTo>
                    <a:pt x="1069" y="841"/>
                  </a:lnTo>
                  <a:cubicBezTo>
                    <a:pt x="1090" y="841"/>
                    <a:pt x="1133" y="820"/>
                    <a:pt x="1122" y="788"/>
                  </a:cubicBezTo>
                  <a:lnTo>
                    <a:pt x="653" y="95"/>
                  </a:lnTo>
                  <a:cubicBezTo>
                    <a:pt x="632" y="85"/>
                    <a:pt x="611" y="53"/>
                    <a:pt x="589" y="21"/>
                  </a:cubicBezTo>
                  <a:cubicBezTo>
                    <a:pt x="580" y="6"/>
                    <a:pt x="564" y="1"/>
                    <a:pt x="547"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52" name="Google Shape;652;p1"/>
            <p:cNvSpPr/>
            <p:nvPr/>
          </p:nvSpPr>
          <p:spPr>
            <a:xfrm>
              <a:off x="4624350" y="3487550"/>
              <a:ext cx="28250" cy="26350"/>
            </a:xfrm>
            <a:custGeom>
              <a:rect b="b" l="l" r="r" t="t"/>
              <a:pathLst>
                <a:path extrusionOk="0" h="1054" w="1130">
                  <a:moveTo>
                    <a:pt x="533" y="137"/>
                  </a:moveTo>
                  <a:lnTo>
                    <a:pt x="927" y="743"/>
                  </a:lnTo>
                  <a:lnTo>
                    <a:pt x="970" y="807"/>
                  </a:lnTo>
                  <a:lnTo>
                    <a:pt x="171" y="978"/>
                  </a:lnTo>
                  <a:lnTo>
                    <a:pt x="128" y="988"/>
                  </a:lnTo>
                  <a:lnTo>
                    <a:pt x="533" y="147"/>
                  </a:lnTo>
                  <a:lnTo>
                    <a:pt x="533" y="137"/>
                  </a:lnTo>
                  <a:close/>
                  <a:moveTo>
                    <a:pt x="553" y="1"/>
                  </a:moveTo>
                  <a:cubicBezTo>
                    <a:pt x="538" y="1"/>
                    <a:pt x="522" y="3"/>
                    <a:pt x="512" y="9"/>
                  </a:cubicBezTo>
                  <a:lnTo>
                    <a:pt x="491" y="19"/>
                  </a:lnTo>
                  <a:lnTo>
                    <a:pt x="491" y="30"/>
                  </a:lnTo>
                  <a:cubicBezTo>
                    <a:pt x="363" y="318"/>
                    <a:pt x="224" y="605"/>
                    <a:pt x="86" y="903"/>
                  </a:cubicBezTo>
                  <a:lnTo>
                    <a:pt x="22" y="1020"/>
                  </a:lnTo>
                  <a:cubicBezTo>
                    <a:pt x="1" y="1049"/>
                    <a:pt x="22" y="1053"/>
                    <a:pt x="42" y="1053"/>
                  </a:cubicBezTo>
                  <a:cubicBezTo>
                    <a:pt x="52" y="1053"/>
                    <a:pt x="61" y="1052"/>
                    <a:pt x="65" y="1052"/>
                  </a:cubicBezTo>
                  <a:lnTo>
                    <a:pt x="938" y="871"/>
                  </a:lnTo>
                  <a:lnTo>
                    <a:pt x="1066" y="839"/>
                  </a:lnTo>
                  <a:cubicBezTo>
                    <a:pt x="1076" y="839"/>
                    <a:pt x="1129" y="818"/>
                    <a:pt x="1108" y="797"/>
                  </a:cubicBezTo>
                  <a:lnTo>
                    <a:pt x="650" y="105"/>
                  </a:lnTo>
                  <a:cubicBezTo>
                    <a:pt x="629" y="73"/>
                    <a:pt x="608" y="41"/>
                    <a:pt x="586" y="9"/>
                  </a:cubicBezTo>
                  <a:cubicBezTo>
                    <a:pt x="581" y="3"/>
                    <a:pt x="568" y="1"/>
                    <a:pt x="553"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53" name="Google Shape;653;p1"/>
            <p:cNvSpPr/>
            <p:nvPr/>
          </p:nvSpPr>
          <p:spPr>
            <a:xfrm>
              <a:off x="4672625" y="3403100"/>
              <a:ext cx="28700" cy="27250"/>
            </a:xfrm>
            <a:custGeom>
              <a:rect b="b" l="l" r="r" t="t"/>
              <a:pathLst>
                <a:path extrusionOk="0" h="1090" w="1148">
                  <a:moveTo>
                    <a:pt x="551" y="160"/>
                  </a:moveTo>
                  <a:lnTo>
                    <a:pt x="956" y="767"/>
                  </a:lnTo>
                  <a:lnTo>
                    <a:pt x="987" y="810"/>
                  </a:lnTo>
                  <a:lnTo>
                    <a:pt x="189" y="980"/>
                  </a:lnTo>
                  <a:lnTo>
                    <a:pt x="157" y="980"/>
                  </a:lnTo>
                  <a:cubicBezTo>
                    <a:pt x="295" y="714"/>
                    <a:pt x="423" y="448"/>
                    <a:pt x="540" y="181"/>
                  </a:cubicBezTo>
                  <a:lnTo>
                    <a:pt x="551" y="160"/>
                  </a:lnTo>
                  <a:close/>
                  <a:moveTo>
                    <a:pt x="552" y="0"/>
                  </a:moveTo>
                  <a:cubicBezTo>
                    <a:pt x="525" y="0"/>
                    <a:pt x="501" y="15"/>
                    <a:pt x="487" y="43"/>
                  </a:cubicBezTo>
                  <a:cubicBezTo>
                    <a:pt x="359" y="331"/>
                    <a:pt x="210" y="618"/>
                    <a:pt x="82" y="916"/>
                  </a:cubicBezTo>
                  <a:lnTo>
                    <a:pt x="18" y="1033"/>
                  </a:lnTo>
                  <a:cubicBezTo>
                    <a:pt x="1" y="1069"/>
                    <a:pt x="42" y="1089"/>
                    <a:pt x="68" y="1089"/>
                  </a:cubicBezTo>
                  <a:cubicBezTo>
                    <a:pt x="74" y="1089"/>
                    <a:pt x="79" y="1088"/>
                    <a:pt x="82" y="1087"/>
                  </a:cubicBezTo>
                  <a:lnTo>
                    <a:pt x="956" y="906"/>
                  </a:lnTo>
                  <a:lnTo>
                    <a:pt x="1083" y="874"/>
                  </a:lnTo>
                  <a:cubicBezTo>
                    <a:pt x="1115" y="874"/>
                    <a:pt x="1147" y="842"/>
                    <a:pt x="1126" y="810"/>
                  </a:cubicBezTo>
                  <a:lnTo>
                    <a:pt x="668" y="118"/>
                  </a:lnTo>
                  <a:lnTo>
                    <a:pt x="604" y="32"/>
                  </a:lnTo>
                  <a:cubicBezTo>
                    <a:pt x="604" y="22"/>
                    <a:pt x="593" y="22"/>
                    <a:pt x="593" y="11"/>
                  </a:cubicBezTo>
                  <a:cubicBezTo>
                    <a:pt x="579" y="4"/>
                    <a:pt x="565" y="0"/>
                    <a:pt x="552"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54" name="Google Shape;654;p1"/>
            <p:cNvSpPr/>
            <p:nvPr/>
          </p:nvSpPr>
          <p:spPr>
            <a:xfrm>
              <a:off x="4692900" y="3445150"/>
              <a:ext cx="28650" cy="27025"/>
            </a:xfrm>
            <a:custGeom>
              <a:rect b="b" l="l" r="r" t="t"/>
              <a:pathLst>
                <a:path extrusionOk="0" h="1081" w="1146">
                  <a:moveTo>
                    <a:pt x="549" y="161"/>
                  </a:moveTo>
                  <a:lnTo>
                    <a:pt x="954" y="757"/>
                  </a:lnTo>
                  <a:lnTo>
                    <a:pt x="986" y="810"/>
                  </a:lnTo>
                  <a:lnTo>
                    <a:pt x="187" y="981"/>
                  </a:lnTo>
                  <a:lnTo>
                    <a:pt x="155" y="981"/>
                  </a:lnTo>
                  <a:lnTo>
                    <a:pt x="539" y="171"/>
                  </a:lnTo>
                  <a:lnTo>
                    <a:pt x="549" y="161"/>
                  </a:lnTo>
                  <a:close/>
                  <a:moveTo>
                    <a:pt x="555" y="1"/>
                  </a:moveTo>
                  <a:cubicBezTo>
                    <a:pt x="528" y="1"/>
                    <a:pt x="499" y="15"/>
                    <a:pt x="485" y="44"/>
                  </a:cubicBezTo>
                  <a:cubicBezTo>
                    <a:pt x="358" y="331"/>
                    <a:pt x="208" y="619"/>
                    <a:pt x="70" y="917"/>
                  </a:cubicBezTo>
                  <a:lnTo>
                    <a:pt x="17" y="1034"/>
                  </a:lnTo>
                  <a:cubicBezTo>
                    <a:pt x="0" y="1066"/>
                    <a:pt x="34" y="1080"/>
                    <a:pt x="60" y="1080"/>
                  </a:cubicBezTo>
                  <a:cubicBezTo>
                    <a:pt x="68" y="1080"/>
                    <a:pt x="76" y="1079"/>
                    <a:pt x="81" y="1076"/>
                  </a:cubicBezTo>
                  <a:lnTo>
                    <a:pt x="954" y="895"/>
                  </a:lnTo>
                  <a:lnTo>
                    <a:pt x="1082" y="874"/>
                  </a:lnTo>
                  <a:cubicBezTo>
                    <a:pt x="1103" y="874"/>
                    <a:pt x="1146" y="842"/>
                    <a:pt x="1124" y="810"/>
                  </a:cubicBezTo>
                  <a:lnTo>
                    <a:pt x="666" y="118"/>
                  </a:lnTo>
                  <a:lnTo>
                    <a:pt x="602" y="22"/>
                  </a:lnTo>
                  <a:cubicBezTo>
                    <a:pt x="592" y="22"/>
                    <a:pt x="592" y="22"/>
                    <a:pt x="592" y="12"/>
                  </a:cubicBezTo>
                  <a:cubicBezTo>
                    <a:pt x="581" y="4"/>
                    <a:pt x="568" y="1"/>
                    <a:pt x="55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55" name="Google Shape;655;p1"/>
            <p:cNvSpPr/>
            <p:nvPr/>
          </p:nvSpPr>
          <p:spPr>
            <a:xfrm>
              <a:off x="4642375" y="3112400"/>
              <a:ext cx="116450" cy="140825"/>
            </a:xfrm>
            <a:custGeom>
              <a:rect b="b" l="l" r="r" t="t"/>
              <a:pathLst>
                <a:path extrusionOk="0" h="5633" w="4658">
                  <a:moveTo>
                    <a:pt x="3167" y="0"/>
                  </a:moveTo>
                  <a:cubicBezTo>
                    <a:pt x="3167" y="0"/>
                    <a:pt x="419" y="1672"/>
                    <a:pt x="302" y="1821"/>
                  </a:cubicBezTo>
                  <a:cubicBezTo>
                    <a:pt x="193" y="1960"/>
                    <a:pt x="1" y="5633"/>
                    <a:pt x="1178" y="5633"/>
                  </a:cubicBezTo>
                  <a:cubicBezTo>
                    <a:pt x="1265" y="5633"/>
                    <a:pt x="1360" y="5613"/>
                    <a:pt x="1463" y="5569"/>
                  </a:cubicBezTo>
                  <a:cubicBezTo>
                    <a:pt x="2096" y="5303"/>
                    <a:pt x="2767" y="5226"/>
                    <a:pt x="3330" y="5226"/>
                  </a:cubicBezTo>
                  <a:cubicBezTo>
                    <a:pt x="4093" y="5226"/>
                    <a:pt x="4657" y="5367"/>
                    <a:pt x="4657" y="5367"/>
                  </a:cubicBezTo>
                  <a:lnTo>
                    <a:pt x="3167"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56" name="Google Shape;656;p1"/>
            <p:cNvSpPr/>
            <p:nvPr/>
          </p:nvSpPr>
          <p:spPr>
            <a:xfrm>
              <a:off x="4832550" y="3113450"/>
              <a:ext cx="116400" cy="143675"/>
            </a:xfrm>
            <a:custGeom>
              <a:rect b="b" l="l" r="r" t="t"/>
              <a:pathLst>
                <a:path extrusionOk="0" h="5747" w="4656">
                  <a:moveTo>
                    <a:pt x="1810" y="1"/>
                  </a:moveTo>
                  <a:lnTo>
                    <a:pt x="0" y="5261"/>
                  </a:lnTo>
                  <a:cubicBezTo>
                    <a:pt x="0" y="5261"/>
                    <a:pt x="381" y="5191"/>
                    <a:pt x="935" y="5191"/>
                  </a:cubicBezTo>
                  <a:cubicBezTo>
                    <a:pt x="1562" y="5191"/>
                    <a:pt x="2410" y="5281"/>
                    <a:pt x="3173" y="5666"/>
                  </a:cubicBezTo>
                  <a:cubicBezTo>
                    <a:pt x="3286" y="5721"/>
                    <a:pt x="3390" y="5747"/>
                    <a:pt x="3485" y="5747"/>
                  </a:cubicBezTo>
                  <a:cubicBezTo>
                    <a:pt x="4627" y="5747"/>
                    <a:pt x="4656" y="2130"/>
                    <a:pt x="4558" y="1992"/>
                  </a:cubicBezTo>
                  <a:cubicBezTo>
                    <a:pt x="4451" y="1832"/>
                    <a:pt x="1810" y="1"/>
                    <a:pt x="181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57" name="Google Shape;657;p1"/>
            <p:cNvSpPr/>
            <p:nvPr/>
          </p:nvSpPr>
          <p:spPr>
            <a:xfrm>
              <a:off x="4664550" y="3127425"/>
              <a:ext cx="60725" cy="69300"/>
            </a:xfrm>
            <a:custGeom>
              <a:rect b="b" l="l" r="r" t="t"/>
              <a:pathLst>
                <a:path extrusionOk="0" h="2772" w="2429">
                  <a:moveTo>
                    <a:pt x="1161" y="1"/>
                  </a:moveTo>
                  <a:cubicBezTo>
                    <a:pt x="1023" y="1"/>
                    <a:pt x="920" y="31"/>
                    <a:pt x="895" y="38"/>
                  </a:cubicBezTo>
                  <a:cubicBezTo>
                    <a:pt x="821" y="70"/>
                    <a:pt x="1" y="176"/>
                    <a:pt x="139" y="1252"/>
                  </a:cubicBezTo>
                  <a:cubicBezTo>
                    <a:pt x="271" y="2196"/>
                    <a:pt x="772" y="2772"/>
                    <a:pt x="1299" y="2772"/>
                  </a:cubicBezTo>
                  <a:cubicBezTo>
                    <a:pt x="1366" y="2772"/>
                    <a:pt x="1434" y="2762"/>
                    <a:pt x="1502" y="2743"/>
                  </a:cubicBezTo>
                  <a:cubicBezTo>
                    <a:pt x="2109" y="2658"/>
                    <a:pt x="2429" y="1859"/>
                    <a:pt x="2088" y="815"/>
                  </a:cubicBezTo>
                  <a:cubicBezTo>
                    <a:pt x="1867" y="125"/>
                    <a:pt x="1441" y="1"/>
                    <a:pt x="1161" y="1"/>
                  </a:cubicBezTo>
                  <a:close/>
                </a:path>
              </a:pathLst>
            </a:custGeom>
            <a:solidFill>
              <a:srgbClr val="D8979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58" name="Google Shape;658;p1"/>
            <p:cNvSpPr/>
            <p:nvPr/>
          </p:nvSpPr>
          <p:spPr>
            <a:xfrm>
              <a:off x="4874600" y="3127425"/>
              <a:ext cx="60450" cy="69300"/>
            </a:xfrm>
            <a:custGeom>
              <a:rect b="b" l="l" r="r" t="t"/>
              <a:pathLst>
                <a:path extrusionOk="0" h="2772" w="2418">
                  <a:moveTo>
                    <a:pt x="1260" y="1"/>
                  </a:moveTo>
                  <a:cubicBezTo>
                    <a:pt x="977" y="1"/>
                    <a:pt x="551" y="125"/>
                    <a:pt x="331" y="815"/>
                  </a:cubicBezTo>
                  <a:cubicBezTo>
                    <a:pt x="1" y="1859"/>
                    <a:pt x="309" y="2658"/>
                    <a:pt x="927" y="2743"/>
                  </a:cubicBezTo>
                  <a:cubicBezTo>
                    <a:pt x="994" y="2762"/>
                    <a:pt x="1061" y="2772"/>
                    <a:pt x="1128" y="2772"/>
                  </a:cubicBezTo>
                  <a:cubicBezTo>
                    <a:pt x="1649" y="2772"/>
                    <a:pt x="2157" y="2196"/>
                    <a:pt x="2279" y="1252"/>
                  </a:cubicBezTo>
                  <a:cubicBezTo>
                    <a:pt x="2418" y="176"/>
                    <a:pt x="1609" y="70"/>
                    <a:pt x="1534" y="38"/>
                  </a:cubicBezTo>
                  <a:cubicBezTo>
                    <a:pt x="1506" y="31"/>
                    <a:pt x="1400" y="1"/>
                    <a:pt x="1260" y="1"/>
                  </a:cubicBezTo>
                  <a:close/>
                </a:path>
              </a:pathLst>
            </a:custGeom>
            <a:solidFill>
              <a:srgbClr val="D8979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59" name="Google Shape;659;p1"/>
            <p:cNvSpPr/>
            <p:nvPr/>
          </p:nvSpPr>
          <p:spPr>
            <a:xfrm>
              <a:off x="4686650" y="3002400"/>
              <a:ext cx="228975" cy="290400"/>
            </a:xfrm>
            <a:custGeom>
              <a:rect b="b" l="l" r="r" t="t"/>
              <a:pathLst>
                <a:path extrusionOk="0" h="11616" w="9159">
                  <a:moveTo>
                    <a:pt x="4287" y="0"/>
                  </a:moveTo>
                  <a:cubicBezTo>
                    <a:pt x="3369" y="0"/>
                    <a:pt x="755" y="342"/>
                    <a:pt x="405" y="4251"/>
                  </a:cubicBezTo>
                  <a:cubicBezTo>
                    <a:pt x="1" y="8681"/>
                    <a:pt x="1911" y="11615"/>
                    <a:pt x="4383" y="11615"/>
                  </a:cubicBezTo>
                  <a:cubicBezTo>
                    <a:pt x="4448" y="11615"/>
                    <a:pt x="4514" y="11613"/>
                    <a:pt x="4580" y="11609"/>
                  </a:cubicBezTo>
                  <a:cubicBezTo>
                    <a:pt x="4645" y="11613"/>
                    <a:pt x="4711" y="11615"/>
                    <a:pt x="4776" y="11615"/>
                  </a:cubicBezTo>
                  <a:cubicBezTo>
                    <a:pt x="7248" y="11615"/>
                    <a:pt x="9158" y="8681"/>
                    <a:pt x="8754" y="4251"/>
                  </a:cubicBezTo>
                  <a:cubicBezTo>
                    <a:pt x="8395" y="342"/>
                    <a:pt x="5780" y="0"/>
                    <a:pt x="4868" y="0"/>
                  </a:cubicBezTo>
                  <a:cubicBezTo>
                    <a:pt x="4724" y="0"/>
                    <a:pt x="4623" y="9"/>
                    <a:pt x="4580" y="13"/>
                  </a:cubicBezTo>
                  <a:cubicBezTo>
                    <a:pt x="4535" y="9"/>
                    <a:pt x="4432" y="0"/>
                    <a:pt x="4287" y="0"/>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60" name="Google Shape;660;p1"/>
            <p:cNvSpPr/>
            <p:nvPr/>
          </p:nvSpPr>
          <p:spPr>
            <a:xfrm>
              <a:off x="4684525" y="3135275"/>
              <a:ext cx="233500" cy="25850"/>
            </a:xfrm>
            <a:custGeom>
              <a:rect b="b" l="l" r="r" t="t"/>
              <a:pathLst>
                <a:path extrusionOk="0" fill="none" h="1034" w="9340">
                  <a:moveTo>
                    <a:pt x="0" y="1"/>
                  </a:moveTo>
                  <a:lnTo>
                    <a:pt x="1161" y="895"/>
                  </a:lnTo>
                  <a:lnTo>
                    <a:pt x="3951" y="1034"/>
                  </a:lnTo>
                  <a:cubicBezTo>
                    <a:pt x="3951" y="1034"/>
                    <a:pt x="4771" y="118"/>
                    <a:pt x="5665" y="981"/>
                  </a:cubicBezTo>
                  <a:lnTo>
                    <a:pt x="8232" y="1034"/>
                  </a:lnTo>
                  <a:lnTo>
                    <a:pt x="9339" y="139"/>
                  </a:lnTo>
                </a:path>
              </a:pathLst>
            </a:custGeom>
            <a:noFill/>
            <a:ln cap="flat" cmpd="sng" w="9525">
              <a:solidFill>
                <a:srgbClr val="BF5758"/>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61" name="Google Shape;661;p1"/>
            <p:cNvSpPr/>
            <p:nvPr/>
          </p:nvSpPr>
          <p:spPr>
            <a:xfrm>
              <a:off x="4710875" y="3122650"/>
              <a:ext cx="76425" cy="70025"/>
            </a:xfrm>
            <a:custGeom>
              <a:rect b="b" l="l" r="r" t="t"/>
              <a:pathLst>
                <a:path extrusionOk="0" h="2801" w="3057">
                  <a:moveTo>
                    <a:pt x="1529" y="0"/>
                  </a:moveTo>
                  <a:cubicBezTo>
                    <a:pt x="1439" y="0"/>
                    <a:pt x="1348" y="9"/>
                    <a:pt x="1257" y="27"/>
                  </a:cubicBezTo>
                  <a:cubicBezTo>
                    <a:pt x="501" y="186"/>
                    <a:pt x="1" y="921"/>
                    <a:pt x="160" y="1677"/>
                  </a:cubicBezTo>
                  <a:cubicBezTo>
                    <a:pt x="291" y="2342"/>
                    <a:pt x="875" y="2801"/>
                    <a:pt x="1528" y="2801"/>
                  </a:cubicBezTo>
                  <a:cubicBezTo>
                    <a:pt x="1618" y="2801"/>
                    <a:pt x="1709" y="2792"/>
                    <a:pt x="1800" y="2774"/>
                  </a:cubicBezTo>
                  <a:cubicBezTo>
                    <a:pt x="2556" y="2625"/>
                    <a:pt x="3057" y="1890"/>
                    <a:pt x="2897" y="1134"/>
                  </a:cubicBezTo>
                  <a:cubicBezTo>
                    <a:pt x="2766" y="460"/>
                    <a:pt x="2182" y="0"/>
                    <a:pt x="1529" y="0"/>
                  </a:cubicBezTo>
                  <a:close/>
                </a:path>
              </a:pathLst>
            </a:custGeom>
            <a:solidFill>
              <a:schemeClr val="accent1"/>
            </a:solidFill>
            <a:ln cap="flat" cmpd="sng" w="9525">
              <a:solidFill>
                <a:srgbClr val="BF5758"/>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62" name="Google Shape;662;p1"/>
            <p:cNvSpPr/>
            <p:nvPr/>
          </p:nvSpPr>
          <p:spPr>
            <a:xfrm>
              <a:off x="4817900" y="3123150"/>
              <a:ext cx="79100" cy="69975"/>
            </a:xfrm>
            <a:custGeom>
              <a:rect b="b" l="l" r="r" t="t"/>
              <a:pathLst>
                <a:path extrusionOk="0" h="2799" w="3164">
                  <a:moveTo>
                    <a:pt x="1574" y="0"/>
                  </a:moveTo>
                  <a:cubicBezTo>
                    <a:pt x="1010" y="0"/>
                    <a:pt x="481" y="350"/>
                    <a:pt x="267" y="912"/>
                  </a:cubicBezTo>
                  <a:cubicBezTo>
                    <a:pt x="0" y="1636"/>
                    <a:pt x="362" y="2435"/>
                    <a:pt x="1087" y="2711"/>
                  </a:cubicBezTo>
                  <a:cubicBezTo>
                    <a:pt x="1248" y="2771"/>
                    <a:pt x="1413" y="2799"/>
                    <a:pt x="1575" y="2799"/>
                  </a:cubicBezTo>
                  <a:cubicBezTo>
                    <a:pt x="2144" y="2799"/>
                    <a:pt x="2679" y="2455"/>
                    <a:pt x="2886" y="1892"/>
                  </a:cubicBezTo>
                  <a:cubicBezTo>
                    <a:pt x="3163" y="1167"/>
                    <a:pt x="2790" y="358"/>
                    <a:pt x="2066" y="92"/>
                  </a:cubicBezTo>
                  <a:cubicBezTo>
                    <a:pt x="1904" y="30"/>
                    <a:pt x="1737" y="0"/>
                    <a:pt x="1574" y="0"/>
                  </a:cubicBezTo>
                  <a:close/>
                </a:path>
              </a:pathLst>
            </a:custGeom>
            <a:solidFill>
              <a:schemeClr val="accent1"/>
            </a:solidFill>
            <a:ln cap="flat" cmpd="sng" w="9525">
              <a:solidFill>
                <a:srgbClr val="BF5758"/>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63" name="Google Shape;663;p1"/>
            <p:cNvSpPr/>
            <p:nvPr/>
          </p:nvSpPr>
          <p:spPr>
            <a:xfrm>
              <a:off x="4809650" y="3164575"/>
              <a:ext cx="15450" cy="46875"/>
            </a:xfrm>
            <a:custGeom>
              <a:rect b="b" l="l" r="r" t="t"/>
              <a:pathLst>
                <a:path extrusionOk="0" h="1875" w="618">
                  <a:moveTo>
                    <a:pt x="256" y="0"/>
                  </a:moveTo>
                  <a:lnTo>
                    <a:pt x="256" y="0"/>
                  </a:lnTo>
                  <a:cubicBezTo>
                    <a:pt x="235" y="235"/>
                    <a:pt x="245" y="458"/>
                    <a:pt x="288" y="692"/>
                  </a:cubicBezTo>
                  <a:cubicBezTo>
                    <a:pt x="298" y="799"/>
                    <a:pt x="320" y="916"/>
                    <a:pt x="352" y="1023"/>
                  </a:cubicBezTo>
                  <a:cubicBezTo>
                    <a:pt x="371" y="1127"/>
                    <a:pt x="398" y="1223"/>
                    <a:pt x="427" y="1318"/>
                  </a:cubicBezTo>
                  <a:lnTo>
                    <a:pt x="427" y="1318"/>
                  </a:lnTo>
                  <a:cubicBezTo>
                    <a:pt x="360" y="1401"/>
                    <a:pt x="288" y="1483"/>
                    <a:pt x="224" y="1566"/>
                  </a:cubicBezTo>
                  <a:cubicBezTo>
                    <a:pt x="149" y="1672"/>
                    <a:pt x="75" y="1768"/>
                    <a:pt x="0" y="1874"/>
                  </a:cubicBezTo>
                  <a:cubicBezTo>
                    <a:pt x="107" y="1811"/>
                    <a:pt x="203" y="1725"/>
                    <a:pt x="309" y="1651"/>
                  </a:cubicBezTo>
                  <a:cubicBezTo>
                    <a:pt x="405" y="1566"/>
                    <a:pt x="501" y="1480"/>
                    <a:pt x="586" y="1395"/>
                  </a:cubicBezTo>
                  <a:lnTo>
                    <a:pt x="618" y="1374"/>
                  </a:lnTo>
                  <a:lnTo>
                    <a:pt x="618" y="1321"/>
                  </a:lnTo>
                  <a:cubicBezTo>
                    <a:pt x="607" y="1204"/>
                    <a:pt x="586" y="1097"/>
                    <a:pt x="565" y="980"/>
                  </a:cubicBezTo>
                  <a:cubicBezTo>
                    <a:pt x="543" y="873"/>
                    <a:pt x="522" y="756"/>
                    <a:pt x="490" y="650"/>
                  </a:cubicBezTo>
                  <a:cubicBezTo>
                    <a:pt x="437" y="426"/>
                    <a:pt x="352" y="203"/>
                    <a:pt x="256" y="0"/>
                  </a:cubicBezTo>
                  <a:close/>
                </a:path>
              </a:pathLst>
            </a:custGeom>
            <a:solidFill>
              <a:srgbClr val="F5A68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64" name="Google Shape;664;p1"/>
            <p:cNvSpPr/>
            <p:nvPr/>
          </p:nvSpPr>
          <p:spPr>
            <a:xfrm>
              <a:off x="4763600" y="3231925"/>
              <a:ext cx="81200" cy="14625"/>
            </a:xfrm>
            <a:custGeom>
              <a:rect b="b" l="l" r="r" t="t"/>
              <a:pathLst>
                <a:path extrusionOk="0" h="585" w="3248">
                  <a:moveTo>
                    <a:pt x="3248" y="0"/>
                  </a:moveTo>
                  <a:lnTo>
                    <a:pt x="0" y="43"/>
                  </a:lnTo>
                  <a:cubicBezTo>
                    <a:pt x="524" y="396"/>
                    <a:pt x="1133" y="585"/>
                    <a:pt x="1714" y="585"/>
                  </a:cubicBezTo>
                  <a:cubicBezTo>
                    <a:pt x="2291" y="585"/>
                    <a:pt x="2839" y="398"/>
                    <a:pt x="3248"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65" name="Google Shape;665;p1"/>
            <p:cNvSpPr/>
            <p:nvPr/>
          </p:nvSpPr>
          <p:spPr>
            <a:xfrm>
              <a:off x="4828275" y="3106425"/>
              <a:ext cx="53800" cy="19825"/>
            </a:xfrm>
            <a:custGeom>
              <a:rect b="b" l="l" r="r" t="t"/>
              <a:pathLst>
                <a:path extrusionOk="0" h="793" w="2152">
                  <a:moveTo>
                    <a:pt x="1014" y="1"/>
                  </a:moveTo>
                  <a:cubicBezTo>
                    <a:pt x="922" y="1"/>
                    <a:pt x="834" y="13"/>
                    <a:pt x="746" y="37"/>
                  </a:cubicBezTo>
                  <a:cubicBezTo>
                    <a:pt x="682" y="58"/>
                    <a:pt x="629" y="79"/>
                    <a:pt x="576" y="101"/>
                  </a:cubicBezTo>
                  <a:cubicBezTo>
                    <a:pt x="522" y="122"/>
                    <a:pt x="469" y="154"/>
                    <a:pt x="416" y="186"/>
                  </a:cubicBezTo>
                  <a:cubicBezTo>
                    <a:pt x="320" y="250"/>
                    <a:pt x="235" y="324"/>
                    <a:pt x="171" y="420"/>
                  </a:cubicBezTo>
                  <a:cubicBezTo>
                    <a:pt x="97" y="505"/>
                    <a:pt x="43" y="601"/>
                    <a:pt x="1" y="708"/>
                  </a:cubicBezTo>
                  <a:cubicBezTo>
                    <a:pt x="107" y="654"/>
                    <a:pt x="192" y="601"/>
                    <a:pt x="278" y="548"/>
                  </a:cubicBezTo>
                  <a:cubicBezTo>
                    <a:pt x="363" y="505"/>
                    <a:pt x="459" y="473"/>
                    <a:pt x="544" y="441"/>
                  </a:cubicBezTo>
                  <a:cubicBezTo>
                    <a:pt x="673" y="385"/>
                    <a:pt x="808" y="359"/>
                    <a:pt x="945" y="359"/>
                  </a:cubicBezTo>
                  <a:cubicBezTo>
                    <a:pt x="988" y="359"/>
                    <a:pt x="1032" y="362"/>
                    <a:pt x="1076" y="367"/>
                  </a:cubicBezTo>
                  <a:cubicBezTo>
                    <a:pt x="1257" y="388"/>
                    <a:pt x="1438" y="431"/>
                    <a:pt x="1609" y="505"/>
                  </a:cubicBezTo>
                  <a:cubicBezTo>
                    <a:pt x="1790" y="591"/>
                    <a:pt x="1981" y="686"/>
                    <a:pt x="2152" y="793"/>
                  </a:cubicBezTo>
                  <a:cubicBezTo>
                    <a:pt x="2067" y="591"/>
                    <a:pt x="1928" y="409"/>
                    <a:pt x="1747" y="271"/>
                  </a:cubicBezTo>
                  <a:cubicBezTo>
                    <a:pt x="1566" y="122"/>
                    <a:pt x="1342" y="37"/>
                    <a:pt x="1108" y="5"/>
                  </a:cubicBezTo>
                  <a:cubicBezTo>
                    <a:pt x="1076" y="2"/>
                    <a:pt x="1045" y="1"/>
                    <a:pt x="1014"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66" name="Google Shape;666;p1"/>
            <p:cNvSpPr/>
            <p:nvPr/>
          </p:nvSpPr>
          <p:spPr>
            <a:xfrm>
              <a:off x="4721250" y="3106425"/>
              <a:ext cx="53800" cy="19825"/>
            </a:xfrm>
            <a:custGeom>
              <a:rect b="b" l="l" r="r" t="t"/>
              <a:pathLst>
                <a:path extrusionOk="0" h="793" w="2152">
                  <a:moveTo>
                    <a:pt x="1014" y="1"/>
                  </a:moveTo>
                  <a:cubicBezTo>
                    <a:pt x="922" y="1"/>
                    <a:pt x="834" y="13"/>
                    <a:pt x="746" y="37"/>
                  </a:cubicBezTo>
                  <a:cubicBezTo>
                    <a:pt x="682" y="58"/>
                    <a:pt x="629" y="79"/>
                    <a:pt x="576" y="101"/>
                  </a:cubicBezTo>
                  <a:cubicBezTo>
                    <a:pt x="512" y="122"/>
                    <a:pt x="469" y="154"/>
                    <a:pt x="416" y="186"/>
                  </a:cubicBezTo>
                  <a:cubicBezTo>
                    <a:pt x="320" y="250"/>
                    <a:pt x="235" y="324"/>
                    <a:pt x="161" y="420"/>
                  </a:cubicBezTo>
                  <a:cubicBezTo>
                    <a:pt x="97" y="505"/>
                    <a:pt x="43" y="601"/>
                    <a:pt x="1" y="708"/>
                  </a:cubicBezTo>
                  <a:cubicBezTo>
                    <a:pt x="97" y="654"/>
                    <a:pt x="182" y="601"/>
                    <a:pt x="278" y="548"/>
                  </a:cubicBezTo>
                  <a:cubicBezTo>
                    <a:pt x="363" y="505"/>
                    <a:pt x="448" y="473"/>
                    <a:pt x="544" y="441"/>
                  </a:cubicBezTo>
                  <a:cubicBezTo>
                    <a:pt x="673" y="385"/>
                    <a:pt x="808" y="359"/>
                    <a:pt x="940" y="359"/>
                  </a:cubicBezTo>
                  <a:cubicBezTo>
                    <a:pt x="982" y="359"/>
                    <a:pt x="1024" y="362"/>
                    <a:pt x="1066" y="367"/>
                  </a:cubicBezTo>
                  <a:cubicBezTo>
                    <a:pt x="1257" y="388"/>
                    <a:pt x="1428" y="431"/>
                    <a:pt x="1598" y="505"/>
                  </a:cubicBezTo>
                  <a:cubicBezTo>
                    <a:pt x="1790" y="591"/>
                    <a:pt x="1971" y="686"/>
                    <a:pt x="2152" y="793"/>
                  </a:cubicBezTo>
                  <a:cubicBezTo>
                    <a:pt x="2067" y="591"/>
                    <a:pt x="1928" y="409"/>
                    <a:pt x="1747" y="271"/>
                  </a:cubicBezTo>
                  <a:cubicBezTo>
                    <a:pt x="1566" y="122"/>
                    <a:pt x="1343" y="37"/>
                    <a:pt x="1108" y="5"/>
                  </a:cubicBezTo>
                  <a:cubicBezTo>
                    <a:pt x="1076" y="2"/>
                    <a:pt x="1045" y="1"/>
                    <a:pt x="1014"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67" name="Google Shape;667;p1"/>
            <p:cNvSpPr/>
            <p:nvPr/>
          </p:nvSpPr>
          <p:spPr>
            <a:xfrm>
              <a:off x="4736175" y="3144875"/>
              <a:ext cx="35700" cy="22375"/>
            </a:xfrm>
            <a:custGeom>
              <a:rect b="b" l="l" r="r" t="t"/>
              <a:pathLst>
                <a:path extrusionOk="0" h="895" w="1428">
                  <a:moveTo>
                    <a:pt x="692" y="0"/>
                  </a:moveTo>
                  <a:cubicBezTo>
                    <a:pt x="586" y="0"/>
                    <a:pt x="479" y="11"/>
                    <a:pt x="373" y="64"/>
                  </a:cubicBezTo>
                  <a:cubicBezTo>
                    <a:pt x="277" y="107"/>
                    <a:pt x="192" y="181"/>
                    <a:pt x="128" y="288"/>
                  </a:cubicBezTo>
                  <a:cubicBezTo>
                    <a:pt x="32" y="469"/>
                    <a:pt x="0" y="682"/>
                    <a:pt x="43" y="884"/>
                  </a:cubicBezTo>
                  <a:cubicBezTo>
                    <a:pt x="64" y="692"/>
                    <a:pt x="128" y="511"/>
                    <a:pt x="234" y="352"/>
                  </a:cubicBezTo>
                  <a:cubicBezTo>
                    <a:pt x="288" y="288"/>
                    <a:pt x="352" y="235"/>
                    <a:pt x="437" y="203"/>
                  </a:cubicBezTo>
                  <a:cubicBezTo>
                    <a:pt x="522" y="171"/>
                    <a:pt x="607" y="160"/>
                    <a:pt x="703" y="160"/>
                  </a:cubicBezTo>
                  <a:cubicBezTo>
                    <a:pt x="884" y="160"/>
                    <a:pt x="1054" y="235"/>
                    <a:pt x="1161" y="373"/>
                  </a:cubicBezTo>
                  <a:cubicBezTo>
                    <a:pt x="1289" y="522"/>
                    <a:pt x="1374" y="703"/>
                    <a:pt x="1416" y="895"/>
                  </a:cubicBezTo>
                  <a:cubicBezTo>
                    <a:pt x="1427" y="682"/>
                    <a:pt x="1374" y="469"/>
                    <a:pt x="1257" y="298"/>
                  </a:cubicBezTo>
                  <a:cubicBezTo>
                    <a:pt x="1129" y="107"/>
                    <a:pt x="927" y="0"/>
                    <a:pt x="692"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68" name="Google Shape;668;p1"/>
            <p:cNvSpPr/>
            <p:nvPr/>
          </p:nvSpPr>
          <p:spPr>
            <a:xfrm>
              <a:off x="4832550" y="3143475"/>
              <a:ext cx="35675" cy="22175"/>
            </a:xfrm>
            <a:custGeom>
              <a:rect b="b" l="l" r="r" t="t"/>
              <a:pathLst>
                <a:path extrusionOk="0" h="887" w="1427">
                  <a:moveTo>
                    <a:pt x="643" y="0"/>
                  </a:moveTo>
                  <a:cubicBezTo>
                    <a:pt x="549" y="0"/>
                    <a:pt x="461" y="21"/>
                    <a:pt x="373" y="56"/>
                  </a:cubicBezTo>
                  <a:cubicBezTo>
                    <a:pt x="277" y="109"/>
                    <a:pt x="192" y="184"/>
                    <a:pt x="128" y="280"/>
                  </a:cubicBezTo>
                  <a:cubicBezTo>
                    <a:pt x="32" y="461"/>
                    <a:pt x="0" y="685"/>
                    <a:pt x="43" y="887"/>
                  </a:cubicBezTo>
                  <a:cubicBezTo>
                    <a:pt x="64" y="695"/>
                    <a:pt x="128" y="514"/>
                    <a:pt x="234" y="354"/>
                  </a:cubicBezTo>
                  <a:cubicBezTo>
                    <a:pt x="288" y="280"/>
                    <a:pt x="351" y="227"/>
                    <a:pt x="437" y="195"/>
                  </a:cubicBezTo>
                  <a:cubicBezTo>
                    <a:pt x="501" y="171"/>
                    <a:pt x="564" y="159"/>
                    <a:pt x="628" y="159"/>
                  </a:cubicBezTo>
                  <a:cubicBezTo>
                    <a:pt x="650" y="159"/>
                    <a:pt x="671" y="160"/>
                    <a:pt x="692" y="163"/>
                  </a:cubicBezTo>
                  <a:cubicBezTo>
                    <a:pt x="702" y="162"/>
                    <a:pt x="713" y="162"/>
                    <a:pt x="723" y="162"/>
                  </a:cubicBezTo>
                  <a:cubicBezTo>
                    <a:pt x="892" y="162"/>
                    <a:pt x="1050" y="245"/>
                    <a:pt x="1161" y="376"/>
                  </a:cubicBezTo>
                  <a:cubicBezTo>
                    <a:pt x="1278" y="525"/>
                    <a:pt x="1363" y="695"/>
                    <a:pt x="1416" y="887"/>
                  </a:cubicBezTo>
                  <a:cubicBezTo>
                    <a:pt x="1427" y="674"/>
                    <a:pt x="1374" y="472"/>
                    <a:pt x="1257" y="301"/>
                  </a:cubicBezTo>
                  <a:cubicBezTo>
                    <a:pt x="1144" y="118"/>
                    <a:pt x="944" y="2"/>
                    <a:pt x="731" y="2"/>
                  </a:cubicBezTo>
                  <a:cubicBezTo>
                    <a:pt x="722" y="2"/>
                    <a:pt x="712" y="3"/>
                    <a:pt x="703" y="3"/>
                  </a:cubicBezTo>
                  <a:cubicBezTo>
                    <a:pt x="683" y="1"/>
                    <a:pt x="663" y="0"/>
                    <a:pt x="64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69" name="Google Shape;669;p1"/>
            <p:cNvSpPr/>
            <p:nvPr/>
          </p:nvSpPr>
          <p:spPr>
            <a:xfrm>
              <a:off x="4700750" y="2961725"/>
              <a:ext cx="187725" cy="64175"/>
            </a:xfrm>
            <a:custGeom>
              <a:rect b="b" l="l" r="r" t="t"/>
              <a:pathLst>
                <a:path extrusionOk="0" h="2567" w="7509">
                  <a:moveTo>
                    <a:pt x="5465" y="0"/>
                  </a:moveTo>
                  <a:cubicBezTo>
                    <a:pt x="4974" y="0"/>
                    <a:pt x="4447" y="153"/>
                    <a:pt x="3866" y="522"/>
                  </a:cubicBezTo>
                  <a:cubicBezTo>
                    <a:pt x="3235" y="261"/>
                    <a:pt x="2681" y="162"/>
                    <a:pt x="2204" y="162"/>
                  </a:cubicBezTo>
                  <a:cubicBezTo>
                    <a:pt x="735" y="162"/>
                    <a:pt x="1" y="1097"/>
                    <a:pt x="1" y="1097"/>
                  </a:cubicBezTo>
                  <a:lnTo>
                    <a:pt x="4090" y="2566"/>
                  </a:lnTo>
                  <a:lnTo>
                    <a:pt x="7508" y="831"/>
                  </a:lnTo>
                  <a:cubicBezTo>
                    <a:pt x="6867" y="350"/>
                    <a:pt x="6207" y="0"/>
                    <a:pt x="54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70" name="Google Shape;670;p1"/>
            <p:cNvSpPr/>
            <p:nvPr/>
          </p:nvSpPr>
          <p:spPr>
            <a:xfrm>
              <a:off x="4576975" y="2983800"/>
              <a:ext cx="137650" cy="244425"/>
            </a:xfrm>
            <a:custGeom>
              <a:rect b="b" l="l" r="r" t="t"/>
              <a:pathLst>
                <a:path extrusionOk="0" h="9777" w="5506">
                  <a:moveTo>
                    <a:pt x="5506" y="1"/>
                  </a:moveTo>
                  <a:lnTo>
                    <a:pt x="5506" y="1"/>
                  </a:lnTo>
                  <a:cubicBezTo>
                    <a:pt x="5048" y="214"/>
                    <a:pt x="4664" y="555"/>
                    <a:pt x="4398" y="991"/>
                  </a:cubicBezTo>
                  <a:cubicBezTo>
                    <a:pt x="4153" y="1428"/>
                    <a:pt x="3972" y="1907"/>
                    <a:pt x="3866" y="2397"/>
                  </a:cubicBezTo>
                  <a:cubicBezTo>
                    <a:pt x="3738" y="2876"/>
                    <a:pt x="3642" y="3366"/>
                    <a:pt x="3482" y="3824"/>
                  </a:cubicBezTo>
                  <a:cubicBezTo>
                    <a:pt x="3344" y="4282"/>
                    <a:pt x="3088" y="4686"/>
                    <a:pt x="2748" y="5016"/>
                  </a:cubicBezTo>
                  <a:cubicBezTo>
                    <a:pt x="2567" y="5176"/>
                    <a:pt x="2375" y="5314"/>
                    <a:pt x="2162" y="5421"/>
                  </a:cubicBezTo>
                  <a:cubicBezTo>
                    <a:pt x="1938" y="5527"/>
                    <a:pt x="1715" y="5655"/>
                    <a:pt x="1502" y="5783"/>
                  </a:cubicBezTo>
                  <a:cubicBezTo>
                    <a:pt x="1065" y="6060"/>
                    <a:pt x="692" y="6422"/>
                    <a:pt x="416" y="6848"/>
                  </a:cubicBezTo>
                  <a:cubicBezTo>
                    <a:pt x="277" y="7072"/>
                    <a:pt x="171" y="7306"/>
                    <a:pt x="96" y="7551"/>
                  </a:cubicBezTo>
                  <a:cubicBezTo>
                    <a:pt x="32" y="7796"/>
                    <a:pt x="0" y="8051"/>
                    <a:pt x="0" y="8307"/>
                  </a:cubicBezTo>
                  <a:cubicBezTo>
                    <a:pt x="0" y="8807"/>
                    <a:pt x="96" y="9308"/>
                    <a:pt x="277" y="9776"/>
                  </a:cubicBezTo>
                  <a:cubicBezTo>
                    <a:pt x="149" y="9297"/>
                    <a:pt x="96" y="8807"/>
                    <a:pt x="128" y="8317"/>
                  </a:cubicBezTo>
                  <a:cubicBezTo>
                    <a:pt x="149" y="8072"/>
                    <a:pt x="192" y="7838"/>
                    <a:pt x="266" y="7615"/>
                  </a:cubicBezTo>
                  <a:cubicBezTo>
                    <a:pt x="341" y="7380"/>
                    <a:pt x="447" y="7167"/>
                    <a:pt x="586" y="6965"/>
                  </a:cubicBezTo>
                  <a:cubicBezTo>
                    <a:pt x="863" y="6571"/>
                    <a:pt x="1214" y="6241"/>
                    <a:pt x="1629" y="5996"/>
                  </a:cubicBezTo>
                  <a:cubicBezTo>
                    <a:pt x="1832" y="5868"/>
                    <a:pt x="2055" y="5762"/>
                    <a:pt x="2268" y="5655"/>
                  </a:cubicBezTo>
                  <a:cubicBezTo>
                    <a:pt x="2503" y="5538"/>
                    <a:pt x="2726" y="5400"/>
                    <a:pt x="2918" y="5219"/>
                  </a:cubicBezTo>
                  <a:cubicBezTo>
                    <a:pt x="3291" y="4857"/>
                    <a:pt x="3568" y="4409"/>
                    <a:pt x="3717" y="3909"/>
                  </a:cubicBezTo>
                  <a:cubicBezTo>
                    <a:pt x="3855" y="3430"/>
                    <a:pt x="3972" y="2940"/>
                    <a:pt x="4068" y="2450"/>
                  </a:cubicBezTo>
                  <a:cubicBezTo>
                    <a:pt x="4153" y="1960"/>
                    <a:pt x="4302" y="1492"/>
                    <a:pt x="4515" y="1055"/>
                  </a:cubicBezTo>
                  <a:cubicBezTo>
                    <a:pt x="4622" y="842"/>
                    <a:pt x="4760" y="640"/>
                    <a:pt x="4931" y="459"/>
                  </a:cubicBezTo>
                  <a:cubicBezTo>
                    <a:pt x="5101" y="288"/>
                    <a:pt x="5293" y="129"/>
                    <a:pt x="5506"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71" name="Google Shape;671;p1"/>
            <p:cNvSpPr/>
            <p:nvPr/>
          </p:nvSpPr>
          <p:spPr>
            <a:xfrm>
              <a:off x="4684525" y="3032350"/>
              <a:ext cx="120075" cy="231800"/>
            </a:xfrm>
            <a:custGeom>
              <a:rect b="b" l="l" r="r" t="t"/>
              <a:pathLst>
                <a:path extrusionOk="0" h="9272" w="4803">
                  <a:moveTo>
                    <a:pt x="3834" y="0"/>
                  </a:moveTo>
                  <a:cubicBezTo>
                    <a:pt x="3668" y="0"/>
                    <a:pt x="3502" y="31"/>
                    <a:pt x="3344" y="93"/>
                  </a:cubicBezTo>
                  <a:cubicBezTo>
                    <a:pt x="3099" y="199"/>
                    <a:pt x="2897" y="391"/>
                    <a:pt x="2758" y="625"/>
                  </a:cubicBezTo>
                  <a:cubicBezTo>
                    <a:pt x="2694" y="742"/>
                    <a:pt x="2641" y="859"/>
                    <a:pt x="2599" y="987"/>
                  </a:cubicBezTo>
                  <a:cubicBezTo>
                    <a:pt x="2556" y="1104"/>
                    <a:pt x="2513" y="1221"/>
                    <a:pt x="2481" y="1349"/>
                  </a:cubicBezTo>
                  <a:cubicBezTo>
                    <a:pt x="2354" y="1839"/>
                    <a:pt x="2322" y="2340"/>
                    <a:pt x="2194" y="2787"/>
                  </a:cubicBezTo>
                  <a:cubicBezTo>
                    <a:pt x="2077" y="3245"/>
                    <a:pt x="1843" y="3649"/>
                    <a:pt x="1523" y="3990"/>
                  </a:cubicBezTo>
                  <a:cubicBezTo>
                    <a:pt x="1449" y="4075"/>
                    <a:pt x="1363" y="4160"/>
                    <a:pt x="1278" y="4235"/>
                  </a:cubicBezTo>
                  <a:cubicBezTo>
                    <a:pt x="1193" y="4320"/>
                    <a:pt x="1097" y="4384"/>
                    <a:pt x="1001" y="4469"/>
                  </a:cubicBezTo>
                  <a:cubicBezTo>
                    <a:pt x="916" y="4544"/>
                    <a:pt x="810" y="4608"/>
                    <a:pt x="714" y="4672"/>
                  </a:cubicBezTo>
                  <a:lnTo>
                    <a:pt x="565" y="4778"/>
                  </a:lnTo>
                  <a:cubicBezTo>
                    <a:pt x="501" y="4821"/>
                    <a:pt x="448" y="4863"/>
                    <a:pt x="394" y="4917"/>
                  </a:cubicBezTo>
                  <a:cubicBezTo>
                    <a:pt x="288" y="5012"/>
                    <a:pt x="203" y="5130"/>
                    <a:pt x="139" y="5257"/>
                  </a:cubicBezTo>
                  <a:cubicBezTo>
                    <a:pt x="75" y="5396"/>
                    <a:pt x="43" y="5534"/>
                    <a:pt x="22" y="5673"/>
                  </a:cubicBezTo>
                  <a:cubicBezTo>
                    <a:pt x="0" y="5939"/>
                    <a:pt x="22" y="6205"/>
                    <a:pt x="96" y="6461"/>
                  </a:cubicBezTo>
                  <a:cubicBezTo>
                    <a:pt x="224" y="6961"/>
                    <a:pt x="426" y="7408"/>
                    <a:pt x="597" y="7866"/>
                  </a:cubicBezTo>
                  <a:cubicBezTo>
                    <a:pt x="682" y="8090"/>
                    <a:pt x="735" y="8324"/>
                    <a:pt x="778" y="8569"/>
                  </a:cubicBezTo>
                  <a:cubicBezTo>
                    <a:pt x="788" y="8686"/>
                    <a:pt x="788" y="8803"/>
                    <a:pt x="778" y="8931"/>
                  </a:cubicBezTo>
                  <a:cubicBezTo>
                    <a:pt x="756" y="9048"/>
                    <a:pt x="724" y="9165"/>
                    <a:pt x="671" y="9272"/>
                  </a:cubicBezTo>
                  <a:cubicBezTo>
                    <a:pt x="746" y="9176"/>
                    <a:pt x="799" y="9059"/>
                    <a:pt x="831" y="8942"/>
                  </a:cubicBezTo>
                  <a:cubicBezTo>
                    <a:pt x="863" y="8814"/>
                    <a:pt x="874" y="8686"/>
                    <a:pt x="874" y="8558"/>
                  </a:cubicBezTo>
                  <a:cubicBezTo>
                    <a:pt x="863" y="8303"/>
                    <a:pt x="831" y="8058"/>
                    <a:pt x="767" y="7813"/>
                  </a:cubicBezTo>
                  <a:cubicBezTo>
                    <a:pt x="650" y="7323"/>
                    <a:pt x="480" y="6865"/>
                    <a:pt x="384" y="6397"/>
                  </a:cubicBezTo>
                  <a:cubicBezTo>
                    <a:pt x="341" y="6173"/>
                    <a:pt x="330" y="5939"/>
                    <a:pt x="352" y="5715"/>
                  </a:cubicBezTo>
                  <a:cubicBezTo>
                    <a:pt x="362" y="5609"/>
                    <a:pt x="394" y="5513"/>
                    <a:pt x="448" y="5417"/>
                  </a:cubicBezTo>
                  <a:cubicBezTo>
                    <a:pt x="501" y="5332"/>
                    <a:pt x="565" y="5247"/>
                    <a:pt x="639" y="5183"/>
                  </a:cubicBezTo>
                  <a:cubicBezTo>
                    <a:pt x="682" y="5151"/>
                    <a:pt x="714" y="5119"/>
                    <a:pt x="767" y="5087"/>
                  </a:cubicBezTo>
                  <a:cubicBezTo>
                    <a:pt x="810" y="5055"/>
                    <a:pt x="863" y="5023"/>
                    <a:pt x="916" y="4980"/>
                  </a:cubicBezTo>
                  <a:cubicBezTo>
                    <a:pt x="1023" y="4906"/>
                    <a:pt x="1129" y="4842"/>
                    <a:pt x="1225" y="4767"/>
                  </a:cubicBezTo>
                  <a:cubicBezTo>
                    <a:pt x="1321" y="4682"/>
                    <a:pt x="1438" y="4608"/>
                    <a:pt x="1523" y="4523"/>
                  </a:cubicBezTo>
                  <a:cubicBezTo>
                    <a:pt x="1619" y="4437"/>
                    <a:pt x="1715" y="4352"/>
                    <a:pt x="1800" y="4256"/>
                  </a:cubicBezTo>
                  <a:cubicBezTo>
                    <a:pt x="2162" y="3873"/>
                    <a:pt x="2418" y="3404"/>
                    <a:pt x="2545" y="2893"/>
                  </a:cubicBezTo>
                  <a:cubicBezTo>
                    <a:pt x="2663" y="2382"/>
                    <a:pt x="2684" y="1892"/>
                    <a:pt x="2780" y="1424"/>
                  </a:cubicBezTo>
                  <a:cubicBezTo>
                    <a:pt x="2822" y="1190"/>
                    <a:pt x="2886" y="966"/>
                    <a:pt x="2982" y="753"/>
                  </a:cubicBezTo>
                  <a:cubicBezTo>
                    <a:pt x="3067" y="551"/>
                    <a:pt x="3227" y="380"/>
                    <a:pt x="3419" y="263"/>
                  </a:cubicBezTo>
                  <a:cubicBezTo>
                    <a:pt x="3585" y="180"/>
                    <a:pt x="3765" y="136"/>
                    <a:pt x="3947" y="136"/>
                  </a:cubicBezTo>
                  <a:cubicBezTo>
                    <a:pt x="3998" y="136"/>
                    <a:pt x="4049" y="139"/>
                    <a:pt x="4100" y="146"/>
                  </a:cubicBezTo>
                  <a:cubicBezTo>
                    <a:pt x="4345" y="167"/>
                    <a:pt x="4579" y="220"/>
                    <a:pt x="4803" y="316"/>
                  </a:cubicBezTo>
                  <a:cubicBezTo>
                    <a:pt x="4590" y="178"/>
                    <a:pt x="4356" y="82"/>
                    <a:pt x="4111" y="29"/>
                  </a:cubicBezTo>
                  <a:cubicBezTo>
                    <a:pt x="4019" y="10"/>
                    <a:pt x="3927" y="0"/>
                    <a:pt x="3834"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72" name="Google Shape;672;p1"/>
            <p:cNvSpPr/>
            <p:nvPr/>
          </p:nvSpPr>
          <p:spPr>
            <a:xfrm>
              <a:off x="4578025" y="2967875"/>
              <a:ext cx="226575" cy="292025"/>
            </a:xfrm>
            <a:custGeom>
              <a:rect b="b" l="l" r="r" t="t"/>
              <a:pathLst>
                <a:path extrusionOk="0" h="11681" w="9063">
                  <a:moveTo>
                    <a:pt x="6991" y="0"/>
                  </a:moveTo>
                  <a:cubicBezTo>
                    <a:pt x="6472" y="0"/>
                    <a:pt x="5874" y="187"/>
                    <a:pt x="5229" y="585"/>
                  </a:cubicBezTo>
                  <a:cubicBezTo>
                    <a:pt x="3014" y="1958"/>
                    <a:pt x="4612" y="5068"/>
                    <a:pt x="2301" y="6356"/>
                  </a:cubicBezTo>
                  <a:cubicBezTo>
                    <a:pt x="1" y="7645"/>
                    <a:pt x="224" y="9412"/>
                    <a:pt x="704" y="10701"/>
                  </a:cubicBezTo>
                  <a:cubicBezTo>
                    <a:pt x="885" y="11159"/>
                    <a:pt x="1364" y="11414"/>
                    <a:pt x="1907" y="11542"/>
                  </a:cubicBezTo>
                  <a:cubicBezTo>
                    <a:pt x="1737" y="10882"/>
                    <a:pt x="1598" y="9923"/>
                    <a:pt x="1843" y="9018"/>
                  </a:cubicBezTo>
                  <a:lnTo>
                    <a:pt x="1843" y="9018"/>
                  </a:lnTo>
                  <a:cubicBezTo>
                    <a:pt x="1843" y="9019"/>
                    <a:pt x="1673" y="10563"/>
                    <a:pt x="2194" y="11595"/>
                  </a:cubicBezTo>
                  <a:cubicBezTo>
                    <a:pt x="2471" y="11638"/>
                    <a:pt x="2759" y="11670"/>
                    <a:pt x="3036" y="11670"/>
                  </a:cubicBezTo>
                  <a:cubicBezTo>
                    <a:pt x="2951" y="11361"/>
                    <a:pt x="2929" y="11031"/>
                    <a:pt x="2961" y="10701"/>
                  </a:cubicBezTo>
                  <a:lnTo>
                    <a:pt x="2961" y="10701"/>
                  </a:lnTo>
                  <a:cubicBezTo>
                    <a:pt x="3025" y="11031"/>
                    <a:pt x="3132" y="11361"/>
                    <a:pt x="3249" y="11680"/>
                  </a:cubicBezTo>
                  <a:cubicBezTo>
                    <a:pt x="3547" y="11680"/>
                    <a:pt x="3834" y="11659"/>
                    <a:pt x="4122" y="11627"/>
                  </a:cubicBezTo>
                  <a:cubicBezTo>
                    <a:pt x="5006" y="10562"/>
                    <a:pt x="2833" y="8124"/>
                    <a:pt x="4473" y="7283"/>
                  </a:cubicBezTo>
                  <a:cubicBezTo>
                    <a:pt x="6901" y="6037"/>
                    <a:pt x="6337" y="4801"/>
                    <a:pt x="7008" y="3428"/>
                  </a:cubicBezTo>
                  <a:cubicBezTo>
                    <a:pt x="7288" y="2840"/>
                    <a:pt x="7672" y="2671"/>
                    <a:pt x="8022" y="2671"/>
                  </a:cubicBezTo>
                  <a:cubicBezTo>
                    <a:pt x="8495" y="2671"/>
                    <a:pt x="8903" y="2981"/>
                    <a:pt x="8903" y="2981"/>
                  </a:cubicBezTo>
                  <a:cubicBezTo>
                    <a:pt x="9062" y="1120"/>
                    <a:pt x="8265" y="0"/>
                    <a:pt x="699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73" name="Google Shape;673;p1"/>
            <p:cNvSpPr/>
            <p:nvPr/>
          </p:nvSpPr>
          <p:spPr>
            <a:xfrm>
              <a:off x="4882850" y="2983550"/>
              <a:ext cx="137675" cy="244675"/>
            </a:xfrm>
            <a:custGeom>
              <a:rect b="b" l="l" r="r" t="t"/>
              <a:pathLst>
                <a:path extrusionOk="0" h="9787" w="5507">
                  <a:moveTo>
                    <a:pt x="1" y="0"/>
                  </a:moveTo>
                  <a:lnTo>
                    <a:pt x="1" y="0"/>
                  </a:lnTo>
                  <a:cubicBezTo>
                    <a:pt x="203" y="128"/>
                    <a:pt x="395" y="288"/>
                    <a:pt x="576" y="458"/>
                  </a:cubicBezTo>
                  <a:cubicBezTo>
                    <a:pt x="735" y="639"/>
                    <a:pt x="885" y="841"/>
                    <a:pt x="991" y="1054"/>
                  </a:cubicBezTo>
                  <a:cubicBezTo>
                    <a:pt x="1204" y="1502"/>
                    <a:pt x="1353" y="1960"/>
                    <a:pt x="1438" y="2449"/>
                  </a:cubicBezTo>
                  <a:cubicBezTo>
                    <a:pt x="1523" y="2939"/>
                    <a:pt x="1641" y="3429"/>
                    <a:pt x="1790" y="3908"/>
                  </a:cubicBezTo>
                  <a:cubicBezTo>
                    <a:pt x="1928" y="4409"/>
                    <a:pt x="2205" y="4856"/>
                    <a:pt x="2588" y="5218"/>
                  </a:cubicBezTo>
                  <a:cubicBezTo>
                    <a:pt x="2780" y="5399"/>
                    <a:pt x="2993" y="5537"/>
                    <a:pt x="3227" y="5655"/>
                  </a:cubicBezTo>
                  <a:cubicBezTo>
                    <a:pt x="3451" y="5761"/>
                    <a:pt x="3664" y="5878"/>
                    <a:pt x="3866" y="6006"/>
                  </a:cubicBezTo>
                  <a:cubicBezTo>
                    <a:pt x="4282" y="6251"/>
                    <a:pt x="4644" y="6581"/>
                    <a:pt x="4920" y="6975"/>
                  </a:cubicBezTo>
                  <a:cubicBezTo>
                    <a:pt x="5048" y="7167"/>
                    <a:pt x="5155" y="7380"/>
                    <a:pt x="5240" y="7614"/>
                  </a:cubicBezTo>
                  <a:cubicBezTo>
                    <a:pt x="5304" y="7838"/>
                    <a:pt x="5357" y="8082"/>
                    <a:pt x="5368" y="8317"/>
                  </a:cubicBezTo>
                  <a:cubicBezTo>
                    <a:pt x="5400" y="8807"/>
                    <a:pt x="5346" y="9307"/>
                    <a:pt x="5229" y="9786"/>
                  </a:cubicBezTo>
                  <a:cubicBezTo>
                    <a:pt x="5400" y="9307"/>
                    <a:pt x="5495" y="8817"/>
                    <a:pt x="5506" y="8306"/>
                  </a:cubicBezTo>
                  <a:cubicBezTo>
                    <a:pt x="5495" y="8051"/>
                    <a:pt x="5464" y="7806"/>
                    <a:pt x="5400" y="7550"/>
                  </a:cubicBezTo>
                  <a:cubicBezTo>
                    <a:pt x="5325" y="7305"/>
                    <a:pt x="5219" y="7071"/>
                    <a:pt x="5091" y="6858"/>
                  </a:cubicBezTo>
                  <a:cubicBezTo>
                    <a:pt x="4814" y="6421"/>
                    <a:pt x="4441" y="6059"/>
                    <a:pt x="4005" y="5793"/>
                  </a:cubicBezTo>
                  <a:cubicBezTo>
                    <a:pt x="3792" y="5655"/>
                    <a:pt x="3568" y="5527"/>
                    <a:pt x="3334" y="5420"/>
                  </a:cubicBezTo>
                  <a:cubicBezTo>
                    <a:pt x="3121" y="5314"/>
                    <a:pt x="2929" y="5186"/>
                    <a:pt x="2759" y="5016"/>
                  </a:cubicBezTo>
                  <a:cubicBezTo>
                    <a:pt x="2407" y="4686"/>
                    <a:pt x="2162" y="4281"/>
                    <a:pt x="2024" y="3823"/>
                  </a:cubicBezTo>
                  <a:cubicBezTo>
                    <a:pt x="1854" y="3365"/>
                    <a:pt x="1758" y="2875"/>
                    <a:pt x="1641" y="2396"/>
                  </a:cubicBezTo>
                  <a:cubicBezTo>
                    <a:pt x="1523" y="1906"/>
                    <a:pt x="1353" y="1427"/>
                    <a:pt x="1108" y="990"/>
                  </a:cubicBezTo>
                  <a:cubicBezTo>
                    <a:pt x="842" y="565"/>
                    <a:pt x="459" y="213"/>
                    <a:pt x="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74" name="Google Shape;674;p1"/>
            <p:cNvSpPr/>
            <p:nvPr/>
          </p:nvSpPr>
          <p:spPr>
            <a:xfrm>
              <a:off x="4792350" y="3032400"/>
              <a:ext cx="120350" cy="232025"/>
            </a:xfrm>
            <a:custGeom>
              <a:rect b="b" l="l" r="r" t="t"/>
              <a:pathLst>
                <a:path extrusionOk="0" h="9281" w="4814">
                  <a:moveTo>
                    <a:pt x="1000" y="1"/>
                  </a:moveTo>
                  <a:cubicBezTo>
                    <a:pt x="901" y="1"/>
                    <a:pt x="801" y="13"/>
                    <a:pt x="703" y="37"/>
                  </a:cubicBezTo>
                  <a:cubicBezTo>
                    <a:pt x="458" y="91"/>
                    <a:pt x="213" y="176"/>
                    <a:pt x="0" y="314"/>
                  </a:cubicBezTo>
                  <a:cubicBezTo>
                    <a:pt x="224" y="218"/>
                    <a:pt x="458" y="165"/>
                    <a:pt x="703" y="144"/>
                  </a:cubicBezTo>
                  <a:cubicBezTo>
                    <a:pt x="742" y="140"/>
                    <a:pt x="781" y="139"/>
                    <a:pt x="820" y="139"/>
                  </a:cubicBezTo>
                  <a:cubicBezTo>
                    <a:pt x="1015" y="139"/>
                    <a:pt x="1207" y="183"/>
                    <a:pt x="1384" y="272"/>
                  </a:cubicBezTo>
                  <a:cubicBezTo>
                    <a:pt x="1576" y="378"/>
                    <a:pt x="1736" y="549"/>
                    <a:pt x="1821" y="751"/>
                  </a:cubicBezTo>
                  <a:cubicBezTo>
                    <a:pt x="1917" y="964"/>
                    <a:pt x="1981" y="1198"/>
                    <a:pt x="2023" y="1422"/>
                  </a:cubicBezTo>
                  <a:cubicBezTo>
                    <a:pt x="2119" y="1890"/>
                    <a:pt x="2141" y="2380"/>
                    <a:pt x="2258" y="2891"/>
                  </a:cubicBezTo>
                  <a:cubicBezTo>
                    <a:pt x="2385" y="3402"/>
                    <a:pt x="2641" y="3871"/>
                    <a:pt x="3003" y="4254"/>
                  </a:cubicBezTo>
                  <a:cubicBezTo>
                    <a:pt x="3088" y="4350"/>
                    <a:pt x="3184" y="4435"/>
                    <a:pt x="3280" y="4521"/>
                  </a:cubicBezTo>
                  <a:cubicBezTo>
                    <a:pt x="3376" y="4606"/>
                    <a:pt x="3472" y="4680"/>
                    <a:pt x="3578" y="4765"/>
                  </a:cubicBezTo>
                  <a:cubicBezTo>
                    <a:pt x="3674" y="4851"/>
                    <a:pt x="3780" y="4915"/>
                    <a:pt x="3887" y="4978"/>
                  </a:cubicBezTo>
                  <a:cubicBezTo>
                    <a:pt x="3940" y="5021"/>
                    <a:pt x="3993" y="5064"/>
                    <a:pt x="4036" y="5085"/>
                  </a:cubicBezTo>
                  <a:cubicBezTo>
                    <a:pt x="4079" y="5117"/>
                    <a:pt x="4121" y="5149"/>
                    <a:pt x="4164" y="5191"/>
                  </a:cubicBezTo>
                  <a:cubicBezTo>
                    <a:pt x="4238" y="5255"/>
                    <a:pt x="4302" y="5330"/>
                    <a:pt x="4355" y="5426"/>
                  </a:cubicBezTo>
                  <a:cubicBezTo>
                    <a:pt x="4398" y="5511"/>
                    <a:pt x="4430" y="5617"/>
                    <a:pt x="4451" y="5724"/>
                  </a:cubicBezTo>
                  <a:cubicBezTo>
                    <a:pt x="4473" y="5947"/>
                    <a:pt x="4462" y="6171"/>
                    <a:pt x="4419" y="6395"/>
                  </a:cubicBezTo>
                  <a:cubicBezTo>
                    <a:pt x="4324" y="6863"/>
                    <a:pt x="4153" y="7332"/>
                    <a:pt x="4036" y="7811"/>
                  </a:cubicBezTo>
                  <a:cubicBezTo>
                    <a:pt x="3972" y="8056"/>
                    <a:pt x="3930" y="8311"/>
                    <a:pt x="3930" y="8567"/>
                  </a:cubicBezTo>
                  <a:cubicBezTo>
                    <a:pt x="3919" y="8684"/>
                    <a:pt x="3940" y="8812"/>
                    <a:pt x="3972" y="8940"/>
                  </a:cubicBezTo>
                  <a:cubicBezTo>
                    <a:pt x="4004" y="9057"/>
                    <a:pt x="4057" y="9174"/>
                    <a:pt x="4132" y="9280"/>
                  </a:cubicBezTo>
                  <a:cubicBezTo>
                    <a:pt x="4079" y="9163"/>
                    <a:pt x="4036" y="9046"/>
                    <a:pt x="4025" y="8929"/>
                  </a:cubicBezTo>
                  <a:cubicBezTo>
                    <a:pt x="4015" y="8812"/>
                    <a:pt x="4015" y="8684"/>
                    <a:pt x="4036" y="8567"/>
                  </a:cubicBezTo>
                  <a:cubicBezTo>
                    <a:pt x="4068" y="8333"/>
                    <a:pt x="4132" y="8098"/>
                    <a:pt x="4217" y="7875"/>
                  </a:cubicBezTo>
                  <a:cubicBezTo>
                    <a:pt x="4377" y="7406"/>
                    <a:pt x="4579" y="6959"/>
                    <a:pt x="4707" y="6459"/>
                  </a:cubicBezTo>
                  <a:cubicBezTo>
                    <a:pt x="4781" y="6203"/>
                    <a:pt x="4813" y="5937"/>
                    <a:pt x="4781" y="5671"/>
                  </a:cubicBezTo>
                  <a:cubicBezTo>
                    <a:pt x="4771" y="5532"/>
                    <a:pt x="4728" y="5394"/>
                    <a:pt x="4664" y="5266"/>
                  </a:cubicBezTo>
                  <a:cubicBezTo>
                    <a:pt x="4600" y="5138"/>
                    <a:pt x="4515" y="5021"/>
                    <a:pt x="4409" y="4915"/>
                  </a:cubicBezTo>
                  <a:cubicBezTo>
                    <a:pt x="4355" y="4872"/>
                    <a:pt x="4302" y="4819"/>
                    <a:pt x="4249" y="4787"/>
                  </a:cubicBezTo>
                  <a:lnTo>
                    <a:pt x="4100" y="4680"/>
                  </a:lnTo>
                  <a:cubicBezTo>
                    <a:pt x="4004" y="4595"/>
                    <a:pt x="3887" y="4542"/>
                    <a:pt x="3802" y="4467"/>
                  </a:cubicBezTo>
                  <a:cubicBezTo>
                    <a:pt x="3717" y="4393"/>
                    <a:pt x="3621" y="4318"/>
                    <a:pt x="3535" y="4244"/>
                  </a:cubicBezTo>
                  <a:cubicBezTo>
                    <a:pt x="3450" y="4158"/>
                    <a:pt x="3365" y="4073"/>
                    <a:pt x="3291" y="3988"/>
                  </a:cubicBezTo>
                  <a:cubicBezTo>
                    <a:pt x="2971" y="3658"/>
                    <a:pt x="2737" y="3243"/>
                    <a:pt x="2620" y="2795"/>
                  </a:cubicBezTo>
                  <a:cubicBezTo>
                    <a:pt x="2492" y="2348"/>
                    <a:pt x="2460" y="1848"/>
                    <a:pt x="2332" y="1347"/>
                  </a:cubicBezTo>
                  <a:cubicBezTo>
                    <a:pt x="2290" y="1230"/>
                    <a:pt x="2258" y="1102"/>
                    <a:pt x="2215" y="985"/>
                  </a:cubicBezTo>
                  <a:cubicBezTo>
                    <a:pt x="2172" y="857"/>
                    <a:pt x="2119" y="740"/>
                    <a:pt x="2055" y="623"/>
                  </a:cubicBezTo>
                  <a:cubicBezTo>
                    <a:pt x="1917" y="389"/>
                    <a:pt x="1715" y="208"/>
                    <a:pt x="1470" y="91"/>
                  </a:cubicBezTo>
                  <a:cubicBezTo>
                    <a:pt x="1319" y="32"/>
                    <a:pt x="1160" y="1"/>
                    <a:pt x="100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75" name="Google Shape;675;p1"/>
            <p:cNvSpPr/>
            <p:nvPr/>
          </p:nvSpPr>
          <p:spPr>
            <a:xfrm>
              <a:off x="4796800" y="2967875"/>
              <a:ext cx="222375" cy="292025"/>
            </a:xfrm>
            <a:custGeom>
              <a:rect b="b" l="l" r="r" t="t"/>
              <a:pathLst>
                <a:path extrusionOk="0" h="11681" w="8895">
                  <a:moveTo>
                    <a:pt x="1939" y="0"/>
                  </a:moveTo>
                  <a:cubicBezTo>
                    <a:pt x="715" y="0"/>
                    <a:pt x="1" y="1120"/>
                    <a:pt x="152" y="2981"/>
                  </a:cubicBezTo>
                  <a:cubicBezTo>
                    <a:pt x="152" y="2981"/>
                    <a:pt x="503" y="2675"/>
                    <a:pt x="929" y="2675"/>
                  </a:cubicBezTo>
                  <a:cubicBezTo>
                    <a:pt x="1245" y="2675"/>
                    <a:pt x="1602" y="2843"/>
                    <a:pt x="1888" y="3428"/>
                  </a:cubicBezTo>
                  <a:cubicBezTo>
                    <a:pt x="2548" y="4801"/>
                    <a:pt x="1994" y="6047"/>
                    <a:pt x="4412" y="7283"/>
                  </a:cubicBezTo>
                  <a:cubicBezTo>
                    <a:pt x="6062" y="8134"/>
                    <a:pt x="3879" y="10573"/>
                    <a:pt x="4774" y="11638"/>
                  </a:cubicBezTo>
                  <a:cubicBezTo>
                    <a:pt x="5050" y="11668"/>
                    <a:pt x="5326" y="11681"/>
                    <a:pt x="5604" y="11681"/>
                  </a:cubicBezTo>
                  <a:cubicBezTo>
                    <a:pt x="5819" y="11681"/>
                    <a:pt x="6036" y="11673"/>
                    <a:pt x="6254" y="11659"/>
                  </a:cubicBezTo>
                  <a:cubicBezTo>
                    <a:pt x="6446" y="11137"/>
                    <a:pt x="6573" y="10594"/>
                    <a:pt x="6637" y="10041"/>
                  </a:cubicBezTo>
                  <a:lnTo>
                    <a:pt x="6637" y="10041"/>
                  </a:lnTo>
                  <a:cubicBezTo>
                    <a:pt x="6701" y="10573"/>
                    <a:pt x="6669" y="11105"/>
                    <a:pt x="6531" y="11627"/>
                  </a:cubicBezTo>
                  <a:cubicBezTo>
                    <a:pt x="6733" y="11595"/>
                    <a:pt x="6925" y="11563"/>
                    <a:pt x="7127" y="11510"/>
                  </a:cubicBezTo>
                  <a:cubicBezTo>
                    <a:pt x="7202" y="11286"/>
                    <a:pt x="7266" y="11063"/>
                    <a:pt x="7298" y="10839"/>
                  </a:cubicBezTo>
                  <a:lnTo>
                    <a:pt x="7298" y="10839"/>
                  </a:lnTo>
                  <a:cubicBezTo>
                    <a:pt x="7308" y="11042"/>
                    <a:pt x="7298" y="11255"/>
                    <a:pt x="7276" y="11457"/>
                  </a:cubicBezTo>
                  <a:cubicBezTo>
                    <a:pt x="7702" y="11318"/>
                    <a:pt x="8043" y="11073"/>
                    <a:pt x="8192" y="10711"/>
                  </a:cubicBezTo>
                  <a:cubicBezTo>
                    <a:pt x="8671" y="9412"/>
                    <a:pt x="8895" y="7645"/>
                    <a:pt x="6595" y="6356"/>
                  </a:cubicBezTo>
                  <a:cubicBezTo>
                    <a:pt x="4284" y="5068"/>
                    <a:pt x="5881" y="1958"/>
                    <a:pt x="3666" y="585"/>
                  </a:cubicBezTo>
                  <a:cubicBezTo>
                    <a:pt x="3022" y="187"/>
                    <a:pt x="2438" y="0"/>
                    <a:pt x="1939"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grpSp>
      <p:grpSp>
        <p:nvGrpSpPr>
          <p:cNvPr id="676" name="Google Shape;676;p1"/>
          <p:cNvGrpSpPr/>
          <p:nvPr/>
        </p:nvGrpSpPr>
        <p:grpSpPr>
          <a:xfrm>
            <a:off x="8173916" y="4449454"/>
            <a:ext cx="953108" cy="1265881"/>
            <a:chOff x="5723850" y="2801025"/>
            <a:chExt cx="508225" cy="666800"/>
          </a:xfrm>
        </p:grpSpPr>
        <p:sp>
          <p:nvSpPr>
            <p:cNvPr id="677" name="Google Shape;677;p1"/>
            <p:cNvSpPr/>
            <p:nvPr/>
          </p:nvSpPr>
          <p:spPr>
            <a:xfrm>
              <a:off x="5723850" y="3188000"/>
              <a:ext cx="504500" cy="279550"/>
            </a:xfrm>
            <a:custGeom>
              <a:rect b="b" l="l" r="r" t="t"/>
              <a:pathLst>
                <a:path extrusionOk="0" h="11182" w="20180">
                  <a:moveTo>
                    <a:pt x="8306" y="0"/>
                  </a:moveTo>
                  <a:cubicBezTo>
                    <a:pt x="8306" y="0"/>
                    <a:pt x="8658" y="2620"/>
                    <a:pt x="7572" y="3419"/>
                  </a:cubicBezTo>
                  <a:cubicBezTo>
                    <a:pt x="6720" y="4026"/>
                    <a:pt x="1885" y="5048"/>
                    <a:pt x="1086" y="7178"/>
                  </a:cubicBezTo>
                  <a:cubicBezTo>
                    <a:pt x="607" y="8477"/>
                    <a:pt x="245" y="9818"/>
                    <a:pt x="0" y="11181"/>
                  </a:cubicBezTo>
                  <a:lnTo>
                    <a:pt x="20180" y="11181"/>
                  </a:lnTo>
                  <a:cubicBezTo>
                    <a:pt x="19935" y="9818"/>
                    <a:pt x="19573" y="8477"/>
                    <a:pt x="19094" y="7178"/>
                  </a:cubicBezTo>
                  <a:cubicBezTo>
                    <a:pt x="18306" y="5048"/>
                    <a:pt x="13460" y="4026"/>
                    <a:pt x="12619" y="3419"/>
                  </a:cubicBezTo>
                  <a:cubicBezTo>
                    <a:pt x="11522" y="2620"/>
                    <a:pt x="11874" y="0"/>
                    <a:pt x="11874" y="0"/>
                  </a:cubicBezTo>
                  <a:lnTo>
                    <a:pt x="11874" y="0"/>
                  </a:lnTo>
                  <a:lnTo>
                    <a:pt x="10095" y="43"/>
                  </a:lnTo>
                  <a:lnTo>
                    <a:pt x="8306" y="0"/>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78" name="Google Shape;678;p1"/>
            <p:cNvSpPr/>
            <p:nvPr/>
          </p:nvSpPr>
          <p:spPr>
            <a:xfrm>
              <a:off x="5923250" y="3188000"/>
              <a:ext cx="97450" cy="73225"/>
            </a:xfrm>
            <a:custGeom>
              <a:rect b="b" l="l" r="r" t="t"/>
              <a:pathLst>
                <a:path extrusionOk="0" h="2929" w="3898">
                  <a:moveTo>
                    <a:pt x="330" y="0"/>
                  </a:moveTo>
                  <a:lnTo>
                    <a:pt x="330" y="0"/>
                  </a:lnTo>
                  <a:cubicBezTo>
                    <a:pt x="330" y="0"/>
                    <a:pt x="586" y="1864"/>
                    <a:pt x="0" y="2929"/>
                  </a:cubicBezTo>
                  <a:cubicBezTo>
                    <a:pt x="841" y="2844"/>
                    <a:pt x="1672" y="2673"/>
                    <a:pt x="2396" y="2258"/>
                  </a:cubicBezTo>
                  <a:cubicBezTo>
                    <a:pt x="2918" y="1970"/>
                    <a:pt x="3408" y="1619"/>
                    <a:pt x="3844" y="1225"/>
                  </a:cubicBezTo>
                  <a:cubicBezTo>
                    <a:pt x="3834" y="810"/>
                    <a:pt x="3844" y="405"/>
                    <a:pt x="3898" y="0"/>
                  </a:cubicBezTo>
                  <a:lnTo>
                    <a:pt x="3898" y="0"/>
                  </a:lnTo>
                  <a:lnTo>
                    <a:pt x="2119" y="43"/>
                  </a:lnTo>
                  <a:lnTo>
                    <a:pt x="330" y="0"/>
                  </a:ln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79" name="Google Shape;679;p1"/>
            <p:cNvSpPr/>
            <p:nvPr/>
          </p:nvSpPr>
          <p:spPr>
            <a:xfrm>
              <a:off x="5723850" y="3318700"/>
              <a:ext cx="508225" cy="149125"/>
            </a:xfrm>
            <a:custGeom>
              <a:rect b="b" l="l" r="r" t="t"/>
              <a:pathLst>
                <a:path extrusionOk="0" h="5965" w="20329">
                  <a:moveTo>
                    <a:pt x="3195" y="1"/>
                  </a:moveTo>
                  <a:cubicBezTo>
                    <a:pt x="2215" y="512"/>
                    <a:pt x="1385" y="1140"/>
                    <a:pt x="1097" y="1928"/>
                  </a:cubicBezTo>
                  <a:cubicBezTo>
                    <a:pt x="618" y="3238"/>
                    <a:pt x="245" y="4580"/>
                    <a:pt x="0" y="5964"/>
                  </a:cubicBezTo>
                  <a:lnTo>
                    <a:pt x="20329" y="5964"/>
                  </a:lnTo>
                  <a:cubicBezTo>
                    <a:pt x="20084" y="4580"/>
                    <a:pt x="19722" y="3238"/>
                    <a:pt x="19243" y="1928"/>
                  </a:cubicBezTo>
                  <a:cubicBezTo>
                    <a:pt x="18944" y="1140"/>
                    <a:pt x="18125" y="512"/>
                    <a:pt x="17145" y="1"/>
                  </a:cubicBezTo>
                  <a:cubicBezTo>
                    <a:pt x="15398" y="1193"/>
                    <a:pt x="12917" y="1939"/>
                    <a:pt x="10170" y="1939"/>
                  </a:cubicBezTo>
                  <a:cubicBezTo>
                    <a:pt x="7422" y="1939"/>
                    <a:pt x="4941" y="1183"/>
                    <a:pt x="3195" y="1"/>
                  </a:cubicBezTo>
                  <a:close/>
                </a:path>
              </a:pathLst>
            </a:custGeom>
            <a:solidFill>
              <a:schemeClr val="accent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80" name="Google Shape;680;p1"/>
            <p:cNvSpPr/>
            <p:nvPr/>
          </p:nvSpPr>
          <p:spPr>
            <a:xfrm>
              <a:off x="5730500" y="3448625"/>
              <a:ext cx="498650" cy="2950"/>
            </a:xfrm>
            <a:custGeom>
              <a:rect b="b" l="l" r="r" t="t"/>
              <a:pathLst>
                <a:path extrusionOk="0" h="118" w="19946">
                  <a:moveTo>
                    <a:pt x="0" y="0"/>
                  </a:moveTo>
                  <a:lnTo>
                    <a:pt x="0" y="118"/>
                  </a:lnTo>
                  <a:lnTo>
                    <a:pt x="19946" y="118"/>
                  </a:lnTo>
                  <a:cubicBezTo>
                    <a:pt x="19935" y="75"/>
                    <a:pt x="19924" y="43"/>
                    <a:pt x="19924"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81" name="Google Shape;681;p1"/>
            <p:cNvSpPr/>
            <p:nvPr/>
          </p:nvSpPr>
          <p:spPr>
            <a:xfrm>
              <a:off x="5739550" y="3399100"/>
              <a:ext cx="477100" cy="2950"/>
            </a:xfrm>
            <a:custGeom>
              <a:rect b="b" l="l" r="r" t="t"/>
              <a:pathLst>
                <a:path extrusionOk="0" h="118" w="19084">
                  <a:moveTo>
                    <a:pt x="32" y="1"/>
                  </a:moveTo>
                  <a:cubicBezTo>
                    <a:pt x="22" y="43"/>
                    <a:pt x="11" y="75"/>
                    <a:pt x="1" y="118"/>
                  </a:cubicBezTo>
                  <a:lnTo>
                    <a:pt x="19083" y="118"/>
                  </a:lnTo>
                  <a:cubicBezTo>
                    <a:pt x="19073" y="75"/>
                    <a:pt x="19062" y="43"/>
                    <a:pt x="19041"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82" name="Google Shape;682;p1"/>
            <p:cNvSpPr/>
            <p:nvPr/>
          </p:nvSpPr>
          <p:spPr>
            <a:xfrm>
              <a:off x="5761650" y="3346650"/>
              <a:ext cx="105975" cy="2975"/>
            </a:xfrm>
            <a:custGeom>
              <a:rect b="b" l="l" r="r" t="t"/>
              <a:pathLst>
                <a:path extrusionOk="0" h="119" w="4239">
                  <a:moveTo>
                    <a:pt x="107" y="1"/>
                  </a:moveTo>
                  <a:cubicBezTo>
                    <a:pt x="64" y="33"/>
                    <a:pt x="32" y="75"/>
                    <a:pt x="0" y="118"/>
                  </a:cubicBezTo>
                  <a:lnTo>
                    <a:pt x="4239" y="118"/>
                  </a:lnTo>
                  <a:cubicBezTo>
                    <a:pt x="4121" y="75"/>
                    <a:pt x="4004" y="33"/>
                    <a:pt x="3898"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83" name="Google Shape;683;p1"/>
            <p:cNvSpPr/>
            <p:nvPr/>
          </p:nvSpPr>
          <p:spPr>
            <a:xfrm>
              <a:off x="6088300" y="3346650"/>
              <a:ext cx="105975" cy="2975"/>
            </a:xfrm>
            <a:custGeom>
              <a:rect b="b" l="l" r="r" t="t"/>
              <a:pathLst>
                <a:path extrusionOk="0" h="119" w="4239">
                  <a:moveTo>
                    <a:pt x="341" y="1"/>
                  </a:moveTo>
                  <a:cubicBezTo>
                    <a:pt x="235" y="33"/>
                    <a:pt x="118" y="75"/>
                    <a:pt x="0" y="118"/>
                  </a:cubicBezTo>
                  <a:lnTo>
                    <a:pt x="4239" y="118"/>
                  </a:lnTo>
                  <a:cubicBezTo>
                    <a:pt x="4207" y="75"/>
                    <a:pt x="4175" y="33"/>
                    <a:pt x="4132"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84" name="Google Shape;684;p1"/>
            <p:cNvSpPr/>
            <p:nvPr/>
          </p:nvSpPr>
          <p:spPr>
            <a:xfrm>
              <a:off x="5856425" y="3068325"/>
              <a:ext cx="52200" cy="59900"/>
            </a:xfrm>
            <a:custGeom>
              <a:rect b="b" l="l" r="r" t="t"/>
              <a:pathLst>
                <a:path extrusionOk="0" h="2396" w="2088">
                  <a:moveTo>
                    <a:pt x="1010" y="1"/>
                  </a:moveTo>
                  <a:cubicBezTo>
                    <a:pt x="884" y="1"/>
                    <a:pt x="789" y="31"/>
                    <a:pt x="767" y="38"/>
                  </a:cubicBezTo>
                  <a:cubicBezTo>
                    <a:pt x="703" y="59"/>
                    <a:pt x="0" y="145"/>
                    <a:pt x="117" y="1071"/>
                  </a:cubicBezTo>
                  <a:cubicBezTo>
                    <a:pt x="221" y="1900"/>
                    <a:pt x="658" y="2396"/>
                    <a:pt x="1112" y="2396"/>
                  </a:cubicBezTo>
                  <a:cubicBezTo>
                    <a:pt x="1171" y="2396"/>
                    <a:pt x="1230" y="2387"/>
                    <a:pt x="1289" y="2370"/>
                  </a:cubicBezTo>
                  <a:cubicBezTo>
                    <a:pt x="1811" y="2285"/>
                    <a:pt x="2088" y="1603"/>
                    <a:pt x="1800" y="698"/>
                  </a:cubicBezTo>
                  <a:cubicBezTo>
                    <a:pt x="1611" y="110"/>
                    <a:pt x="1252" y="1"/>
                    <a:pt x="1010"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85" name="Google Shape;685;p1"/>
            <p:cNvSpPr/>
            <p:nvPr/>
          </p:nvSpPr>
          <p:spPr>
            <a:xfrm>
              <a:off x="6041450" y="3068325"/>
              <a:ext cx="52200" cy="59900"/>
            </a:xfrm>
            <a:custGeom>
              <a:rect b="b" l="l" r="r" t="t"/>
              <a:pathLst>
                <a:path extrusionOk="0" h="2396" w="2088">
                  <a:moveTo>
                    <a:pt x="1078" y="1"/>
                  </a:moveTo>
                  <a:cubicBezTo>
                    <a:pt x="836" y="1"/>
                    <a:pt x="477" y="110"/>
                    <a:pt x="288" y="698"/>
                  </a:cubicBezTo>
                  <a:cubicBezTo>
                    <a:pt x="0" y="1603"/>
                    <a:pt x="277" y="2285"/>
                    <a:pt x="799" y="2370"/>
                  </a:cubicBezTo>
                  <a:cubicBezTo>
                    <a:pt x="857" y="2387"/>
                    <a:pt x="915" y="2396"/>
                    <a:pt x="973" y="2396"/>
                  </a:cubicBezTo>
                  <a:cubicBezTo>
                    <a:pt x="1419" y="2396"/>
                    <a:pt x="1857" y="1900"/>
                    <a:pt x="1970" y="1071"/>
                  </a:cubicBezTo>
                  <a:cubicBezTo>
                    <a:pt x="2087" y="145"/>
                    <a:pt x="1385" y="59"/>
                    <a:pt x="1321" y="38"/>
                  </a:cubicBezTo>
                  <a:cubicBezTo>
                    <a:pt x="1299" y="31"/>
                    <a:pt x="1204" y="1"/>
                    <a:pt x="1078"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86" name="Google Shape;686;p1"/>
            <p:cNvSpPr/>
            <p:nvPr/>
          </p:nvSpPr>
          <p:spPr>
            <a:xfrm>
              <a:off x="5874225" y="2958750"/>
              <a:ext cx="198150" cy="251225"/>
            </a:xfrm>
            <a:custGeom>
              <a:rect b="b" l="l" r="r" t="t"/>
              <a:pathLst>
                <a:path extrusionOk="0" h="10049" w="7926">
                  <a:moveTo>
                    <a:pt x="3705" y="0"/>
                  </a:moveTo>
                  <a:cubicBezTo>
                    <a:pt x="2906" y="0"/>
                    <a:pt x="656" y="307"/>
                    <a:pt x="353" y="3676"/>
                  </a:cubicBezTo>
                  <a:cubicBezTo>
                    <a:pt x="1" y="7514"/>
                    <a:pt x="1659" y="10049"/>
                    <a:pt x="3793" y="10049"/>
                  </a:cubicBezTo>
                  <a:cubicBezTo>
                    <a:pt x="3849" y="10049"/>
                    <a:pt x="3906" y="10047"/>
                    <a:pt x="3963" y="10044"/>
                  </a:cubicBezTo>
                  <a:cubicBezTo>
                    <a:pt x="4020" y="10047"/>
                    <a:pt x="4077" y="10049"/>
                    <a:pt x="4133" y="10049"/>
                  </a:cubicBezTo>
                  <a:cubicBezTo>
                    <a:pt x="6267" y="10049"/>
                    <a:pt x="7926" y="7514"/>
                    <a:pt x="7573" y="3676"/>
                  </a:cubicBezTo>
                  <a:cubicBezTo>
                    <a:pt x="7261" y="307"/>
                    <a:pt x="5010" y="0"/>
                    <a:pt x="4218" y="0"/>
                  </a:cubicBezTo>
                  <a:cubicBezTo>
                    <a:pt x="4091" y="0"/>
                    <a:pt x="4001" y="8"/>
                    <a:pt x="3963" y="12"/>
                  </a:cubicBezTo>
                  <a:cubicBezTo>
                    <a:pt x="3924" y="8"/>
                    <a:pt x="3833" y="0"/>
                    <a:pt x="3705"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87" name="Google Shape;687;p1"/>
            <p:cNvSpPr/>
            <p:nvPr/>
          </p:nvSpPr>
          <p:spPr>
            <a:xfrm>
              <a:off x="5978075" y="3084175"/>
              <a:ext cx="12800" cy="49275"/>
            </a:xfrm>
            <a:custGeom>
              <a:rect b="b" l="l" r="r" t="t"/>
              <a:pathLst>
                <a:path extrusionOk="0" h="1971" w="512">
                  <a:moveTo>
                    <a:pt x="235" y="0"/>
                  </a:moveTo>
                  <a:cubicBezTo>
                    <a:pt x="224" y="256"/>
                    <a:pt x="235" y="522"/>
                    <a:pt x="267" y="778"/>
                  </a:cubicBezTo>
                  <a:cubicBezTo>
                    <a:pt x="298" y="1035"/>
                    <a:pt x="339" y="1281"/>
                    <a:pt x="380" y="1528"/>
                  </a:cubicBezTo>
                  <a:lnTo>
                    <a:pt x="380" y="1528"/>
                  </a:lnTo>
                  <a:cubicBezTo>
                    <a:pt x="316" y="1594"/>
                    <a:pt x="258" y="1661"/>
                    <a:pt x="193" y="1736"/>
                  </a:cubicBezTo>
                  <a:cubicBezTo>
                    <a:pt x="129" y="1811"/>
                    <a:pt x="65" y="1885"/>
                    <a:pt x="1" y="1970"/>
                  </a:cubicBezTo>
                  <a:cubicBezTo>
                    <a:pt x="86" y="1917"/>
                    <a:pt x="171" y="1853"/>
                    <a:pt x="246" y="1789"/>
                  </a:cubicBezTo>
                  <a:cubicBezTo>
                    <a:pt x="331" y="1725"/>
                    <a:pt x="406" y="1662"/>
                    <a:pt x="491" y="1587"/>
                  </a:cubicBezTo>
                  <a:lnTo>
                    <a:pt x="512" y="1576"/>
                  </a:lnTo>
                  <a:lnTo>
                    <a:pt x="512" y="1544"/>
                  </a:lnTo>
                  <a:cubicBezTo>
                    <a:pt x="491" y="1278"/>
                    <a:pt x="459" y="1023"/>
                    <a:pt x="406" y="767"/>
                  </a:cubicBezTo>
                  <a:cubicBezTo>
                    <a:pt x="363" y="501"/>
                    <a:pt x="310" y="245"/>
                    <a:pt x="235"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88" name="Google Shape;688;p1"/>
            <p:cNvSpPr/>
            <p:nvPr/>
          </p:nvSpPr>
          <p:spPr>
            <a:xfrm>
              <a:off x="5930175" y="3147275"/>
              <a:ext cx="88400" cy="15425"/>
            </a:xfrm>
            <a:custGeom>
              <a:rect b="b" l="l" r="r" t="t"/>
              <a:pathLst>
                <a:path extrusionOk="0" h="617" w="3536">
                  <a:moveTo>
                    <a:pt x="3535" y="0"/>
                  </a:moveTo>
                  <a:lnTo>
                    <a:pt x="0" y="21"/>
                  </a:lnTo>
                  <a:cubicBezTo>
                    <a:pt x="699" y="467"/>
                    <a:pt x="1322" y="617"/>
                    <a:pt x="1842" y="617"/>
                  </a:cubicBezTo>
                  <a:cubicBezTo>
                    <a:pt x="2899" y="617"/>
                    <a:pt x="3535" y="0"/>
                    <a:pt x="3535"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89" name="Google Shape;689;p1"/>
            <p:cNvSpPr/>
            <p:nvPr/>
          </p:nvSpPr>
          <p:spPr>
            <a:xfrm>
              <a:off x="5952800" y="3159250"/>
              <a:ext cx="57000" cy="14100"/>
            </a:xfrm>
            <a:custGeom>
              <a:rect b="b" l="l" r="r" t="t"/>
              <a:pathLst>
                <a:path extrusionOk="0" h="564" w="2280">
                  <a:moveTo>
                    <a:pt x="2279" y="0"/>
                  </a:moveTo>
                  <a:lnTo>
                    <a:pt x="2279" y="0"/>
                  </a:lnTo>
                  <a:cubicBezTo>
                    <a:pt x="1949" y="224"/>
                    <a:pt x="1576" y="362"/>
                    <a:pt x="1182" y="405"/>
                  </a:cubicBezTo>
                  <a:cubicBezTo>
                    <a:pt x="1105" y="411"/>
                    <a:pt x="1029" y="414"/>
                    <a:pt x="953" y="414"/>
                  </a:cubicBezTo>
                  <a:cubicBezTo>
                    <a:pt x="628" y="414"/>
                    <a:pt x="311" y="359"/>
                    <a:pt x="0" y="256"/>
                  </a:cubicBezTo>
                  <a:lnTo>
                    <a:pt x="0" y="256"/>
                  </a:lnTo>
                  <a:cubicBezTo>
                    <a:pt x="301" y="456"/>
                    <a:pt x="648" y="563"/>
                    <a:pt x="1009" y="563"/>
                  </a:cubicBezTo>
                  <a:cubicBezTo>
                    <a:pt x="1070" y="563"/>
                    <a:pt x="1131" y="560"/>
                    <a:pt x="1193" y="554"/>
                  </a:cubicBezTo>
                  <a:cubicBezTo>
                    <a:pt x="1406" y="533"/>
                    <a:pt x="1608" y="469"/>
                    <a:pt x="1789" y="373"/>
                  </a:cubicBezTo>
                  <a:cubicBezTo>
                    <a:pt x="1981" y="288"/>
                    <a:pt x="2141" y="149"/>
                    <a:pt x="2279"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90" name="Google Shape;690;p1"/>
            <p:cNvSpPr/>
            <p:nvPr/>
          </p:nvSpPr>
          <p:spPr>
            <a:xfrm>
              <a:off x="5926975" y="3072200"/>
              <a:ext cx="12275" cy="26650"/>
            </a:xfrm>
            <a:custGeom>
              <a:rect b="b" l="l" r="r" t="t"/>
              <a:pathLst>
                <a:path extrusionOk="0" h="1066" w="491">
                  <a:moveTo>
                    <a:pt x="245" y="0"/>
                  </a:moveTo>
                  <a:cubicBezTo>
                    <a:pt x="107" y="0"/>
                    <a:pt x="0" y="245"/>
                    <a:pt x="0" y="533"/>
                  </a:cubicBezTo>
                  <a:cubicBezTo>
                    <a:pt x="0" y="831"/>
                    <a:pt x="107" y="1065"/>
                    <a:pt x="245" y="1065"/>
                  </a:cubicBezTo>
                  <a:cubicBezTo>
                    <a:pt x="384" y="1065"/>
                    <a:pt x="490" y="831"/>
                    <a:pt x="490" y="533"/>
                  </a:cubicBezTo>
                  <a:cubicBezTo>
                    <a:pt x="490" y="245"/>
                    <a:pt x="384" y="0"/>
                    <a:pt x="245"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91" name="Google Shape;691;p1"/>
            <p:cNvSpPr/>
            <p:nvPr/>
          </p:nvSpPr>
          <p:spPr>
            <a:xfrm>
              <a:off x="6010825" y="3072200"/>
              <a:ext cx="12275" cy="26650"/>
            </a:xfrm>
            <a:custGeom>
              <a:rect b="b" l="l" r="r" t="t"/>
              <a:pathLst>
                <a:path extrusionOk="0" h="1066" w="491">
                  <a:moveTo>
                    <a:pt x="246" y="0"/>
                  </a:moveTo>
                  <a:cubicBezTo>
                    <a:pt x="118" y="0"/>
                    <a:pt x="1" y="245"/>
                    <a:pt x="1" y="533"/>
                  </a:cubicBezTo>
                  <a:cubicBezTo>
                    <a:pt x="1" y="831"/>
                    <a:pt x="107" y="1065"/>
                    <a:pt x="246" y="1065"/>
                  </a:cubicBezTo>
                  <a:cubicBezTo>
                    <a:pt x="384" y="1065"/>
                    <a:pt x="491" y="831"/>
                    <a:pt x="491" y="533"/>
                  </a:cubicBezTo>
                  <a:cubicBezTo>
                    <a:pt x="491" y="245"/>
                    <a:pt x="384" y="0"/>
                    <a:pt x="24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92" name="Google Shape;692;p1"/>
            <p:cNvSpPr/>
            <p:nvPr/>
          </p:nvSpPr>
          <p:spPr>
            <a:xfrm>
              <a:off x="5912050" y="3048375"/>
              <a:ext cx="42375" cy="15600"/>
            </a:xfrm>
            <a:custGeom>
              <a:rect b="b" l="l" r="r" t="t"/>
              <a:pathLst>
                <a:path extrusionOk="0" h="624" w="1695">
                  <a:moveTo>
                    <a:pt x="905" y="1"/>
                  </a:moveTo>
                  <a:cubicBezTo>
                    <a:pt x="877" y="1"/>
                    <a:pt x="849" y="2"/>
                    <a:pt x="821" y="5"/>
                  </a:cubicBezTo>
                  <a:cubicBezTo>
                    <a:pt x="640" y="27"/>
                    <a:pt x="459" y="91"/>
                    <a:pt x="320" y="208"/>
                  </a:cubicBezTo>
                  <a:cubicBezTo>
                    <a:pt x="171" y="314"/>
                    <a:pt x="65" y="463"/>
                    <a:pt x="1" y="623"/>
                  </a:cubicBezTo>
                  <a:cubicBezTo>
                    <a:pt x="139" y="538"/>
                    <a:pt x="278" y="463"/>
                    <a:pt x="427" y="399"/>
                  </a:cubicBezTo>
                  <a:cubicBezTo>
                    <a:pt x="565" y="336"/>
                    <a:pt x="704" y="304"/>
                    <a:pt x="853" y="282"/>
                  </a:cubicBezTo>
                  <a:cubicBezTo>
                    <a:pt x="876" y="281"/>
                    <a:pt x="899" y="280"/>
                    <a:pt x="922" y="280"/>
                  </a:cubicBezTo>
                  <a:cubicBezTo>
                    <a:pt x="1037" y="280"/>
                    <a:pt x="1153" y="302"/>
                    <a:pt x="1268" y="346"/>
                  </a:cubicBezTo>
                  <a:cubicBezTo>
                    <a:pt x="1332" y="367"/>
                    <a:pt x="1407" y="399"/>
                    <a:pt x="1481" y="431"/>
                  </a:cubicBezTo>
                  <a:cubicBezTo>
                    <a:pt x="1545" y="463"/>
                    <a:pt x="1620" y="517"/>
                    <a:pt x="1694" y="549"/>
                  </a:cubicBezTo>
                  <a:cubicBezTo>
                    <a:pt x="1662" y="474"/>
                    <a:pt x="1620" y="399"/>
                    <a:pt x="1566" y="325"/>
                  </a:cubicBezTo>
                  <a:cubicBezTo>
                    <a:pt x="1502" y="261"/>
                    <a:pt x="1439" y="197"/>
                    <a:pt x="1364" y="144"/>
                  </a:cubicBezTo>
                  <a:cubicBezTo>
                    <a:pt x="1228" y="53"/>
                    <a:pt x="1068" y="1"/>
                    <a:pt x="90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93" name="Google Shape;693;p1"/>
            <p:cNvSpPr/>
            <p:nvPr/>
          </p:nvSpPr>
          <p:spPr>
            <a:xfrm>
              <a:off x="5996450" y="3048375"/>
              <a:ext cx="42625" cy="15600"/>
            </a:xfrm>
            <a:custGeom>
              <a:rect b="b" l="l" r="r" t="t"/>
              <a:pathLst>
                <a:path extrusionOk="0" h="624" w="1705">
                  <a:moveTo>
                    <a:pt x="915" y="1"/>
                  </a:moveTo>
                  <a:cubicBezTo>
                    <a:pt x="887" y="1"/>
                    <a:pt x="859" y="2"/>
                    <a:pt x="831" y="5"/>
                  </a:cubicBezTo>
                  <a:cubicBezTo>
                    <a:pt x="640" y="27"/>
                    <a:pt x="469" y="91"/>
                    <a:pt x="320" y="208"/>
                  </a:cubicBezTo>
                  <a:cubicBezTo>
                    <a:pt x="182" y="314"/>
                    <a:pt x="65" y="463"/>
                    <a:pt x="1" y="623"/>
                  </a:cubicBezTo>
                  <a:cubicBezTo>
                    <a:pt x="150" y="527"/>
                    <a:pt x="299" y="453"/>
                    <a:pt x="437" y="399"/>
                  </a:cubicBezTo>
                  <a:cubicBezTo>
                    <a:pt x="565" y="336"/>
                    <a:pt x="714" y="304"/>
                    <a:pt x="853" y="282"/>
                  </a:cubicBezTo>
                  <a:cubicBezTo>
                    <a:pt x="876" y="281"/>
                    <a:pt x="899" y="280"/>
                    <a:pt x="922" y="280"/>
                  </a:cubicBezTo>
                  <a:cubicBezTo>
                    <a:pt x="1040" y="280"/>
                    <a:pt x="1161" y="302"/>
                    <a:pt x="1268" y="346"/>
                  </a:cubicBezTo>
                  <a:cubicBezTo>
                    <a:pt x="1342" y="367"/>
                    <a:pt x="1417" y="399"/>
                    <a:pt x="1481" y="431"/>
                  </a:cubicBezTo>
                  <a:cubicBezTo>
                    <a:pt x="1555" y="463"/>
                    <a:pt x="1619" y="517"/>
                    <a:pt x="1704" y="549"/>
                  </a:cubicBezTo>
                  <a:cubicBezTo>
                    <a:pt x="1662" y="474"/>
                    <a:pt x="1619" y="399"/>
                    <a:pt x="1566" y="325"/>
                  </a:cubicBezTo>
                  <a:cubicBezTo>
                    <a:pt x="1513" y="261"/>
                    <a:pt x="1449" y="197"/>
                    <a:pt x="1374" y="144"/>
                  </a:cubicBezTo>
                  <a:cubicBezTo>
                    <a:pt x="1238" y="53"/>
                    <a:pt x="1078" y="1"/>
                    <a:pt x="91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94" name="Google Shape;694;p1"/>
            <p:cNvSpPr/>
            <p:nvPr/>
          </p:nvSpPr>
          <p:spPr>
            <a:xfrm>
              <a:off x="5866550" y="2801025"/>
              <a:ext cx="216150" cy="161950"/>
            </a:xfrm>
            <a:custGeom>
              <a:rect b="b" l="l" r="r" t="t"/>
              <a:pathLst>
                <a:path extrusionOk="0" h="6478" w="8646">
                  <a:moveTo>
                    <a:pt x="4330" y="1"/>
                  </a:moveTo>
                  <a:cubicBezTo>
                    <a:pt x="4239" y="1"/>
                    <a:pt x="4142" y="10"/>
                    <a:pt x="4036" y="28"/>
                  </a:cubicBezTo>
                  <a:cubicBezTo>
                    <a:pt x="2799" y="246"/>
                    <a:pt x="2856" y="1189"/>
                    <a:pt x="3225" y="2080"/>
                  </a:cubicBezTo>
                  <a:lnTo>
                    <a:pt x="3225" y="2080"/>
                  </a:lnTo>
                  <a:cubicBezTo>
                    <a:pt x="2790" y="1526"/>
                    <a:pt x="2267" y="1055"/>
                    <a:pt x="1746" y="1055"/>
                  </a:cubicBezTo>
                  <a:cubicBezTo>
                    <a:pt x="1618" y="1055"/>
                    <a:pt x="1490" y="1083"/>
                    <a:pt x="1363" y="1146"/>
                  </a:cubicBezTo>
                  <a:cubicBezTo>
                    <a:pt x="0" y="1828"/>
                    <a:pt x="2790" y="4245"/>
                    <a:pt x="2790" y="4245"/>
                  </a:cubicBezTo>
                  <a:cubicBezTo>
                    <a:pt x="2790" y="4245"/>
                    <a:pt x="1890" y="3512"/>
                    <a:pt x="1264" y="3512"/>
                  </a:cubicBezTo>
                  <a:cubicBezTo>
                    <a:pt x="1036" y="3512"/>
                    <a:pt x="845" y="3608"/>
                    <a:pt x="745" y="3872"/>
                  </a:cubicBezTo>
                  <a:cubicBezTo>
                    <a:pt x="373" y="4873"/>
                    <a:pt x="2545" y="5619"/>
                    <a:pt x="2545" y="5619"/>
                  </a:cubicBezTo>
                  <a:cubicBezTo>
                    <a:pt x="3579" y="6184"/>
                    <a:pt x="4090" y="6477"/>
                    <a:pt x="4561" y="6477"/>
                  </a:cubicBezTo>
                  <a:cubicBezTo>
                    <a:pt x="5020" y="6477"/>
                    <a:pt x="5441" y="6198"/>
                    <a:pt x="6272" y="5619"/>
                  </a:cubicBezTo>
                  <a:cubicBezTo>
                    <a:pt x="7401" y="4820"/>
                    <a:pt x="8445" y="3872"/>
                    <a:pt x="8008" y="3500"/>
                  </a:cubicBezTo>
                  <a:cubicBezTo>
                    <a:pt x="7967" y="3465"/>
                    <a:pt x="7911" y="3449"/>
                    <a:pt x="7844" y="3449"/>
                  </a:cubicBezTo>
                  <a:cubicBezTo>
                    <a:pt x="7323" y="3449"/>
                    <a:pt x="6105" y="4400"/>
                    <a:pt x="5644" y="4776"/>
                  </a:cubicBezTo>
                  <a:lnTo>
                    <a:pt x="5644" y="4776"/>
                  </a:lnTo>
                  <a:cubicBezTo>
                    <a:pt x="6330" y="4193"/>
                    <a:pt x="8646" y="2086"/>
                    <a:pt x="7018" y="1519"/>
                  </a:cubicBezTo>
                  <a:cubicBezTo>
                    <a:pt x="6922" y="1485"/>
                    <a:pt x="6829" y="1470"/>
                    <a:pt x="6738" y="1470"/>
                  </a:cubicBezTo>
                  <a:cubicBezTo>
                    <a:pt x="5921" y="1470"/>
                    <a:pt x="5315" y="2742"/>
                    <a:pt x="4989" y="3638"/>
                  </a:cubicBezTo>
                  <a:lnTo>
                    <a:pt x="4989" y="3638"/>
                  </a:lnTo>
                  <a:cubicBezTo>
                    <a:pt x="5353" y="2331"/>
                    <a:pt x="5796" y="1"/>
                    <a:pt x="433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95" name="Google Shape;695;p1"/>
            <p:cNvSpPr/>
            <p:nvPr/>
          </p:nvSpPr>
          <p:spPr>
            <a:xfrm>
              <a:off x="5930175" y="2921525"/>
              <a:ext cx="86525" cy="56450"/>
            </a:xfrm>
            <a:custGeom>
              <a:rect b="b" l="l" r="r" t="t"/>
              <a:pathLst>
                <a:path extrusionOk="0" h="2258" w="3461">
                  <a:moveTo>
                    <a:pt x="1725" y="0"/>
                  </a:moveTo>
                  <a:cubicBezTo>
                    <a:pt x="777" y="0"/>
                    <a:pt x="0" y="511"/>
                    <a:pt x="0" y="1129"/>
                  </a:cubicBezTo>
                  <a:cubicBezTo>
                    <a:pt x="0" y="1757"/>
                    <a:pt x="777" y="2258"/>
                    <a:pt x="1725" y="2258"/>
                  </a:cubicBezTo>
                  <a:cubicBezTo>
                    <a:pt x="2684" y="2258"/>
                    <a:pt x="3461" y="1757"/>
                    <a:pt x="3461" y="1129"/>
                  </a:cubicBezTo>
                  <a:cubicBezTo>
                    <a:pt x="3461" y="511"/>
                    <a:pt x="2684" y="0"/>
                    <a:pt x="1725" y="0"/>
                  </a:cubicBezTo>
                  <a:close/>
                </a:path>
              </a:pathLst>
            </a:custGeom>
            <a:solidFill>
              <a:srgbClr val="F1B6B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96" name="Google Shape;696;p1"/>
            <p:cNvSpPr/>
            <p:nvPr/>
          </p:nvSpPr>
          <p:spPr>
            <a:xfrm>
              <a:off x="5821075" y="2939225"/>
              <a:ext cx="151450" cy="172250"/>
            </a:xfrm>
            <a:custGeom>
              <a:rect b="b" l="l" r="r" t="t"/>
              <a:pathLst>
                <a:path extrusionOk="0" h="6890" w="6058">
                  <a:moveTo>
                    <a:pt x="5773" y="0"/>
                  </a:moveTo>
                  <a:cubicBezTo>
                    <a:pt x="0" y="0"/>
                    <a:pt x="2039" y="6748"/>
                    <a:pt x="2501" y="6885"/>
                  </a:cubicBezTo>
                  <a:cubicBezTo>
                    <a:pt x="2512" y="6888"/>
                    <a:pt x="2524" y="6889"/>
                    <a:pt x="2535" y="6889"/>
                  </a:cubicBezTo>
                  <a:cubicBezTo>
                    <a:pt x="2959" y="6889"/>
                    <a:pt x="2767" y="4552"/>
                    <a:pt x="2767" y="4552"/>
                  </a:cubicBezTo>
                  <a:cubicBezTo>
                    <a:pt x="6025" y="3615"/>
                    <a:pt x="6015" y="2007"/>
                    <a:pt x="6015" y="2007"/>
                  </a:cubicBezTo>
                  <a:lnTo>
                    <a:pt x="6057" y="5"/>
                  </a:lnTo>
                  <a:cubicBezTo>
                    <a:pt x="5961" y="2"/>
                    <a:pt x="5866" y="0"/>
                    <a:pt x="577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97" name="Google Shape;697;p1"/>
            <p:cNvSpPr/>
            <p:nvPr/>
          </p:nvSpPr>
          <p:spPr>
            <a:xfrm>
              <a:off x="5971425" y="2939325"/>
              <a:ext cx="151250" cy="172150"/>
            </a:xfrm>
            <a:custGeom>
              <a:rect b="b" l="l" r="r" t="t"/>
              <a:pathLst>
                <a:path extrusionOk="0" h="6886" w="6050">
                  <a:moveTo>
                    <a:pt x="182" y="0"/>
                  </a:moveTo>
                  <a:cubicBezTo>
                    <a:pt x="136" y="0"/>
                    <a:pt x="90" y="1"/>
                    <a:pt x="43" y="1"/>
                  </a:cubicBezTo>
                  <a:lnTo>
                    <a:pt x="1" y="2003"/>
                  </a:lnTo>
                  <a:cubicBezTo>
                    <a:pt x="1" y="2003"/>
                    <a:pt x="54" y="3611"/>
                    <a:pt x="3312" y="4548"/>
                  </a:cubicBezTo>
                  <a:cubicBezTo>
                    <a:pt x="3312" y="4548"/>
                    <a:pt x="3120" y="6885"/>
                    <a:pt x="3544" y="6885"/>
                  </a:cubicBezTo>
                  <a:cubicBezTo>
                    <a:pt x="3555" y="6885"/>
                    <a:pt x="3567" y="6884"/>
                    <a:pt x="3579" y="6881"/>
                  </a:cubicBezTo>
                  <a:cubicBezTo>
                    <a:pt x="4044" y="6743"/>
                    <a:pt x="6050" y="0"/>
                    <a:pt x="182"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98" name="Google Shape;698;p1"/>
            <p:cNvSpPr/>
            <p:nvPr/>
          </p:nvSpPr>
          <p:spPr>
            <a:xfrm>
              <a:off x="5954650" y="2941225"/>
              <a:ext cx="58700" cy="107675"/>
            </a:xfrm>
            <a:custGeom>
              <a:rect b="b" l="l" r="r" t="t"/>
              <a:pathLst>
                <a:path extrusionOk="0" h="4307" w="2348">
                  <a:moveTo>
                    <a:pt x="810" y="0"/>
                  </a:moveTo>
                  <a:lnTo>
                    <a:pt x="810" y="0"/>
                  </a:lnTo>
                  <a:cubicBezTo>
                    <a:pt x="363" y="1118"/>
                    <a:pt x="1" y="2982"/>
                    <a:pt x="1918" y="4132"/>
                  </a:cubicBezTo>
                  <a:cubicBezTo>
                    <a:pt x="1918" y="4132"/>
                    <a:pt x="2157" y="4306"/>
                    <a:pt x="2251" y="4306"/>
                  </a:cubicBezTo>
                  <a:cubicBezTo>
                    <a:pt x="2347" y="4306"/>
                    <a:pt x="2292" y="4124"/>
                    <a:pt x="1673" y="3386"/>
                  </a:cubicBezTo>
                  <a:cubicBezTo>
                    <a:pt x="661" y="2183"/>
                    <a:pt x="523" y="1363"/>
                    <a:pt x="938" y="32"/>
                  </a:cubicBezTo>
                  <a:cubicBezTo>
                    <a:pt x="895" y="21"/>
                    <a:pt x="853" y="11"/>
                    <a:pt x="81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699" name="Google Shape;699;p1"/>
            <p:cNvSpPr/>
            <p:nvPr/>
          </p:nvSpPr>
          <p:spPr>
            <a:xfrm>
              <a:off x="5945075" y="2951850"/>
              <a:ext cx="37400" cy="92850"/>
            </a:xfrm>
            <a:custGeom>
              <a:rect b="b" l="l" r="r" t="t"/>
              <a:pathLst>
                <a:path extrusionOk="0" h="3714" w="1496">
                  <a:moveTo>
                    <a:pt x="1385" y="1"/>
                  </a:moveTo>
                  <a:cubicBezTo>
                    <a:pt x="756" y="746"/>
                    <a:pt x="0" y="2109"/>
                    <a:pt x="1193" y="3494"/>
                  </a:cubicBezTo>
                  <a:cubicBezTo>
                    <a:pt x="1199" y="3494"/>
                    <a:pt x="1362" y="3713"/>
                    <a:pt x="1432" y="3713"/>
                  </a:cubicBezTo>
                  <a:cubicBezTo>
                    <a:pt x="1496" y="3713"/>
                    <a:pt x="1482" y="3533"/>
                    <a:pt x="1204" y="2844"/>
                  </a:cubicBezTo>
                  <a:cubicBezTo>
                    <a:pt x="725" y="1652"/>
                    <a:pt x="820" y="981"/>
                    <a:pt x="1470" y="54"/>
                  </a:cubicBezTo>
                  <a:cubicBezTo>
                    <a:pt x="1438" y="33"/>
                    <a:pt x="1406" y="22"/>
                    <a:pt x="138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grpSp>
      <p:grpSp>
        <p:nvGrpSpPr>
          <p:cNvPr id="700" name="Google Shape;700;p1"/>
          <p:cNvGrpSpPr/>
          <p:nvPr/>
        </p:nvGrpSpPr>
        <p:grpSpPr>
          <a:xfrm>
            <a:off x="9768235" y="6247853"/>
            <a:ext cx="1058410" cy="1209646"/>
            <a:chOff x="6296225" y="2180550"/>
            <a:chExt cx="508225" cy="589775"/>
          </a:xfrm>
        </p:grpSpPr>
        <p:sp>
          <p:nvSpPr>
            <p:cNvPr id="701" name="Google Shape;701;p1"/>
            <p:cNvSpPr/>
            <p:nvPr/>
          </p:nvSpPr>
          <p:spPr>
            <a:xfrm>
              <a:off x="6296225" y="2490775"/>
              <a:ext cx="504500" cy="279550"/>
            </a:xfrm>
            <a:custGeom>
              <a:rect b="b" l="l" r="r" t="t"/>
              <a:pathLst>
                <a:path extrusionOk="0" h="11182" w="20180">
                  <a:moveTo>
                    <a:pt x="8306" y="0"/>
                  </a:moveTo>
                  <a:lnTo>
                    <a:pt x="8306" y="0"/>
                  </a:lnTo>
                  <a:cubicBezTo>
                    <a:pt x="8306" y="1"/>
                    <a:pt x="8658" y="2631"/>
                    <a:pt x="7571" y="3419"/>
                  </a:cubicBezTo>
                  <a:cubicBezTo>
                    <a:pt x="6720" y="4036"/>
                    <a:pt x="1874" y="5048"/>
                    <a:pt x="1086" y="7178"/>
                  </a:cubicBezTo>
                  <a:cubicBezTo>
                    <a:pt x="607" y="8477"/>
                    <a:pt x="245" y="9819"/>
                    <a:pt x="0" y="11182"/>
                  </a:cubicBezTo>
                  <a:lnTo>
                    <a:pt x="20180" y="11182"/>
                  </a:lnTo>
                  <a:cubicBezTo>
                    <a:pt x="19935" y="9819"/>
                    <a:pt x="19573" y="8477"/>
                    <a:pt x="19093" y="7178"/>
                  </a:cubicBezTo>
                  <a:cubicBezTo>
                    <a:pt x="18305" y="5048"/>
                    <a:pt x="13460" y="4036"/>
                    <a:pt x="12608" y="3419"/>
                  </a:cubicBezTo>
                  <a:cubicBezTo>
                    <a:pt x="11522" y="2631"/>
                    <a:pt x="11874" y="1"/>
                    <a:pt x="11874" y="0"/>
                  </a:cubicBezTo>
                  <a:lnTo>
                    <a:pt x="11874" y="0"/>
                  </a:lnTo>
                  <a:lnTo>
                    <a:pt x="10095" y="54"/>
                  </a:lnTo>
                  <a:lnTo>
                    <a:pt x="8306" y="0"/>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02" name="Google Shape;702;p1"/>
            <p:cNvSpPr/>
            <p:nvPr/>
          </p:nvSpPr>
          <p:spPr>
            <a:xfrm>
              <a:off x="6495625" y="2490775"/>
              <a:ext cx="97450" cy="73225"/>
            </a:xfrm>
            <a:custGeom>
              <a:rect b="b" l="l" r="r" t="t"/>
              <a:pathLst>
                <a:path extrusionOk="0" h="2929" w="3898">
                  <a:moveTo>
                    <a:pt x="330" y="0"/>
                  </a:moveTo>
                  <a:cubicBezTo>
                    <a:pt x="330" y="1"/>
                    <a:pt x="575" y="1875"/>
                    <a:pt x="0" y="2929"/>
                  </a:cubicBezTo>
                  <a:cubicBezTo>
                    <a:pt x="841" y="2844"/>
                    <a:pt x="1672" y="2673"/>
                    <a:pt x="2396" y="2269"/>
                  </a:cubicBezTo>
                  <a:cubicBezTo>
                    <a:pt x="2918" y="1970"/>
                    <a:pt x="3408" y="1619"/>
                    <a:pt x="3844" y="1225"/>
                  </a:cubicBezTo>
                  <a:cubicBezTo>
                    <a:pt x="3834" y="820"/>
                    <a:pt x="3844" y="405"/>
                    <a:pt x="3898" y="0"/>
                  </a:cubicBezTo>
                  <a:lnTo>
                    <a:pt x="3898" y="0"/>
                  </a:lnTo>
                  <a:lnTo>
                    <a:pt x="2109" y="43"/>
                  </a:lnTo>
                  <a:lnTo>
                    <a:pt x="330" y="0"/>
                  </a:ln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03" name="Google Shape;703;p1"/>
            <p:cNvSpPr/>
            <p:nvPr/>
          </p:nvSpPr>
          <p:spPr>
            <a:xfrm>
              <a:off x="6296225" y="2576225"/>
              <a:ext cx="508225" cy="194100"/>
            </a:xfrm>
            <a:custGeom>
              <a:rect b="b" l="l" r="r" t="t"/>
              <a:pathLst>
                <a:path extrusionOk="0" h="7764" w="20329">
                  <a:moveTo>
                    <a:pt x="12811" y="1"/>
                  </a:moveTo>
                  <a:cubicBezTo>
                    <a:pt x="11912" y="513"/>
                    <a:pt x="10900" y="789"/>
                    <a:pt x="9866" y="789"/>
                  </a:cubicBezTo>
                  <a:cubicBezTo>
                    <a:pt x="9847" y="789"/>
                    <a:pt x="9827" y="789"/>
                    <a:pt x="9808" y="789"/>
                  </a:cubicBezTo>
                  <a:cubicBezTo>
                    <a:pt x="8881" y="789"/>
                    <a:pt x="7976" y="586"/>
                    <a:pt x="7146" y="192"/>
                  </a:cubicBezTo>
                  <a:cubicBezTo>
                    <a:pt x="5644" y="831"/>
                    <a:pt x="1800" y="1843"/>
                    <a:pt x="1097" y="3728"/>
                  </a:cubicBezTo>
                  <a:cubicBezTo>
                    <a:pt x="607" y="5038"/>
                    <a:pt x="245" y="6390"/>
                    <a:pt x="0" y="7764"/>
                  </a:cubicBezTo>
                  <a:lnTo>
                    <a:pt x="20329" y="7764"/>
                  </a:lnTo>
                  <a:cubicBezTo>
                    <a:pt x="20084" y="6390"/>
                    <a:pt x="19722" y="5038"/>
                    <a:pt x="19243" y="3728"/>
                  </a:cubicBezTo>
                  <a:cubicBezTo>
                    <a:pt x="18465" y="1662"/>
                    <a:pt x="13886" y="629"/>
                    <a:pt x="12811" y="1"/>
                  </a:cubicBezTo>
                  <a:close/>
                </a:path>
              </a:pathLst>
            </a:cu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04" name="Google Shape;704;p1"/>
            <p:cNvSpPr/>
            <p:nvPr/>
          </p:nvSpPr>
          <p:spPr>
            <a:xfrm>
              <a:off x="6304725" y="2581550"/>
              <a:ext cx="492000" cy="188775"/>
            </a:xfrm>
            <a:custGeom>
              <a:rect b="b" l="l" r="r" t="t"/>
              <a:pathLst>
                <a:path extrusionOk="0" h="7551" w="19680">
                  <a:moveTo>
                    <a:pt x="5634" y="948"/>
                  </a:moveTo>
                  <a:lnTo>
                    <a:pt x="5634" y="2066"/>
                  </a:lnTo>
                  <a:lnTo>
                    <a:pt x="4569" y="2066"/>
                  </a:lnTo>
                  <a:lnTo>
                    <a:pt x="4569" y="948"/>
                  </a:lnTo>
                  <a:close/>
                  <a:moveTo>
                    <a:pt x="6880" y="948"/>
                  </a:moveTo>
                  <a:lnTo>
                    <a:pt x="6880" y="2066"/>
                  </a:lnTo>
                  <a:lnTo>
                    <a:pt x="5815" y="2066"/>
                  </a:lnTo>
                  <a:lnTo>
                    <a:pt x="5815" y="948"/>
                  </a:lnTo>
                  <a:close/>
                  <a:moveTo>
                    <a:pt x="8137" y="948"/>
                  </a:moveTo>
                  <a:lnTo>
                    <a:pt x="8137" y="2066"/>
                  </a:lnTo>
                  <a:lnTo>
                    <a:pt x="7072" y="2066"/>
                  </a:lnTo>
                  <a:lnTo>
                    <a:pt x="7072" y="948"/>
                  </a:lnTo>
                  <a:close/>
                  <a:moveTo>
                    <a:pt x="9383" y="948"/>
                  </a:moveTo>
                  <a:lnTo>
                    <a:pt x="9383" y="2066"/>
                  </a:lnTo>
                  <a:lnTo>
                    <a:pt x="8318" y="2066"/>
                  </a:lnTo>
                  <a:lnTo>
                    <a:pt x="8318" y="948"/>
                  </a:lnTo>
                  <a:close/>
                  <a:moveTo>
                    <a:pt x="10639" y="948"/>
                  </a:moveTo>
                  <a:lnTo>
                    <a:pt x="10639" y="2066"/>
                  </a:lnTo>
                  <a:lnTo>
                    <a:pt x="9574" y="2066"/>
                  </a:lnTo>
                  <a:lnTo>
                    <a:pt x="9574" y="948"/>
                  </a:lnTo>
                  <a:close/>
                  <a:moveTo>
                    <a:pt x="11885" y="948"/>
                  </a:moveTo>
                  <a:lnTo>
                    <a:pt x="11885" y="2066"/>
                  </a:lnTo>
                  <a:lnTo>
                    <a:pt x="10820" y="2066"/>
                  </a:lnTo>
                  <a:lnTo>
                    <a:pt x="10820" y="948"/>
                  </a:lnTo>
                  <a:close/>
                  <a:moveTo>
                    <a:pt x="13131" y="948"/>
                  </a:moveTo>
                  <a:lnTo>
                    <a:pt x="13131" y="2066"/>
                  </a:lnTo>
                  <a:lnTo>
                    <a:pt x="12066" y="2066"/>
                  </a:lnTo>
                  <a:lnTo>
                    <a:pt x="12066" y="948"/>
                  </a:lnTo>
                  <a:close/>
                  <a:moveTo>
                    <a:pt x="14387" y="948"/>
                  </a:moveTo>
                  <a:lnTo>
                    <a:pt x="14387" y="2066"/>
                  </a:lnTo>
                  <a:lnTo>
                    <a:pt x="13323" y="2066"/>
                  </a:lnTo>
                  <a:lnTo>
                    <a:pt x="13323" y="948"/>
                  </a:lnTo>
                  <a:close/>
                  <a:moveTo>
                    <a:pt x="3132" y="2205"/>
                  </a:moveTo>
                  <a:lnTo>
                    <a:pt x="3132" y="3323"/>
                  </a:lnTo>
                  <a:lnTo>
                    <a:pt x="2067" y="3323"/>
                  </a:lnTo>
                  <a:lnTo>
                    <a:pt x="2067" y="2205"/>
                  </a:lnTo>
                  <a:close/>
                  <a:moveTo>
                    <a:pt x="4378" y="2205"/>
                  </a:moveTo>
                  <a:lnTo>
                    <a:pt x="4378" y="3323"/>
                  </a:lnTo>
                  <a:lnTo>
                    <a:pt x="3313" y="3323"/>
                  </a:lnTo>
                  <a:lnTo>
                    <a:pt x="3313" y="2205"/>
                  </a:lnTo>
                  <a:close/>
                  <a:moveTo>
                    <a:pt x="5634" y="2205"/>
                  </a:moveTo>
                  <a:lnTo>
                    <a:pt x="5634" y="3323"/>
                  </a:lnTo>
                  <a:lnTo>
                    <a:pt x="4569" y="3323"/>
                  </a:lnTo>
                  <a:lnTo>
                    <a:pt x="4569" y="2205"/>
                  </a:lnTo>
                  <a:close/>
                  <a:moveTo>
                    <a:pt x="6880" y="2205"/>
                  </a:moveTo>
                  <a:lnTo>
                    <a:pt x="6880" y="3323"/>
                  </a:lnTo>
                  <a:lnTo>
                    <a:pt x="5815" y="3323"/>
                  </a:lnTo>
                  <a:lnTo>
                    <a:pt x="5815" y="2205"/>
                  </a:lnTo>
                  <a:close/>
                  <a:moveTo>
                    <a:pt x="8137" y="2205"/>
                  </a:moveTo>
                  <a:lnTo>
                    <a:pt x="8137" y="3323"/>
                  </a:lnTo>
                  <a:lnTo>
                    <a:pt x="7072" y="3323"/>
                  </a:lnTo>
                  <a:lnTo>
                    <a:pt x="7072" y="2205"/>
                  </a:lnTo>
                  <a:close/>
                  <a:moveTo>
                    <a:pt x="9383" y="2205"/>
                  </a:moveTo>
                  <a:lnTo>
                    <a:pt x="9383" y="3323"/>
                  </a:lnTo>
                  <a:lnTo>
                    <a:pt x="8318" y="3323"/>
                  </a:lnTo>
                  <a:lnTo>
                    <a:pt x="8318" y="2205"/>
                  </a:lnTo>
                  <a:close/>
                  <a:moveTo>
                    <a:pt x="10639" y="2205"/>
                  </a:moveTo>
                  <a:lnTo>
                    <a:pt x="10639" y="3323"/>
                  </a:lnTo>
                  <a:lnTo>
                    <a:pt x="9574" y="3323"/>
                  </a:lnTo>
                  <a:lnTo>
                    <a:pt x="9574" y="2205"/>
                  </a:lnTo>
                  <a:close/>
                  <a:moveTo>
                    <a:pt x="11885" y="2205"/>
                  </a:moveTo>
                  <a:lnTo>
                    <a:pt x="11885" y="3323"/>
                  </a:lnTo>
                  <a:lnTo>
                    <a:pt x="10820" y="3323"/>
                  </a:lnTo>
                  <a:lnTo>
                    <a:pt x="10820" y="2205"/>
                  </a:lnTo>
                  <a:close/>
                  <a:moveTo>
                    <a:pt x="13131" y="2205"/>
                  </a:moveTo>
                  <a:lnTo>
                    <a:pt x="13131" y="3323"/>
                  </a:lnTo>
                  <a:lnTo>
                    <a:pt x="12066" y="3323"/>
                  </a:lnTo>
                  <a:lnTo>
                    <a:pt x="12066" y="2205"/>
                  </a:lnTo>
                  <a:close/>
                  <a:moveTo>
                    <a:pt x="14387" y="2205"/>
                  </a:moveTo>
                  <a:lnTo>
                    <a:pt x="14387" y="3323"/>
                  </a:lnTo>
                  <a:lnTo>
                    <a:pt x="13323" y="3323"/>
                  </a:lnTo>
                  <a:lnTo>
                    <a:pt x="13323" y="2205"/>
                  </a:lnTo>
                  <a:close/>
                  <a:moveTo>
                    <a:pt x="15633" y="2205"/>
                  </a:moveTo>
                  <a:lnTo>
                    <a:pt x="15633" y="3323"/>
                  </a:lnTo>
                  <a:lnTo>
                    <a:pt x="14569" y="3323"/>
                  </a:lnTo>
                  <a:lnTo>
                    <a:pt x="14569" y="2205"/>
                  </a:lnTo>
                  <a:close/>
                  <a:moveTo>
                    <a:pt x="16890" y="2205"/>
                  </a:moveTo>
                  <a:lnTo>
                    <a:pt x="16890" y="3323"/>
                  </a:lnTo>
                  <a:lnTo>
                    <a:pt x="15825" y="3323"/>
                  </a:lnTo>
                  <a:lnTo>
                    <a:pt x="15825" y="2205"/>
                  </a:lnTo>
                  <a:close/>
                  <a:moveTo>
                    <a:pt x="1886" y="3461"/>
                  </a:moveTo>
                  <a:lnTo>
                    <a:pt x="1886" y="4569"/>
                  </a:lnTo>
                  <a:lnTo>
                    <a:pt x="821" y="4569"/>
                  </a:lnTo>
                  <a:lnTo>
                    <a:pt x="821" y="3461"/>
                  </a:lnTo>
                  <a:close/>
                  <a:moveTo>
                    <a:pt x="3132" y="3461"/>
                  </a:moveTo>
                  <a:lnTo>
                    <a:pt x="3132" y="4569"/>
                  </a:lnTo>
                  <a:lnTo>
                    <a:pt x="2067" y="4569"/>
                  </a:lnTo>
                  <a:lnTo>
                    <a:pt x="2067" y="3461"/>
                  </a:lnTo>
                  <a:close/>
                  <a:moveTo>
                    <a:pt x="4378" y="3461"/>
                  </a:moveTo>
                  <a:lnTo>
                    <a:pt x="4378" y="4569"/>
                  </a:lnTo>
                  <a:lnTo>
                    <a:pt x="3313" y="4569"/>
                  </a:lnTo>
                  <a:lnTo>
                    <a:pt x="3313" y="3461"/>
                  </a:lnTo>
                  <a:close/>
                  <a:moveTo>
                    <a:pt x="5634" y="3461"/>
                  </a:moveTo>
                  <a:lnTo>
                    <a:pt x="5634" y="4569"/>
                  </a:lnTo>
                  <a:lnTo>
                    <a:pt x="4569" y="4569"/>
                  </a:lnTo>
                  <a:lnTo>
                    <a:pt x="4569" y="3461"/>
                  </a:lnTo>
                  <a:close/>
                  <a:moveTo>
                    <a:pt x="6880" y="3461"/>
                  </a:moveTo>
                  <a:lnTo>
                    <a:pt x="6880" y="4569"/>
                  </a:lnTo>
                  <a:lnTo>
                    <a:pt x="5815" y="4569"/>
                  </a:lnTo>
                  <a:lnTo>
                    <a:pt x="5815" y="3461"/>
                  </a:lnTo>
                  <a:close/>
                  <a:moveTo>
                    <a:pt x="8137" y="3461"/>
                  </a:moveTo>
                  <a:lnTo>
                    <a:pt x="8137" y="4569"/>
                  </a:lnTo>
                  <a:lnTo>
                    <a:pt x="7072" y="4569"/>
                  </a:lnTo>
                  <a:lnTo>
                    <a:pt x="7072" y="3461"/>
                  </a:lnTo>
                  <a:close/>
                  <a:moveTo>
                    <a:pt x="9383" y="3461"/>
                  </a:moveTo>
                  <a:lnTo>
                    <a:pt x="9383" y="4569"/>
                  </a:lnTo>
                  <a:lnTo>
                    <a:pt x="8318" y="4569"/>
                  </a:lnTo>
                  <a:lnTo>
                    <a:pt x="8318" y="3461"/>
                  </a:lnTo>
                  <a:close/>
                  <a:moveTo>
                    <a:pt x="10639" y="3461"/>
                  </a:moveTo>
                  <a:lnTo>
                    <a:pt x="10639" y="4569"/>
                  </a:lnTo>
                  <a:lnTo>
                    <a:pt x="9574" y="4569"/>
                  </a:lnTo>
                  <a:lnTo>
                    <a:pt x="9574" y="3461"/>
                  </a:lnTo>
                  <a:close/>
                  <a:moveTo>
                    <a:pt x="11885" y="3461"/>
                  </a:moveTo>
                  <a:lnTo>
                    <a:pt x="11885" y="4569"/>
                  </a:lnTo>
                  <a:lnTo>
                    <a:pt x="10820" y="4569"/>
                  </a:lnTo>
                  <a:lnTo>
                    <a:pt x="10820" y="3461"/>
                  </a:lnTo>
                  <a:close/>
                  <a:moveTo>
                    <a:pt x="13131" y="3461"/>
                  </a:moveTo>
                  <a:lnTo>
                    <a:pt x="13131" y="4569"/>
                  </a:lnTo>
                  <a:lnTo>
                    <a:pt x="12066" y="4569"/>
                  </a:lnTo>
                  <a:lnTo>
                    <a:pt x="12066" y="3461"/>
                  </a:lnTo>
                  <a:close/>
                  <a:moveTo>
                    <a:pt x="14387" y="3461"/>
                  </a:moveTo>
                  <a:lnTo>
                    <a:pt x="14387" y="4569"/>
                  </a:lnTo>
                  <a:lnTo>
                    <a:pt x="13323" y="4569"/>
                  </a:lnTo>
                  <a:lnTo>
                    <a:pt x="13323" y="3461"/>
                  </a:lnTo>
                  <a:close/>
                  <a:moveTo>
                    <a:pt x="15633" y="3461"/>
                  </a:moveTo>
                  <a:lnTo>
                    <a:pt x="15633" y="4569"/>
                  </a:lnTo>
                  <a:lnTo>
                    <a:pt x="14569" y="4569"/>
                  </a:lnTo>
                  <a:lnTo>
                    <a:pt x="14569" y="3461"/>
                  </a:lnTo>
                  <a:close/>
                  <a:moveTo>
                    <a:pt x="16890" y="3461"/>
                  </a:moveTo>
                  <a:lnTo>
                    <a:pt x="16890" y="4569"/>
                  </a:lnTo>
                  <a:lnTo>
                    <a:pt x="15825" y="4569"/>
                  </a:lnTo>
                  <a:lnTo>
                    <a:pt x="15825" y="3461"/>
                  </a:lnTo>
                  <a:close/>
                  <a:moveTo>
                    <a:pt x="18136" y="3461"/>
                  </a:moveTo>
                  <a:lnTo>
                    <a:pt x="18136" y="4569"/>
                  </a:lnTo>
                  <a:lnTo>
                    <a:pt x="17071" y="4569"/>
                  </a:lnTo>
                  <a:lnTo>
                    <a:pt x="17071" y="3461"/>
                  </a:lnTo>
                  <a:close/>
                  <a:moveTo>
                    <a:pt x="1886" y="4707"/>
                  </a:moveTo>
                  <a:lnTo>
                    <a:pt x="1886" y="5825"/>
                  </a:lnTo>
                  <a:lnTo>
                    <a:pt x="821" y="5825"/>
                  </a:lnTo>
                  <a:lnTo>
                    <a:pt x="821" y="4707"/>
                  </a:lnTo>
                  <a:close/>
                  <a:moveTo>
                    <a:pt x="3132" y="4707"/>
                  </a:moveTo>
                  <a:lnTo>
                    <a:pt x="3132" y="5825"/>
                  </a:lnTo>
                  <a:lnTo>
                    <a:pt x="2067" y="5825"/>
                  </a:lnTo>
                  <a:lnTo>
                    <a:pt x="2067" y="4707"/>
                  </a:lnTo>
                  <a:close/>
                  <a:moveTo>
                    <a:pt x="4378" y="4707"/>
                  </a:moveTo>
                  <a:lnTo>
                    <a:pt x="4378" y="5825"/>
                  </a:lnTo>
                  <a:lnTo>
                    <a:pt x="3313" y="5825"/>
                  </a:lnTo>
                  <a:lnTo>
                    <a:pt x="3313" y="4707"/>
                  </a:lnTo>
                  <a:close/>
                  <a:moveTo>
                    <a:pt x="5634" y="4707"/>
                  </a:moveTo>
                  <a:lnTo>
                    <a:pt x="5634" y="5825"/>
                  </a:lnTo>
                  <a:lnTo>
                    <a:pt x="4569" y="5825"/>
                  </a:lnTo>
                  <a:lnTo>
                    <a:pt x="4569" y="4707"/>
                  </a:lnTo>
                  <a:close/>
                  <a:moveTo>
                    <a:pt x="6880" y="4707"/>
                  </a:moveTo>
                  <a:lnTo>
                    <a:pt x="6880" y="5825"/>
                  </a:lnTo>
                  <a:lnTo>
                    <a:pt x="5815" y="5825"/>
                  </a:lnTo>
                  <a:lnTo>
                    <a:pt x="5815" y="4707"/>
                  </a:lnTo>
                  <a:close/>
                  <a:moveTo>
                    <a:pt x="8137" y="4707"/>
                  </a:moveTo>
                  <a:lnTo>
                    <a:pt x="8137" y="5825"/>
                  </a:lnTo>
                  <a:lnTo>
                    <a:pt x="7072" y="5825"/>
                  </a:lnTo>
                  <a:lnTo>
                    <a:pt x="7072" y="4707"/>
                  </a:lnTo>
                  <a:close/>
                  <a:moveTo>
                    <a:pt x="9383" y="4707"/>
                  </a:moveTo>
                  <a:lnTo>
                    <a:pt x="9383" y="5825"/>
                  </a:lnTo>
                  <a:lnTo>
                    <a:pt x="8318" y="5825"/>
                  </a:lnTo>
                  <a:lnTo>
                    <a:pt x="8318" y="4707"/>
                  </a:lnTo>
                  <a:close/>
                  <a:moveTo>
                    <a:pt x="10639" y="4707"/>
                  </a:moveTo>
                  <a:lnTo>
                    <a:pt x="10639" y="5825"/>
                  </a:lnTo>
                  <a:lnTo>
                    <a:pt x="9574" y="5825"/>
                  </a:lnTo>
                  <a:lnTo>
                    <a:pt x="9574" y="4707"/>
                  </a:lnTo>
                  <a:close/>
                  <a:moveTo>
                    <a:pt x="11885" y="4707"/>
                  </a:moveTo>
                  <a:lnTo>
                    <a:pt x="11885" y="5825"/>
                  </a:lnTo>
                  <a:lnTo>
                    <a:pt x="10820" y="5825"/>
                  </a:lnTo>
                  <a:lnTo>
                    <a:pt x="10820" y="4707"/>
                  </a:lnTo>
                  <a:close/>
                  <a:moveTo>
                    <a:pt x="13131" y="4707"/>
                  </a:moveTo>
                  <a:lnTo>
                    <a:pt x="13131" y="5825"/>
                  </a:lnTo>
                  <a:lnTo>
                    <a:pt x="12066" y="5825"/>
                  </a:lnTo>
                  <a:lnTo>
                    <a:pt x="12066" y="4707"/>
                  </a:lnTo>
                  <a:close/>
                  <a:moveTo>
                    <a:pt x="14387" y="4707"/>
                  </a:moveTo>
                  <a:lnTo>
                    <a:pt x="14387" y="5825"/>
                  </a:lnTo>
                  <a:lnTo>
                    <a:pt x="13323" y="5825"/>
                  </a:lnTo>
                  <a:lnTo>
                    <a:pt x="13323" y="4707"/>
                  </a:lnTo>
                  <a:close/>
                  <a:moveTo>
                    <a:pt x="15633" y="4707"/>
                  </a:moveTo>
                  <a:lnTo>
                    <a:pt x="15633" y="5825"/>
                  </a:lnTo>
                  <a:lnTo>
                    <a:pt x="14569" y="5825"/>
                  </a:lnTo>
                  <a:lnTo>
                    <a:pt x="14569" y="4707"/>
                  </a:lnTo>
                  <a:close/>
                  <a:moveTo>
                    <a:pt x="16890" y="4707"/>
                  </a:moveTo>
                  <a:lnTo>
                    <a:pt x="16890" y="5825"/>
                  </a:lnTo>
                  <a:lnTo>
                    <a:pt x="15825" y="5825"/>
                  </a:lnTo>
                  <a:lnTo>
                    <a:pt x="15825" y="4707"/>
                  </a:lnTo>
                  <a:close/>
                  <a:moveTo>
                    <a:pt x="18136" y="4707"/>
                  </a:moveTo>
                  <a:lnTo>
                    <a:pt x="18136" y="5825"/>
                  </a:lnTo>
                  <a:lnTo>
                    <a:pt x="17071" y="5825"/>
                  </a:lnTo>
                  <a:lnTo>
                    <a:pt x="17071" y="4707"/>
                  </a:lnTo>
                  <a:close/>
                  <a:moveTo>
                    <a:pt x="6848" y="1"/>
                  </a:moveTo>
                  <a:lnTo>
                    <a:pt x="6848" y="810"/>
                  </a:lnTo>
                  <a:lnTo>
                    <a:pt x="5783" y="810"/>
                  </a:lnTo>
                  <a:lnTo>
                    <a:pt x="5783" y="341"/>
                  </a:lnTo>
                  <a:lnTo>
                    <a:pt x="5602" y="416"/>
                  </a:lnTo>
                  <a:lnTo>
                    <a:pt x="5602" y="810"/>
                  </a:lnTo>
                  <a:lnTo>
                    <a:pt x="4537" y="810"/>
                  </a:lnTo>
                  <a:cubicBezTo>
                    <a:pt x="4420" y="853"/>
                    <a:pt x="4314" y="906"/>
                    <a:pt x="4197" y="948"/>
                  </a:cubicBezTo>
                  <a:lnTo>
                    <a:pt x="4388" y="948"/>
                  </a:lnTo>
                  <a:lnTo>
                    <a:pt x="4388" y="2066"/>
                  </a:lnTo>
                  <a:lnTo>
                    <a:pt x="3323" y="2066"/>
                  </a:lnTo>
                  <a:lnTo>
                    <a:pt x="3323" y="1353"/>
                  </a:lnTo>
                  <a:cubicBezTo>
                    <a:pt x="3259" y="1374"/>
                    <a:pt x="3196" y="1406"/>
                    <a:pt x="3132" y="1438"/>
                  </a:cubicBezTo>
                  <a:lnTo>
                    <a:pt x="3132" y="2066"/>
                  </a:lnTo>
                  <a:lnTo>
                    <a:pt x="2067" y="2066"/>
                  </a:lnTo>
                  <a:lnTo>
                    <a:pt x="2067" y="2045"/>
                  </a:lnTo>
                  <a:cubicBezTo>
                    <a:pt x="2003" y="2098"/>
                    <a:pt x="1928" y="2141"/>
                    <a:pt x="1864" y="2194"/>
                  </a:cubicBezTo>
                  <a:lnTo>
                    <a:pt x="1886" y="2194"/>
                  </a:lnTo>
                  <a:lnTo>
                    <a:pt x="1886" y="3323"/>
                  </a:lnTo>
                  <a:lnTo>
                    <a:pt x="842" y="3323"/>
                  </a:lnTo>
                  <a:cubicBezTo>
                    <a:pt x="810" y="3387"/>
                    <a:pt x="778" y="3461"/>
                    <a:pt x="757" y="3515"/>
                  </a:cubicBezTo>
                  <a:cubicBezTo>
                    <a:pt x="714" y="3632"/>
                    <a:pt x="672" y="3749"/>
                    <a:pt x="629" y="3866"/>
                  </a:cubicBezTo>
                  <a:lnTo>
                    <a:pt x="629" y="4580"/>
                  </a:lnTo>
                  <a:lnTo>
                    <a:pt x="395" y="4580"/>
                  </a:lnTo>
                  <a:cubicBezTo>
                    <a:pt x="384" y="4622"/>
                    <a:pt x="363" y="4665"/>
                    <a:pt x="352" y="4707"/>
                  </a:cubicBezTo>
                  <a:lnTo>
                    <a:pt x="629" y="4707"/>
                  </a:lnTo>
                  <a:lnTo>
                    <a:pt x="629" y="5825"/>
                  </a:lnTo>
                  <a:lnTo>
                    <a:pt x="33" y="5825"/>
                  </a:lnTo>
                  <a:cubicBezTo>
                    <a:pt x="22" y="5868"/>
                    <a:pt x="12" y="5911"/>
                    <a:pt x="1" y="5953"/>
                  </a:cubicBezTo>
                  <a:lnTo>
                    <a:pt x="629" y="5953"/>
                  </a:lnTo>
                  <a:lnTo>
                    <a:pt x="629" y="7551"/>
                  </a:lnTo>
                  <a:lnTo>
                    <a:pt x="821" y="7551"/>
                  </a:lnTo>
                  <a:lnTo>
                    <a:pt x="821" y="5953"/>
                  </a:lnTo>
                  <a:lnTo>
                    <a:pt x="1886" y="5953"/>
                  </a:lnTo>
                  <a:lnTo>
                    <a:pt x="1886" y="7551"/>
                  </a:lnTo>
                  <a:lnTo>
                    <a:pt x="2077" y="7551"/>
                  </a:lnTo>
                  <a:lnTo>
                    <a:pt x="2077" y="5953"/>
                  </a:lnTo>
                  <a:lnTo>
                    <a:pt x="3142" y="5953"/>
                  </a:lnTo>
                  <a:lnTo>
                    <a:pt x="3142" y="7551"/>
                  </a:lnTo>
                  <a:lnTo>
                    <a:pt x="3323" y="7551"/>
                  </a:lnTo>
                  <a:lnTo>
                    <a:pt x="3323" y="5953"/>
                  </a:lnTo>
                  <a:lnTo>
                    <a:pt x="4388" y="5953"/>
                  </a:lnTo>
                  <a:lnTo>
                    <a:pt x="4388" y="7551"/>
                  </a:lnTo>
                  <a:lnTo>
                    <a:pt x="4580" y="7551"/>
                  </a:lnTo>
                  <a:lnTo>
                    <a:pt x="4580" y="5953"/>
                  </a:lnTo>
                  <a:lnTo>
                    <a:pt x="5645" y="5953"/>
                  </a:lnTo>
                  <a:lnTo>
                    <a:pt x="5645" y="7551"/>
                  </a:lnTo>
                  <a:lnTo>
                    <a:pt x="5826" y="7551"/>
                  </a:lnTo>
                  <a:lnTo>
                    <a:pt x="5826" y="5953"/>
                  </a:lnTo>
                  <a:lnTo>
                    <a:pt x="6891" y="5953"/>
                  </a:lnTo>
                  <a:lnTo>
                    <a:pt x="6891" y="7551"/>
                  </a:lnTo>
                  <a:lnTo>
                    <a:pt x="7082" y="7551"/>
                  </a:lnTo>
                  <a:lnTo>
                    <a:pt x="7082" y="5953"/>
                  </a:lnTo>
                  <a:lnTo>
                    <a:pt x="8147" y="5953"/>
                  </a:lnTo>
                  <a:lnTo>
                    <a:pt x="8147" y="7551"/>
                  </a:lnTo>
                  <a:lnTo>
                    <a:pt x="8339" y="7551"/>
                  </a:lnTo>
                  <a:lnTo>
                    <a:pt x="8339" y="5953"/>
                  </a:lnTo>
                  <a:lnTo>
                    <a:pt x="9404" y="5953"/>
                  </a:lnTo>
                  <a:lnTo>
                    <a:pt x="9404" y="7551"/>
                  </a:lnTo>
                  <a:lnTo>
                    <a:pt x="9585" y="7551"/>
                  </a:lnTo>
                  <a:lnTo>
                    <a:pt x="9585" y="5953"/>
                  </a:lnTo>
                  <a:lnTo>
                    <a:pt x="10650" y="5953"/>
                  </a:lnTo>
                  <a:lnTo>
                    <a:pt x="10650" y="7551"/>
                  </a:lnTo>
                  <a:lnTo>
                    <a:pt x="10841" y="7551"/>
                  </a:lnTo>
                  <a:lnTo>
                    <a:pt x="10841" y="5953"/>
                  </a:lnTo>
                  <a:lnTo>
                    <a:pt x="11906" y="5953"/>
                  </a:lnTo>
                  <a:lnTo>
                    <a:pt x="11906" y="7551"/>
                  </a:lnTo>
                  <a:lnTo>
                    <a:pt x="12098" y="7551"/>
                  </a:lnTo>
                  <a:lnTo>
                    <a:pt x="12098" y="5953"/>
                  </a:lnTo>
                  <a:lnTo>
                    <a:pt x="13163" y="5953"/>
                  </a:lnTo>
                  <a:lnTo>
                    <a:pt x="13163" y="7551"/>
                  </a:lnTo>
                  <a:lnTo>
                    <a:pt x="13344" y="7551"/>
                  </a:lnTo>
                  <a:lnTo>
                    <a:pt x="13344" y="5953"/>
                  </a:lnTo>
                  <a:lnTo>
                    <a:pt x="14409" y="5953"/>
                  </a:lnTo>
                  <a:lnTo>
                    <a:pt x="14409" y="7551"/>
                  </a:lnTo>
                  <a:lnTo>
                    <a:pt x="14600" y="7551"/>
                  </a:lnTo>
                  <a:lnTo>
                    <a:pt x="14600" y="5953"/>
                  </a:lnTo>
                  <a:lnTo>
                    <a:pt x="15665" y="5953"/>
                  </a:lnTo>
                  <a:lnTo>
                    <a:pt x="15665" y="7551"/>
                  </a:lnTo>
                  <a:lnTo>
                    <a:pt x="15857" y="7551"/>
                  </a:lnTo>
                  <a:lnTo>
                    <a:pt x="15857" y="5953"/>
                  </a:lnTo>
                  <a:lnTo>
                    <a:pt x="16922" y="5953"/>
                  </a:lnTo>
                  <a:lnTo>
                    <a:pt x="16922" y="7551"/>
                  </a:lnTo>
                  <a:lnTo>
                    <a:pt x="17103" y="7551"/>
                  </a:lnTo>
                  <a:lnTo>
                    <a:pt x="17103" y="5953"/>
                  </a:lnTo>
                  <a:lnTo>
                    <a:pt x="18168" y="5953"/>
                  </a:lnTo>
                  <a:lnTo>
                    <a:pt x="18168" y="7551"/>
                  </a:lnTo>
                  <a:lnTo>
                    <a:pt x="18359" y="7551"/>
                  </a:lnTo>
                  <a:lnTo>
                    <a:pt x="18359" y="5953"/>
                  </a:lnTo>
                  <a:lnTo>
                    <a:pt x="19680" y="5953"/>
                  </a:lnTo>
                  <a:cubicBezTo>
                    <a:pt x="19669" y="5911"/>
                    <a:pt x="19659" y="5868"/>
                    <a:pt x="19648" y="5825"/>
                  </a:cubicBezTo>
                  <a:lnTo>
                    <a:pt x="18359" y="5825"/>
                  </a:lnTo>
                  <a:lnTo>
                    <a:pt x="18359" y="4707"/>
                  </a:lnTo>
                  <a:lnTo>
                    <a:pt x="19297" y="4707"/>
                  </a:lnTo>
                  <a:cubicBezTo>
                    <a:pt x="19286" y="4665"/>
                    <a:pt x="19265" y="4622"/>
                    <a:pt x="19254" y="4580"/>
                  </a:cubicBezTo>
                  <a:lnTo>
                    <a:pt x="18328" y="4580"/>
                  </a:lnTo>
                  <a:lnTo>
                    <a:pt x="18328" y="3461"/>
                  </a:lnTo>
                  <a:lnTo>
                    <a:pt x="18860" y="3461"/>
                  </a:lnTo>
                  <a:cubicBezTo>
                    <a:pt x="18849" y="3408"/>
                    <a:pt x="18828" y="3366"/>
                    <a:pt x="18807" y="3323"/>
                  </a:cubicBezTo>
                  <a:lnTo>
                    <a:pt x="18317" y="3323"/>
                  </a:lnTo>
                  <a:lnTo>
                    <a:pt x="18317" y="2673"/>
                  </a:lnTo>
                  <a:cubicBezTo>
                    <a:pt x="18264" y="2610"/>
                    <a:pt x="18200" y="2546"/>
                    <a:pt x="18136" y="2482"/>
                  </a:cubicBezTo>
                  <a:lnTo>
                    <a:pt x="18136" y="3323"/>
                  </a:lnTo>
                  <a:lnTo>
                    <a:pt x="17071" y="3323"/>
                  </a:lnTo>
                  <a:lnTo>
                    <a:pt x="17071" y="2205"/>
                  </a:lnTo>
                  <a:lnTo>
                    <a:pt x="17784" y="2205"/>
                  </a:lnTo>
                  <a:cubicBezTo>
                    <a:pt x="17721" y="2162"/>
                    <a:pt x="17657" y="2120"/>
                    <a:pt x="17593" y="2077"/>
                  </a:cubicBezTo>
                  <a:lnTo>
                    <a:pt x="17060" y="2077"/>
                  </a:lnTo>
                  <a:lnTo>
                    <a:pt x="17060" y="1747"/>
                  </a:lnTo>
                  <a:lnTo>
                    <a:pt x="16879" y="1641"/>
                  </a:lnTo>
                  <a:lnTo>
                    <a:pt x="16879" y="2077"/>
                  </a:lnTo>
                  <a:lnTo>
                    <a:pt x="15814" y="2077"/>
                  </a:lnTo>
                  <a:lnTo>
                    <a:pt x="15814" y="1129"/>
                  </a:lnTo>
                  <a:cubicBezTo>
                    <a:pt x="15751" y="1097"/>
                    <a:pt x="15687" y="1076"/>
                    <a:pt x="15623" y="1044"/>
                  </a:cubicBezTo>
                  <a:lnTo>
                    <a:pt x="15623" y="2066"/>
                  </a:lnTo>
                  <a:lnTo>
                    <a:pt x="14558" y="2066"/>
                  </a:lnTo>
                  <a:lnTo>
                    <a:pt x="14558" y="948"/>
                  </a:lnTo>
                  <a:lnTo>
                    <a:pt x="15399" y="948"/>
                  </a:lnTo>
                  <a:cubicBezTo>
                    <a:pt x="15282" y="906"/>
                    <a:pt x="15176" y="863"/>
                    <a:pt x="15058" y="821"/>
                  </a:cubicBezTo>
                  <a:lnTo>
                    <a:pt x="14558" y="821"/>
                  </a:lnTo>
                  <a:lnTo>
                    <a:pt x="14558" y="629"/>
                  </a:lnTo>
                  <a:lnTo>
                    <a:pt x="14366" y="554"/>
                  </a:lnTo>
                  <a:lnTo>
                    <a:pt x="14366" y="821"/>
                  </a:lnTo>
                  <a:lnTo>
                    <a:pt x="13301" y="821"/>
                  </a:lnTo>
                  <a:lnTo>
                    <a:pt x="13301" y="171"/>
                  </a:lnTo>
                  <a:lnTo>
                    <a:pt x="13120" y="96"/>
                  </a:lnTo>
                  <a:lnTo>
                    <a:pt x="13120" y="821"/>
                  </a:lnTo>
                  <a:lnTo>
                    <a:pt x="12055" y="821"/>
                  </a:lnTo>
                  <a:lnTo>
                    <a:pt x="12055" y="1"/>
                  </a:lnTo>
                  <a:cubicBezTo>
                    <a:pt x="11992" y="22"/>
                    <a:pt x="11928" y="54"/>
                    <a:pt x="11864" y="75"/>
                  </a:cubicBezTo>
                  <a:lnTo>
                    <a:pt x="11864" y="821"/>
                  </a:lnTo>
                  <a:lnTo>
                    <a:pt x="10799" y="821"/>
                  </a:lnTo>
                  <a:lnTo>
                    <a:pt x="10799" y="416"/>
                  </a:lnTo>
                  <a:cubicBezTo>
                    <a:pt x="10735" y="437"/>
                    <a:pt x="10671" y="448"/>
                    <a:pt x="10607" y="459"/>
                  </a:cubicBezTo>
                  <a:lnTo>
                    <a:pt x="10607" y="810"/>
                  </a:lnTo>
                  <a:lnTo>
                    <a:pt x="9542" y="810"/>
                  </a:lnTo>
                  <a:lnTo>
                    <a:pt x="9542" y="565"/>
                  </a:lnTo>
                  <a:lnTo>
                    <a:pt x="9361" y="565"/>
                  </a:lnTo>
                  <a:lnTo>
                    <a:pt x="9361" y="810"/>
                  </a:lnTo>
                  <a:lnTo>
                    <a:pt x="8296" y="810"/>
                  </a:lnTo>
                  <a:lnTo>
                    <a:pt x="8296" y="469"/>
                  </a:lnTo>
                  <a:cubicBezTo>
                    <a:pt x="8232" y="448"/>
                    <a:pt x="8158" y="437"/>
                    <a:pt x="8105" y="427"/>
                  </a:cubicBezTo>
                  <a:lnTo>
                    <a:pt x="8105" y="810"/>
                  </a:lnTo>
                  <a:lnTo>
                    <a:pt x="7040" y="810"/>
                  </a:lnTo>
                  <a:lnTo>
                    <a:pt x="7040" y="86"/>
                  </a:lnTo>
                  <a:cubicBezTo>
                    <a:pt x="6976" y="65"/>
                    <a:pt x="6912" y="33"/>
                    <a:pt x="6848"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05" name="Google Shape;705;p1"/>
            <p:cNvSpPr/>
            <p:nvPr/>
          </p:nvSpPr>
          <p:spPr>
            <a:xfrm>
              <a:off x="6428525" y="2371175"/>
              <a:ext cx="52475" cy="59825"/>
            </a:xfrm>
            <a:custGeom>
              <a:rect b="b" l="l" r="r" t="t"/>
              <a:pathLst>
                <a:path extrusionOk="0" h="2393" w="2099">
                  <a:moveTo>
                    <a:pt x="1010" y="1"/>
                  </a:moveTo>
                  <a:cubicBezTo>
                    <a:pt x="889" y="1"/>
                    <a:pt x="799" y="28"/>
                    <a:pt x="778" y="35"/>
                  </a:cubicBezTo>
                  <a:cubicBezTo>
                    <a:pt x="714" y="56"/>
                    <a:pt x="1" y="152"/>
                    <a:pt x="128" y="1079"/>
                  </a:cubicBezTo>
                  <a:cubicBezTo>
                    <a:pt x="232" y="1898"/>
                    <a:pt x="669" y="2393"/>
                    <a:pt x="1122" y="2393"/>
                  </a:cubicBezTo>
                  <a:cubicBezTo>
                    <a:pt x="1181" y="2393"/>
                    <a:pt x="1241" y="2384"/>
                    <a:pt x="1300" y="2367"/>
                  </a:cubicBezTo>
                  <a:cubicBezTo>
                    <a:pt x="1822" y="2293"/>
                    <a:pt x="2098" y="1601"/>
                    <a:pt x="1811" y="706"/>
                  </a:cubicBezTo>
                  <a:cubicBezTo>
                    <a:pt x="1619" y="110"/>
                    <a:pt x="1252" y="1"/>
                    <a:pt x="1010"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06" name="Google Shape;706;p1"/>
            <p:cNvSpPr/>
            <p:nvPr/>
          </p:nvSpPr>
          <p:spPr>
            <a:xfrm>
              <a:off x="6613825" y="2371175"/>
              <a:ext cx="52200" cy="59825"/>
            </a:xfrm>
            <a:custGeom>
              <a:rect b="b" l="l" r="r" t="t"/>
              <a:pathLst>
                <a:path extrusionOk="0" h="2393" w="2088">
                  <a:moveTo>
                    <a:pt x="1088" y="1"/>
                  </a:moveTo>
                  <a:cubicBezTo>
                    <a:pt x="846" y="1"/>
                    <a:pt x="479" y="110"/>
                    <a:pt x="288" y="706"/>
                  </a:cubicBezTo>
                  <a:cubicBezTo>
                    <a:pt x="0" y="1601"/>
                    <a:pt x="277" y="2293"/>
                    <a:pt x="799" y="2367"/>
                  </a:cubicBezTo>
                  <a:cubicBezTo>
                    <a:pt x="857" y="2384"/>
                    <a:pt x="915" y="2393"/>
                    <a:pt x="973" y="2393"/>
                  </a:cubicBezTo>
                  <a:cubicBezTo>
                    <a:pt x="1421" y="2393"/>
                    <a:pt x="1867" y="1898"/>
                    <a:pt x="1970" y="1079"/>
                  </a:cubicBezTo>
                  <a:cubicBezTo>
                    <a:pt x="2087" y="152"/>
                    <a:pt x="1385" y="56"/>
                    <a:pt x="1321" y="35"/>
                  </a:cubicBezTo>
                  <a:cubicBezTo>
                    <a:pt x="1299" y="28"/>
                    <a:pt x="1209" y="1"/>
                    <a:pt x="1088"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07" name="Google Shape;707;p1"/>
            <p:cNvSpPr/>
            <p:nvPr/>
          </p:nvSpPr>
          <p:spPr>
            <a:xfrm>
              <a:off x="6446625" y="2261775"/>
              <a:ext cx="197850" cy="251000"/>
            </a:xfrm>
            <a:custGeom>
              <a:rect b="b" l="l" r="r" t="t"/>
              <a:pathLst>
                <a:path extrusionOk="0" h="10040" w="7914">
                  <a:moveTo>
                    <a:pt x="3696" y="0"/>
                  </a:moveTo>
                  <a:cubicBezTo>
                    <a:pt x="2890" y="0"/>
                    <a:pt x="654" y="309"/>
                    <a:pt x="352" y="3676"/>
                  </a:cubicBezTo>
                  <a:cubicBezTo>
                    <a:pt x="0" y="7498"/>
                    <a:pt x="1652" y="10040"/>
                    <a:pt x="3780" y="10040"/>
                  </a:cubicBezTo>
                  <a:cubicBezTo>
                    <a:pt x="3840" y="10040"/>
                    <a:pt x="3901" y="10038"/>
                    <a:pt x="3962" y="10034"/>
                  </a:cubicBezTo>
                  <a:cubicBezTo>
                    <a:pt x="4023" y="10038"/>
                    <a:pt x="4084" y="10040"/>
                    <a:pt x="4144" y="10040"/>
                  </a:cubicBezTo>
                  <a:cubicBezTo>
                    <a:pt x="6272" y="10040"/>
                    <a:pt x="7914" y="7498"/>
                    <a:pt x="7572" y="3676"/>
                  </a:cubicBezTo>
                  <a:cubicBezTo>
                    <a:pt x="7261" y="309"/>
                    <a:pt x="5024" y="0"/>
                    <a:pt x="4224" y="0"/>
                  </a:cubicBezTo>
                  <a:cubicBezTo>
                    <a:pt x="4093" y="0"/>
                    <a:pt x="4001" y="9"/>
                    <a:pt x="3962" y="13"/>
                  </a:cubicBezTo>
                  <a:cubicBezTo>
                    <a:pt x="3922" y="9"/>
                    <a:pt x="3828" y="0"/>
                    <a:pt x="3696"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08" name="Google Shape;708;p1"/>
            <p:cNvSpPr/>
            <p:nvPr/>
          </p:nvSpPr>
          <p:spPr>
            <a:xfrm>
              <a:off x="6550450" y="2386950"/>
              <a:ext cx="12800" cy="49550"/>
            </a:xfrm>
            <a:custGeom>
              <a:rect b="b" l="l" r="r" t="t"/>
              <a:pathLst>
                <a:path extrusionOk="0" h="1982" w="512">
                  <a:moveTo>
                    <a:pt x="235" y="0"/>
                  </a:moveTo>
                  <a:lnTo>
                    <a:pt x="235" y="0"/>
                  </a:lnTo>
                  <a:cubicBezTo>
                    <a:pt x="246" y="256"/>
                    <a:pt x="278" y="522"/>
                    <a:pt x="299" y="778"/>
                  </a:cubicBezTo>
                  <a:cubicBezTo>
                    <a:pt x="330" y="1033"/>
                    <a:pt x="360" y="1268"/>
                    <a:pt x="391" y="1521"/>
                  </a:cubicBezTo>
                  <a:lnTo>
                    <a:pt x="391" y="1521"/>
                  </a:lnTo>
                  <a:cubicBezTo>
                    <a:pt x="314" y="1579"/>
                    <a:pt x="239" y="1638"/>
                    <a:pt x="182" y="1715"/>
                  </a:cubicBezTo>
                  <a:cubicBezTo>
                    <a:pt x="107" y="1789"/>
                    <a:pt x="43" y="1875"/>
                    <a:pt x="1" y="1981"/>
                  </a:cubicBezTo>
                  <a:cubicBezTo>
                    <a:pt x="97" y="1939"/>
                    <a:pt x="192" y="1885"/>
                    <a:pt x="267" y="1811"/>
                  </a:cubicBezTo>
                  <a:cubicBezTo>
                    <a:pt x="352" y="1747"/>
                    <a:pt x="427" y="1672"/>
                    <a:pt x="491" y="1598"/>
                  </a:cubicBezTo>
                  <a:lnTo>
                    <a:pt x="512" y="1566"/>
                  </a:lnTo>
                  <a:lnTo>
                    <a:pt x="512" y="1545"/>
                  </a:lnTo>
                  <a:cubicBezTo>
                    <a:pt x="469" y="1278"/>
                    <a:pt x="427" y="1023"/>
                    <a:pt x="374" y="767"/>
                  </a:cubicBezTo>
                  <a:cubicBezTo>
                    <a:pt x="331" y="512"/>
                    <a:pt x="288" y="256"/>
                    <a:pt x="235" y="0"/>
                  </a:cubicBezTo>
                  <a:close/>
                </a:path>
              </a:pathLst>
            </a:custGeom>
            <a:solidFill>
              <a:srgbClr val="B63E3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09" name="Google Shape;709;p1"/>
            <p:cNvSpPr/>
            <p:nvPr/>
          </p:nvSpPr>
          <p:spPr>
            <a:xfrm>
              <a:off x="6499350" y="2375225"/>
              <a:ext cx="12275" cy="26650"/>
            </a:xfrm>
            <a:custGeom>
              <a:rect b="b" l="l" r="r" t="t"/>
              <a:pathLst>
                <a:path extrusionOk="0" h="1066" w="491">
                  <a:moveTo>
                    <a:pt x="245" y="1"/>
                  </a:moveTo>
                  <a:cubicBezTo>
                    <a:pt x="107" y="1"/>
                    <a:pt x="0" y="235"/>
                    <a:pt x="0" y="533"/>
                  </a:cubicBezTo>
                  <a:cubicBezTo>
                    <a:pt x="0" y="821"/>
                    <a:pt x="107" y="1066"/>
                    <a:pt x="245" y="1066"/>
                  </a:cubicBezTo>
                  <a:cubicBezTo>
                    <a:pt x="373" y="1066"/>
                    <a:pt x="490" y="821"/>
                    <a:pt x="490" y="533"/>
                  </a:cubicBezTo>
                  <a:cubicBezTo>
                    <a:pt x="490" y="235"/>
                    <a:pt x="384" y="1"/>
                    <a:pt x="24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10" name="Google Shape;710;p1"/>
            <p:cNvSpPr/>
            <p:nvPr/>
          </p:nvSpPr>
          <p:spPr>
            <a:xfrm>
              <a:off x="6583200" y="2375225"/>
              <a:ext cx="12275" cy="26650"/>
            </a:xfrm>
            <a:custGeom>
              <a:rect b="b" l="l" r="r" t="t"/>
              <a:pathLst>
                <a:path extrusionOk="0" h="1066" w="491">
                  <a:moveTo>
                    <a:pt x="246" y="1"/>
                  </a:moveTo>
                  <a:cubicBezTo>
                    <a:pt x="107" y="1"/>
                    <a:pt x="1" y="235"/>
                    <a:pt x="1" y="533"/>
                  </a:cubicBezTo>
                  <a:cubicBezTo>
                    <a:pt x="1" y="821"/>
                    <a:pt x="107" y="1066"/>
                    <a:pt x="246" y="1066"/>
                  </a:cubicBezTo>
                  <a:cubicBezTo>
                    <a:pt x="384" y="1066"/>
                    <a:pt x="490" y="821"/>
                    <a:pt x="490" y="533"/>
                  </a:cubicBezTo>
                  <a:cubicBezTo>
                    <a:pt x="490" y="235"/>
                    <a:pt x="384" y="1"/>
                    <a:pt x="246"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11" name="Google Shape;711;p1"/>
            <p:cNvSpPr/>
            <p:nvPr/>
          </p:nvSpPr>
          <p:spPr>
            <a:xfrm>
              <a:off x="6484425" y="2351150"/>
              <a:ext cx="42375" cy="15600"/>
            </a:xfrm>
            <a:custGeom>
              <a:rect b="b" l="l" r="r" t="t"/>
              <a:pathLst>
                <a:path extrusionOk="0" h="624" w="1695">
                  <a:moveTo>
                    <a:pt x="915" y="0"/>
                  </a:moveTo>
                  <a:cubicBezTo>
                    <a:pt x="884" y="0"/>
                    <a:pt x="852" y="2"/>
                    <a:pt x="821" y="6"/>
                  </a:cubicBezTo>
                  <a:cubicBezTo>
                    <a:pt x="640" y="16"/>
                    <a:pt x="459" y="91"/>
                    <a:pt x="320" y="208"/>
                  </a:cubicBezTo>
                  <a:cubicBezTo>
                    <a:pt x="171" y="314"/>
                    <a:pt x="65" y="453"/>
                    <a:pt x="1" y="623"/>
                  </a:cubicBezTo>
                  <a:cubicBezTo>
                    <a:pt x="150" y="538"/>
                    <a:pt x="288" y="463"/>
                    <a:pt x="427" y="400"/>
                  </a:cubicBezTo>
                  <a:cubicBezTo>
                    <a:pt x="565" y="336"/>
                    <a:pt x="704" y="304"/>
                    <a:pt x="853" y="282"/>
                  </a:cubicBezTo>
                  <a:cubicBezTo>
                    <a:pt x="876" y="281"/>
                    <a:pt x="899" y="280"/>
                    <a:pt x="922" y="280"/>
                  </a:cubicBezTo>
                  <a:cubicBezTo>
                    <a:pt x="1037" y="280"/>
                    <a:pt x="1153" y="302"/>
                    <a:pt x="1268" y="346"/>
                  </a:cubicBezTo>
                  <a:cubicBezTo>
                    <a:pt x="1332" y="368"/>
                    <a:pt x="1407" y="400"/>
                    <a:pt x="1481" y="432"/>
                  </a:cubicBezTo>
                  <a:cubicBezTo>
                    <a:pt x="1545" y="463"/>
                    <a:pt x="1620" y="517"/>
                    <a:pt x="1694" y="549"/>
                  </a:cubicBezTo>
                  <a:cubicBezTo>
                    <a:pt x="1662" y="474"/>
                    <a:pt x="1620" y="389"/>
                    <a:pt x="1566" y="325"/>
                  </a:cubicBezTo>
                  <a:cubicBezTo>
                    <a:pt x="1502" y="250"/>
                    <a:pt x="1438" y="197"/>
                    <a:pt x="1364" y="144"/>
                  </a:cubicBezTo>
                  <a:cubicBezTo>
                    <a:pt x="1230" y="46"/>
                    <a:pt x="1075" y="0"/>
                    <a:pt x="915"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12" name="Google Shape;712;p1"/>
            <p:cNvSpPr/>
            <p:nvPr/>
          </p:nvSpPr>
          <p:spPr>
            <a:xfrm>
              <a:off x="6568825" y="2351150"/>
              <a:ext cx="42625" cy="15600"/>
            </a:xfrm>
            <a:custGeom>
              <a:rect b="b" l="l" r="r" t="t"/>
              <a:pathLst>
                <a:path extrusionOk="0" h="624" w="1705">
                  <a:moveTo>
                    <a:pt x="926" y="0"/>
                  </a:moveTo>
                  <a:cubicBezTo>
                    <a:pt x="894" y="0"/>
                    <a:pt x="863" y="2"/>
                    <a:pt x="831" y="6"/>
                  </a:cubicBezTo>
                  <a:cubicBezTo>
                    <a:pt x="639" y="16"/>
                    <a:pt x="469" y="91"/>
                    <a:pt x="320" y="208"/>
                  </a:cubicBezTo>
                  <a:cubicBezTo>
                    <a:pt x="182" y="314"/>
                    <a:pt x="64" y="453"/>
                    <a:pt x="1" y="623"/>
                  </a:cubicBezTo>
                  <a:cubicBezTo>
                    <a:pt x="139" y="538"/>
                    <a:pt x="288" y="463"/>
                    <a:pt x="437" y="400"/>
                  </a:cubicBezTo>
                  <a:cubicBezTo>
                    <a:pt x="565" y="336"/>
                    <a:pt x="714" y="304"/>
                    <a:pt x="852" y="282"/>
                  </a:cubicBezTo>
                  <a:cubicBezTo>
                    <a:pt x="876" y="281"/>
                    <a:pt x="899" y="280"/>
                    <a:pt x="922" y="280"/>
                  </a:cubicBezTo>
                  <a:cubicBezTo>
                    <a:pt x="1040" y="280"/>
                    <a:pt x="1161" y="302"/>
                    <a:pt x="1268" y="346"/>
                  </a:cubicBezTo>
                  <a:cubicBezTo>
                    <a:pt x="1342" y="368"/>
                    <a:pt x="1406" y="400"/>
                    <a:pt x="1481" y="432"/>
                  </a:cubicBezTo>
                  <a:cubicBezTo>
                    <a:pt x="1555" y="463"/>
                    <a:pt x="1619" y="517"/>
                    <a:pt x="1704" y="549"/>
                  </a:cubicBezTo>
                  <a:cubicBezTo>
                    <a:pt x="1662" y="474"/>
                    <a:pt x="1619" y="389"/>
                    <a:pt x="1566" y="325"/>
                  </a:cubicBezTo>
                  <a:cubicBezTo>
                    <a:pt x="1513" y="250"/>
                    <a:pt x="1449" y="197"/>
                    <a:pt x="1374" y="144"/>
                  </a:cubicBezTo>
                  <a:cubicBezTo>
                    <a:pt x="1241" y="46"/>
                    <a:pt x="1085" y="0"/>
                    <a:pt x="92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13" name="Google Shape;713;p1"/>
            <p:cNvSpPr/>
            <p:nvPr/>
          </p:nvSpPr>
          <p:spPr>
            <a:xfrm>
              <a:off x="6508400" y="2449775"/>
              <a:ext cx="82275" cy="15050"/>
            </a:xfrm>
            <a:custGeom>
              <a:rect b="b" l="l" r="r" t="t"/>
              <a:pathLst>
                <a:path extrusionOk="0" h="602" w="3291">
                  <a:moveTo>
                    <a:pt x="3291" y="1"/>
                  </a:moveTo>
                  <a:lnTo>
                    <a:pt x="0" y="33"/>
                  </a:lnTo>
                  <a:cubicBezTo>
                    <a:pt x="611" y="459"/>
                    <a:pt x="1176" y="602"/>
                    <a:pt x="1658" y="602"/>
                  </a:cubicBezTo>
                  <a:cubicBezTo>
                    <a:pt x="2646" y="602"/>
                    <a:pt x="3291" y="1"/>
                    <a:pt x="3291"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14" name="Google Shape;714;p1"/>
            <p:cNvSpPr/>
            <p:nvPr/>
          </p:nvSpPr>
          <p:spPr>
            <a:xfrm>
              <a:off x="6445025" y="2282425"/>
              <a:ext cx="199700" cy="258500"/>
            </a:xfrm>
            <a:custGeom>
              <a:rect b="b" l="l" r="r" t="t"/>
              <a:pathLst>
                <a:path extrusionOk="0" h="10340" w="7988">
                  <a:moveTo>
                    <a:pt x="1061" y="1"/>
                  </a:moveTo>
                  <a:cubicBezTo>
                    <a:pt x="684" y="1"/>
                    <a:pt x="203" y="604"/>
                    <a:pt x="203" y="604"/>
                  </a:cubicBezTo>
                  <a:cubicBezTo>
                    <a:pt x="203" y="604"/>
                    <a:pt x="1" y="5502"/>
                    <a:pt x="565" y="7791"/>
                  </a:cubicBezTo>
                  <a:cubicBezTo>
                    <a:pt x="991" y="9527"/>
                    <a:pt x="2237" y="9996"/>
                    <a:pt x="2237" y="9996"/>
                  </a:cubicBezTo>
                  <a:cubicBezTo>
                    <a:pt x="2237" y="9996"/>
                    <a:pt x="3130" y="10340"/>
                    <a:pt x="4203" y="10340"/>
                  </a:cubicBezTo>
                  <a:cubicBezTo>
                    <a:pt x="5075" y="10340"/>
                    <a:pt x="6065" y="10113"/>
                    <a:pt x="6795" y="9293"/>
                  </a:cubicBezTo>
                  <a:cubicBezTo>
                    <a:pt x="7263" y="8760"/>
                    <a:pt x="7987" y="6002"/>
                    <a:pt x="7657" y="1040"/>
                  </a:cubicBezTo>
                  <a:lnTo>
                    <a:pt x="6465" y="540"/>
                  </a:lnTo>
                  <a:lnTo>
                    <a:pt x="6465" y="540"/>
                  </a:lnTo>
                  <a:cubicBezTo>
                    <a:pt x="6465" y="540"/>
                    <a:pt x="6656" y="2968"/>
                    <a:pt x="7263" y="3266"/>
                  </a:cubicBezTo>
                  <a:cubicBezTo>
                    <a:pt x="7263" y="3266"/>
                    <a:pt x="7082" y="7610"/>
                    <a:pt x="6326" y="8132"/>
                  </a:cubicBezTo>
                  <a:cubicBezTo>
                    <a:pt x="6276" y="8167"/>
                    <a:pt x="6236" y="8182"/>
                    <a:pt x="6205" y="8182"/>
                  </a:cubicBezTo>
                  <a:cubicBezTo>
                    <a:pt x="5857" y="8182"/>
                    <a:pt x="6652" y="6162"/>
                    <a:pt x="5552" y="6162"/>
                  </a:cubicBezTo>
                  <a:cubicBezTo>
                    <a:pt x="5544" y="6162"/>
                    <a:pt x="5536" y="6162"/>
                    <a:pt x="5528" y="6162"/>
                  </a:cubicBezTo>
                  <a:cubicBezTo>
                    <a:pt x="4292" y="6194"/>
                    <a:pt x="4260" y="6226"/>
                    <a:pt x="4260" y="6226"/>
                  </a:cubicBezTo>
                  <a:cubicBezTo>
                    <a:pt x="4260" y="6226"/>
                    <a:pt x="3803" y="6151"/>
                    <a:pt x="3310" y="6151"/>
                  </a:cubicBezTo>
                  <a:cubicBezTo>
                    <a:pt x="2722" y="6151"/>
                    <a:pt x="2081" y="6258"/>
                    <a:pt x="2099" y="6727"/>
                  </a:cubicBezTo>
                  <a:cubicBezTo>
                    <a:pt x="2131" y="7600"/>
                    <a:pt x="2365" y="8164"/>
                    <a:pt x="2067" y="8164"/>
                  </a:cubicBezTo>
                  <a:cubicBezTo>
                    <a:pt x="1769" y="8164"/>
                    <a:pt x="672" y="7461"/>
                    <a:pt x="874" y="2904"/>
                  </a:cubicBezTo>
                  <a:cubicBezTo>
                    <a:pt x="874" y="2904"/>
                    <a:pt x="1502" y="2669"/>
                    <a:pt x="1502" y="1072"/>
                  </a:cubicBezTo>
                  <a:cubicBezTo>
                    <a:pt x="1502" y="250"/>
                    <a:pt x="1303" y="1"/>
                    <a:pt x="1061"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15" name="Google Shape;715;p1"/>
            <p:cNvSpPr/>
            <p:nvPr/>
          </p:nvSpPr>
          <p:spPr>
            <a:xfrm>
              <a:off x="6429325" y="2180550"/>
              <a:ext cx="253750" cy="190725"/>
            </a:xfrm>
            <a:custGeom>
              <a:rect b="b" l="l" r="r" t="t"/>
              <a:pathLst>
                <a:path extrusionOk="0" h="7629" w="10150">
                  <a:moveTo>
                    <a:pt x="5902" y="1"/>
                  </a:moveTo>
                  <a:cubicBezTo>
                    <a:pt x="5054" y="1"/>
                    <a:pt x="1404" y="946"/>
                    <a:pt x="799" y="2623"/>
                  </a:cubicBezTo>
                  <a:cubicBezTo>
                    <a:pt x="1" y="4849"/>
                    <a:pt x="608" y="6116"/>
                    <a:pt x="863" y="7628"/>
                  </a:cubicBezTo>
                  <a:lnTo>
                    <a:pt x="1992" y="4412"/>
                  </a:lnTo>
                  <a:cubicBezTo>
                    <a:pt x="1992" y="4412"/>
                    <a:pt x="2950" y="5711"/>
                    <a:pt x="4090" y="5711"/>
                  </a:cubicBezTo>
                  <a:cubicBezTo>
                    <a:pt x="4728" y="5711"/>
                    <a:pt x="4090" y="4615"/>
                    <a:pt x="4090" y="4615"/>
                  </a:cubicBezTo>
                  <a:lnTo>
                    <a:pt x="4090" y="4615"/>
                  </a:lnTo>
                  <a:cubicBezTo>
                    <a:pt x="4090" y="4615"/>
                    <a:pt x="4975" y="5978"/>
                    <a:pt x="5900" y="5978"/>
                  </a:cubicBezTo>
                  <a:cubicBezTo>
                    <a:pt x="5911" y="5978"/>
                    <a:pt x="5921" y="5978"/>
                    <a:pt x="5932" y="5978"/>
                  </a:cubicBezTo>
                  <a:cubicBezTo>
                    <a:pt x="6663" y="5952"/>
                    <a:pt x="6320" y="5119"/>
                    <a:pt x="6143" y="4768"/>
                  </a:cubicBezTo>
                  <a:lnTo>
                    <a:pt x="6143" y="4768"/>
                  </a:lnTo>
                  <a:cubicBezTo>
                    <a:pt x="6347" y="5124"/>
                    <a:pt x="6906" y="5980"/>
                    <a:pt x="7569" y="5980"/>
                  </a:cubicBezTo>
                  <a:cubicBezTo>
                    <a:pt x="7587" y="5980"/>
                    <a:pt x="7606" y="5979"/>
                    <a:pt x="7625" y="5978"/>
                  </a:cubicBezTo>
                  <a:cubicBezTo>
                    <a:pt x="8108" y="5942"/>
                    <a:pt x="8090" y="5490"/>
                    <a:pt x="7981" y="5098"/>
                  </a:cubicBezTo>
                  <a:lnTo>
                    <a:pt x="7981" y="5098"/>
                  </a:lnTo>
                  <a:cubicBezTo>
                    <a:pt x="8161" y="5451"/>
                    <a:pt x="8447" y="5835"/>
                    <a:pt x="8842" y="5835"/>
                  </a:cubicBezTo>
                  <a:cubicBezTo>
                    <a:pt x="8889" y="5835"/>
                    <a:pt x="8938" y="5830"/>
                    <a:pt x="8988" y="5818"/>
                  </a:cubicBezTo>
                  <a:cubicBezTo>
                    <a:pt x="9819" y="5616"/>
                    <a:pt x="8786" y="4317"/>
                    <a:pt x="8786" y="4316"/>
                  </a:cubicBezTo>
                  <a:lnTo>
                    <a:pt x="8786" y="4316"/>
                  </a:lnTo>
                  <a:cubicBezTo>
                    <a:pt x="8786" y="4317"/>
                    <a:pt x="9456" y="4946"/>
                    <a:pt x="9765" y="4946"/>
                  </a:cubicBezTo>
                  <a:cubicBezTo>
                    <a:pt x="9773" y="4946"/>
                    <a:pt x="9780" y="4945"/>
                    <a:pt x="9787" y="4945"/>
                  </a:cubicBezTo>
                  <a:cubicBezTo>
                    <a:pt x="10085" y="4913"/>
                    <a:pt x="10085" y="4018"/>
                    <a:pt x="9052" y="3582"/>
                  </a:cubicBezTo>
                  <a:cubicBezTo>
                    <a:pt x="9052" y="3582"/>
                    <a:pt x="10085" y="3550"/>
                    <a:pt x="10117" y="3049"/>
                  </a:cubicBezTo>
                  <a:cubicBezTo>
                    <a:pt x="10150" y="2614"/>
                    <a:pt x="9759" y="2394"/>
                    <a:pt x="8876" y="2394"/>
                  </a:cubicBezTo>
                  <a:cubicBezTo>
                    <a:pt x="8613" y="2394"/>
                    <a:pt x="8307" y="2414"/>
                    <a:pt x="7955" y="2453"/>
                  </a:cubicBezTo>
                  <a:cubicBezTo>
                    <a:pt x="7955" y="2453"/>
                    <a:pt x="9222" y="1921"/>
                    <a:pt x="8956" y="1452"/>
                  </a:cubicBezTo>
                  <a:cubicBezTo>
                    <a:pt x="8887" y="1331"/>
                    <a:pt x="8761" y="1286"/>
                    <a:pt x="8611" y="1286"/>
                  </a:cubicBezTo>
                  <a:cubicBezTo>
                    <a:pt x="8227" y="1286"/>
                    <a:pt x="7692" y="1580"/>
                    <a:pt x="7582" y="1643"/>
                  </a:cubicBezTo>
                  <a:lnTo>
                    <a:pt x="7582" y="1643"/>
                  </a:lnTo>
                  <a:cubicBezTo>
                    <a:pt x="7731" y="1554"/>
                    <a:pt x="8636" y="986"/>
                    <a:pt x="8019" y="526"/>
                  </a:cubicBezTo>
                  <a:cubicBezTo>
                    <a:pt x="7852" y="398"/>
                    <a:pt x="7469" y="311"/>
                    <a:pt x="6967" y="311"/>
                  </a:cubicBezTo>
                  <a:cubicBezTo>
                    <a:pt x="6616" y="311"/>
                    <a:pt x="6208" y="353"/>
                    <a:pt x="5776" y="454"/>
                  </a:cubicBezTo>
                  <a:lnTo>
                    <a:pt x="5776" y="454"/>
                  </a:lnTo>
                  <a:cubicBezTo>
                    <a:pt x="6035" y="249"/>
                    <a:pt x="6165" y="89"/>
                    <a:pt x="6060" y="25"/>
                  </a:cubicBezTo>
                  <a:cubicBezTo>
                    <a:pt x="6034" y="9"/>
                    <a:pt x="5980" y="1"/>
                    <a:pt x="5902"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grpSp>
      <p:grpSp>
        <p:nvGrpSpPr>
          <p:cNvPr id="716" name="Google Shape;716;p1"/>
          <p:cNvGrpSpPr/>
          <p:nvPr/>
        </p:nvGrpSpPr>
        <p:grpSpPr>
          <a:xfrm>
            <a:off x="11440578" y="2772584"/>
            <a:ext cx="1060699" cy="1209647"/>
            <a:chOff x="719250" y="5283463"/>
            <a:chExt cx="524750" cy="593425"/>
          </a:xfrm>
        </p:grpSpPr>
        <p:sp>
          <p:nvSpPr>
            <p:cNvPr id="717" name="Google Shape;717;p1"/>
            <p:cNvSpPr/>
            <p:nvPr/>
          </p:nvSpPr>
          <p:spPr>
            <a:xfrm>
              <a:off x="719250" y="5592013"/>
              <a:ext cx="524750" cy="284875"/>
            </a:xfrm>
            <a:custGeom>
              <a:rect b="b" l="l" r="r" t="t"/>
              <a:pathLst>
                <a:path extrusionOk="0" h="11395" w="20990">
                  <a:moveTo>
                    <a:pt x="10319" y="1"/>
                  </a:moveTo>
                  <a:lnTo>
                    <a:pt x="10319" y="107"/>
                  </a:lnTo>
                  <a:lnTo>
                    <a:pt x="8626" y="1"/>
                  </a:lnTo>
                  <a:lnTo>
                    <a:pt x="8626" y="1"/>
                  </a:lnTo>
                  <a:cubicBezTo>
                    <a:pt x="8626" y="1"/>
                    <a:pt x="8935" y="2972"/>
                    <a:pt x="7806" y="3589"/>
                  </a:cubicBezTo>
                  <a:cubicBezTo>
                    <a:pt x="6677" y="4207"/>
                    <a:pt x="0" y="4516"/>
                    <a:pt x="725" y="11395"/>
                  </a:cubicBezTo>
                  <a:lnTo>
                    <a:pt x="20276" y="11395"/>
                  </a:lnTo>
                  <a:cubicBezTo>
                    <a:pt x="20989" y="4516"/>
                    <a:pt x="14323" y="4207"/>
                    <a:pt x="13194" y="3589"/>
                  </a:cubicBezTo>
                  <a:cubicBezTo>
                    <a:pt x="12066" y="2972"/>
                    <a:pt x="12374" y="1"/>
                    <a:pt x="12374" y="1"/>
                  </a:cubicBezTo>
                  <a:lnTo>
                    <a:pt x="12374" y="1"/>
                  </a:lnTo>
                  <a:lnTo>
                    <a:pt x="10681" y="107"/>
                  </a:lnTo>
                  <a:lnTo>
                    <a:pt x="10681" y="1"/>
                  </a:lnTo>
                  <a:lnTo>
                    <a:pt x="10500" y="54"/>
                  </a:lnTo>
                  <a:lnTo>
                    <a:pt x="10319" y="1"/>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18" name="Google Shape;718;p1"/>
            <p:cNvSpPr/>
            <p:nvPr/>
          </p:nvSpPr>
          <p:spPr>
            <a:xfrm>
              <a:off x="929025" y="5592013"/>
              <a:ext cx="101200" cy="70575"/>
            </a:xfrm>
            <a:custGeom>
              <a:rect b="b" l="l" r="r" t="t"/>
              <a:pathLst>
                <a:path extrusionOk="0" h="2823" w="4048">
                  <a:moveTo>
                    <a:pt x="1928" y="1"/>
                  </a:moveTo>
                  <a:lnTo>
                    <a:pt x="1928" y="107"/>
                  </a:lnTo>
                  <a:lnTo>
                    <a:pt x="235" y="1"/>
                  </a:lnTo>
                  <a:lnTo>
                    <a:pt x="235" y="1"/>
                  </a:lnTo>
                  <a:cubicBezTo>
                    <a:pt x="235" y="1"/>
                    <a:pt x="416" y="1726"/>
                    <a:pt x="1" y="2823"/>
                  </a:cubicBezTo>
                  <a:cubicBezTo>
                    <a:pt x="1353" y="2620"/>
                    <a:pt x="2695" y="2418"/>
                    <a:pt x="4047" y="2205"/>
                  </a:cubicBezTo>
                  <a:cubicBezTo>
                    <a:pt x="3930" y="1470"/>
                    <a:pt x="3909" y="735"/>
                    <a:pt x="3983" y="1"/>
                  </a:cubicBezTo>
                  <a:lnTo>
                    <a:pt x="3983" y="1"/>
                  </a:lnTo>
                  <a:lnTo>
                    <a:pt x="2290" y="107"/>
                  </a:lnTo>
                  <a:lnTo>
                    <a:pt x="2290" y="1"/>
                  </a:lnTo>
                  <a:lnTo>
                    <a:pt x="2109" y="54"/>
                  </a:lnTo>
                  <a:lnTo>
                    <a:pt x="1928" y="1"/>
                  </a:ln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19" name="Google Shape;719;p1"/>
            <p:cNvSpPr/>
            <p:nvPr/>
          </p:nvSpPr>
          <p:spPr>
            <a:xfrm>
              <a:off x="722700" y="5690263"/>
              <a:ext cx="518100" cy="186375"/>
            </a:xfrm>
            <a:custGeom>
              <a:rect b="b" l="l" r="r" t="t"/>
              <a:pathLst>
                <a:path extrusionOk="0" h="7455" w="20724">
                  <a:moveTo>
                    <a:pt x="14132" y="0"/>
                  </a:moveTo>
                  <a:cubicBezTo>
                    <a:pt x="13120" y="586"/>
                    <a:pt x="11789" y="948"/>
                    <a:pt x="10320" y="948"/>
                  </a:cubicBezTo>
                  <a:cubicBezTo>
                    <a:pt x="8861" y="948"/>
                    <a:pt x="7540" y="596"/>
                    <a:pt x="6539" y="11"/>
                  </a:cubicBezTo>
                  <a:cubicBezTo>
                    <a:pt x="4314" y="618"/>
                    <a:pt x="1" y="1864"/>
                    <a:pt x="587" y="7454"/>
                  </a:cubicBezTo>
                  <a:lnTo>
                    <a:pt x="20138" y="7454"/>
                  </a:lnTo>
                  <a:cubicBezTo>
                    <a:pt x="20723" y="1821"/>
                    <a:pt x="16347" y="596"/>
                    <a:pt x="14132" y="0"/>
                  </a:cubicBezTo>
                  <a:close/>
                </a:path>
              </a:pathLst>
            </a:custGeom>
            <a:solidFill>
              <a:schemeClr val="accent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20" name="Google Shape;720;p1"/>
            <p:cNvSpPr/>
            <p:nvPr/>
          </p:nvSpPr>
          <p:spPr>
            <a:xfrm>
              <a:off x="743200" y="5749363"/>
              <a:ext cx="489075" cy="127525"/>
            </a:xfrm>
            <a:custGeom>
              <a:rect b="b" l="l" r="r" t="t"/>
              <a:pathLst>
                <a:path extrusionOk="0" h="5101" w="19563">
                  <a:moveTo>
                    <a:pt x="17912" y="0"/>
                  </a:moveTo>
                  <a:cubicBezTo>
                    <a:pt x="17007" y="426"/>
                    <a:pt x="16017" y="575"/>
                    <a:pt x="15037" y="884"/>
                  </a:cubicBezTo>
                  <a:cubicBezTo>
                    <a:pt x="13642" y="1310"/>
                    <a:pt x="12247" y="1736"/>
                    <a:pt x="10852" y="2130"/>
                  </a:cubicBezTo>
                  <a:cubicBezTo>
                    <a:pt x="8041" y="2928"/>
                    <a:pt x="5219" y="3695"/>
                    <a:pt x="2407" y="4451"/>
                  </a:cubicBezTo>
                  <a:lnTo>
                    <a:pt x="1" y="5101"/>
                  </a:lnTo>
                  <a:lnTo>
                    <a:pt x="19318" y="5101"/>
                  </a:lnTo>
                  <a:cubicBezTo>
                    <a:pt x="19563" y="2694"/>
                    <a:pt x="18913" y="1086"/>
                    <a:pt x="17912" y="0"/>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21" name="Google Shape;721;p1"/>
            <p:cNvSpPr/>
            <p:nvPr/>
          </p:nvSpPr>
          <p:spPr>
            <a:xfrm>
              <a:off x="724300" y="5696363"/>
              <a:ext cx="212200" cy="180525"/>
            </a:xfrm>
            <a:custGeom>
              <a:rect b="b" l="l" r="r" t="t"/>
              <a:pathLst>
                <a:path extrusionOk="0" h="7221" w="8488">
                  <a:moveTo>
                    <a:pt x="5687" y="1"/>
                  </a:moveTo>
                  <a:cubicBezTo>
                    <a:pt x="3366" y="693"/>
                    <a:pt x="1" y="2227"/>
                    <a:pt x="523" y="7221"/>
                  </a:cubicBezTo>
                  <a:lnTo>
                    <a:pt x="8488" y="7221"/>
                  </a:lnTo>
                  <a:lnTo>
                    <a:pt x="5687"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22" name="Google Shape;722;p1"/>
            <p:cNvSpPr/>
            <p:nvPr/>
          </p:nvSpPr>
          <p:spPr>
            <a:xfrm>
              <a:off x="1063750" y="5695838"/>
              <a:ext cx="175450" cy="181050"/>
            </a:xfrm>
            <a:custGeom>
              <a:rect b="b" l="l" r="r" t="t"/>
              <a:pathLst>
                <a:path extrusionOk="0" h="7242" w="7018">
                  <a:moveTo>
                    <a:pt x="1267" y="1"/>
                  </a:moveTo>
                  <a:lnTo>
                    <a:pt x="0" y="7242"/>
                  </a:lnTo>
                  <a:lnTo>
                    <a:pt x="6496" y="7242"/>
                  </a:lnTo>
                  <a:cubicBezTo>
                    <a:pt x="7018" y="2205"/>
                    <a:pt x="3589" y="693"/>
                    <a:pt x="1267"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23" name="Google Shape;723;p1"/>
            <p:cNvSpPr/>
            <p:nvPr/>
          </p:nvSpPr>
          <p:spPr>
            <a:xfrm>
              <a:off x="818825" y="5696363"/>
              <a:ext cx="117675" cy="180525"/>
            </a:xfrm>
            <a:custGeom>
              <a:rect b="b" l="l" r="r" t="t"/>
              <a:pathLst>
                <a:path extrusionOk="0" h="7221" w="4707">
                  <a:moveTo>
                    <a:pt x="1917" y="1"/>
                  </a:moveTo>
                  <a:cubicBezTo>
                    <a:pt x="1257" y="182"/>
                    <a:pt x="607" y="438"/>
                    <a:pt x="0" y="746"/>
                  </a:cubicBezTo>
                  <a:lnTo>
                    <a:pt x="4004" y="7221"/>
                  </a:lnTo>
                  <a:lnTo>
                    <a:pt x="4707" y="7221"/>
                  </a:lnTo>
                  <a:lnTo>
                    <a:pt x="1917"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24" name="Google Shape;724;p1"/>
            <p:cNvSpPr/>
            <p:nvPr/>
          </p:nvSpPr>
          <p:spPr>
            <a:xfrm>
              <a:off x="1063750" y="5695838"/>
              <a:ext cx="98250" cy="181050"/>
            </a:xfrm>
            <a:custGeom>
              <a:rect b="b" l="l" r="r" t="t"/>
              <a:pathLst>
                <a:path extrusionOk="0" h="7242" w="3930">
                  <a:moveTo>
                    <a:pt x="1267" y="1"/>
                  </a:moveTo>
                  <a:lnTo>
                    <a:pt x="0" y="7242"/>
                  </a:lnTo>
                  <a:lnTo>
                    <a:pt x="586" y="7242"/>
                  </a:lnTo>
                  <a:lnTo>
                    <a:pt x="3929" y="1172"/>
                  </a:lnTo>
                  <a:cubicBezTo>
                    <a:pt x="3109" y="650"/>
                    <a:pt x="2204" y="256"/>
                    <a:pt x="1267"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25" name="Google Shape;725;p1"/>
            <p:cNvSpPr/>
            <p:nvPr/>
          </p:nvSpPr>
          <p:spPr>
            <a:xfrm>
              <a:off x="846775" y="5462763"/>
              <a:ext cx="60725" cy="69375"/>
            </a:xfrm>
            <a:custGeom>
              <a:rect b="b" l="l" r="r" t="t"/>
              <a:pathLst>
                <a:path extrusionOk="0" h="2775" w="2429">
                  <a:moveTo>
                    <a:pt x="1161" y="1"/>
                  </a:moveTo>
                  <a:cubicBezTo>
                    <a:pt x="1022" y="1"/>
                    <a:pt x="919" y="31"/>
                    <a:pt x="895" y="38"/>
                  </a:cubicBezTo>
                  <a:cubicBezTo>
                    <a:pt x="820" y="70"/>
                    <a:pt x="0" y="176"/>
                    <a:pt x="139" y="1252"/>
                  </a:cubicBezTo>
                  <a:cubicBezTo>
                    <a:pt x="270" y="2191"/>
                    <a:pt x="775" y="2774"/>
                    <a:pt x="1294" y="2774"/>
                  </a:cubicBezTo>
                  <a:cubicBezTo>
                    <a:pt x="1363" y="2774"/>
                    <a:pt x="1433" y="2764"/>
                    <a:pt x="1502" y="2743"/>
                  </a:cubicBezTo>
                  <a:cubicBezTo>
                    <a:pt x="2109" y="2658"/>
                    <a:pt x="2428" y="1859"/>
                    <a:pt x="2087" y="815"/>
                  </a:cubicBezTo>
                  <a:cubicBezTo>
                    <a:pt x="1867" y="125"/>
                    <a:pt x="1441" y="1"/>
                    <a:pt x="1161" y="1"/>
                  </a:cubicBezTo>
                  <a:close/>
                </a:path>
              </a:pathLst>
            </a:custGeom>
            <a:solidFill>
              <a:srgbClr val="D8979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26" name="Google Shape;726;p1"/>
            <p:cNvSpPr/>
            <p:nvPr/>
          </p:nvSpPr>
          <p:spPr>
            <a:xfrm>
              <a:off x="1056825" y="5462763"/>
              <a:ext cx="60450" cy="69300"/>
            </a:xfrm>
            <a:custGeom>
              <a:rect b="b" l="l" r="r" t="t"/>
              <a:pathLst>
                <a:path extrusionOk="0" h="2772" w="2418">
                  <a:moveTo>
                    <a:pt x="1260" y="1"/>
                  </a:moveTo>
                  <a:cubicBezTo>
                    <a:pt x="977" y="1"/>
                    <a:pt x="551" y="125"/>
                    <a:pt x="330" y="815"/>
                  </a:cubicBezTo>
                  <a:cubicBezTo>
                    <a:pt x="0" y="1859"/>
                    <a:pt x="309" y="2658"/>
                    <a:pt x="927" y="2743"/>
                  </a:cubicBezTo>
                  <a:cubicBezTo>
                    <a:pt x="993" y="2762"/>
                    <a:pt x="1060" y="2772"/>
                    <a:pt x="1127" y="2772"/>
                  </a:cubicBezTo>
                  <a:cubicBezTo>
                    <a:pt x="1649" y="2772"/>
                    <a:pt x="2156" y="2196"/>
                    <a:pt x="2279" y="1252"/>
                  </a:cubicBezTo>
                  <a:cubicBezTo>
                    <a:pt x="2417" y="176"/>
                    <a:pt x="1608" y="70"/>
                    <a:pt x="1534" y="38"/>
                  </a:cubicBezTo>
                  <a:cubicBezTo>
                    <a:pt x="1505" y="31"/>
                    <a:pt x="1400" y="1"/>
                    <a:pt x="1260"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27" name="Google Shape;727;p1"/>
            <p:cNvSpPr/>
            <p:nvPr/>
          </p:nvSpPr>
          <p:spPr>
            <a:xfrm>
              <a:off x="868875" y="5337738"/>
              <a:ext cx="228975" cy="290400"/>
            </a:xfrm>
            <a:custGeom>
              <a:rect b="b" l="l" r="r" t="t"/>
              <a:pathLst>
                <a:path extrusionOk="0" h="11616" w="9159">
                  <a:moveTo>
                    <a:pt x="4287" y="0"/>
                  </a:moveTo>
                  <a:cubicBezTo>
                    <a:pt x="3368" y="0"/>
                    <a:pt x="754" y="342"/>
                    <a:pt x="405" y="4251"/>
                  </a:cubicBezTo>
                  <a:cubicBezTo>
                    <a:pt x="0" y="8681"/>
                    <a:pt x="1910" y="11615"/>
                    <a:pt x="4383" y="11615"/>
                  </a:cubicBezTo>
                  <a:cubicBezTo>
                    <a:pt x="4448" y="11615"/>
                    <a:pt x="4513" y="11613"/>
                    <a:pt x="4579" y="11609"/>
                  </a:cubicBezTo>
                  <a:cubicBezTo>
                    <a:pt x="4645" y="11613"/>
                    <a:pt x="4711" y="11615"/>
                    <a:pt x="4776" y="11615"/>
                  </a:cubicBezTo>
                  <a:cubicBezTo>
                    <a:pt x="7248" y="11615"/>
                    <a:pt x="9158" y="8681"/>
                    <a:pt x="8753" y="4251"/>
                  </a:cubicBezTo>
                  <a:cubicBezTo>
                    <a:pt x="8395" y="342"/>
                    <a:pt x="5780" y="0"/>
                    <a:pt x="4868" y="0"/>
                  </a:cubicBezTo>
                  <a:cubicBezTo>
                    <a:pt x="4724" y="0"/>
                    <a:pt x="4623" y="9"/>
                    <a:pt x="4579" y="13"/>
                  </a:cubicBezTo>
                  <a:cubicBezTo>
                    <a:pt x="4534" y="9"/>
                    <a:pt x="4431" y="0"/>
                    <a:pt x="4287"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28" name="Google Shape;728;p1"/>
            <p:cNvSpPr/>
            <p:nvPr/>
          </p:nvSpPr>
          <p:spPr>
            <a:xfrm>
              <a:off x="991850" y="5497238"/>
              <a:ext cx="15475" cy="46875"/>
            </a:xfrm>
            <a:custGeom>
              <a:rect b="b" l="l" r="r" t="t"/>
              <a:pathLst>
                <a:path extrusionOk="0" h="1875" w="619">
                  <a:moveTo>
                    <a:pt x="256" y="1"/>
                  </a:moveTo>
                  <a:lnTo>
                    <a:pt x="256" y="1"/>
                  </a:lnTo>
                  <a:cubicBezTo>
                    <a:pt x="235" y="224"/>
                    <a:pt x="246" y="459"/>
                    <a:pt x="278" y="682"/>
                  </a:cubicBezTo>
                  <a:cubicBezTo>
                    <a:pt x="299" y="799"/>
                    <a:pt x="320" y="906"/>
                    <a:pt x="352" y="1023"/>
                  </a:cubicBezTo>
                  <a:cubicBezTo>
                    <a:pt x="371" y="1117"/>
                    <a:pt x="398" y="1220"/>
                    <a:pt x="426" y="1316"/>
                  </a:cubicBezTo>
                  <a:lnTo>
                    <a:pt x="426" y="1316"/>
                  </a:lnTo>
                  <a:cubicBezTo>
                    <a:pt x="360" y="1391"/>
                    <a:pt x="288" y="1475"/>
                    <a:pt x="224" y="1566"/>
                  </a:cubicBezTo>
                  <a:cubicBezTo>
                    <a:pt x="150" y="1662"/>
                    <a:pt x="75" y="1768"/>
                    <a:pt x="1" y="1875"/>
                  </a:cubicBezTo>
                  <a:cubicBezTo>
                    <a:pt x="107" y="1800"/>
                    <a:pt x="203" y="1726"/>
                    <a:pt x="310" y="1641"/>
                  </a:cubicBezTo>
                  <a:cubicBezTo>
                    <a:pt x="406" y="1566"/>
                    <a:pt x="501" y="1481"/>
                    <a:pt x="587" y="1396"/>
                  </a:cubicBezTo>
                  <a:lnTo>
                    <a:pt x="618" y="1374"/>
                  </a:lnTo>
                  <a:lnTo>
                    <a:pt x="618" y="1321"/>
                  </a:lnTo>
                  <a:cubicBezTo>
                    <a:pt x="608" y="1204"/>
                    <a:pt x="587" y="1087"/>
                    <a:pt x="565" y="980"/>
                  </a:cubicBezTo>
                  <a:cubicBezTo>
                    <a:pt x="544" y="863"/>
                    <a:pt x="523" y="757"/>
                    <a:pt x="491" y="640"/>
                  </a:cubicBezTo>
                  <a:cubicBezTo>
                    <a:pt x="437" y="416"/>
                    <a:pt x="352" y="203"/>
                    <a:pt x="256"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29" name="Google Shape;729;p1"/>
            <p:cNvSpPr/>
            <p:nvPr/>
          </p:nvSpPr>
          <p:spPr>
            <a:xfrm>
              <a:off x="945800" y="5564338"/>
              <a:ext cx="81225" cy="14725"/>
            </a:xfrm>
            <a:custGeom>
              <a:rect b="b" l="l" r="r" t="t"/>
              <a:pathLst>
                <a:path extrusionOk="0" h="589" w="3249">
                  <a:moveTo>
                    <a:pt x="3248" y="0"/>
                  </a:moveTo>
                  <a:lnTo>
                    <a:pt x="1" y="43"/>
                  </a:lnTo>
                  <a:cubicBezTo>
                    <a:pt x="522" y="400"/>
                    <a:pt x="1129" y="589"/>
                    <a:pt x="1708" y="589"/>
                  </a:cubicBezTo>
                  <a:cubicBezTo>
                    <a:pt x="2287" y="589"/>
                    <a:pt x="2839" y="400"/>
                    <a:pt x="3248"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30" name="Google Shape;730;p1"/>
            <p:cNvSpPr/>
            <p:nvPr/>
          </p:nvSpPr>
          <p:spPr>
            <a:xfrm>
              <a:off x="1010500" y="5439113"/>
              <a:ext cx="53800" cy="19825"/>
            </a:xfrm>
            <a:custGeom>
              <a:rect b="b" l="l" r="r" t="t"/>
              <a:pathLst>
                <a:path extrusionOk="0" h="793" w="2152">
                  <a:moveTo>
                    <a:pt x="1007" y="0"/>
                  </a:moveTo>
                  <a:cubicBezTo>
                    <a:pt x="917" y="0"/>
                    <a:pt x="831" y="10"/>
                    <a:pt x="746" y="26"/>
                  </a:cubicBezTo>
                  <a:cubicBezTo>
                    <a:pt x="682" y="47"/>
                    <a:pt x="629" y="68"/>
                    <a:pt x="575" y="90"/>
                  </a:cubicBezTo>
                  <a:cubicBezTo>
                    <a:pt x="522" y="121"/>
                    <a:pt x="469" y="143"/>
                    <a:pt x="416" y="185"/>
                  </a:cubicBezTo>
                  <a:cubicBezTo>
                    <a:pt x="320" y="249"/>
                    <a:pt x="235" y="324"/>
                    <a:pt x="171" y="409"/>
                  </a:cubicBezTo>
                  <a:cubicBezTo>
                    <a:pt x="96" y="505"/>
                    <a:pt x="43" y="601"/>
                    <a:pt x="0" y="697"/>
                  </a:cubicBezTo>
                  <a:cubicBezTo>
                    <a:pt x="107" y="654"/>
                    <a:pt x="192" y="590"/>
                    <a:pt x="277" y="547"/>
                  </a:cubicBezTo>
                  <a:cubicBezTo>
                    <a:pt x="362" y="505"/>
                    <a:pt x="458" y="462"/>
                    <a:pt x="543" y="430"/>
                  </a:cubicBezTo>
                  <a:cubicBezTo>
                    <a:pt x="686" y="377"/>
                    <a:pt x="836" y="353"/>
                    <a:pt x="981" y="353"/>
                  </a:cubicBezTo>
                  <a:cubicBezTo>
                    <a:pt x="1010" y="353"/>
                    <a:pt x="1037" y="354"/>
                    <a:pt x="1065" y="356"/>
                  </a:cubicBezTo>
                  <a:cubicBezTo>
                    <a:pt x="1257" y="377"/>
                    <a:pt x="1438" y="430"/>
                    <a:pt x="1598" y="505"/>
                  </a:cubicBezTo>
                  <a:cubicBezTo>
                    <a:pt x="1789" y="590"/>
                    <a:pt x="1981" y="686"/>
                    <a:pt x="2151" y="792"/>
                  </a:cubicBezTo>
                  <a:cubicBezTo>
                    <a:pt x="2066" y="579"/>
                    <a:pt x="1928" y="398"/>
                    <a:pt x="1747" y="271"/>
                  </a:cubicBezTo>
                  <a:cubicBezTo>
                    <a:pt x="1566" y="121"/>
                    <a:pt x="1342" y="26"/>
                    <a:pt x="1108" y="4"/>
                  </a:cubicBezTo>
                  <a:cubicBezTo>
                    <a:pt x="1074" y="1"/>
                    <a:pt x="1040" y="0"/>
                    <a:pt x="1007"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31" name="Google Shape;731;p1"/>
            <p:cNvSpPr/>
            <p:nvPr/>
          </p:nvSpPr>
          <p:spPr>
            <a:xfrm>
              <a:off x="903475" y="5439113"/>
              <a:ext cx="53800" cy="19825"/>
            </a:xfrm>
            <a:custGeom>
              <a:rect b="b" l="l" r="r" t="t"/>
              <a:pathLst>
                <a:path extrusionOk="0" h="793" w="2152">
                  <a:moveTo>
                    <a:pt x="1003" y="0"/>
                  </a:moveTo>
                  <a:cubicBezTo>
                    <a:pt x="917" y="0"/>
                    <a:pt x="829" y="10"/>
                    <a:pt x="735" y="26"/>
                  </a:cubicBezTo>
                  <a:cubicBezTo>
                    <a:pt x="682" y="47"/>
                    <a:pt x="629" y="68"/>
                    <a:pt x="565" y="90"/>
                  </a:cubicBezTo>
                  <a:cubicBezTo>
                    <a:pt x="512" y="121"/>
                    <a:pt x="469" y="143"/>
                    <a:pt x="416" y="185"/>
                  </a:cubicBezTo>
                  <a:cubicBezTo>
                    <a:pt x="320" y="249"/>
                    <a:pt x="235" y="324"/>
                    <a:pt x="160" y="409"/>
                  </a:cubicBezTo>
                  <a:cubicBezTo>
                    <a:pt x="96" y="505"/>
                    <a:pt x="43" y="601"/>
                    <a:pt x="0" y="697"/>
                  </a:cubicBezTo>
                  <a:cubicBezTo>
                    <a:pt x="96" y="654"/>
                    <a:pt x="181" y="590"/>
                    <a:pt x="277" y="547"/>
                  </a:cubicBezTo>
                  <a:cubicBezTo>
                    <a:pt x="363" y="505"/>
                    <a:pt x="448" y="462"/>
                    <a:pt x="544" y="430"/>
                  </a:cubicBezTo>
                  <a:cubicBezTo>
                    <a:pt x="686" y="377"/>
                    <a:pt x="836" y="353"/>
                    <a:pt x="982" y="353"/>
                  </a:cubicBezTo>
                  <a:cubicBezTo>
                    <a:pt x="1010" y="353"/>
                    <a:pt x="1038" y="354"/>
                    <a:pt x="1065" y="356"/>
                  </a:cubicBezTo>
                  <a:cubicBezTo>
                    <a:pt x="1257" y="377"/>
                    <a:pt x="1427" y="430"/>
                    <a:pt x="1598" y="505"/>
                  </a:cubicBezTo>
                  <a:cubicBezTo>
                    <a:pt x="1779" y="579"/>
                    <a:pt x="1960" y="675"/>
                    <a:pt x="2152" y="792"/>
                  </a:cubicBezTo>
                  <a:cubicBezTo>
                    <a:pt x="2066" y="579"/>
                    <a:pt x="1928" y="398"/>
                    <a:pt x="1747" y="271"/>
                  </a:cubicBezTo>
                  <a:cubicBezTo>
                    <a:pt x="1566" y="121"/>
                    <a:pt x="1342" y="26"/>
                    <a:pt x="1097" y="4"/>
                  </a:cubicBezTo>
                  <a:cubicBezTo>
                    <a:pt x="1066" y="1"/>
                    <a:pt x="1035" y="0"/>
                    <a:pt x="100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32" name="Google Shape;732;p1"/>
            <p:cNvSpPr/>
            <p:nvPr/>
          </p:nvSpPr>
          <p:spPr>
            <a:xfrm>
              <a:off x="918375" y="5477538"/>
              <a:ext cx="35700" cy="22400"/>
            </a:xfrm>
            <a:custGeom>
              <a:rect b="b" l="l" r="r" t="t"/>
              <a:pathLst>
                <a:path extrusionOk="0" h="896" w="1428">
                  <a:moveTo>
                    <a:pt x="704" y="1"/>
                  </a:moveTo>
                  <a:cubicBezTo>
                    <a:pt x="586" y="1"/>
                    <a:pt x="480" y="11"/>
                    <a:pt x="373" y="54"/>
                  </a:cubicBezTo>
                  <a:cubicBezTo>
                    <a:pt x="278" y="107"/>
                    <a:pt x="192" y="182"/>
                    <a:pt x="129" y="288"/>
                  </a:cubicBezTo>
                  <a:cubicBezTo>
                    <a:pt x="22" y="469"/>
                    <a:pt x="1" y="682"/>
                    <a:pt x="43" y="885"/>
                  </a:cubicBezTo>
                  <a:cubicBezTo>
                    <a:pt x="65" y="693"/>
                    <a:pt x="129" y="512"/>
                    <a:pt x="235" y="352"/>
                  </a:cubicBezTo>
                  <a:cubicBezTo>
                    <a:pt x="288" y="288"/>
                    <a:pt x="352" y="235"/>
                    <a:pt x="437" y="203"/>
                  </a:cubicBezTo>
                  <a:cubicBezTo>
                    <a:pt x="523" y="171"/>
                    <a:pt x="608" y="160"/>
                    <a:pt x="704" y="160"/>
                  </a:cubicBezTo>
                  <a:cubicBezTo>
                    <a:pt x="885" y="160"/>
                    <a:pt x="1055" y="235"/>
                    <a:pt x="1172" y="373"/>
                  </a:cubicBezTo>
                  <a:cubicBezTo>
                    <a:pt x="1289" y="523"/>
                    <a:pt x="1374" y="704"/>
                    <a:pt x="1417" y="895"/>
                  </a:cubicBezTo>
                  <a:cubicBezTo>
                    <a:pt x="1428" y="682"/>
                    <a:pt x="1374" y="469"/>
                    <a:pt x="1257" y="299"/>
                  </a:cubicBezTo>
                  <a:cubicBezTo>
                    <a:pt x="1130" y="107"/>
                    <a:pt x="927" y="1"/>
                    <a:pt x="704"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33" name="Google Shape;733;p1"/>
            <p:cNvSpPr/>
            <p:nvPr/>
          </p:nvSpPr>
          <p:spPr>
            <a:xfrm>
              <a:off x="1014750" y="5475938"/>
              <a:ext cx="35700" cy="22400"/>
            </a:xfrm>
            <a:custGeom>
              <a:rect b="b" l="l" r="r" t="t"/>
              <a:pathLst>
                <a:path extrusionOk="0" h="896" w="1428">
                  <a:moveTo>
                    <a:pt x="703" y="1"/>
                  </a:moveTo>
                  <a:cubicBezTo>
                    <a:pt x="586" y="1"/>
                    <a:pt x="480" y="22"/>
                    <a:pt x="373" y="65"/>
                  </a:cubicBezTo>
                  <a:cubicBezTo>
                    <a:pt x="278" y="107"/>
                    <a:pt x="192" y="193"/>
                    <a:pt x="128" y="288"/>
                  </a:cubicBezTo>
                  <a:cubicBezTo>
                    <a:pt x="33" y="469"/>
                    <a:pt x="1" y="682"/>
                    <a:pt x="43" y="885"/>
                  </a:cubicBezTo>
                  <a:cubicBezTo>
                    <a:pt x="65" y="693"/>
                    <a:pt x="128" y="512"/>
                    <a:pt x="235" y="352"/>
                  </a:cubicBezTo>
                  <a:cubicBezTo>
                    <a:pt x="288" y="288"/>
                    <a:pt x="352" y="235"/>
                    <a:pt x="437" y="203"/>
                  </a:cubicBezTo>
                  <a:cubicBezTo>
                    <a:pt x="522" y="171"/>
                    <a:pt x="608" y="161"/>
                    <a:pt x="693" y="161"/>
                  </a:cubicBezTo>
                  <a:cubicBezTo>
                    <a:pt x="874" y="161"/>
                    <a:pt x="1044" y="235"/>
                    <a:pt x="1161" y="374"/>
                  </a:cubicBezTo>
                  <a:cubicBezTo>
                    <a:pt x="1279" y="533"/>
                    <a:pt x="1364" y="704"/>
                    <a:pt x="1417" y="895"/>
                  </a:cubicBezTo>
                  <a:cubicBezTo>
                    <a:pt x="1428" y="682"/>
                    <a:pt x="1374" y="469"/>
                    <a:pt x="1257" y="299"/>
                  </a:cubicBezTo>
                  <a:cubicBezTo>
                    <a:pt x="1129" y="118"/>
                    <a:pt x="927" y="1"/>
                    <a:pt x="703"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34" name="Google Shape;734;p1"/>
            <p:cNvSpPr/>
            <p:nvPr/>
          </p:nvSpPr>
          <p:spPr>
            <a:xfrm>
              <a:off x="810300" y="5351363"/>
              <a:ext cx="59400" cy="134725"/>
            </a:xfrm>
            <a:custGeom>
              <a:rect b="b" l="l" r="r" t="t"/>
              <a:pathLst>
                <a:path extrusionOk="0" h="5389" w="2376">
                  <a:moveTo>
                    <a:pt x="2375" y="0"/>
                  </a:moveTo>
                  <a:cubicBezTo>
                    <a:pt x="2194" y="85"/>
                    <a:pt x="2034" y="203"/>
                    <a:pt x="1875" y="330"/>
                  </a:cubicBezTo>
                  <a:lnTo>
                    <a:pt x="1821" y="384"/>
                  </a:lnTo>
                  <a:lnTo>
                    <a:pt x="1811" y="394"/>
                  </a:lnTo>
                  <a:lnTo>
                    <a:pt x="1789" y="416"/>
                  </a:lnTo>
                  <a:lnTo>
                    <a:pt x="1779" y="426"/>
                  </a:lnTo>
                  <a:lnTo>
                    <a:pt x="1757" y="448"/>
                  </a:lnTo>
                  <a:lnTo>
                    <a:pt x="1704" y="511"/>
                  </a:lnTo>
                  <a:lnTo>
                    <a:pt x="1651" y="586"/>
                  </a:lnTo>
                  <a:cubicBezTo>
                    <a:pt x="1619" y="639"/>
                    <a:pt x="1598" y="692"/>
                    <a:pt x="1576" y="746"/>
                  </a:cubicBezTo>
                  <a:cubicBezTo>
                    <a:pt x="1544" y="788"/>
                    <a:pt x="1523" y="842"/>
                    <a:pt x="1502" y="895"/>
                  </a:cubicBezTo>
                  <a:cubicBezTo>
                    <a:pt x="1438" y="1097"/>
                    <a:pt x="1385" y="1299"/>
                    <a:pt x="1353" y="1512"/>
                  </a:cubicBezTo>
                  <a:cubicBezTo>
                    <a:pt x="1321" y="1715"/>
                    <a:pt x="1300" y="1917"/>
                    <a:pt x="1300" y="2109"/>
                  </a:cubicBezTo>
                  <a:lnTo>
                    <a:pt x="1300" y="2258"/>
                  </a:lnTo>
                  <a:lnTo>
                    <a:pt x="1300" y="2300"/>
                  </a:lnTo>
                  <a:cubicBezTo>
                    <a:pt x="1300" y="2311"/>
                    <a:pt x="1300" y="2332"/>
                    <a:pt x="1300" y="2343"/>
                  </a:cubicBezTo>
                  <a:lnTo>
                    <a:pt x="1310" y="2418"/>
                  </a:lnTo>
                  <a:cubicBezTo>
                    <a:pt x="1321" y="2503"/>
                    <a:pt x="1331" y="2599"/>
                    <a:pt x="1342" y="2694"/>
                  </a:cubicBezTo>
                  <a:cubicBezTo>
                    <a:pt x="1363" y="3035"/>
                    <a:pt x="1342" y="3387"/>
                    <a:pt x="1204" y="3653"/>
                  </a:cubicBezTo>
                  <a:cubicBezTo>
                    <a:pt x="1065" y="3908"/>
                    <a:pt x="884" y="4121"/>
                    <a:pt x="661" y="4313"/>
                  </a:cubicBezTo>
                  <a:cubicBezTo>
                    <a:pt x="490" y="4462"/>
                    <a:pt x="352" y="4643"/>
                    <a:pt x="235" y="4845"/>
                  </a:cubicBezTo>
                  <a:cubicBezTo>
                    <a:pt x="181" y="4909"/>
                    <a:pt x="149" y="4984"/>
                    <a:pt x="118" y="5069"/>
                  </a:cubicBezTo>
                  <a:cubicBezTo>
                    <a:pt x="86" y="5122"/>
                    <a:pt x="64" y="5186"/>
                    <a:pt x="54" y="5239"/>
                  </a:cubicBezTo>
                  <a:lnTo>
                    <a:pt x="0" y="5389"/>
                  </a:lnTo>
                  <a:lnTo>
                    <a:pt x="64" y="5250"/>
                  </a:lnTo>
                  <a:cubicBezTo>
                    <a:pt x="118" y="5112"/>
                    <a:pt x="192" y="4984"/>
                    <a:pt x="277" y="4867"/>
                  </a:cubicBezTo>
                  <a:cubicBezTo>
                    <a:pt x="405" y="4686"/>
                    <a:pt x="565" y="4526"/>
                    <a:pt x="735" y="4377"/>
                  </a:cubicBezTo>
                  <a:cubicBezTo>
                    <a:pt x="980" y="4207"/>
                    <a:pt x="1182" y="3983"/>
                    <a:pt x="1353" y="3727"/>
                  </a:cubicBezTo>
                  <a:cubicBezTo>
                    <a:pt x="1385" y="3653"/>
                    <a:pt x="1427" y="3568"/>
                    <a:pt x="1459" y="3493"/>
                  </a:cubicBezTo>
                  <a:cubicBezTo>
                    <a:pt x="1470" y="3408"/>
                    <a:pt x="1502" y="3323"/>
                    <a:pt x="1512" y="3227"/>
                  </a:cubicBezTo>
                  <a:cubicBezTo>
                    <a:pt x="1534" y="3131"/>
                    <a:pt x="1544" y="3046"/>
                    <a:pt x="1544" y="2950"/>
                  </a:cubicBezTo>
                  <a:cubicBezTo>
                    <a:pt x="1544" y="2854"/>
                    <a:pt x="1544" y="2758"/>
                    <a:pt x="1544" y="2662"/>
                  </a:cubicBezTo>
                  <a:cubicBezTo>
                    <a:pt x="1544" y="2567"/>
                    <a:pt x="1534" y="2481"/>
                    <a:pt x="1523" y="2386"/>
                  </a:cubicBezTo>
                  <a:lnTo>
                    <a:pt x="1523" y="2322"/>
                  </a:lnTo>
                  <a:cubicBezTo>
                    <a:pt x="1523" y="2311"/>
                    <a:pt x="1523" y="2300"/>
                    <a:pt x="1523" y="2290"/>
                  </a:cubicBezTo>
                  <a:lnTo>
                    <a:pt x="1523" y="2258"/>
                  </a:lnTo>
                  <a:lnTo>
                    <a:pt x="1523" y="2119"/>
                  </a:lnTo>
                  <a:cubicBezTo>
                    <a:pt x="1534" y="1928"/>
                    <a:pt x="1555" y="1736"/>
                    <a:pt x="1587" y="1555"/>
                  </a:cubicBezTo>
                  <a:cubicBezTo>
                    <a:pt x="1619" y="1353"/>
                    <a:pt x="1672" y="1172"/>
                    <a:pt x="1747" y="991"/>
                  </a:cubicBezTo>
                  <a:cubicBezTo>
                    <a:pt x="1768" y="937"/>
                    <a:pt x="1779" y="895"/>
                    <a:pt x="1800" y="852"/>
                  </a:cubicBezTo>
                  <a:cubicBezTo>
                    <a:pt x="1821" y="810"/>
                    <a:pt x="1843" y="767"/>
                    <a:pt x="1875" y="735"/>
                  </a:cubicBezTo>
                  <a:lnTo>
                    <a:pt x="1907" y="682"/>
                  </a:lnTo>
                  <a:lnTo>
                    <a:pt x="1960" y="618"/>
                  </a:lnTo>
                  <a:lnTo>
                    <a:pt x="1981" y="586"/>
                  </a:lnTo>
                  <a:lnTo>
                    <a:pt x="1992" y="575"/>
                  </a:lnTo>
                  <a:lnTo>
                    <a:pt x="2056" y="522"/>
                  </a:lnTo>
                  <a:cubicBezTo>
                    <a:pt x="2151" y="426"/>
                    <a:pt x="2258" y="352"/>
                    <a:pt x="2375" y="288"/>
                  </a:cubicBezTo>
                  <a:lnTo>
                    <a:pt x="2375" y="0"/>
                  </a:ln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35" name="Google Shape;735;p1"/>
            <p:cNvSpPr/>
            <p:nvPr/>
          </p:nvSpPr>
          <p:spPr>
            <a:xfrm>
              <a:off x="1025125" y="5346838"/>
              <a:ext cx="78825" cy="171725"/>
            </a:xfrm>
            <a:custGeom>
              <a:rect b="b" l="l" r="r" t="t"/>
              <a:pathLst>
                <a:path extrusionOk="0" h="6869" w="3153">
                  <a:moveTo>
                    <a:pt x="661" y="0"/>
                  </a:moveTo>
                  <a:lnTo>
                    <a:pt x="661" y="0"/>
                  </a:lnTo>
                  <a:cubicBezTo>
                    <a:pt x="1" y="2705"/>
                    <a:pt x="2088" y="3812"/>
                    <a:pt x="2088" y="3812"/>
                  </a:cubicBezTo>
                  <a:lnTo>
                    <a:pt x="2397" y="6869"/>
                  </a:lnTo>
                  <a:cubicBezTo>
                    <a:pt x="2621" y="6560"/>
                    <a:pt x="2621" y="5633"/>
                    <a:pt x="2621" y="5633"/>
                  </a:cubicBezTo>
                  <a:cubicBezTo>
                    <a:pt x="2621" y="4121"/>
                    <a:pt x="3153" y="3770"/>
                    <a:pt x="2663" y="1906"/>
                  </a:cubicBezTo>
                  <a:cubicBezTo>
                    <a:pt x="2173" y="43"/>
                    <a:pt x="661" y="0"/>
                    <a:pt x="661"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36" name="Google Shape;736;p1"/>
            <p:cNvSpPr/>
            <p:nvPr/>
          </p:nvSpPr>
          <p:spPr>
            <a:xfrm>
              <a:off x="808700" y="5283463"/>
              <a:ext cx="243875" cy="328275"/>
            </a:xfrm>
            <a:custGeom>
              <a:rect b="b" l="l" r="r" t="t"/>
              <a:pathLst>
                <a:path extrusionOk="0" h="13131" w="9755">
                  <a:moveTo>
                    <a:pt x="4100" y="8136"/>
                  </a:moveTo>
                  <a:lnTo>
                    <a:pt x="4079" y="8179"/>
                  </a:lnTo>
                  <a:lnTo>
                    <a:pt x="4036" y="8296"/>
                  </a:lnTo>
                  <a:cubicBezTo>
                    <a:pt x="3962" y="8435"/>
                    <a:pt x="3877" y="8573"/>
                    <a:pt x="3770" y="8680"/>
                  </a:cubicBezTo>
                  <a:cubicBezTo>
                    <a:pt x="3653" y="8807"/>
                    <a:pt x="3525" y="8914"/>
                    <a:pt x="3397" y="9084"/>
                  </a:cubicBezTo>
                  <a:cubicBezTo>
                    <a:pt x="3365" y="9127"/>
                    <a:pt x="3334" y="9169"/>
                    <a:pt x="3312" y="9212"/>
                  </a:cubicBezTo>
                  <a:cubicBezTo>
                    <a:pt x="3280" y="9265"/>
                    <a:pt x="3259" y="9318"/>
                    <a:pt x="3248" y="9361"/>
                  </a:cubicBezTo>
                  <a:lnTo>
                    <a:pt x="3227" y="9446"/>
                  </a:lnTo>
                  <a:lnTo>
                    <a:pt x="3216" y="9521"/>
                  </a:lnTo>
                  <a:cubicBezTo>
                    <a:pt x="3216" y="9574"/>
                    <a:pt x="3216" y="9627"/>
                    <a:pt x="3216" y="9681"/>
                  </a:cubicBezTo>
                  <a:lnTo>
                    <a:pt x="3216" y="9744"/>
                  </a:lnTo>
                  <a:cubicBezTo>
                    <a:pt x="2971" y="8711"/>
                    <a:pt x="3653" y="8775"/>
                    <a:pt x="4100" y="8136"/>
                  </a:cubicBezTo>
                  <a:close/>
                  <a:moveTo>
                    <a:pt x="6198" y="1"/>
                  </a:moveTo>
                  <a:cubicBezTo>
                    <a:pt x="6062" y="1"/>
                    <a:pt x="5927" y="12"/>
                    <a:pt x="5793" y="33"/>
                  </a:cubicBezTo>
                  <a:cubicBezTo>
                    <a:pt x="5591" y="65"/>
                    <a:pt x="5399" y="139"/>
                    <a:pt x="5229" y="246"/>
                  </a:cubicBezTo>
                  <a:cubicBezTo>
                    <a:pt x="5048" y="352"/>
                    <a:pt x="4888" y="491"/>
                    <a:pt x="4760" y="650"/>
                  </a:cubicBezTo>
                  <a:cubicBezTo>
                    <a:pt x="4484" y="959"/>
                    <a:pt x="4271" y="1332"/>
                    <a:pt x="4026" y="1651"/>
                  </a:cubicBezTo>
                  <a:cubicBezTo>
                    <a:pt x="3791" y="1982"/>
                    <a:pt x="3472" y="2248"/>
                    <a:pt x="3110" y="2429"/>
                  </a:cubicBezTo>
                  <a:cubicBezTo>
                    <a:pt x="3014" y="2471"/>
                    <a:pt x="2918" y="2514"/>
                    <a:pt x="2822" y="2546"/>
                  </a:cubicBezTo>
                  <a:cubicBezTo>
                    <a:pt x="2716" y="2589"/>
                    <a:pt x="2620" y="2620"/>
                    <a:pt x="2514" y="2684"/>
                  </a:cubicBezTo>
                  <a:cubicBezTo>
                    <a:pt x="2311" y="2780"/>
                    <a:pt x="2120" y="2908"/>
                    <a:pt x="1949" y="3057"/>
                  </a:cubicBezTo>
                  <a:lnTo>
                    <a:pt x="1896" y="3110"/>
                  </a:lnTo>
                  <a:lnTo>
                    <a:pt x="1875" y="3121"/>
                  </a:lnTo>
                  <a:lnTo>
                    <a:pt x="1864" y="3132"/>
                  </a:lnTo>
                  <a:lnTo>
                    <a:pt x="1853" y="3142"/>
                  </a:lnTo>
                  <a:lnTo>
                    <a:pt x="1832" y="3174"/>
                  </a:lnTo>
                  <a:lnTo>
                    <a:pt x="1779" y="3227"/>
                  </a:lnTo>
                  <a:lnTo>
                    <a:pt x="1726" y="3302"/>
                  </a:lnTo>
                  <a:cubicBezTo>
                    <a:pt x="1694" y="3355"/>
                    <a:pt x="1672" y="3408"/>
                    <a:pt x="1651" y="3462"/>
                  </a:cubicBezTo>
                  <a:cubicBezTo>
                    <a:pt x="1619" y="3515"/>
                    <a:pt x="1598" y="3558"/>
                    <a:pt x="1576" y="3611"/>
                  </a:cubicBezTo>
                  <a:cubicBezTo>
                    <a:pt x="1513" y="3813"/>
                    <a:pt x="1459" y="4015"/>
                    <a:pt x="1427" y="4228"/>
                  </a:cubicBezTo>
                  <a:cubicBezTo>
                    <a:pt x="1395" y="4431"/>
                    <a:pt x="1374" y="4633"/>
                    <a:pt x="1374" y="4835"/>
                  </a:cubicBezTo>
                  <a:lnTo>
                    <a:pt x="1374" y="4974"/>
                  </a:lnTo>
                  <a:lnTo>
                    <a:pt x="1374" y="5016"/>
                  </a:lnTo>
                  <a:cubicBezTo>
                    <a:pt x="1374" y="5027"/>
                    <a:pt x="1374" y="5048"/>
                    <a:pt x="1374" y="5059"/>
                  </a:cubicBezTo>
                  <a:lnTo>
                    <a:pt x="1385" y="5134"/>
                  </a:lnTo>
                  <a:cubicBezTo>
                    <a:pt x="1395" y="5229"/>
                    <a:pt x="1406" y="5315"/>
                    <a:pt x="1417" y="5410"/>
                  </a:cubicBezTo>
                  <a:cubicBezTo>
                    <a:pt x="1438" y="5762"/>
                    <a:pt x="1417" y="6103"/>
                    <a:pt x="1278" y="6379"/>
                  </a:cubicBezTo>
                  <a:cubicBezTo>
                    <a:pt x="1140" y="6624"/>
                    <a:pt x="959" y="6837"/>
                    <a:pt x="735" y="7029"/>
                  </a:cubicBezTo>
                  <a:cubicBezTo>
                    <a:pt x="565" y="7178"/>
                    <a:pt x="426" y="7359"/>
                    <a:pt x="309" y="7561"/>
                  </a:cubicBezTo>
                  <a:cubicBezTo>
                    <a:pt x="256" y="7625"/>
                    <a:pt x="224" y="7711"/>
                    <a:pt x="192" y="7785"/>
                  </a:cubicBezTo>
                  <a:cubicBezTo>
                    <a:pt x="160" y="7838"/>
                    <a:pt x="139" y="7902"/>
                    <a:pt x="128" y="7955"/>
                  </a:cubicBezTo>
                  <a:lnTo>
                    <a:pt x="75" y="8105"/>
                  </a:lnTo>
                  <a:lnTo>
                    <a:pt x="139" y="7966"/>
                  </a:lnTo>
                  <a:cubicBezTo>
                    <a:pt x="192" y="7828"/>
                    <a:pt x="267" y="7700"/>
                    <a:pt x="352" y="7583"/>
                  </a:cubicBezTo>
                  <a:cubicBezTo>
                    <a:pt x="480" y="7402"/>
                    <a:pt x="629" y="7242"/>
                    <a:pt x="799" y="7104"/>
                  </a:cubicBezTo>
                  <a:cubicBezTo>
                    <a:pt x="1044" y="6923"/>
                    <a:pt x="1257" y="6699"/>
                    <a:pt x="1417" y="6443"/>
                  </a:cubicBezTo>
                  <a:cubicBezTo>
                    <a:pt x="1459" y="6369"/>
                    <a:pt x="1491" y="6294"/>
                    <a:pt x="1523" y="6209"/>
                  </a:cubicBezTo>
                  <a:cubicBezTo>
                    <a:pt x="1545" y="6124"/>
                    <a:pt x="1566" y="6039"/>
                    <a:pt x="1587" y="5943"/>
                  </a:cubicBezTo>
                  <a:cubicBezTo>
                    <a:pt x="1598" y="5847"/>
                    <a:pt x="1608" y="5762"/>
                    <a:pt x="1608" y="5666"/>
                  </a:cubicBezTo>
                  <a:cubicBezTo>
                    <a:pt x="1619" y="5581"/>
                    <a:pt x="1608" y="5485"/>
                    <a:pt x="1608" y="5389"/>
                  </a:cubicBezTo>
                  <a:cubicBezTo>
                    <a:pt x="1608" y="5293"/>
                    <a:pt x="1598" y="5197"/>
                    <a:pt x="1587" y="5112"/>
                  </a:cubicBezTo>
                  <a:lnTo>
                    <a:pt x="1587" y="5038"/>
                  </a:lnTo>
                  <a:cubicBezTo>
                    <a:pt x="1587" y="5027"/>
                    <a:pt x="1587" y="5016"/>
                    <a:pt x="1587" y="5006"/>
                  </a:cubicBezTo>
                  <a:lnTo>
                    <a:pt x="1587" y="4974"/>
                  </a:lnTo>
                  <a:lnTo>
                    <a:pt x="1587" y="4846"/>
                  </a:lnTo>
                  <a:cubicBezTo>
                    <a:pt x="1598" y="4654"/>
                    <a:pt x="1619" y="4463"/>
                    <a:pt x="1651" y="4271"/>
                  </a:cubicBezTo>
                  <a:cubicBezTo>
                    <a:pt x="1683" y="4079"/>
                    <a:pt x="1736" y="3888"/>
                    <a:pt x="1811" y="3707"/>
                  </a:cubicBezTo>
                  <a:cubicBezTo>
                    <a:pt x="1832" y="3653"/>
                    <a:pt x="1843" y="3611"/>
                    <a:pt x="1864" y="3568"/>
                  </a:cubicBezTo>
                  <a:cubicBezTo>
                    <a:pt x="1885" y="3526"/>
                    <a:pt x="1907" y="3483"/>
                    <a:pt x="1939" y="3451"/>
                  </a:cubicBezTo>
                  <a:lnTo>
                    <a:pt x="1971" y="3398"/>
                  </a:lnTo>
                  <a:lnTo>
                    <a:pt x="2024" y="3334"/>
                  </a:lnTo>
                  <a:lnTo>
                    <a:pt x="2045" y="3302"/>
                  </a:lnTo>
                  <a:lnTo>
                    <a:pt x="2056" y="3291"/>
                  </a:lnTo>
                  <a:lnTo>
                    <a:pt x="2120" y="3238"/>
                  </a:lnTo>
                  <a:cubicBezTo>
                    <a:pt x="2237" y="3132"/>
                    <a:pt x="2354" y="3046"/>
                    <a:pt x="2492" y="2983"/>
                  </a:cubicBezTo>
                  <a:lnTo>
                    <a:pt x="2492" y="2983"/>
                  </a:lnTo>
                  <a:cubicBezTo>
                    <a:pt x="2428" y="3014"/>
                    <a:pt x="2375" y="3057"/>
                    <a:pt x="2322" y="3100"/>
                  </a:cubicBezTo>
                  <a:lnTo>
                    <a:pt x="2237" y="3164"/>
                  </a:lnTo>
                  <a:lnTo>
                    <a:pt x="2205" y="3195"/>
                  </a:lnTo>
                  <a:cubicBezTo>
                    <a:pt x="2173" y="3227"/>
                    <a:pt x="2130" y="3259"/>
                    <a:pt x="2098" y="3302"/>
                  </a:cubicBezTo>
                  <a:cubicBezTo>
                    <a:pt x="1619" y="3813"/>
                    <a:pt x="1672" y="5112"/>
                    <a:pt x="1683" y="5155"/>
                  </a:cubicBezTo>
                  <a:cubicBezTo>
                    <a:pt x="2034" y="7189"/>
                    <a:pt x="799" y="6795"/>
                    <a:pt x="394" y="8254"/>
                  </a:cubicBezTo>
                  <a:cubicBezTo>
                    <a:pt x="0" y="9723"/>
                    <a:pt x="1971" y="10671"/>
                    <a:pt x="1502" y="11182"/>
                  </a:cubicBezTo>
                  <a:cubicBezTo>
                    <a:pt x="1258" y="11452"/>
                    <a:pt x="1048" y="11550"/>
                    <a:pt x="871" y="11550"/>
                  </a:cubicBezTo>
                  <a:cubicBezTo>
                    <a:pt x="406" y="11550"/>
                    <a:pt x="171" y="10873"/>
                    <a:pt x="171" y="10873"/>
                  </a:cubicBezTo>
                  <a:lnTo>
                    <a:pt x="171" y="10873"/>
                  </a:lnTo>
                  <a:cubicBezTo>
                    <a:pt x="10" y="11589"/>
                    <a:pt x="716" y="12619"/>
                    <a:pt x="1614" y="12619"/>
                  </a:cubicBezTo>
                  <a:cubicBezTo>
                    <a:pt x="1665" y="12619"/>
                    <a:pt x="1716" y="12616"/>
                    <a:pt x="1768" y="12609"/>
                  </a:cubicBezTo>
                  <a:cubicBezTo>
                    <a:pt x="2700" y="12482"/>
                    <a:pt x="3685" y="11765"/>
                    <a:pt x="3360" y="10269"/>
                  </a:cubicBezTo>
                  <a:lnTo>
                    <a:pt x="3360" y="10269"/>
                  </a:lnTo>
                  <a:lnTo>
                    <a:pt x="3451" y="10500"/>
                  </a:lnTo>
                  <a:cubicBezTo>
                    <a:pt x="3483" y="10586"/>
                    <a:pt x="3525" y="10660"/>
                    <a:pt x="3547" y="10735"/>
                  </a:cubicBezTo>
                  <a:lnTo>
                    <a:pt x="3621" y="10980"/>
                  </a:lnTo>
                  <a:lnTo>
                    <a:pt x="3664" y="11225"/>
                  </a:lnTo>
                  <a:cubicBezTo>
                    <a:pt x="3664" y="11299"/>
                    <a:pt x="3685" y="11384"/>
                    <a:pt x="3685" y="11469"/>
                  </a:cubicBezTo>
                  <a:cubicBezTo>
                    <a:pt x="3685" y="11555"/>
                    <a:pt x="3674" y="11629"/>
                    <a:pt x="3664" y="11714"/>
                  </a:cubicBezTo>
                  <a:cubicBezTo>
                    <a:pt x="3653" y="11800"/>
                    <a:pt x="3642" y="11874"/>
                    <a:pt x="3610" y="11959"/>
                  </a:cubicBezTo>
                  <a:cubicBezTo>
                    <a:pt x="3589" y="12034"/>
                    <a:pt x="3557" y="12108"/>
                    <a:pt x="3525" y="12183"/>
                  </a:cubicBezTo>
                  <a:cubicBezTo>
                    <a:pt x="3451" y="12332"/>
                    <a:pt x="3344" y="12470"/>
                    <a:pt x="3227" y="12588"/>
                  </a:cubicBezTo>
                  <a:cubicBezTo>
                    <a:pt x="3110" y="12715"/>
                    <a:pt x="2971" y="12822"/>
                    <a:pt x="2833" y="12907"/>
                  </a:cubicBezTo>
                  <a:cubicBezTo>
                    <a:pt x="2673" y="13003"/>
                    <a:pt x="2514" y="13077"/>
                    <a:pt x="2354" y="13131"/>
                  </a:cubicBezTo>
                  <a:cubicBezTo>
                    <a:pt x="2524" y="13099"/>
                    <a:pt x="2695" y="13045"/>
                    <a:pt x="2865" y="12971"/>
                  </a:cubicBezTo>
                  <a:cubicBezTo>
                    <a:pt x="3025" y="12896"/>
                    <a:pt x="3184" y="12801"/>
                    <a:pt x="3323" y="12683"/>
                  </a:cubicBezTo>
                  <a:cubicBezTo>
                    <a:pt x="3461" y="12566"/>
                    <a:pt x="3578" y="12428"/>
                    <a:pt x="3685" y="12268"/>
                  </a:cubicBezTo>
                  <a:cubicBezTo>
                    <a:pt x="3728" y="12194"/>
                    <a:pt x="3770" y="12108"/>
                    <a:pt x="3802" y="12023"/>
                  </a:cubicBezTo>
                  <a:cubicBezTo>
                    <a:pt x="3845" y="11938"/>
                    <a:pt x="3866" y="11842"/>
                    <a:pt x="3887" y="11757"/>
                  </a:cubicBezTo>
                  <a:cubicBezTo>
                    <a:pt x="3909" y="11661"/>
                    <a:pt x="3919" y="11576"/>
                    <a:pt x="3930" y="11480"/>
                  </a:cubicBezTo>
                  <a:cubicBezTo>
                    <a:pt x="3941" y="11384"/>
                    <a:pt x="3930" y="11288"/>
                    <a:pt x="3930" y="11193"/>
                  </a:cubicBezTo>
                  <a:cubicBezTo>
                    <a:pt x="3930" y="11107"/>
                    <a:pt x="3909" y="11012"/>
                    <a:pt x="3898" y="10916"/>
                  </a:cubicBezTo>
                  <a:cubicBezTo>
                    <a:pt x="3887" y="10831"/>
                    <a:pt x="3855" y="10745"/>
                    <a:pt x="3834" y="10650"/>
                  </a:cubicBezTo>
                  <a:cubicBezTo>
                    <a:pt x="3802" y="10564"/>
                    <a:pt x="3770" y="10479"/>
                    <a:pt x="3738" y="10383"/>
                  </a:cubicBezTo>
                  <a:lnTo>
                    <a:pt x="3653" y="10138"/>
                  </a:lnTo>
                  <a:cubicBezTo>
                    <a:pt x="3642" y="10106"/>
                    <a:pt x="3621" y="10064"/>
                    <a:pt x="3610" y="10021"/>
                  </a:cubicBezTo>
                  <a:lnTo>
                    <a:pt x="3578" y="9904"/>
                  </a:lnTo>
                  <a:cubicBezTo>
                    <a:pt x="3568" y="9830"/>
                    <a:pt x="3557" y="9755"/>
                    <a:pt x="3557" y="9681"/>
                  </a:cubicBezTo>
                  <a:cubicBezTo>
                    <a:pt x="3547" y="9542"/>
                    <a:pt x="3600" y="9414"/>
                    <a:pt x="3685" y="9308"/>
                  </a:cubicBezTo>
                  <a:cubicBezTo>
                    <a:pt x="3770" y="9191"/>
                    <a:pt x="3909" y="9074"/>
                    <a:pt x="4047" y="8935"/>
                  </a:cubicBezTo>
                  <a:cubicBezTo>
                    <a:pt x="4111" y="8871"/>
                    <a:pt x="4175" y="8797"/>
                    <a:pt x="4228" y="8722"/>
                  </a:cubicBezTo>
                  <a:cubicBezTo>
                    <a:pt x="4281" y="8637"/>
                    <a:pt x="4335" y="8552"/>
                    <a:pt x="4377" y="8467"/>
                  </a:cubicBezTo>
                  <a:lnTo>
                    <a:pt x="4441" y="8339"/>
                  </a:lnTo>
                  <a:lnTo>
                    <a:pt x="4494" y="8200"/>
                  </a:lnTo>
                  <a:cubicBezTo>
                    <a:pt x="4505" y="8158"/>
                    <a:pt x="4526" y="8105"/>
                    <a:pt x="4537" y="8062"/>
                  </a:cubicBezTo>
                  <a:lnTo>
                    <a:pt x="4558" y="7923"/>
                  </a:lnTo>
                  <a:lnTo>
                    <a:pt x="4579" y="7774"/>
                  </a:lnTo>
                  <a:lnTo>
                    <a:pt x="4590" y="7636"/>
                  </a:lnTo>
                  <a:lnTo>
                    <a:pt x="4611" y="7370"/>
                  </a:lnTo>
                  <a:lnTo>
                    <a:pt x="4622" y="7104"/>
                  </a:lnTo>
                  <a:cubicBezTo>
                    <a:pt x="4622" y="7018"/>
                    <a:pt x="4633" y="6933"/>
                    <a:pt x="4643" y="6848"/>
                  </a:cubicBezTo>
                  <a:cubicBezTo>
                    <a:pt x="4665" y="6688"/>
                    <a:pt x="4697" y="6518"/>
                    <a:pt x="4729" y="6358"/>
                  </a:cubicBezTo>
                  <a:cubicBezTo>
                    <a:pt x="4750" y="6284"/>
                    <a:pt x="4771" y="6198"/>
                    <a:pt x="4803" y="6124"/>
                  </a:cubicBezTo>
                  <a:lnTo>
                    <a:pt x="4878" y="5900"/>
                  </a:lnTo>
                  <a:lnTo>
                    <a:pt x="4963" y="5783"/>
                  </a:lnTo>
                  <a:lnTo>
                    <a:pt x="5059" y="5677"/>
                  </a:lnTo>
                  <a:cubicBezTo>
                    <a:pt x="5101" y="5645"/>
                    <a:pt x="5133" y="5602"/>
                    <a:pt x="5176" y="5570"/>
                  </a:cubicBezTo>
                  <a:cubicBezTo>
                    <a:pt x="5208" y="5538"/>
                    <a:pt x="5250" y="5517"/>
                    <a:pt x="5304" y="5496"/>
                  </a:cubicBezTo>
                  <a:cubicBezTo>
                    <a:pt x="5346" y="5464"/>
                    <a:pt x="5389" y="5442"/>
                    <a:pt x="5431" y="5432"/>
                  </a:cubicBezTo>
                  <a:lnTo>
                    <a:pt x="5580" y="5378"/>
                  </a:lnTo>
                  <a:lnTo>
                    <a:pt x="5740" y="5347"/>
                  </a:lnTo>
                  <a:cubicBezTo>
                    <a:pt x="5793" y="5336"/>
                    <a:pt x="5847" y="5336"/>
                    <a:pt x="5900" y="5325"/>
                  </a:cubicBezTo>
                  <a:lnTo>
                    <a:pt x="6251" y="5293"/>
                  </a:lnTo>
                  <a:lnTo>
                    <a:pt x="6432" y="5272"/>
                  </a:lnTo>
                  <a:cubicBezTo>
                    <a:pt x="6486" y="5261"/>
                    <a:pt x="6549" y="5240"/>
                    <a:pt x="6613" y="5229"/>
                  </a:cubicBezTo>
                  <a:cubicBezTo>
                    <a:pt x="6731" y="5208"/>
                    <a:pt x="6848" y="5176"/>
                    <a:pt x="6975" y="5144"/>
                  </a:cubicBezTo>
                  <a:lnTo>
                    <a:pt x="7316" y="5016"/>
                  </a:lnTo>
                  <a:lnTo>
                    <a:pt x="7359" y="4995"/>
                  </a:lnTo>
                  <a:cubicBezTo>
                    <a:pt x="8381" y="4803"/>
                    <a:pt x="9201" y="4058"/>
                    <a:pt x="9489" y="3068"/>
                  </a:cubicBezTo>
                  <a:cubicBezTo>
                    <a:pt x="9755" y="1992"/>
                    <a:pt x="8615" y="171"/>
                    <a:pt x="6603" y="33"/>
                  </a:cubicBezTo>
                  <a:cubicBezTo>
                    <a:pt x="6470" y="12"/>
                    <a:pt x="6334" y="1"/>
                    <a:pt x="6198"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37" name="Google Shape;737;p1"/>
            <p:cNvSpPr/>
            <p:nvPr/>
          </p:nvSpPr>
          <p:spPr>
            <a:xfrm>
              <a:off x="808700" y="5358538"/>
              <a:ext cx="115300" cy="252950"/>
            </a:xfrm>
            <a:custGeom>
              <a:rect b="b" l="l" r="r" t="t"/>
              <a:pathLst>
                <a:path extrusionOk="0" h="10118" w="4612">
                  <a:moveTo>
                    <a:pt x="4100" y="5133"/>
                  </a:moveTo>
                  <a:lnTo>
                    <a:pt x="4090" y="5197"/>
                  </a:lnTo>
                  <a:lnTo>
                    <a:pt x="4036" y="5304"/>
                  </a:lnTo>
                  <a:cubicBezTo>
                    <a:pt x="3972" y="5442"/>
                    <a:pt x="3877" y="5570"/>
                    <a:pt x="3770" y="5687"/>
                  </a:cubicBezTo>
                  <a:cubicBezTo>
                    <a:pt x="3664" y="5804"/>
                    <a:pt x="3525" y="5921"/>
                    <a:pt x="3408" y="6081"/>
                  </a:cubicBezTo>
                  <a:cubicBezTo>
                    <a:pt x="3365" y="6124"/>
                    <a:pt x="3344" y="6166"/>
                    <a:pt x="3323" y="6220"/>
                  </a:cubicBezTo>
                  <a:cubicBezTo>
                    <a:pt x="3291" y="6262"/>
                    <a:pt x="3270" y="6315"/>
                    <a:pt x="3259" y="6369"/>
                  </a:cubicBezTo>
                  <a:lnTo>
                    <a:pt x="3227" y="6443"/>
                  </a:lnTo>
                  <a:lnTo>
                    <a:pt x="3227" y="6528"/>
                  </a:lnTo>
                  <a:cubicBezTo>
                    <a:pt x="3216" y="6582"/>
                    <a:pt x="3216" y="6635"/>
                    <a:pt x="3227" y="6688"/>
                  </a:cubicBezTo>
                  <a:lnTo>
                    <a:pt x="3227" y="6752"/>
                  </a:lnTo>
                  <a:cubicBezTo>
                    <a:pt x="2982" y="5719"/>
                    <a:pt x="3653" y="5783"/>
                    <a:pt x="4100" y="5133"/>
                  </a:cubicBezTo>
                  <a:close/>
                  <a:moveTo>
                    <a:pt x="2450" y="1"/>
                  </a:moveTo>
                  <a:cubicBezTo>
                    <a:pt x="2407" y="33"/>
                    <a:pt x="2365" y="65"/>
                    <a:pt x="2322" y="97"/>
                  </a:cubicBezTo>
                  <a:lnTo>
                    <a:pt x="2247" y="161"/>
                  </a:lnTo>
                  <a:lnTo>
                    <a:pt x="2215" y="182"/>
                  </a:lnTo>
                  <a:cubicBezTo>
                    <a:pt x="2173" y="214"/>
                    <a:pt x="2141" y="256"/>
                    <a:pt x="2109" y="288"/>
                  </a:cubicBezTo>
                  <a:cubicBezTo>
                    <a:pt x="1630" y="799"/>
                    <a:pt x="1683" y="2109"/>
                    <a:pt x="1694" y="2141"/>
                  </a:cubicBezTo>
                  <a:cubicBezTo>
                    <a:pt x="2045" y="4186"/>
                    <a:pt x="799" y="3781"/>
                    <a:pt x="405" y="5251"/>
                  </a:cubicBezTo>
                  <a:cubicBezTo>
                    <a:pt x="0" y="6709"/>
                    <a:pt x="1981" y="7657"/>
                    <a:pt x="1513" y="8179"/>
                  </a:cubicBezTo>
                  <a:cubicBezTo>
                    <a:pt x="1271" y="8444"/>
                    <a:pt x="1062" y="8540"/>
                    <a:pt x="886" y="8540"/>
                  </a:cubicBezTo>
                  <a:cubicBezTo>
                    <a:pt x="418" y="8540"/>
                    <a:pt x="182" y="7860"/>
                    <a:pt x="182" y="7860"/>
                  </a:cubicBezTo>
                  <a:lnTo>
                    <a:pt x="182" y="7860"/>
                  </a:lnTo>
                  <a:cubicBezTo>
                    <a:pt x="10" y="8575"/>
                    <a:pt x="716" y="9605"/>
                    <a:pt x="1623" y="9605"/>
                  </a:cubicBezTo>
                  <a:cubicBezTo>
                    <a:pt x="1674" y="9605"/>
                    <a:pt x="1726" y="9602"/>
                    <a:pt x="1779" y="9595"/>
                  </a:cubicBezTo>
                  <a:cubicBezTo>
                    <a:pt x="2705" y="9467"/>
                    <a:pt x="3706" y="8743"/>
                    <a:pt x="3355" y="7242"/>
                  </a:cubicBezTo>
                  <a:lnTo>
                    <a:pt x="3355" y="7242"/>
                  </a:lnTo>
                  <a:lnTo>
                    <a:pt x="3461" y="7497"/>
                  </a:lnTo>
                  <a:cubicBezTo>
                    <a:pt x="3493" y="7572"/>
                    <a:pt x="3525" y="7647"/>
                    <a:pt x="3557" y="7732"/>
                  </a:cubicBezTo>
                  <a:lnTo>
                    <a:pt x="3632" y="7966"/>
                  </a:lnTo>
                  <a:lnTo>
                    <a:pt x="3674" y="8211"/>
                  </a:lnTo>
                  <a:cubicBezTo>
                    <a:pt x="3674" y="8296"/>
                    <a:pt x="3696" y="8381"/>
                    <a:pt x="3696" y="8456"/>
                  </a:cubicBezTo>
                  <a:cubicBezTo>
                    <a:pt x="3696" y="8541"/>
                    <a:pt x="3685" y="8626"/>
                    <a:pt x="3674" y="8701"/>
                  </a:cubicBezTo>
                  <a:cubicBezTo>
                    <a:pt x="3664" y="8786"/>
                    <a:pt x="3642" y="8871"/>
                    <a:pt x="3621" y="8946"/>
                  </a:cubicBezTo>
                  <a:cubicBezTo>
                    <a:pt x="3600" y="9020"/>
                    <a:pt x="3568" y="9105"/>
                    <a:pt x="3525" y="9180"/>
                  </a:cubicBezTo>
                  <a:cubicBezTo>
                    <a:pt x="3451" y="9329"/>
                    <a:pt x="3355" y="9467"/>
                    <a:pt x="3238" y="9585"/>
                  </a:cubicBezTo>
                  <a:cubicBezTo>
                    <a:pt x="3121" y="9702"/>
                    <a:pt x="2982" y="9808"/>
                    <a:pt x="2833" y="9904"/>
                  </a:cubicBezTo>
                  <a:cubicBezTo>
                    <a:pt x="2684" y="9989"/>
                    <a:pt x="2524" y="10064"/>
                    <a:pt x="2365" y="10117"/>
                  </a:cubicBezTo>
                  <a:cubicBezTo>
                    <a:pt x="2535" y="10085"/>
                    <a:pt x="2705" y="10032"/>
                    <a:pt x="2865" y="9968"/>
                  </a:cubicBezTo>
                  <a:cubicBezTo>
                    <a:pt x="3035" y="9893"/>
                    <a:pt x="3184" y="9798"/>
                    <a:pt x="3323" y="9680"/>
                  </a:cubicBezTo>
                  <a:cubicBezTo>
                    <a:pt x="3472" y="9563"/>
                    <a:pt x="3589" y="9414"/>
                    <a:pt x="3685" y="9265"/>
                  </a:cubicBezTo>
                  <a:cubicBezTo>
                    <a:pt x="3738" y="9180"/>
                    <a:pt x="3781" y="9095"/>
                    <a:pt x="3813" y="9010"/>
                  </a:cubicBezTo>
                  <a:cubicBezTo>
                    <a:pt x="3845" y="8924"/>
                    <a:pt x="3877" y="8839"/>
                    <a:pt x="3898" y="8743"/>
                  </a:cubicBezTo>
                  <a:cubicBezTo>
                    <a:pt x="3919" y="8658"/>
                    <a:pt x="3930" y="8562"/>
                    <a:pt x="3941" y="8466"/>
                  </a:cubicBezTo>
                  <a:cubicBezTo>
                    <a:pt x="3941" y="8371"/>
                    <a:pt x="3941" y="8275"/>
                    <a:pt x="3941" y="8190"/>
                  </a:cubicBezTo>
                  <a:cubicBezTo>
                    <a:pt x="3941" y="8094"/>
                    <a:pt x="3919" y="7998"/>
                    <a:pt x="3898" y="7913"/>
                  </a:cubicBezTo>
                  <a:cubicBezTo>
                    <a:pt x="3887" y="7817"/>
                    <a:pt x="3855" y="7732"/>
                    <a:pt x="3834" y="7647"/>
                  </a:cubicBezTo>
                  <a:cubicBezTo>
                    <a:pt x="3813" y="7561"/>
                    <a:pt x="3781" y="7466"/>
                    <a:pt x="3749" y="7380"/>
                  </a:cubicBezTo>
                  <a:lnTo>
                    <a:pt x="3664" y="7135"/>
                  </a:lnTo>
                  <a:cubicBezTo>
                    <a:pt x="3642" y="7093"/>
                    <a:pt x="3632" y="7050"/>
                    <a:pt x="3610" y="7008"/>
                  </a:cubicBezTo>
                  <a:lnTo>
                    <a:pt x="3589" y="6890"/>
                  </a:lnTo>
                  <a:cubicBezTo>
                    <a:pt x="3568" y="6827"/>
                    <a:pt x="3557" y="6752"/>
                    <a:pt x="3557" y="6667"/>
                  </a:cubicBezTo>
                  <a:cubicBezTo>
                    <a:pt x="3557" y="6539"/>
                    <a:pt x="3600" y="6401"/>
                    <a:pt x="3696" y="6294"/>
                  </a:cubicBezTo>
                  <a:cubicBezTo>
                    <a:pt x="3781" y="6177"/>
                    <a:pt x="3919" y="6071"/>
                    <a:pt x="4047" y="5932"/>
                  </a:cubicBezTo>
                  <a:cubicBezTo>
                    <a:pt x="4111" y="5858"/>
                    <a:pt x="4175" y="5794"/>
                    <a:pt x="4239" y="5708"/>
                  </a:cubicBezTo>
                  <a:cubicBezTo>
                    <a:pt x="4292" y="5634"/>
                    <a:pt x="4345" y="5549"/>
                    <a:pt x="4388" y="5453"/>
                  </a:cubicBezTo>
                  <a:lnTo>
                    <a:pt x="4452" y="5325"/>
                  </a:lnTo>
                  <a:lnTo>
                    <a:pt x="4494" y="5187"/>
                  </a:lnTo>
                  <a:cubicBezTo>
                    <a:pt x="4505" y="5144"/>
                    <a:pt x="4526" y="5102"/>
                    <a:pt x="4537" y="5048"/>
                  </a:cubicBezTo>
                  <a:lnTo>
                    <a:pt x="4569" y="4910"/>
                  </a:lnTo>
                  <a:lnTo>
                    <a:pt x="4590" y="4771"/>
                  </a:lnTo>
                  <a:lnTo>
                    <a:pt x="4601" y="4633"/>
                  </a:lnTo>
                  <a:lnTo>
                    <a:pt x="4611" y="4367"/>
                  </a:lnTo>
                  <a:cubicBezTo>
                    <a:pt x="4249" y="4058"/>
                    <a:pt x="3909" y="3707"/>
                    <a:pt x="3610" y="3334"/>
                  </a:cubicBezTo>
                  <a:cubicBezTo>
                    <a:pt x="2865" y="2386"/>
                    <a:pt x="2450" y="1215"/>
                    <a:pt x="245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grpSp>
      <p:pic>
        <p:nvPicPr>
          <p:cNvPr id="738" name="Google Shape;738;p1"/>
          <p:cNvPicPr preferRelativeResize="0"/>
          <p:nvPr/>
        </p:nvPicPr>
        <p:blipFill rotWithShape="1">
          <a:blip r:embed="rId3">
            <a:alphaModFix/>
          </a:blip>
          <a:srcRect b="0" l="0" r="0" t="0"/>
          <a:stretch/>
        </p:blipFill>
        <p:spPr>
          <a:xfrm>
            <a:off x="11091495" y="6057672"/>
            <a:ext cx="2322520" cy="1049395"/>
          </a:xfrm>
          <a:prstGeom prst="rect">
            <a:avLst/>
          </a:prstGeom>
          <a:noFill/>
          <a:ln>
            <a:noFill/>
          </a:ln>
        </p:spPr>
      </p:pic>
      <p:grpSp>
        <p:nvGrpSpPr>
          <p:cNvPr id="739" name="Google Shape;739;p1"/>
          <p:cNvGrpSpPr/>
          <p:nvPr/>
        </p:nvGrpSpPr>
        <p:grpSpPr>
          <a:xfrm>
            <a:off x="11467655" y="1254312"/>
            <a:ext cx="981971" cy="987368"/>
            <a:chOff x="885126" y="3073114"/>
            <a:chExt cx="638392" cy="641900"/>
          </a:xfrm>
        </p:grpSpPr>
        <p:grpSp>
          <p:nvGrpSpPr>
            <p:cNvPr id="740" name="Google Shape;740;p1"/>
            <p:cNvGrpSpPr/>
            <p:nvPr/>
          </p:nvGrpSpPr>
          <p:grpSpPr>
            <a:xfrm>
              <a:off x="885126" y="3073114"/>
              <a:ext cx="638392" cy="641734"/>
              <a:chOff x="885100" y="2984950"/>
              <a:chExt cx="526075" cy="526400"/>
            </a:xfrm>
          </p:grpSpPr>
          <p:sp>
            <p:nvSpPr>
              <p:cNvPr id="741" name="Google Shape;741;p1"/>
              <p:cNvSpPr/>
              <p:nvPr/>
            </p:nvSpPr>
            <p:spPr>
              <a:xfrm>
                <a:off x="888950" y="3222150"/>
                <a:ext cx="521950" cy="289200"/>
              </a:xfrm>
              <a:custGeom>
                <a:rect b="b" l="l" r="r" t="t"/>
                <a:pathLst>
                  <a:path extrusionOk="0" h="11568" w="20878">
                    <a:moveTo>
                      <a:pt x="8594" y="0"/>
                    </a:moveTo>
                    <a:cubicBezTo>
                      <a:pt x="8594" y="0"/>
                      <a:pt x="8957" y="2710"/>
                      <a:pt x="7822" y="3526"/>
                    </a:cubicBezTo>
                    <a:cubicBezTo>
                      <a:pt x="6952" y="4165"/>
                      <a:pt x="1939" y="5211"/>
                      <a:pt x="1124" y="7415"/>
                    </a:cubicBezTo>
                    <a:cubicBezTo>
                      <a:pt x="628" y="8770"/>
                      <a:pt x="243" y="10147"/>
                      <a:pt x="0" y="11568"/>
                    </a:cubicBezTo>
                    <a:lnTo>
                      <a:pt x="20878" y="11568"/>
                    </a:lnTo>
                    <a:cubicBezTo>
                      <a:pt x="20624" y="10147"/>
                      <a:pt x="20250" y="8770"/>
                      <a:pt x="19754" y="7415"/>
                    </a:cubicBezTo>
                    <a:cubicBezTo>
                      <a:pt x="18928" y="5222"/>
                      <a:pt x="13926" y="4165"/>
                      <a:pt x="13045" y="3526"/>
                    </a:cubicBezTo>
                    <a:cubicBezTo>
                      <a:pt x="11921" y="2710"/>
                      <a:pt x="12284" y="0"/>
                      <a:pt x="12284" y="0"/>
                    </a:cubicBezTo>
                    <a:lnTo>
                      <a:pt x="12284" y="0"/>
                    </a:lnTo>
                    <a:lnTo>
                      <a:pt x="10434" y="44"/>
                    </a:lnTo>
                    <a:lnTo>
                      <a:pt x="8594" y="0"/>
                    </a:lnTo>
                    <a:close/>
                  </a:path>
                </a:pathLst>
              </a:custGeom>
              <a:solidFill>
                <a:srgbClr val="F9CCC0"/>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42" name="Google Shape;742;p1"/>
              <p:cNvSpPr/>
              <p:nvPr/>
            </p:nvSpPr>
            <p:spPr>
              <a:xfrm>
                <a:off x="1103775" y="3221875"/>
                <a:ext cx="100825" cy="76025"/>
              </a:xfrm>
              <a:custGeom>
                <a:rect b="b" l="l" r="r" t="t"/>
                <a:pathLst>
                  <a:path extrusionOk="0" h="3041" w="4033">
                    <a:moveTo>
                      <a:pt x="1" y="0"/>
                    </a:moveTo>
                    <a:cubicBezTo>
                      <a:pt x="56" y="419"/>
                      <a:pt x="67" y="848"/>
                      <a:pt x="56" y="1267"/>
                    </a:cubicBezTo>
                    <a:cubicBezTo>
                      <a:pt x="507" y="1686"/>
                      <a:pt x="1014" y="2049"/>
                      <a:pt x="1554" y="2347"/>
                    </a:cubicBezTo>
                    <a:cubicBezTo>
                      <a:pt x="2303" y="2776"/>
                      <a:pt x="3163" y="2953"/>
                      <a:pt x="4033" y="3041"/>
                    </a:cubicBezTo>
                    <a:cubicBezTo>
                      <a:pt x="3427" y="1939"/>
                      <a:pt x="3691" y="0"/>
                      <a:pt x="3691" y="0"/>
                    </a:cubicBezTo>
                    <a:lnTo>
                      <a:pt x="3691" y="0"/>
                    </a:lnTo>
                    <a:lnTo>
                      <a:pt x="1841" y="55"/>
                    </a:lnTo>
                    <a:lnTo>
                      <a:pt x="1" y="0"/>
                    </a:lnTo>
                    <a:close/>
                  </a:path>
                </a:pathLst>
              </a:custGeom>
              <a:solidFill>
                <a:srgbClr val="E8775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43" name="Google Shape;743;p1"/>
              <p:cNvSpPr/>
              <p:nvPr/>
            </p:nvSpPr>
            <p:spPr>
              <a:xfrm>
                <a:off x="885100" y="3310550"/>
                <a:ext cx="526075" cy="200800"/>
              </a:xfrm>
              <a:custGeom>
                <a:rect b="b" l="l" r="r" t="t"/>
                <a:pathLst>
                  <a:path extrusionOk="0" h="8032" w="21043">
                    <a:moveTo>
                      <a:pt x="7778" y="1"/>
                    </a:moveTo>
                    <a:cubicBezTo>
                      <a:pt x="6676" y="651"/>
                      <a:pt x="1928" y="1708"/>
                      <a:pt x="1135" y="3857"/>
                    </a:cubicBezTo>
                    <a:cubicBezTo>
                      <a:pt x="628" y="5212"/>
                      <a:pt x="254" y="6600"/>
                      <a:pt x="0" y="8032"/>
                    </a:cubicBezTo>
                    <a:lnTo>
                      <a:pt x="21043" y="8032"/>
                    </a:lnTo>
                    <a:cubicBezTo>
                      <a:pt x="20789" y="6600"/>
                      <a:pt x="20404" y="5212"/>
                      <a:pt x="19908" y="3857"/>
                    </a:cubicBezTo>
                    <a:cubicBezTo>
                      <a:pt x="19181" y="1907"/>
                      <a:pt x="15204" y="849"/>
                      <a:pt x="13650" y="188"/>
                    </a:cubicBezTo>
                    <a:cubicBezTo>
                      <a:pt x="12791" y="606"/>
                      <a:pt x="11843" y="816"/>
                      <a:pt x="10896" y="816"/>
                    </a:cubicBezTo>
                    <a:cubicBezTo>
                      <a:pt x="9805" y="816"/>
                      <a:pt x="8726" y="540"/>
                      <a:pt x="7778" y="1"/>
                    </a:cubicBezTo>
                    <a:close/>
                  </a:path>
                </a:pathLst>
              </a:custGeom>
              <a:solidFill>
                <a:srgbClr val="175C4A"/>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44" name="Google Shape;744;p1"/>
              <p:cNvSpPr/>
              <p:nvPr/>
            </p:nvSpPr>
            <p:spPr>
              <a:xfrm>
                <a:off x="885100" y="3382150"/>
                <a:ext cx="92825" cy="129200"/>
              </a:xfrm>
              <a:custGeom>
                <a:rect b="b" l="l" r="r" t="t"/>
                <a:pathLst>
                  <a:path extrusionOk="0" h="5168" w="3713">
                    <a:moveTo>
                      <a:pt x="1829" y="1"/>
                    </a:moveTo>
                    <a:cubicBezTo>
                      <a:pt x="1520" y="265"/>
                      <a:pt x="1289" y="607"/>
                      <a:pt x="1135" y="993"/>
                    </a:cubicBezTo>
                    <a:cubicBezTo>
                      <a:pt x="628" y="2348"/>
                      <a:pt x="254" y="3736"/>
                      <a:pt x="0" y="5168"/>
                    </a:cubicBezTo>
                    <a:lnTo>
                      <a:pt x="3713" y="5168"/>
                    </a:lnTo>
                    <a:cubicBezTo>
                      <a:pt x="3371" y="2678"/>
                      <a:pt x="2523" y="1004"/>
                      <a:pt x="1829" y="1"/>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45" name="Google Shape;745;p1"/>
              <p:cNvSpPr/>
              <p:nvPr/>
            </p:nvSpPr>
            <p:spPr>
              <a:xfrm>
                <a:off x="1058600" y="3310550"/>
                <a:ext cx="189800" cy="43350"/>
              </a:xfrm>
              <a:custGeom>
                <a:rect b="b" l="l" r="r" t="t"/>
                <a:pathLst>
                  <a:path extrusionOk="0" h="1734" w="7592">
                    <a:moveTo>
                      <a:pt x="849" y="1"/>
                    </a:moveTo>
                    <a:cubicBezTo>
                      <a:pt x="574" y="144"/>
                      <a:pt x="298" y="265"/>
                      <a:pt x="1" y="364"/>
                    </a:cubicBezTo>
                    <a:cubicBezTo>
                      <a:pt x="627" y="937"/>
                      <a:pt x="1844" y="1734"/>
                      <a:pt x="3732" y="1734"/>
                    </a:cubicBezTo>
                    <a:cubicBezTo>
                      <a:pt x="3806" y="1734"/>
                      <a:pt x="3880" y="1733"/>
                      <a:pt x="3956" y="1730"/>
                    </a:cubicBezTo>
                    <a:cubicBezTo>
                      <a:pt x="5256" y="1708"/>
                      <a:pt x="6523" y="1290"/>
                      <a:pt x="7592" y="540"/>
                    </a:cubicBezTo>
                    <a:cubicBezTo>
                      <a:pt x="7250" y="408"/>
                      <a:pt x="6942" y="298"/>
                      <a:pt x="6699" y="188"/>
                    </a:cubicBezTo>
                    <a:cubicBezTo>
                      <a:pt x="5840" y="606"/>
                      <a:pt x="4903" y="816"/>
                      <a:pt x="3956" y="816"/>
                    </a:cubicBezTo>
                    <a:cubicBezTo>
                      <a:pt x="2865" y="816"/>
                      <a:pt x="1786" y="540"/>
                      <a:pt x="849" y="1"/>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46" name="Google Shape;746;p1"/>
              <p:cNvSpPr/>
              <p:nvPr/>
            </p:nvSpPr>
            <p:spPr>
              <a:xfrm>
                <a:off x="1219725" y="3098350"/>
                <a:ext cx="54025" cy="61950"/>
              </a:xfrm>
              <a:custGeom>
                <a:rect b="b" l="l" r="r" t="t"/>
                <a:pathLst>
                  <a:path extrusionOk="0" h="2478" w="2161">
                    <a:moveTo>
                      <a:pt x="1116" y="0"/>
                    </a:moveTo>
                    <a:cubicBezTo>
                      <a:pt x="865" y="0"/>
                      <a:pt x="494" y="113"/>
                      <a:pt x="298" y="722"/>
                    </a:cubicBezTo>
                    <a:cubicBezTo>
                      <a:pt x="1" y="1647"/>
                      <a:pt x="287" y="2363"/>
                      <a:pt x="827" y="2451"/>
                    </a:cubicBezTo>
                    <a:cubicBezTo>
                      <a:pt x="887" y="2469"/>
                      <a:pt x="947" y="2478"/>
                      <a:pt x="1008" y="2478"/>
                    </a:cubicBezTo>
                    <a:cubicBezTo>
                      <a:pt x="1471" y="2478"/>
                      <a:pt x="1932" y="1965"/>
                      <a:pt x="2039" y="1107"/>
                    </a:cubicBezTo>
                    <a:cubicBezTo>
                      <a:pt x="2160" y="149"/>
                      <a:pt x="1433" y="49"/>
                      <a:pt x="1367" y="38"/>
                    </a:cubicBezTo>
                    <a:cubicBezTo>
                      <a:pt x="1344" y="31"/>
                      <a:pt x="1247" y="0"/>
                      <a:pt x="1116" y="0"/>
                    </a:cubicBezTo>
                    <a:close/>
                  </a:path>
                </a:pathLst>
              </a:custGeom>
              <a:solidFill>
                <a:srgbClr val="E8775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47" name="Google Shape;747;p1"/>
              <p:cNvSpPr/>
              <p:nvPr/>
            </p:nvSpPr>
            <p:spPr>
              <a:xfrm>
                <a:off x="1028025" y="3098350"/>
                <a:ext cx="54300" cy="61950"/>
              </a:xfrm>
              <a:custGeom>
                <a:rect b="b" l="l" r="r" t="t"/>
                <a:pathLst>
                  <a:path extrusionOk="0" h="2478" w="2172">
                    <a:moveTo>
                      <a:pt x="1056" y="0"/>
                    </a:moveTo>
                    <a:cubicBezTo>
                      <a:pt x="926" y="0"/>
                      <a:pt x="828" y="31"/>
                      <a:pt x="805" y="38"/>
                    </a:cubicBezTo>
                    <a:cubicBezTo>
                      <a:pt x="739" y="49"/>
                      <a:pt x="1" y="149"/>
                      <a:pt x="133" y="1107"/>
                    </a:cubicBezTo>
                    <a:cubicBezTo>
                      <a:pt x="240" y="1965"/>
                      <a:pt x="693" y="2478"/>
                      <a:pt x="1162" y="2478"/>
                    </a:cubicBezTo>
                    <a:cubicBezTo>
                      <a:pt x="1223" y="2478"/>
                      <a:pt x="1284" y="2469"/>
                      <a:pt x="1345" y="2451"/>
                    </a:cubicBezTo>
                    <a:cubicBezTo>
                      <a:pt x="1885" y="2363"/>
                      <a:pt x="2171" y="1647"/>
                      <a:pt x="1874" y="722"/>
                    </a:cubicBezTo>
                    <a:cubicBezTo>
                      <a:pt x="1678" y="113"/>
                      <a:pt x="1307" y="0"/>
                      <a:pt x="1056" y="0"/>
                    </a:cubicBezTo>
                    <a:close/>
                  </a:path>
                </a:pathLst>
              </a:custGeom>
              <a:solidFill>
                <a:srgbClr val="E8775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48" name="Google Shape;748;p1"/>
              <p:cNvSpPr/>
              <p:nvPr/>
            </p:nvSpPr>
            <p:spPr>
              <a:xfrm>
                <a:off x="1050325" y="2984950"/>
                <a:ext cx="205000" cy="259925"/>
              </a:xfrm>
              <a:custGeom>
                <a:rect b="b" l="l" r="r" t="t"/>
                <a:pathLst>
                  <a:path extrusionOk="0" h="10397" w="8200">
                    <a:moveTo>
                      <a:pt x="3836" y="1"/>
                    </a:moveTo>
                    <a:cubicBezTo>
                      <a:pt x="3014" y="1"/>
                      <a:pt x="678" y="318"/>
                      <a:pt x="365" y="3803"/>
                    </a:cubicBezTo>
                    <a:cubicBezTo>
                      <a:pt x="0" y="7775"/>
                      <a:pt x="1716" y="10397"/>
                      <a:pt x="3924" y="10397"/>
                    </a:cubicBezTo>
                    <a:cubicBezTo>
                      <a:pt x="3982" y="10397"/>
                      <a:pt x="4041" y="10395"/>
                      <a:pt x="4100" y="10391"/>
                    </a:cubicBezTo>
                    <a:cubicBezTo>
                      <a:pt x="4159" y="10395"/>
                      <a:pt x="4217" y="10397"/>
                      <a:pt x="4276" y="10397"/>
                    </a:cubicBezTo>
                    <a:cubicBezTo>
                      <a:pt x="6483" y="10397"/>
                      <a:pt x="8199" y="7775"/>
                      <a:pt x="7835" y="3803"/>
                    </a:cubicBezTo>
                    <a:cubicBezTo>
                      <a:pt x="7521" y="318"/>
                      <a:pt x="5194" y="1"/>
                      <a:pt x="4367" y="1"/>
                    </a:cubicBezTo>
                    <a:cubicBezTo>
                      <a:pt x="4235" y="1"/>
                      <a:pt x="4141" y="9"/>
                      <a:pt x="4100" y="13"/>
                    </a:cubicBezTo>
                    <a:cubicBezTo>
                      <a:pt x="4060" y="9"/>
                      <a:pt x="3967" y="1"/>
                      <a:pt x="3836" y="1"/>
                    </a:cubicBezTo>
                    <a:close/>
                  </a:path>
                </a:pathLst>
              </a:custGeom>
              <a:solidFill>
                <a:srgbClr val="F9CCC0"/>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49" name="Google Shape;749;p1"/>
              <p:cNvSpPr/>
              <p:nvPr/>
            </p:nvSpPr>
            <p:spPr>
              <a:xfrm>
                <a:off x="1153900" y="3114725"/>
                <a:ext cx="13250" cy="50975"/>
              </a:xfrm>
              <a:custGeom>
                <a:rect b="b" l="l" r="r" t="t"/>
                <a:pathLst>
                  <a:path extrusionOk="0" h="2039" w="530">
                    <a:moveTo>
                      <a:pt x="243" y="0"/>
                    </a:moveTo>
                    <a:cubicBezTo>
                      <a:pt x="243" y="265"/>
                      <a:pt x="254" y="540"/>
                      <a:pt x="287" y="805"/>
                    </a:cubicBezTo>
                    <a:cubicBezTo>
                      <a:pt x="309" y="1071"/>
                      <a:pt x="350" y="1326"/>
                      <a:pt x="403" y="1582"/>
                    </a:cubicBezTo>
                    <a:lnTo>
                      <a:pt x="403" y="1582"/>
                    </a:lnTo>
                    <a:cubicBezTo>
                      <a:pt x="335" y="1649"/>
                      <a:pt x="268" y="1717"/>
                      <a:pt x="210" y="1785"/>
                    </a:cubicBezTo>
                    <a:cubicBezTo>
                      <a:pt x="144" y="1873"/>
                      <a:pt x="67" y="1950"/>
                      <a:pt x="1" y="2039"/>
                    </a:cubicBezTo>
                    <a:cubicBezTo>
                      <a:pt x="89" y="1983"/>
                      <a:pt x="177" y="1917"/>
                      <a:pt x="265" y="1851"/>
                    </a:cubicBezTo>
                    <a:cubicBezTo>
                      <a:pt x="353" y="1785"/>
                      <a:pt x="430" y="1708"/>
                      <a:pt x="508" y="1642"/>
                    </a:cubicBezTo>
                    <a:lnTo>
                      <a:pt x="530" y="1620"/>
                    </a:lnTo>
                    <a:lnTo>
                      <a:pt x="530" y="1587"/>
                    </a:lnTo>
                    <a:cubicBezTo>
                      <a:pt x="508" y="1322"/>
                      <a:pt x="475" y="1058"/>
                      <a:pt x="430" y="783"/>
                    </a:cubicBezTo>
                    <a:cubicBezTo>
                      <a:pt x="386" y="518"/>
                      <a:pt x="320" y="254"/>
                      <a:pt x="243" y="0"/>
                    </a:cubicBezTo>
                    <a:close/>
                  </a:path>
                </a:pathLst>
              </a:custGeom>
              <a:solidFill>
                <a:srgbClr val="F6AE9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50" name="Google Shape;750;p1"/>
              <p:cNvSpPr/>
              <p:nvPr/>
            </p:nvSpPr>
            <p:spPr>
              <a:xfrm>
                <a:off x="1125825" y="3188250"/>
                <a:ext cx="59500" cy="11650"/>
              </a:xfrm>
              <a:custGeom>
                <a:rect b="b" l="l" r="r" t="t"/>
                <a:pathLst>
                  <a:path extrusionOk="0" h="466" w="2380">
                    <a:moveTo>
                      <a:pt x="2380" y="1"/>
                    </a:moveTo>
                    <a:lnTo>
                      <a:pt x="2380" y="1"/>
                    </a:lnTo>
                    <a:cubicBezTo>
                      <a:pt x="2005" y="188"/>
                      <a:pt x="1598" y="287"/>
                      <a:pt x="1179" y="309"/>
                    </a:cubicBezTo>
                    <a:cubicBezTo>
                      <a:pt x="771" y="309"/>
                      <a:pt x="364" y="221"/>
                      <a:pt x="0" y="34"/>
                    </a:cubicBezTo>
                    <a:lnTo>
                      <a:pt x="0" y="34"/>
                    </a:lnTo>
                    <a:cubicBezTo>
                      <a:pt x="154" y="177"/>
                      <a:pt x="342" y="287"/>
                      <a:pt x="551" y="365"/>
                    </a:cubicBezTo>
                    <a:cubicBezTo>
                      <a:pt x="729" y="424"/>
                      <a:pt x="924" y="465"/>
                      <a:pt x="1122" y="465"/>
                    </a:cubicBezTo>
                    <a:cubicBezTo>
                      <a:pt x="1144" y="465"/>
                      <a:pt x="1167" y="465"/>
                      <a:pt x="1190" y="464"/>
                    </a:cubicBezTo>
                    <a:cubicBezTo>
                      <a:pt x="1631" y="453"/>
                      <a:pt x="2038" y="287"/>
                      <a:pt x="2380" y="1"/>
                    </a:cubicBezTo>
                    <a:close/>
                  </a:path>
                </a:pathLst>
              </a:custGeom>
              <a:solidFill>
                <a:srgbClr val="F6AE9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51" name="Google Shape;751;p1"/>
              <p:cNvSpPr/>
              <p:nvPr/>
            </p:nvSpPr>
            <p:spPr>
              <a:xfrm>
                <a:off x="1188050" y="3102325"/>
                <a:ext cx="12700" cy="27575"/>
              </a:xfrm>
              <a:custGeom>
                <a:rect b="b" l="l" r="r" t="t"/>
                <a:pathLst>
                  <a:path extrusionOk="0" h="1103" w="508">
                    <a:moveTo>
                      <a:pt x="254" y="1"/>
                    </a:moveTo>
                    <a:cubicBezTo>
                      <a:pt x="111" y="1"/>
                      <a:pt x="1" y="254"/>
                      <a:pt x="1" y="552"/>
                    </a:cubicBezTo>
                    <a:cubicBezTo>
                      <a:pt x="1" y="860"/>
                      <a:pt x="111" y="1102"/>
                      <a:pt x="254" y="1102"/>
                    </a:cubicBezTo>
                    <a:cubicBezTo>
                      <a:pt x="398" y="1102"/>
                      <a:pt x="508" y="860"/>
                      <a:pt x="508" y="552"/>
                    </a:cubicBezTo>
                    <a:cubicBezTo>
                      <a:pt x="508" y="254"/>
                      <a:pt x="398" y="1"/>
                      <a:pt x="25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52" name="Google Shape;752;p1"/>
              <p:cNvSpPr/>
              <p:nvPr/>
            </p:nvSpPr>
            <p:spPr>
              <a:xfrm>
                <a:off x="1101300" y="3102325"/>
                <a:ext cx="12700" cy="27575"/>
              </a:xfrm>
              <a:custGeom>
                <a:rect b="b" l="l" r="r" t="t"/>
                <a:pathLst>
                  <a:path extrusionOk="0" h="1103" w="508">
                    <a:moveTo>
                      <a:pt x="254" y="1"/>
                    </a:moveTo>
                    <a:cubicBezTo>
                      <a:pt x="111" y="1"/>
                      <a:pt x="1" y="254"/>
                      <a:pt x="1" y="552"/>
                    </a:cubicBezTo>
                    <a:cubicBezTo>
                      <a:pt x="1" y="860"/>
                      <a:pt x="111" y="1102"/>
                      <a:pt x="254" y="1102"/>
                    </a:cubicBezTo>
                    <a:cubicBezTo>
                      <a:pt x="397" y="1102"/>
                      <a:pt x="507" y="860"/>
                      <a:pt x="507" y="552"/>
                    </a:cubicBezTo>
                    <a:cubicBezTo>
                      <a:pt x="507" y="254"/>
                      <a:pt x="386" y="1"/>
                      <a:pt x="25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53" name="Google Shape;753;p1"/>
              <p:cNvSpPr/>
              <p:nvPr/>
            </p:nvSpPr>
            <p:spPr>
              <a:xfrm>
                <a:off x="1172075" y="3077425"/>
                <a:ext cx="44100" cy="16125"/>
              </a:xfrm>
              <a:custGeom>
                <a:rect b="b" l="l" r="r" t="t"/>
                <a:pathLst>
                  <a:path extrusionOk="0" h="645" w="1764">
                    <a:moveTo>
                      <a:pt x="818" y="0"/>
                    </a:moveTo>
                    <a:cubicBezTo>
                      <a:pt x="649" y="0"/>
                      <a:pt x="485" y="54"/>
                      <a:pt x="353" y="148"/>
                    </a:cubicBezTo>
                    <a:cubicBezTo>
                      <a:pt x="276" y="203"/>
                      <a:pt x="199" y="270"/>
                      <a:pt x="144" y="336"/>
                    </a:cubicBezTo>
                    <a:cubicBezTo>
                      <a:pt x="89" y="413"/>
                      <a:pt x="45" y="490"/>
                      <a:pt x="1" y="567"/>
                    </a:cubicBezTo>
                    <a:cubicBezTo>
                      <a:pt x="89" y="534"/>
                      <a:pt x="155" y="490"/>
                      <a:pt x="232" y="446"/>
                    </a:cubicBezTo>
                    <a:cubicBezTo>
                      <a:pt x="309" y="413"/>
                      <a:pt x="376" y="380"/>
                      <a:pt x="453" y="358"/>
                    </a:cubicBezTo>
                    <a:cubicBezTo>
                      <a:pt x="572" y="312"/>
                      <a:pt x="691" y="289"/>
                      <a:pt x="811" y="289"/>
                    </a:cubicBezTo>
                    <a:cubicBezTo>
                      <a:pt x="835" y="289"/>
                      <a:pt x="858" y="290"/>
                      <a:pt x="882" y="292"/>
                    </a:cubicBezTo>
                    <a:cubicBezTo>
                      <a:pt x="1037" y="314"/>
                      <a:pt x="1180" y="358"/>
                      <a:pt x="1312" y="413"/>
                    </a:cubicBezTo>
                    <a:cubicBezTo>
                      <a:pt x="1466" y="490"/>
                      <a:pt x="1620" y="556"/>
                      <a:pt x="1764" y="644"/>
                    </a:cubicBezTo>
                    <a:cubicBezTo>
                      <a:pt x="1698" y="479"/>
                      <a:pt x="1576" y="325"/>
                      <a:pt x="1433" y="214"/>
                    </a:cubicBezTo>
                    <a:cubicBezTo>
                      <a:pt x="1279" y="104"/>
                      <a:pt x="1103" y="27"/>
                      <a:pt x="904" y="5"/>
                    </a:cubicBezTo>
                    <a:cubicBezTo>
                      <a:pt x="875" y="2"/>
                      <a:pt x="846" y="0"/>
                      <a:pt x="818"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54" name="Google Shape;754;p1"/>
              <p:cNvSpPr/>
              <p:nvPr/>
            </p:nvSpPr>
            <p:spPr>
              <a:xfrm>
                <a:off x="1084775" y="3077425"/>
                <a:ext cx="44100" cy="16125"/>
              </a:xfrm>
              <a:custGeom>
                <a:rect b="b" l="l" r="r" t="t"/>
                <a:pathLst>
                  <a:path extrusionOk="0" h="645" w="1764">
                    <a:moveTo>
                      <a:pt x="817" y="0"/>
                    </a:moveTo>
                    <a:cubicBezTo>
                      <a:pt x="648" y="0"/>
                      <a:pt x="483" y="54"/>
                      <a:pt x="342" y="148"/>
                    </a:cubicBezTo>
                    <a:cubicBezTo>
                      <a:pt x="265" y="203"/>
                      <a:pt x="199" y="270"/>
                      <a:pt x="144" y="336"/>
                    </a:cubicBezTo>
                    <a:cubicBezTo>
                      <a:pt x="89" y="413"/>
                      <a:pt x="34" y="490"/>
                      <a:pt x="1" y="567"/>
                    </a:cubicBezTo>
                    <a:cubicBezTo>
                      <a:pt x="89" y="534"/>
                      <a:pt x="155" y="490"/>
                      <a:pt x="232" y="446"/>
                    </a:cubicBezTo>
                    <a:cubicBezTo>
                      <a:pt x="298" y="413"/>
                      <a:pt x="375" y="380"/>
                      <a:pt x="452" y="358"/>
                    </a:cubicBezTo>
                    <a:cubicBezTo>
                      <a:pt x="562" y="312"/>
                      <a:pt x="680" y="289"/>
                      <a:pt x="806" y="289"/>
                    </a:cubicBezTo>
                    <a:cubicBezTo>
                      <a:pt x="831" y="289"/>
                      <a:pt x="856" y="290"/>
                      <a:pt x="882" y="292"/>
                    </a:cubicBezTo>
                    <a:cubicBezTo>
                      <a:pt x="1025" y="314"/>
                      <a:pt x="1168" y="358"/>
                      <a:pt x="1312" y="413"/>
                    </a:cubicBezTo>
                    <a:cubicBezTo>
                      <a:pt x="1466" y="479"/>
                      <a:pt x="1609" y="556"/>
                      <a:pt x="1763" y="644"/>
                    </a:cubicBezTo>
                    <a:cubicBezTo>
                      <a:pt x="1686" y="479"/>
                      <a:pt x="1576" y="336"/>
                      <a:pt x="1433" y="225"/>
                    </a:cubicBezTo>
                    <a:cubicBezTo>
                      <a:pt x="1278" y="104"/>
                      <a:pt x="1091" y="27"/>
                      <a:pt x="904" y="5"/>
                    </a:cubicBezTo>
                    <a:cubicBezTo>
                      <a:pt x="875" y="2"/>
                      <a:pt x="846" y="0"/>
                      <a:pt x="817"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grpSp>
        <p:sp>
          <p:nvSpPr>
            <p:cNvPr id="755" name="Google Shape;755;p1"/>
            <p:cNvSpPr/>
            <p:nvPr/>
          </p:nvSpPr>
          <p:spPr>
            <a:xfrm>
              <a:off x="1415508" y="3561895"/>
              <a:ext cx="107637" cy="153119"/>
            </a:xfrm>
            <a:custGeom>
              <a:rect b="b" l="l" r="r" t="t"/>
              <a:pathLst>
                <a:path extrusionOk="0" h="5024" w="3548">
                  <a:moveTo>
                    <a:pt x="1862" y="0"/>
                  </a:moveTo>
                  <a:cubicBezTo>
                    <a:pt x="1025" y="1168"/>
                    <a:pt x="375" y="3415"/>
                    <a:pt x="0" y="5024"/>
                  </a:cubicBezTo>
                  <a:lnTo>
                    <a:pt x="3548" y="5024"/>
                  </a:lnTo>
                  <a:cubicBezTo>
                    <a:pt x="3294" y="3592"/>
                    <a:pt x="2920" y="2204"/>
                    <a:pt x="2413" y="849"/>
                  </a:cubicBezTo>
                  <a:cubicBezTo>
                    <a:pt x="2292" y="529"/>
                    <a:pt x="2104" y="243"/>
                    <a:pt x="1862" y="0"/>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grpSp>
      <p:grpSp>
        <p:nvGrpSpPr>
          <p:cNvPr id="756" name="Google Shape;756;p1"/>
          <p:cNvGrpSpPr/>
          <p:nvPr/>
        </p:nvGrpSpPr>
        <p:grpSpPr>
          <a:xfrm>
            <a:off x="6430738" y="1047479"/>
            <a:ext cx="1136497" cy="1215613"/>
            <a:chOff x="808625" y="2997925"/>
            <a:chExt cx="508500" cy="543900"/>
          </a:xfrm>
        </p:grpSpPr>
        <p:sp>
          <p:nvSpPr>
            <p:cNvPr id="757" name="Google Shape;757;p1"/>
            <p:cNvSpPr/>
            <p:nvPr/>
          </p:nvSpPr>
          <p:spPr>
            <a:xfrm>
              <a:off x="812350" y="3262275"/>
              <a:ext cx="504500" cy="279550"/>
            </a:xfrm>
            <a:custGeom>
              <a:rect b="b" l="l" r="r" t="t"/>
              <a:pathLst>
                <a:path extrusionOk="0" h="11182" w="20180">
                  <a:moveTo>
                    <a:pt x="8317" y="0"/>
                  </a:moveTo>
                  <a:cubicBezTo>
                    <a:pt x="8317" y="0"/>
                    <a:pt x="8658" y="2631"/>
                    <a:pt x="7572" y="3419"/>
                  </a:cubicBezTo>
                  <a:cubicBezTo>
                    <a:pt x="6720" y="4036"/>
                    <a:pt x="1885" y="5048"/>
                    <a:pt x="1087" y="7178"/>
                  </a:cubicBezTo>
                  <a:cubicBezTo>
                    <a:pt x="607" y="8477"/>
                    <a:pt x="245" y="9818"/>
                    <a:pt x="0" y="11181"/>
                  </a:cubicBezTo>
                  <a:lnTo>
                    <a:pt x="20180" y="11181"/>
                  </a:lnTo>
                  <a:cubicBezTo>
                    <a:pt x="19946" y="9818"/>
                    <a:pt x="19573" y="8477"/>
                    <a:pt x="19094" y="7178"/>
                  </a:cubicBezTo>
                  <a:cubicBezTo>
                    <a:pt x="18306" y="5048"/>
                    <a:pt x="13461" y="4036"/>
                    <a:pt x="12619" y="3419"/>
                  </a:cubicBezTo>
                  <a:cubicBezTo>
                    <a:pt x="11522" y="2631"/>
                    <a:pt x="11874" y="0"/>
                    <a:pt x="11874" y="0"/>
                  </a:cubicBezTo>
                  <a:lnTo>
                    <a:pt x="11874" y="0"/>
                  </a:lnTo>
                  <a:lnTo>
                    <a:pt x="10096" y="54"/>
                  </a:lnTo>
                  <a:lnTo>
                    <a:pt x="8317" y="0"/>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58" name="Google Shape;758;p1"/>
            <p:cNvSpPr/>
            <p:nvPr/>
          </p:nvSpPr>
          <p:spPr>
            <a:xfrm>
              <a:off x="1020275" y="3262275"/>
              <a:ext cx="97175" cy="73225"/>
            </a:xfrm>
            <a:custGeom>
              <a:rect b="b" l="l" r="r" t="t"/>
              <a:pathLst>
                <a:path extrusionOk="0" h="2929" w="3887">
                  <a:moveTo>
                    <a:pt x="0" y="0"/>
                  </a:moveTo>
                  <a:lnTo>
                    <a:pt x="0" y="0"/>
                  </a:lnTo>
                  <a:cubicBezTo>
                    <a:pt x="43" y="405"/>
                    <a:pt x="53" y="820"/>
                    <a:pt x="43" y="1225"/>
                  </a:cubicBezTo>
                  <a:cubicBezTo>
                    <a:pt x="490" y="1619"/>
                    <a:pt x="969" y="1970"/>
                    <a:pt x="1491" y="2268"/>
                  </a:cubicBezTo>
                  <a:cubicBezTo>
                    <a:pt x="2215" y="2673"/>
                    <a:pt x="3056" y="2844"/>
                    <a:pt x="3887" y="2929"/>
                  </a:cubicBezTo>
                  <a:cubicBezTo>
                    <a:pt x="3312" y="1874"/>
                    <a:pt x="3557" y="0"/>
                    <a:pt x="3557" y="0"/>
                  </a:cubicBezTo>
                  <a:lnTo>
                    <a:pt x="3557" y="0"/>
                  </a:lnTo>
                  <a:lnTo>
                    <a:pt x="1779" y="43"/>
                  </a:lnTo>
                  <a:lnTo>
                    <a:pt x="0" y="0"/>
                  </a:ln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59" name="Google Shape;759;p1"/>
            <p:cNvSpPr/>
            <p:nvPr/>
          </p:nvSpPr>
          <p:spPr>
            <a:xfrm>
              <a:off x="808625" y="3347725"/>
              <a:ext cx="508500" cy="194100"/>
            </a:xfrm>
            <a:custGeom>
              <a:rect b="b" l="l" r="r" t="t"/>
              <a:pathLst>
                <a:path extrusionOk="0" h="7764" w="20340">
                  <a:moveTo>
                    <a:pt x="7529" y="1"/>
                  </a:moveTo>
                  <a:cubicBezTo>
                    <a:pt x="6454" y="629"/>
                    <a:pt x="1875" y="1662"/>
                    <a:pt x="1097" y="3728"/>
                  </a:cubicBezTo>
                  <a:cubicBezTo>
                    <a:pt x="607" y="5037"/>
                    <a:pt x="245" y="6390"/>
                    <a:pt x="0" y="7763"/>
                  </a:cubicBezTo>
                  <a:lnTo>
                    <a:pt x="20340" y="7763"/>
                  </a:lnTo>
                  <a:cubicBezTo>
                    <a:pt x="20095" y="6390"/>
                    <a:pt x="19722" y="5037"/>
                    <a:pt x="19243" y="3728"/>
                  </a:cubicBezTo>
                  <a:cubicBezTo>
                    <a:pt x="18540" y="1843"/>
                    <a:pt x="14696" y="831"/>
                    <a:pt x="13194" y="182"/>
                  </a:cubicBezTo>
                  <a:cubicBezTo>
                    <a:pt x="12364" y="586"/>
                    <a:pt x="11448" y="789"/>
                    <a:pt x="10532" y="789"/>
                  </a:cubicBezTo>
                  <a:cubicBezTo>
                    <a:pt x="9478" y="789"/>
                    <a:pt x="8445" y="522"/>
                    <a:pt x="7529" y="1"/>
                  </a:cubicBezTo>
                  <a:close/>
                </a:path>
              </a:pathLst>
            </a:custGeom>
            <a:solidFill>
              <a:schemeClr val="accent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60" name="Google Shape;760;p1"/>
            <p:cNvSpPr/>
            <p:nvPr/>
          </p:nvSpPr>
          <p:spPr>
            <a:xfrm>
              <a:off x="1037300" y="3355975"/>
              <a:ext cx="32500" cy="12650"/>
            </a:xfrm>
            <a:custGeom>
              <a:rect b="b" l="l" r="r" t="t"/>
              <a:pathLst>
                <a:path extrusionOk="0" h="506" w="1300">
                  <a:moveTo>
                    <a:pt x="853" y="1"/>
                  </a:moveTo>
                  <a:cubicBezTo>
                    <a:pt x="853" y="1"/>
                    <a:pt x="1" y="405"/>
                    <a:pt x="533" y="469"/>
                  </a:cubicBezTo>
                  <a:cubicBezTo>
                    <a:pt x="725" y="493"/>
                    <a:pt x="917" y="505"/>
                    <a:pt x="1108" y="505"/>
                  </a:cubicBezTo>
                  <a:cubicBezTo>
                    <a:pt x="1172" y="505"/>
                    <a:pt x="1236" y="504"/>
                    <a:pt x="1300" y="501"/>
                  </a:cubicBezTo>
                  <a:lnTo>
                    <a:pt x="1183" y="75"/>
                  </a:lnTo>
                  <a:lnTo>
                    <a:pt x="970" y="490"/>
                  </a:lnTo>
                  <a:lnTo>
                    <a:pt x="853" y="1"/>
                  </a:lnTo>
                  <a:close/>
                </a:path>
              </a:pathLst>
            </a:custGeom>
            <a:solidFill>
              <a:srgbClr val="E3B6B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61" name="Google Shape;761;p1"/>
            <p:cNvSpPr/>
            <p:nvPr/>
          </p:nvSpPr>
          <p:spPr>
            <a:xfrm>
              <a:off x="976875" y="3336000"/>
              <a:ext cx="81750" cy="56750"/>
            </a:xfrm>
            <a:custGeom>
              <a:rect b="b" l="l" r="r" t="t"/>
              <a:pathLst>
                <a:path extrusionOk="0" h="2270" w="3270">
                  <a:moveTo>
                    <a:pt x="799" y="1"/>
                  </a:moveTo>
                  <a:lnTo>
                    <a:pt x="0" y="608"/>
                  </a:lnTo>
                  <a:lnTo>
                    <a:pt x="2599" y="2269"/>
                  </a:lnTo>
                  <a:lnTo>
                    <a:pt x="3270" y="800"/>
                  </a:lnTo>
                  <a:lnTo>
                    <a:pt x="799" y="1"/>
                  </a:ln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62" name="Google Shape;762;p1"/>
            <p:cNvSpPr/>
            <p:nvPr/>
          </p:nvSpPr>
          <p:spPr>
            <a:xfrm>
              <a:off x="1066850" y="3337875"/>
              <a:ext cx="79900" cy="59925"/>
            </a:xfrm>
            <a:custGeom>
              <a:rect b="b" l="l" r="r" t="t"/>
              <a:pathLst>
                <a:path extrusionOk="0" h="2397" w="3196">
                  <a:moveTo>
                    <a:pt x="2599" y="1"/>
                  </a:moveTo>
                  <a:lnTo>
                    <a:pt x="1" y="799"/>
                  </a:lnTo>
                  <a:lnTo>
                    <a:pt x="267" y="2396"/>
                  </a:lnTo>
                  <a:lnTo>
                    <a:pt x="3195" y="533"/>
                  </a:lnTo>
                  <a:lnTo>
                    <a:pt x="2599" y="1"/>
                  </a:ln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63" name="Google Shape;763;p1"/>
            <p:cNvSpPr/>
            <p:nvPr/>
          </p:nvSpPr>
          <p:spPr>
            <a:xfrm>
              <a:off x="814475" y="3447025"/>
              <a:ext cx="496800" cy="66575"/>
            </a:xfrm>
            <a:custGeom>
              <a:rect b="b" l="l" r="r" t="t"/>
              <a:pathLst>
                <a:path extrusionOk="0" h="2663" w="19872">
                  <a:moveTo>
                    <a:pt x="778" y="0"/>
                  </a:moveTo>
                  <a:cubicBezTo>
                    <a:pt x="459" y="874"/>
                    <a:pt x="203" y="1758"/>
                    <a:pt x="1" y="2663"/>
                  </a:cubicBezTo>
                  <a:lnTo>
                    <a:pt x="19871" y="2663"/>
                  </a:lnTo>
                  <a:cubicBezTo>
                    <a:pt x="19658" y="1758"/>
                    <a:pt x="19403" y="874"/>
                    <a:pt x="19094" y="0"/>
                  </a:cubicBezTo>
                  <a:close/>
                </a:path>
              </a:pathLst>
            </a:custGeom>
            <a:solidFill>
              <a:schemeClr val="accent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64" name="Google Shape;764;p1"/>
            <p:cNvSpPr/>
            <p:nvPr/>
          </p:nvSpPr>
          <p:spPr>
            <a:xfrm>
              <a:off x="1132075" y="3142675"/>
              <a:ext cx="52475" cy="59825"/>
            </a:xfrm>
            <a:custGeom>
              <a:rect b="b" l="l" r="r" t="t"/>
              <a:pathLst>
                <a:path extrusionOk="0" h="2393" w="2099">
                  <a:moveTo>
                    <a:pt x="1091" y="1"/>
                  </a:moveTo>
                  <a:cubicBezTo>
                    <a:pt x="851" y="1"/>
                    <a:pt x="487" y="110"/>
                    <a:pt x="288" y="706"/>
                  </a:cubicBezTo>
                  <a:cubicBezTo>
                    <a:pt x="1" y="1600"/>
                    <a:pt x="278" y="2293"/>
                    <a:pt x="799" y="2367"/>
                  </a:cubicBezTo>
                  <a:cubicBezTo>
                    <a:pt x="858" y="2384"/>
                    <a:pt x="918" y="2393"/>
                    <a:pt x="977" y="2393"/>
                  </a:cubicBezTo>
                  <a:cubicBezTo>
                    <a:pt x="1430" y="2393"/>
                    <a:pt x="1867" y="1898"/>
                    <a:pt x="1971" y="1079"/>
                  </a:cubicBezTo>
                  <a:cubicBezTo>
                    <a:pt x="2098" y="152"/>
                    <a:pt x="1396" y="56"/>
                    <a:pt x="1321" y="35"/>
                  </a:cubicBezTo>
                  <a:cubicBezTo>
                    <a:pt x="1300" y="28"/>
                    <a:pt x="1211" y="1"/>
                    <a:pt x="1091"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65" name="Google Shape;765;p1"/>
            <p:cNvSpPr/>
            <p:nvPr/>
          </p:nvSpPr>
          <p:spPr>
            <a:xfrm>
              <a:off x="947050" y="3142675"/>
              <a:ext cx="52200" cy="59825"/>
            </a:xfrm>
            <a:custGeom>
              <a:rect b="b" l="l" r="r" t="t"/>
              <a:pathLst>
                <a:path extrusionOk="0" h="2393" w="2088">
                  <a:moveTo>
                    <a:pt x="1000" y="1"/>
                  </a:moveTo>
                  <a:cubicBezTo>
                    <a:pt x="879" y="1"/>
                    <a:pt x="789" y="28"/>
                    <a:pt x="767" y="35"/>
                  </a:cubicBezTo>
                  <a:cubicBezTo>
                    <a:pt x="704" y="56"/>
                    <a:pt x="1" y="152"/>
                    <a:pt x="118" y="1079"/>
                  </a:cubicBezTo>
                  <a:cubicBezTo>
                    <a:pt x="231" y="1898"/>
                    <a:pt x="669" y="2393"/>
                    <a:pt x="1122" y="2393"/>
                  </a:cubicBezTo>
                  <a:cubicBezTo>
                    <a:pt x="1182" y="2393"/>
                    <a:pt x="1241" y="2384"/>
                    <a:pt x="1300" y="2367"/>
                  </a:cubicBezTo>
                  <a:cubicBezTo>
                    <a:pt x="1822" y="2293"/>
                    <a:pt x="2088" y="1600"/>
                    <a:pt x="1800" y="706"/>
                  </a:cubicBezTo>
                  <a:cubicBezTo>
                    <a:pt x="1609" y="110"/>
                    <a:pt x="1242" y="1"/>
                    <a:pt x="1000"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66" name="Google Shape;766;p1"/>
            <p:cNvSpPr/>
            <p:nvPr/>
          </p:nvSpPr>
          <p:spPr>
            <a:xfrm>
              <a:off x="968600" y="3033275"/>
              <a:ext cx="197875" cy="251000"/>
            </a:xfrm>
            <a:custGeom>
              <a:rect b="b" l="l" r="r" t="t"/>
              <a:pathLst>
                <a:path extrusionOk="0" h="10040" w="7915">
                  <a:moveTo>
                    <a:pt x="3696" y="0"/>
                  </a:moveTo>
                  <a:cubicBezTo>
                    <a:pt x="2890" y="0"/>
                    <a:pt x="655" y="309"/>
                    <a:pt x="353" y="3676"/>
                  </a:cubicBezTo>
                  <a:cubicBezTo>
                    <a:pt x="1" y="7497"/>
                    <a:pt x="1642" y="10040"/>
                    <a:pt x="3780" y="10040"/>
                  </a:cubicBezTo>
                  <a:cubicBezTo>
                    <a:pt x="3840" y="10040"/>
                    <a:pt x="3901" y="10038"/>
                    <a:pt x="3963" y="10034"/>
                  </a:cubicBezTo>
                  <a:cubicBezTo>
                    <a:pt x="4024" y="10038"/>
                    <a:pt x="4084" y="10040"/>
                    <a:pt x="4145" y="10040"/>
                  </a:cubicBezTo>
                  <a:cubicBezTo>
                    <a:pt x="6272" y="10040"/>
                    <a:pt x="7914" y="7497"/>
                    <a:pt x="7573" y="3676"/>
                  </a:cubicBezTo>
                  <a:cubicBezTo>
                    <a:pt x="7262" y="309"/>
                    <a:pt x="5024" y="0"/>
                    <a:pt x="4225" y="0"/>
                  </a:cubicBezTo>
                  <a:cubicBezTo>
                    <a:pt x="4094" y="0"/>
                    <a:pt x="4002" y="9"/>
                    <a:pt x="3963" y="13"/>
                  </a:cubicBezTo>
                  <a:cubicBezTo>
                    <a:pt x="3922" y="9"/>
                    <a:pt x="3829" y="0"/>
                    <a:pt x="3696"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67" name="Google Shape;767;p1"/>
            <p:cNvSpPr/>
            <p:nvPr/>
          </p:nvSpPr>
          <p:spPr>
            <a:xfrm>
              <a:off x="1061525" y="3158450"/>
              <a:ext cx="14400" cy="49525"/>
            </a:xfrm>
            <a:custGeom>
              <a:rect b="b" l="l" r="r" t="t"/>
              <a:pathLst>
                <a:path extrusionOk="0" h="1981" w="576">
                  <a:moveTo>
                    <a:pt x="267" y="0"/>
                  </a:moveTo>
                  <a:lnTo>
                    <a:pt x="267" y="0"/>
                  </a:lnTo>
                  <a:cubicBezTo>
                    <a:pt x="319" y="507"/>
                    <a:pt x="380" y="1014"/>
                    <a:pt x="452" y="1520"/>
                  </a:cubicBezTo>
                  <a:lnTo>
                    <a:pt x="452" y="1520"/>
                  </a:lnTo>
                  <a:cubicBezTo>
                    <a:pt x="366" y="1578"/>
                    <a:pt x="281" y="1638"/>
                    <a:pt x="214" y="1715"/>
                  </a:cubicBezTo>
                  <a:cubicBezTo>
                    <a:pt x="129" y="1789"/>
                    <a:pt x="54" y="1874"/>
                    <a:pt x="1" y="1981"/>
                  </a:cubicBezTo>
                  <a:cubicBezTo>
                    <a:pt x="118" y="1938"/>
                    <a:pt x="214" y="1885"/>
                    <a:pt x="310" y="1821"/>
                  </a:cubicBezTo>
                  <a:cubicBezTo>
                    <a:pt x="395" y="1757"/>
                    <a:pt x="480" y="1683"/>
                    <a:pt x="554" y="1598"/>
                  </a:cubicBezTo>
                  <a:lnTo>
                    <a:pt x="576" y="1576"/>
                  </a:lnTo>
                  <a:lnTo>
                    <a:pt x="576" y="1544"/>
                  </a:lnTo>
                  <a:cubicBezTo>
                    <a:pt x="480" y="1033"/>
                    <a:pt x="384" y="511"/>
                    <a:pt x="267"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68" name="Google Shape;768;p1"/>
            <p:cNvSpPr/>
            <p:nvPr/>
          </p:nvSpPr>
          <p:spPr>
            <a:xfrm>
              <a:off x="1101725" y="3146725"/>
              <a:ext cx="12000" cy="26650"/>
            </a:xfrm>
            <a:custGeom>
              <a:rect b="b" l="l" r="r" t="t"/>
              <a:pathLst>
                <a:path extrusionOk="0" h="1066" w="480">
                  <a:moveTo>
                    <a:pt x="235" y="1"/>
                  </a:moveTo>
                  <a:cubicBezTo>
                    <a:pt x="107" y="1"/>
                    <a:pt x="1" y="235"/>
                    <a:pt x="1" y="533"/>
                  </a:cubicBezTo>
                  <a:cubicBezTo>
                    <a:pt x="1" y="821"/>
                    <a:pt x="107" y="1066"/>
                    <a:pt x="235" y="1066"/>
                  </a:cubicBezTo>
                  <a:cubicBezTo>
                    <a:pt x="373" y="1066"/>
                    <a:pt x="480" y="821"/>
                    <a:pt x="480" y="533"/>
                  </a:cubicBezTo>
                  <a:cubicBezTo>
                    <a:pt x="480" y="235"/>
                    <a:pt x="373" y="1"/>
                    <a:pt x="23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69" name="Google Shape;769;p1"/>
            <p:cNvSpPr/>
            <p:nvPr/>
          </p:nvSpPr>
          <p:spPr>
            <a:xfrm>
              <a:off x="1017600" y="3146725"/>
              <a:ext cx="12275" cy="26650"/>
            </a:xfrm>
            <a:custGeom>
              <a:rect b="b" l="l" r="r" t="t"/>
              <a:pathLst>
                <a:path extrusionOk="0" h="1066" w="491">
                  <a:moveTo>
                    <a:pt x="246" y="1"/>
                  </a:moveTo>
                  <a:cubicBezTo>
                    <a:pt x="118" y="1"/>
                    <a:pt x="1" y="235"/>
                    <a:pt x="1" y="533"/>
                  </a:cubicBezTo>
                  <a:cubicBezTo>
                    <a:pt x="1" y="821"/>
                    <a:pt x="118" y="1066"/>
                    <a:pt x="246" y="1066"/>
                  </a:cubicBezTo>
                  <a:cubicBezTo>
                    <a:pt x="384" y="1066"/>
                    <a:pt x="491" y="821"/>
                    <a:pt x="491" y="533"/>
                  </a:cubicBezTo>
                  <a:cubicBezTo>
                    <a:pt x="491" y="235"/>
                    <a:pt x="384" y="1"/>
                    <a:pt x="246"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70" name="Google Shape;770;p1"/>
            <p:cNvSpPr/>
            <p:nvPr/>
          </p:nvSpPr>
          <p:spPr>
            <a:xfrm>
              <a:off x="1086300" y="3122650"/>
              <a:ext cx="42600" cy="15600"/>
            </a:xfrm>
            <a:custGeom>
              <a:rect b="b" l="l" r="r" t="t"/>
              <a:pathLst>
                <a:path extrusionOk="0" h="624" w="1704">
                  <a:moveTo>
                    <a:pt x="779" y="0"/>
                  </a:moveTo>
                  <a:cubicBezTo>
                    <a:pt x="619" y="0"/>
                    <a:pt x="464" y="46"/>
                    <a:pt x="330" y="144"/>
                  </a:cubicBezTo>
                  <a:cubicBezTo>
                    <a:pt x="256" y="197"/>
                    <a:pt x="192" y="250"/>
                    <a:pt x="128" y="325"/>
                  </a:cubicBezTo>
                  <a:cubicBezTo>
                    <a:pt x="75" y="389"/>
                    <a:pt x="32" y="474"/>
                    <a:pt x="0" y="548"/>
                  </a:cubicBezTo>
                  <a:cubicBezTo>
                    <a:pt x="85" y="517"/>
                    <a:pt x="149" y="463"/>
                    <a:pt x="224" y="431"/>
                  </a:cubicBezTo>
                  <a:cubicBezTo>
                    <a:pt x="288" y="399"/>
                    <a:pt x="362" y="367"/>
                    <a:pt x="437" y="336"/>
                  </a:cubicBezTo>
                  <a:cubicBezTo>
                    <a:pt x="543" y="300"/>
                    <a:pt x="656" y="280"/>
                    <a:pt x="776" y="280"/>
                  </a:cubicBezTo>
                  <a:cubicBezTo>
                    <a:pt x="801" y="280"/>
                    <a:pt x="826" y="280"/>
                    <a:pt x="852" y="282"/>
                  </a:cubicBezTo>
                  <a:cubicBezTo>
                    <a:pt x="990" y="304"/>
                    <a:pt x="1129" y="336"/>
                    <a:pt x="1267" y="399"/>
                  </a:cubicBezTo>
                  <a:cubicBezTo>
                    <a:pt x="1416" y="463"/>
                    <a:pt x="1555" y="538"/>
                    <a:pt x="1704" y="623"/>
                  </a:cubicBezTo>
                  <a:cubicBezTo>
                    <a:pt x="1629" y="453"/>
                    <a:pt x="1523" y="314"/>
                    <a:pt x="1384" y="208"/>
                  </a:cubicBezTo>
                  <a:cubicBezTo>
                    <a:pt x="1235" y="91"/>
                    <a:pt x="1054" y="16"/>
                    <a:pt x="873" y="5"/>
                  </a:cubicBezTo>
                  <a:cubicBezTo>
                    <a:pt x="842" y="2"/>
                    <a:pt x="810" y="0"/>
                    <a:pt x="779"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71" name="Google Shape;771;p1"/>
            <p:cNvSpPr/>
            <p:nvPr/>
          </p:nvSpPr>
          <p:spPr>
            <a:xfrm>
              <a:off x="1001625" y="3122650"/>
              <a:ext cx="42625" cy="15600"/>
            </a:xfrm>
            <a:custGeom>
              <a:rect b="b" l="l" r="r" t="t"/>
              <a:pathLst>
                <a:path extrusionOk="0" h="624" w="1705">
                  <a:moveTo>
                    <a:pt x="780" y="0"/>
                  </a:moveTo>
                  <a:cubicBezTo>
                    <a:pt x="620" y="0"/>
                    <a:pt x="466" y="46"/>
                    <a:pt x="342" y="144"/>
                  </a:cubicBezTo>
                  <a:cubicBezTo>
                    <a:pt x="267" y="197"/>
                    <a:pt x="192" y="250"/>
                    <a:pt x="139" y="325"/>
                  </a:cubicBezTo>
                  <a:cubicBezTo>
                    <a:pt x="86" y="389"/>
                    <a:pt x="43" y="474"/>
                    <a:pt x="1" y="548"/>
                  </a:cubicBezTo>
                  <a:cubicBezTo>
                    <a:pt x="97" y="517"/>
                    <a:pt x="161" y="463"/>
                    <a:pt x="224" y="431"/>
                  </a:cubicBezTo>
                  <a:cubicBezTo>
                    <a:pt x="299" y="399"/>
                    <a:pt x="363" y="367"/>
                    <a:pt x="437" y="336"/>
                  </a:cubicBezTo>
                  <a:cubicBezTo>
                    <a:pt x="552" y="300"/>
                    <a:pt x="667" y="280"/>
                    <a:pt x="781" y="280"/>
                  </a:cubicBezTo>
                  <a:cubicBezTo>
                    <a:pt x="805" y="280"/>
                    <a:pt x="829" y="280"/>
                    <a:pt x="853" y="282"/>
                  </a:cubicBezTo>
                  <a:cubicBezTo>
                    <a:pt x="1002" y="304"/>
                    <a:pt x="1140" y="336"/>
                    <a:pt x="1268" y="399"/>
                  </a:cubicBezTo>
                  <a:cubicBezTo>
                    <a:pt x="1417" y="463"/>
                    <a:pt x="1566" y="538"/>
                    <a:pt x="1705" y="623"/>
                  </a:cubicBezTo>
                  <a:cubicBezTo>
                    <a:pt x="1641" y="453"/>
                    <a:pt x="1524" y="314"/>
                    <a:pt x="1385" y="208"/>
                  </a:cubicBezTo>
                  <a:cubicBezTo>
                    <a:pt x="1236" y="91"/>
                    <a:pt x="1066" y="16"/>
                    <a:pt x="874" y="5"/>
                  </a:cubicBezTo>
                  <a:cubicBezTo>
                    <a:pt x="842" y="2"/>
                    <a:pt x="811" y="0"/>
                    <a:pt x="78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72" name="Google Shape;772;p1"/>
            <p:cNvSpPr/>
            <p:nvPr/>
          </p:nvSpPr>
          <p:spPr>
            <a:xfrm>
              <a:off x="1039700" y="3225275"/>
              <a:ext cx="57275" cy="11250"/>
            </a:xfrm>
            <a:custGeom>
              <a:rect b="b" l="l" r="r" t="t"/>
              <a:pathLst>
                <a:path extrusionOk="0" h="450" w="2291">
                  <a:moveTo>
                    <a:pt x="2290" y="0"/>
                  </a:moveTo>
                  <a:lnTo>
                    <a:pt x="2290" y="0"/>
                  </a:lnTo>
                  <a:cubicBezTo>
                    <a:pt x="1939" y="181"/>
                    <a:pt x="1545" y="277"/>
                    <a:pt x="1140" y="298"/>
                  </a:cubicBezTo>
                  <a:cubicBezTo>
                    <a:pt x="1120" y="299"/>
                    <a:pt x="1100" y="299"/>
                    <a:pt x="1081" y="299"/>
                  </a:cubicBezTo>
                  <a:cubicBezTo>
                    <a:pt x="706" y="299"/>
                    <a:pt x="334" y="204"/>
                    <a:pt x="1" y="32"/>
                  </a:cubicBezTo>
                  <a:lnTo>
                    <a:pt x="1" y="32"/>
                  </a:lnTo>
                  <a:cubicBezTo>
                    <a:pt x="150" y="171"/>
                    <a:pt x="331" y="277"/>
                    <a:pt x="533" y="352"/>
                  </a:cubicBezTo>
                  <a:cubicBezTo>
                    <a:pt x="705" y="409"/>
                    <a:pt x="894" y="449"/>
                    <a:pt x="1085" y="449"/>
                  </a:cubicBezTo>
                  <a:cubicBezTo>
                    <a:pt x="1107" y="449"/>
                    <a:pt x="1129" y="448"/>
                    <a:pt x="1151" y="447"/>
                  </a:cubicBezTo>
                  <a:cubicBezTo>
                    <a:pt x="1566" y="437"/>
                    <a:pt x="1971" y="277"/>
                    <a:pt x="2290"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73" name="Google Shape;773;p1"/>
            <p:cNvSpPr/>
            <p:nvPr/>
          </p:nvSpPr>
          <p:spPr>
            <a:xfrm>
              <a:off x="927100" y="2997925"/>
              <a:ext cx="251850" cy="172525"/>
            </a:xfrm>
            <a:custGeom>
              <a:rect b="b" l="l" r="r" t="t"/>
              <a:pathLst>
                <a:path extrusionOk="0" h="6901" w="10074">
                  <a:moveTo>
                    <a:pt x="1607" y="1"/>
                  </a:moveTo>
                  <a:cubicBezTo>
                    <a:pt x="896" y="1"/>
                    <a:pt x="296" y="294"/>
                    <a:pt x="192" y="1150"/>
                  </a:cubicBezTo>
                  <a:cubicBezTo>
                    <a:pt x="0" y="2811"/>
                    <a:pt x="1800" y="3280"/>
                    <a:pt x="1800" y="3280"/>
                  </a:cubicBezTo>
                  <a:cubicBezTo>
                    <a:pt x="1800" y="4611"/>
                    <a:pt x="1928" y="6113"/>
                    <a:pt x="2002" y="6901"/>
                  </a:cubicBezTo>
                  <a:lnTo>
                    <a:pt x="2343" y="6890"/>
                  </a:lnTo>
                  <a:lnTo>
                    <a:pt x="2396" y="3408"/>
                  </a:lnTo>
                  <a:cubicBezTo>
                    <a:pt x="3008" y="3684"/>
                    <a:pt x="3594" y="3790"/>
                    <a:pt x="4142" y="3790"/>
                  </a:cubicBezTo>
                  <a:cubicBezTo>
                    <a:pt x="6007" y="3790"/>
                    <a:pt x="7427" y="2554"/>
                    <a:pt x="7892" y="2554"/>
                  </a:cubicBezTo>
                  <a:cubicBezTo>
                    <a:pt x="8018" y="2554"/>
                    <a:pt x="8075" y="2645"/>
                    <a:pt x="8051" y="2875"/>
                  </a:cubicBezTo>
                  <a:cubicBezTo>
                    <a:pt x="7923" y="4206"/>
                    <a:pt x="8988" y="5207"/>
                    <a:pt x="8988" y="5207"/>
                  </a:cubicBezTo>
                  <a:lnTo>
                    <a:pt x="8903" y="6741"/>
                  </a:lnTo>
                  <a:lnTo>
                    <a:pt x="9446" y="6741"/>
                  </a:lnTo>
                  <a:cubicBezTo>
                    <a:pt x="9691" y="5527"/>
                    <a:pt x="10074" y="3418"/>
                    <a:pt x="9978" y="2417"/>
                  </a:cubicBezTo>
                  <a:cubicBezTo>
                    <a:pt x="9890" y="1403"/>
                    <a:pt x="9320" y="1246"/>
                    <a:pt x="8975" y="1246"/>
                  </a:cubicBezTo>
                  <a:cubicBezTo>
                    <a:pt x="8820" y="1246"/>
                    <a:pt x="8711" y="1278"/>
                    <a:pt x="8711" y="1278"/>
                  </a:cubicBezTo>
                  <a:cubicBezTo>
                    <a:pt x="8508" y="645"/>
                    <a:pt x="7880" y="476"/>
                    <a:pt x="7118" y="476"/>
                  </a:cubicBezTo>
                  <a:cubicBezTo>
                    <a:pt x="6242" y="476"/>
                    <a:pt x="5188" y="700"/>
                    <a:pt x="4399" y="700"/>
                  </a:cubicBezTo>
                  <a:cubicBezTo>
                    <a:pt x="4073" y="700"/>
                    <a:pt x="3793" y="662"/>
                    <a:pt x="3589" y="554"/>
                  </a:cubicBezTo>
                  <a:cubicBezTo>
                    <a:pt x="3042" y="260"/>
                    <a:pt x="2275" y="1"/>
                    <a:pt x="1607"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74" name="Google Shape;774;p1"/>
            <p:cNvSpPr/>
            <p:nvPr/>
          </p:nvSpPr>
          <p:spPr>
            <a:xfrm>
              <a:off x="1116650" y="3011750"/>
              <a:ext cx="62300" cy="154700"/>
            </a:xfrm>
            <a:custGeom>
              <a:rect b="b" l="l" r="r" t="t"/>
              <a:pathLst>
                <a:path extrusionOk="0" h="6188" w="2492">
                  <a:moveTo>
                    <a:pt x="277" y="1"/>
                  </a:moveTo>
                  <a:cubicBezTo>
                    <a:pt x="266" y="704"/>
                    <a:pt x="170" y="1407"/>
                    <a:pt x="0" y="2088"/>
                  </a:cubicBezTo>
                  <a:cubicBezTo>
                    <a:pt x="122" y="2033"/>
                    <a:pt x="222" y="2001"/>
                    <a:pt x="298" y="2001"/>
                  </a:cubicBezTo>
                  <a:cubicBezTo>
                    <a:pt x="428" y="2001"/>
                    <a:pt x="489" y="2094"/>
                    <a:pt x="469" y="2322"/>
                  </a:cubicBezTo>
                  <a:cubicBezTo>
                    <a:pt x="330" y="3653"/>
                    <a:pt x="1395" y="4654"/>
                    <a:pt x="1395" y="4654"/>
                  </a:cubicBezTo>
                  <a:lnTo>
                    <a:pt x="1321" y="6188"/>
                  </a:lnTo>
                  <a:lnTo>
                    <a:pt x="1864" y="6188"/>
                  </a:lnTo>
                  <a:cubicBezTo>
                    <a:pt x="2109" y="4974"/>
                    <a:pt x="2492" y="2865"/>
                    <a:pt x="2396" y="1864"/>
                  </a:cubicBezTo>
                  <a:cubicBezTo>
                    <a:pt x="2308" y="850"/>
                    <a:pt x="1738" y="693"/>
                    <a:pt x="1393" y="693"/>
                  </a:cubicBezTo>
                  <a:cubicBezTo>
                    <a:pt x="1238" y="693"/>
                    <a:pt x="1129" y="725"/>
                    <a:pt x="1129" y="725"/>
                  </a:cubicBezTo>
                  <a:cubicBezTo>
                    <a:pt x="1001" y="320"/>
                    <a:pt x="692" y="107"/>
                    <a:pt x="277"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grpSp>
      <p:grpSp>
        <p:nvGrpSpPr>
          <p:cNvPr id="775" name="Google Shape;775;p1"/>
          <p:cNvGrpSpPr/>
          <p:nvPr/>
        </p:nvGrpSpPr>
        <p:grpSpPr>
          <a:xfrm>
            <a:off x="9769620" y="1044390"/>
            <a:ext cx="1060759" cy="1209605"/>
            <a:chOff x="3946800" y="2180875"/>
            <a:chExt cx="524500" cy="593225"/>
          </a:xfrm>
        </p:grpSpPr>
        <p:sp>
          <p:nvSpPr>
            <p:cNvPr id="776" name="Google Shape;776;p1"/>
            <p:cNvSpPr/>
            <p:nvPr/>
          </p:nvSpPr>
          <p:spPr>
            <a:xfrm>
              <a:off x="3950225" y="2491200"/>
              <a:ext cx="521075" cy="282900"/>
            </a:xfrm>
            <a:custGeom>
              <a:rect b="b" l="l" r="r" t="t"/>
              <a:pathLst>
                <a:path extrusionOk="0" h="11316" w="20843">
                  <a:moveTo>
                    <a:pt x="10237" y="1"/>
                  </a:moveTo>
                  <a:lnTo>
                    <a:pt x="10237" y="107"/>
                  </a:lnTo>
                  <a:lnTo>
                    <a:pt x="8555" y="1"/>
                  </a:lnTo>
                  <a:lnTo>
                    <a:pt x="8555" y="1"/>
                  </a:lnTo>
                  <a:cubicBezTo>
                    <a:pt x="8555" y="1"/>
                    <a:pt x="8862" y="2962"/>
                    <a:pt x="7741" y="3575"/>
                  </a:cubicBezTo>
                  <a:cubicBezTo>
                    <a:pt x="6620" y="4188"/>
                    <a:pt x="1" y="4484"/>
                    <a:pt x="709" y="11315"/>
                  </a:cubicBezTo>
                  <a:lnTo>
                    <a:pt x="20124" y="11315"/>
                  </a:lnTo>
                  <a:cubicBezTo>
                    <a:pt x="20843" y="4484"/>
                    <a:pt x="14213" y="4178"/>
                    <a:pt x="13092" y="3575"/>
                  </a:cubicBezTo>
                  <a:cubicBezTo>
                    <a:pt x="11971" y="2962"/>
                    <a:pt x="12277" y="1"/>
                    <a:pt x="12277" y="1"/>
                  </a:cubicBezTo>
                  <a:lnTo>
                    <a:pt x="12277" y="1"/>
                  </a:lnTo>
                  <a:lnTo>
                    <a:pt x="10596" y="107"/>
                  </a:lnTo>
                  <a:lnTo>
                    <a:pt x="10596" y="1"/>
                  </a:lnTo>
                  <a:lnTo>
                    <a:pt x="10416" y="54"/>
                  </a:lnTo>
                  <a:lnTo>
                    <a:pt x="10237" y="1"/>
                  </a:lnTo>
                  <a:close/>
                </a:path>
              </a:pathLst>
            </a:custGeom>
            <a:solidFill>
              <a:srgbClr val="F7B6A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77" name="Google Shape;777;p1"/>
            <p:cNvSpPr/>
            <p:nvPr/>
          </p:nvSpPr>
          <p:spPr>
            <a:xfrm>
              <a:off x="4158275" y="2491200"/>
              <a:ext cx="100475" cy="70350"/>
            </a:xfrm>
            <a:custGeom>
              <a:rect b="b" l="l" r="r" t="t"/>
              <a:pathLst>
                <a:path extrusionOk="0" h="2814" w="4019">
                  <a:moveTo>
                    <a:pt x="1915" y="1"/>
                  </a:moveTo>
                  <a:lnTo>
                    <a:pt x="1915" y="107"/>
                  </a:lnTo>
                  <a:lnTo>
                    <a:pt x="233" y="1"/>
                  </a:lnTo>
                  <a:lnTo>
                    <a:pt x="233" y="1"/>
                  </a:lnTo>
                  <a:cubicBezTo>
                    <a:pt x="233" y="1"/>
                    <a:pt x="413" y="1724"/>
                    <a:pt x="1" y="2814"/>
                  </a:cubicBezTo>
                  <a:cubicBezTo>
                    <a:pt x="1344" y="2613"/>
                    <a:pt x="2687" y="2401"/>
                    <a:pt x="4019" y="2190"/>
                  </a:cubicBezTo>
                  <a:cubicBezTo>
                    <a:pt x="3913" y="1471"/>
                    <a:pt x="3892" y="730"/>
                    <a:pt x="3955" y="1"/>
                  </a:cubicBezTo>
                  <a:lnTo>
                    <a:pt x="3955" y="1"/>
                  </a:lnTo>
                  <a:lnTo>
                    <a:pt x="2274" y="107"/>
                  </a:lnTo>
                  <a:lnTo>
                    <a:pt x="2274" y="1"/>
                  </a:lnTo>
                  <a:lnTo>
                    <a:pt x="2094" y="54"/>
                  </a:lnTo>
                  <a:lnTo>
                    <a:pt x="1915" y="1"/>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78" name="Google Shape;778;p1"/>
            <p:cNvSpPr/>
            <p:nvPr/>
          </p:nvSpPr>
          <p:spPr>
            <a:xfrm>
              <a:off x="3946800" y="2525850"/>
              <a:ext cx="524500" cy="248250"/>
            </a:xfrm>
            <a:custGeom>
              <a:rect b="b" l="l" r="r" t="t"/>
              <a:pathLst>
                <a:path extrusionOk="0" h="9930" w="20980">
                  <a:moveTo>
                    <a:pt x="8365" y="0"/>
                  </a:moveTo>
                  <a:cubicBezTo>
                    <a:pt x="8312" y="857"/>
                    <a:pt x="8121" y="1808"/>
                    <a:pt x="7529" y="2136"/>
                  </a:cubicBezTo>
                  <a:cubicBezTo>
                    <a:pt x="6398" y="2749"/>
                    <a:pt x="0" y="3056"/>
                    <a:pt x="709" y="9929"/>
                  </a:cubicBezTo>
                  <a:lnTo>
                    <a:pt x="20261" y="9929"/>
                  </a:lnTo>
                  <a:cubicBezTo>
                    <a:pt x="20980" y="3056"/>
                    <a:pt x="14709" y="2749"/>
                    <a:pt x="13578" y="2136"/>
                  </a:cubicBezTo>
                  <a:cubicBezTo>
                    <a:pt x="13017" y="1829"/>
                    <a:pt x="12816" y="941"/>
                    <a:pt x="12742" y="127"/>
                  </a:cubicBezTo>
                  <a:cubicBezTo>
                    <a:pt x="12256" y="317"/>
                    <a:pt x="11272" y="423"/>
                    <a:pt x="10627" y="423"/>
                  </a:cubicBezTo>
                  <a:cubicBezTo>
                    <a:pt x="9877" y="423"/>
                    <a:pt x="8914" y="264"/>
                    <a:pt x="8365" y="0"/>
                  </a:cubicBezTo>
                  <a:close/>
                </a:path>
              </a:pathLst>
            </a:custGeom>
            <a:solidFill>
              <a:srgbClr val="E0491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79" name="Google Shape;779;p1"/>
            <p:cNvSpPr/>
            <p:nvPr/>
          </p:nvSpPr>
          <p:spPr>
            <a:xfrm>
              <a:off x="4112679" y="2526100"/>
              <a:ext cx="192750" cy="92825"/>
            </a:xfrm>
            <a:custGeom>
              <a:rect b="b" l="l" r="r" t="t"/>
              <a:pathLst>
                <a:path extrusionOk="0" h="3713" w="7710">
                  <a:moveTo>
                    <a:pt x="1724" y="1"/>
                  </a:moveTo>
                  <a:cubicBezTo>
                    <a:pt x="1671" y="847"/>
                    <a:pt x="1470" y="1809"/>
                    <a:pt x="878" y="2126"/>
                  </a:cubicBezTo>
                  <a:cubicBezTo>
                    <a:pt x="593" y="2253"/>
                    <a:pt x="307" y="2359"/>
                    <a:pt x="0" y="2422"/>
                  </a:cubicBezTo>
                  <a:cubicBezTo>
                    <a:pt x="952" y="3215"/>
                    <a:pt x="2316" y="3712"/>
                    <a:pt x="3839" y="3712"/>
                  </a:cubicBezTo>
                  <a:cubicBezTo>
                    <a:pt x="5383" y="3712"/>
                    <a:pt x="6768" y="3205"/>
                    <a:pt x="7709" y="2390"/>
                  </a:cubicBezTo>
                  <a:cubicBezTo>
                    <a:pt x="7445" y="2327"/>
                    <a:pt x="7180" y="2242"/>
                    <a:pt x="6927" y="2126"/>
                  </a:cubicBezTo>
                  <a:cubicBezTo>
                    <a:pt x="6377" y="1819"/>
                    <a:pt x="6165" y="942"/>
                    <a:pt x="6102" y="117"/>
                  </a:cubicBezTo>
                  <a:cubicBezTo>
                    <a:pt x="5605" y="307"/>
                    <a:pt x="4621" y="413"/>
                    <a:pt x="3987" y="413"/>
                  </a:cubicBezTo>
                  <a:cubicBezTo>
                    <a:pt x="3226" y="413"/>
                    <a:pt x="2263" y="265"/>
                    <a:pt x="1724" y="1"/>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80" name="Google Shape;780;p1"/>
            <p:cNvSpPr/>
            <p:nvPr/>
          </p:nvSpPr>
          <p:spPr>
            <a:xfrm>
              <a:off x="4031650" y="2728075"/>
              <a:ext cx="53175" cy="25675"/>
            </a:xfrm>
            <a:custGeom>
              <a:rect b="b" l="l" r="r" t="t"/>
              <a:pathLst>
                <a:path extrusionOk="0" fill="none" h="1027" w="2127">
                  <a:moveTo>
                    <a:pt x="1" y="1026"/>
                  </a:moveTo>
                  <a:lnTo>
                    <a:pt x="110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81" name="Google Shape;781;p1"/>
            <p:cNvSpPr/>
            <p:nvPr/>
          </p:nvSpPr>
          <p:spPr>
            <a:xfrm>
              <a:off x="4338300" y="2728075"/>
              <a:ext cx="56875" cy="25675"/>
            </a:xfrm>
            <a:custGeom>
              <a:rect b="b" l="l" r="r" t="t"/>
              <a:pathLst>
                <a:path extrusionOk="0" fill="none" h="1027" w="2275">
                  <a:moveTo>
                    <a:pt x="1" y="984"/>
                  </a:moveTo>
                  <a:lnTo>
                    <a:pt x="1249" y="0"/>
                  </a:lnTo>
                  <a:lnTo>
                    <a:pt x="2274"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82" name="Google Shape;782;p1"/>
            <p:cNvSpPr/>
            <p:nvPr/>
          </p:nvSpPr>
          <p:spPr>
            <a:xfrm>
              <a:off x="4287275" y="2728075"/>
              <a:ext cx="55025" cy="25675"/>
            </a:xfrm>
            <a:custGeom>
              <a:rect b="b" l="l" r="r" t="t"/>
              <a:pathLst>
                <a:path extrusionOk="0" fill="none" h="1027" w="2201">
                  <a:moveTo>
                    <a:pt x="1" y="994"/>
                  </a:moveTo>
                  <a:lnTo>
                    <a:pt x="1175" y="0"/>
                  </a:lnTo>
                  <a:lnTo>
                    <a:pt x="2200"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83" name="Google Shape;783;p1"/>
            <p:cNvSpPr/>
            <p:nvPr/>
          </p:nvSpPr>
          <p:spPr>
            <a:xfrm>
              <a:off x="4237850" y="2728075"/>
              <a:ext cx="52900" cy="25675"/>
            </a:xfrm>
            <a:custGeom>
              <a:rect b="b" l="l" r="r" t="t"/>
              <a:pathLst>
                <a:path extrusionOk="0" fill="none" h="1027" w="2116">
                  <a:moveTo>
                    <a:pt x="1" y="1026"/>
                  </a:moveTo>
                  <a:lnTo>
                    <a:pt x="1090" y="0"/>
                  </a:lnTo>
                  <a:lnTo>
                    <a:pt x="2115"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84" name="Google Shape;784;p1"/>
            <p:cNvSpPr/>
            <p:nvPr/>
          </p:nvSpPr>
          <p:spPr>
            <a:xfrm>
              <a:off x="4183650" y="2728075"/>
              <a:ext cx="57675" cy="25125"/>
            </a:xfrm>
            <a:custGeom>
              <a:rect b="b" l="l" r="r" t="t"/>
              <a:pathLst>
                <a:path extrusionOk="0" fill="none" h="1005" w="2307">
                  <a:moveTo>
                    <a:pt x="1" y="1005"/>
                  </a:moveTo>
                  <a:lnTo>
                    <a:pt x="1196" y="0"/>
                  </a:lnTo>
                  <a:lnTo>
                    <a:pt x="2306" y="1005"/>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85" name="Google Shape;785;p1"/>
            <p:cNvSpPr/>
            <p:nvPr/>
          </p:nvSpPr>
          <p:spPr>
            <a:xfrm>
              <a:off x="4134750" y="2728075"/>
              <a:ext cx="53150" cy="25675"/>
            </a:xfrm>
            <a:custGeom>
              <a:rect b="b" l="l" r="r" t="t"/>
              <a:pathLst>
                <a:path extrusionOk="0" fill="none" h="1027" w="2126">
                  <a:moveTo>
                    <a:pt x="1" y="1026"/>
                  </a:moveTo>
                  <a:lnTo>
                    <a:pt x="109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86" name="Google Shape;786;p1"/>
            <p:cNvSpPr/>
            <p:nvPr/>
          </p:nvSpPr>
          <p:spPr>
            <a:xfrm>
              <a:off x="4081075" y="2728075"/>
              <a:ext cx="56875" cy="25125"/>
            </a:xfrm>
            <a:custGeom>
              <a:rect b="b" l="l" r="r" t="t"/>
              <a:pathLst>
                <a:path extrusionOk="0" fill="none" h="1005" w="2275">
                  <a:moveTo>
                    <a:pt x="1" y="1005"/>
                  </a:moveTo>
                  <a:lnTo>
                    <a:pt x="1175" y="0"/>
                  </a:lnTo>
                  <a:lnTo>
                    <a:pt x="2274" y="984"/>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87" name="Google Shape;787;p1"/>
            <p:cNvSpPr/>
            <p:nvPr/>
          </p:nvSpPr>
          <p:spPr>
            <a:xfrm>
              <a:off x="4031650" y="2702700"/>
              <a:ext cx="53175" cy="25650"/>
            </a:xfrm>
            <a:custGeom>
              <a:rect b="b" l="l" r="r" t="t"/>
              <a:pathLst>
                <a:path extrusionOk="0" fill="none" h="1026" w="2127">
                  <a:moveTo>
                    <a:pt x="1" y="1026"/>
                  </a:moveTo>
                  <a:lnTo>
                    <a:pt x="110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88" name="Google Shape;788;p1"/>
            <p:cNvSpPr/>
            <p:nvPr/>
          </p:nvSpPr>
          <p:spPr>
            <a:xfrm>
              <a:off x="4338300" y="2702700"/>
              <a:ext cx="56875" cy="25650"/>
            </a:xfrm>
            <a:custGeom>
              <a:rect b="b" l="l" r="r" t="t"/>
              <a:pathLst>
                <a:path extrusionOk="0" fill="none" h="1026" w="2275">
                  <a:moveTo>
                    <a:pt x="1" y="984"/>
                  </a:moveTo>
                  <a:lnTo>
                    <a:pt x="1249" y="0"/>
                  </a:lnTo>
                  <a:lnTo>
                    <a:pt x="2274"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89" name="Google Shape;789;p1"/>
            <p:cNvSpPr/>
            <p:nvPr/>
          </p:nvSpPr>
          <p:spPr>
            <a:xfrm>
              <a:off x="4287275" y="2702700"/>
              <a:ext cx="55025" cy="25650"/>
            </a:xfrm>
            <a:custGeom>
              <a:rect b="b" l="l" r="r" t="t"/>
              <a:pathLst>
                <a:path extrusionOk="0" fill="none" h="1026" w="2201">
                  <a:moveTo>
                    <a:pt x="1" y="994"/>
                  </a:moveTo>
                  <a:lnTo>
                    <a:pt x="1175" y="0"/>
                  </a:lnTo>
                  <a:lnTo>
                    <a:pt x="2200"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90" name="Google Shape;790;p1"/>
            <p:cNvSpPr/>
            <p:nvPr/>
          </p:nvSpPr>
          <p:spPr>
            <a:xfrm>
              <a:off x="4237850" y="2702700"/>
              <a:ext cx="52900" cy="25650"/>
            </a:xfrm>
            <a:custGeom>
              <a:rect b="b" l="l" r="r" t="t"/>
              <a:pathLst>
                <a:path extrusionOk="0" fill="none" h="1026" w="2116">
                  <a:moveTo>
                    <a:pt x="1" y="1026"/>
                  </a:moveTo>
                  <a:lnTo>
                    <a:pt x="1090" y="0"/>
                  </a:lnTo>
                  <a:lnTo>
                    <a:pt x="2115"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91" name="Google Shape;791;p1"/>
            <p:cNvSpPr/>
            <p:nvPr/>
          </p:nvSpPr>
          <p:spPr>
            <a:xfrm>
              <a:off x="4183650" y="2702700"/>
              <a:ext cx="57675" cy="25125"/>
            </a:xfrm>
            <a:custGeom>
              <a:rect b="b" l="l" r="r" t="t"/>
              <a:pathLst>
                <a:path extrusionOk="0" fill="none" h="1005" w="2307">
                  <a:moveTo>
                    <a:pt x="1" y="1005"/>
                  </a:moveTo>
                  <a:lnTo>
                    <a:pt x="1196" y="0"/>
                  </a:lnTo>
                  <a:lnTo>
                    <a:pt x="2306" y="1005"/>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92" name="Google Shape;792;p1"/>
            <p:cNvSpPr/>
            <p:nvPr/>
          </p:nvSpPr>
          <p:spPr>
            <a:xfrm>
              <a:off x="4134750" y="2702700"/>
              <a:ext cx="53150" cy="25650"/>
            </a:xfrm>
            <a:custGeom>
              <a:rect b="b" l="l" r="r" t="t"/>
              <a:pathLst>
                <a:path extrusionOk="0" fill="none" h="1026" w="2126">
                  <a:moveTo>
                    <a:pt x="1" y="1026"/>
                  </a:moveTo>
                  <a:lnTo>
                    <a:pt x="109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93" name="Google Shape;793;p1"/>
            <p:cNvSpPr/>
            <p:nvPr/>
          </p:nvSpPr>
          <p:spPr>
            <a:xfrm>
              <a:off x="4081075" y="2702700"/>
              <a:ext cx="56875" cy="25125"/>
            </a:xfrm>
            <a:custGeom>
              <a:rect b="b" l="l" r="r" t="t"/>
              <a:pathLst>
                <a:path extrusionOk="0" fill="none" h="1005" w="2275">
                  <a:moveTo>
                    <a:pt x="1" y="1005"/>
                  </a:moveTo>
                  <a:lnTo>
                    <a:pt x="1175" y="0"/>
                  </a:lnTo>
                  <a:lnTo>
                    <a:pt x="2274" y="984"/>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94" name="Google Shape;794;p1"/>
            <p:cNvSpPr/>
            <p:nvPr/>
          </p:nvSpPr>
          <p:spPr>
            <a:xfrm>
              <a:off x="3956050" y="2620225"/>
              <a:ext cx="84350" cy="153875"/>
            </a:xfrm>
            <a:custGeom>
              <a:rect b="b" l="l" r="r" t="t"/>
              <a:pathLst>
                <a:path extrusionOk="0" h="6155" w="3374">
                  <a:moveTo>
                    <a:pt x="2908" y="0"/>
                  </a:moveTo>
                  <a:cubicBezTo>
                    <a:pt x="1322" y="1036"/>
                    <a:pt x="0" y="2823"/>
                    <a:pt x="349" y="6154"/>
                  </a:cubicBezTo>
                  <a:lnTo>
                    <a:pt x="3173" y="6154"/>
                  </a:lnTo>
                  <a:cubicBezTo>
                    <a:pt x="3300" y="5340"/>
                    <a:pt x="3363" y="4515"/>
                    <a:pt x="3363" y="3680"/>
                  </a:cubicBezTo>
                  <a:cubicBezTo>
                    <a:pt x="3374" y="2443"/>
                    <a:pt x="3225" y="1206"/>
                    <a:pt x="2908" y="0"/>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95" name="Google Shape;795;p1"/>
            <p:cNvSpPr/>
            <p:nvPr/>
          </p:nvSpPr>
          <p:spPr>
            <a:xfrm>
              <a:off x="4376650" y="2618900"/>
              <a:ext cx="85675" cy="155200"/>
            </a:xfrm>
            <a:custGeom>
              <a:rect b="b" l="l" r="r" t="t"/>
              <a:pathLst>
                <a:path extrusionOk="0" h="6208" w="3427">
                  <a:moveTo>
                    <a:pt x="486" y="0"/>
                  </a:moveTo>
                  <a:cubicBezTo>
                    <a:pt x="159" y="1216"/>
                    <a:pt x="0" y="2475"/>
                    <a:pt x="21" y="3733"/>
                  </a:cubicBezTo>
                  <a:cubicBezTo>
                    <a:pt x="11" y="4568"/>
                    <a:pt x="74" y="5393"/>
                    <a:pt x="212" y="6207"/>
                  </a:cubicBezTo>
                  <a:lnTo>
                    <a:pt x="3067" y="6207"/>
                  </a:lnTo>
                  <a:cubicBezTo>
                    <a:pt x="3426" y="2813"/>
                    <a:pt x="2073" y="1026"/>
                    <a:pt x="486" y="0"/>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96" name="Google Shape;796;p1"/>
            <p:cNvSpPr/>
            <p:nvPr/>
          </p:nvSpPr>
          <p:spPr>
            <a:xfrm>
              <a:off x="4076600" y="2362925"/>
              <a:ext cx="60300" cy="69000"/>
            </a:xfrm>
            <a:custGeom>
              <a:rect b="b" l="l" r="r" t="t"/>
              <a:pathLst>
                <a:path extrusionOk="0" h="2760" w="2412">
                  <a:moveTo>
                    <a:pt x="1164" y="1"/>
                  </a:moveTo>
                  <a:cubicBezTo>
                    <a:pt x="1020" y="1"/>
                    <a:pt x="914" y="35"/>
                    <a:pt x="888" y="46"/>
                  </a:cubicBezTo>
                  <a:cubicBezTo>
                    <a:pt x="814" y="77"/>
                    <a:pt x="0" y="172"/>
                    <a:pt x="148" y="1230"/>
                  </a:cubicBezTo>
                  <a:cubicBezTo>
                    <a:pt x="270" y="2170"/>
                    <a:pt x="777" y="2759"/>
                    <a:pt x="1305" y="2759"/>
                  </a:cubicBezTo>
                  <a:cubicBezTo>
                    <a:pt x="1370" y="2759"/>
                    <a:pt x="1436" y="2750"/>
                    <a:pt x="1502" y="2731"/>
                  </a:cubicBezTo>
                  <a:cubicBezTo>
                    <a:pt x="2094" y="2636"/>
                    <a:pt x="2411" y="1843"/>
                    <a:pt x="2083" y="807"/>
                  </a:cubicBezTo>
                  <a:cubicBezTo>
                    <a:pt x="1860" y="129"/>
                    <a:pt x="1442" y="1"/>
                    <a:pt x="1164" y="1"/>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97" name="Google Shape;797;p1"/>
            <p:cNvSpPr/>
            <p:nvPr/>
          </p:nvSpPr>
          <p:spPr>
            <a:xfrm>
              <a:off x="4285175" y="2362925"/>
              <a:ext cx="60300" cy="68750"/>
            </a:xfrm>
            <a:custGeom>
              <a:rect b="b" l="l" r="r" t="t"/>
              <a:pathLst>
                <a:path extrusionOk="0" h="2750" w="2412">
                  <a:moveTo>
                    <a:pt x="1248" y="1"/>
                  </a:moveTo>
                  <a:cubicBezTo>
                    <a:pt x="970" y="1"/>
                    <a:pt x="555" y="129"/>
                    <a:pt x="339" y="807"/>
                  </a:cubicBezTo>
                  <a:cubicBezTo>
                    <a:pt x="0" y="1843"/>
                    <a:pt x="318" y="2636"/>
                    <a:pt x="920" y="2721"/>
                  </a:cubicBezTo>
                  <a:cubicBezTo>
                    <a:pt x="986" y="2740"/>
                    <a:pt x="1051" y="2749"/>
                    <a:pt x="1117" y="2749"/>
                  </a:cubicBezTo>
                  <a:cubicBezTo>
                    <a:pt x="1636" y="2749"/>
                    <a:pt x="2142" y="2169"/>
                    <a:pt x="2274" y="1230"/>
                  </a:cubicBezTo>
                  <a:cubicBezTo>
                    <a:pt x="2411" y="172"/>
                    <a:pt x="1597" y="77"/>
                    <a:pt x="1523" y="46"/>
                  </a:cubicBezTo>
                  <a:cubicBezTo>
                    <a:pt x="1498" y="35"/>
                    <a:pt x="1391" y="1"/>
                    <a:pt x="1248" y="1"/>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98" name="Google Shape;798;p1"/>
            <p:cNvSpPr/>
            <p:nvPr/>
          </p:nvSpPr>
          <p:spPr>
            <a:xfrm>
              <a:off x="4098550" y="2238700"/>
              <a:ext cx="227350" cy="288400"/>
            </a:xfrm>
            <a:custGeom>
              <a:rect b="b" l="l" r="r" t="t"/>
              <a:pathLst>
                <a:path extrusionOk="0" h="11536" w="9094">
                  <a:moveTo>
                    <a:pt x="4260" y="0"/>
                  </a:moveTo>
                  <a:cubicBezTo>
                    <a:pt x="3355" y="0"/>
                    <a:pt x="758" y="340"/>
                    <a:pt x="402" y="4222"/>
                  </a:cubicBezTo>
                  <a:cubicBezTo>
                    <a:pt x="1" y="8624"/>
                    <a:pt x="1891" y="11535"/>
                    <a:pt x="4339" y="11535"/>
                  </a:cubicBezTo>
                  <a:cubicBezTo>
                    <a:pt x="4408" y="11535"/>
                    <a:pt x="4477" y="11533"/>
                    <a:pt x="4547" y="11528"/>
                  </a:cubicBezTo>
                  <a:cubicBezTo>
                    <a:pt x="4616" y="11533"/>
                    <a:pt x="4686" y="11535"/>
                    <a:pt x="4754" y="11535"/>
                  </a:cubicBezTo>
                  <a:cubicBezTo>
                    <a:pt x="7203" y="11535"/>
                    <a:pt x="9093" y="8624"/>
                    <a:pt x="8692" y="4222"/>
                  </a:cubicBezTo>
                  <a:cubicBezTo>
                    <a:pt x="8345" y="340"/>
                    <a:pt x="5749" y="0"/>
                    <a:pt x="4837" y="0"/>
                  </a:cubicBezTo>
                  <a:cubicBezTo>
                    <a:pt x="4693" y="0"/>
                    <a:pt x="4591" y="9"/>
                    <a:pt x="4547" y="13"/>
                  </a:cubicBezTo>
                  <a:cubicBezTo>
                    <a:pt x="4504" y="9"/>
                    <a:pt x="4403" y="0"/>
                    <a:pt x="4260" y="0"/>
                  </a:cubicBezTo>
                  <a:close/>
                </a:path>
              </a:pathLst>
            </a:custGeom>
            <a:solidFill>
              <a:schemeClr val="accent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799" name="Google Shape;799;p1"/>
            <p:cNvSpPr/>
            <p:nvPr/>
          </p:nvSpPr>
          <p:spPr>
            <a:xfrm>
              <a:off x="4081350" y="2265400"/>
              <a:ext cx="83125" cy="125650"/>
            </a:xfrm>
            <a:custGeom>
              <a:rect b="b" l="l" r="r" t="t"/>
              <a:pathLst>
                <a:path extrusionOk="0" h="5026" w="3325">
                  <a:moveTo>
                    <a:pt x="1088" y="1"/>
                  </a:moveTo>
                  <a:cubicBezTo>
                    <a:pt x="984" y="1"/>
                    <a:pt x="921" y="2"/>
                    <a:pt x="921" y="2"/>
                  </a:cubicBezTo>
                  <a:cubicBezTo>
                    <a:pt x="921" y="2"/>
                    <a:pt x="1" y="595"/>
                    <a:pt x="656" y="2646"/>
                  </a:cubicBezTo>
                  <a:lnTo>
                    <a:pt x="1058" y="4951"/>
                  </a:lnTo>
                  <a:lnTo>
                    <a:pt x="1386" y="5025"/>
                  </a:lnTo>
                  <a:cubicBezTo>
                    <a:pt x="1386" y="5025"/>
                    <a:pt x="1259" y="1515"/>
                    <a:pt x="2380" y="721"/>
                  </a:cubicBezTo>
                  <a:cubicBezTo>
                    <a:pt x="3324" y="53"/>
                    <a:pt x="1641" y="1"/>
                    <a:pt x="1088" y="1"/>
                  </a:cubicBezTo>
                  <a:close/>
                </a:path>
              </a:pathLst>
            </a:custGeom>
            <a:solidFill>
              <a:srgbClr val="175C4A"/>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00" name="Google Shape;800;p1"/>
            <p:cNvSpPr/>
            <p:nvPr/>
          </p:nvSpPr>
          <p:spPr>
            <a:xfrm>
              <a:off x="4054675" y="2180875"/>
              <a:ext cx="296075" cy="223125"/>
            </a:xfrm>
            <a:custGeom>
              <a:rect b="b" l="l" r="r" t="t"/>
              <a:pathLst>
                <a:path extrusionOk="0" h="8925" w="11843">
                  <a:moveTo>
                    <a:pt x="4552" y="0"/>
                  </a:moveTo>
                  <a:cubicBezTo>
                    <a:pt x="4494" y="0"/>
                    <a:pt x="4432" y="3"/>
                    <a:pt x="4367" y="10"/>
                  </a:cubicBezTo>
                  <a:cubicBezTo>
                    <a:pt x="3045" y="137"/>
                    <a:pt x="3383" y="1258"/>
                    <a:pt x="3383" y="1258"/>
                  </a:cubicBezTo>
                  <a:cubicBezTo>
                    <a:pt x="3330" y="1251"/>
                    <a:pt x="3272" y="1248"/>
                    <a:pt x="3211" y="1248"/>
                  </a:cubicBezTo>
                  <a:cubicBezTo>
                    <a:pt x="2133" y="1248"/>
                    <a:pt x="1" y="2299"/>
                    <a:pt x="2252" y="4240"/>
                  </a:cubicBezTo>
                  <a:cubicBezTo>
                    <a:pt x="2928" y="4820"/>
                    <a:pt x="3770" y="5028"/>
                    <a:pt x="4629" y="5028"/>
                  </a:cubicBezTo>
                  <a:cubicBezTo>
                    <a:pt x="6792" y="5028"/>
                    <a:pt x="9062" y="3711"/>
                    <a:pt x="9062" y="3711"/>
                  </a:cubicBezTo>
                  <a:lnTo>
                    <a:pt x="9062" y="3711"/>
                  </a:lnTo>
                  <a:cubicBezTo>
                    <a:pt x="8911" y="5549"/>
                    <a:pt x="9586" y="5777"/>
                    <a:pt x="9929" y="5777"/>
                  </a:cubicBezTo>
                  <a:cubicBezTo>
                    <a:pt x="10042" y="5777"/>
                    <a:pt x="10119" y="5752"/>
                    <a:pt x="10119" y="5752"/>
                  </a:cubicBezTo>
                  <a:lnTo>
                    <a:pt x="10119" y="8924"/>
                  </a:lnTo>
                  <a:lnTo>
                    <a:pt x="10447" y="8924"/>
                  </a:lnTo>
                  <a:lnTo>
                    <a:pt x="10584" y="8332"/>
                  </a:lnTo>
                  <a:cubicBezTo>
                    <a:pt x="10584" y="8332"/>
                    <a:pt x="11843" y="4631"/>
                    <a:pt x="11504" y="3510"/>
                  </a:cubicBezTo>
                  <a:cubicBezTo>
                    <a:pt x="11345" y="2965"/>
                    <a:pt x="11028" y="2825"/>
                    <a:pt x="10745" y="2825"/>
                  </a:cubicBezTo>
                  <a:cubicBezTo>
                    <a:pt x="10445" y="2825"/>
                    <a:pt x="10183" y="2982"/>
                    <a:pt x="10183" y="2982"/>
                  </a:cubicBezTo>
                  <a:cubicBezTo>
                    <a:pt x="10384" y="1332"/>
                    <a:pt x="9390" y="1195"/>
                    <a:pt x="7412" y="1195"/>
                  </a:cubicBezTo>
                  <a:cubicBezTo>
                    <a:pt x="5522" y="1195"/>
                    <a:pt x="5668" y="0"/>
                    <a:pt x="4552" y="0"/>
                  </a:cubicBezTo>
                  <a:close/>
                </a:path>
              </a:pathLst>
            </a:custGeom>
            <a:solidFill>
              <a:srgbClr val="53867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01" name="Google Shape;801;p1"/>
            <p:cNvSpPr/>
            <p:nvPr/>
          </p:nvSpPr>
          <p:spPr>
            <a:xfrm>
              <a:off x="4264550" y="2215225"/>
              <a:ext cx="86200" cy="189025"/>
            </a:xfrm>
            <a:custGeom>
              <a:rect b="b" l="l" r="r" t="t"/>
              <a:pathLst>
                <a:path extrusionOk="0" h="7561" w="3448">
                  <a:moveTo>
                    <a:pt x="984" y="0"/>
                  </a:moveTo>
                  <a:cubicBezTo>
                    <a:pt x="868" y="963"/>
                    <a:pt x="529" y="1872"/>
                    <a:pt x="1" y="2676"/>
                  </a:cubicBezTo>
                  <a:cubicBezTo>
                    <a:pt x="413" y="2485"/>
                    <a:pt x="667" y="2337"/>
                    <a:pt x="667" y="2337"/>
                  </a:cubicBezTo>
                  <a:lnTo>
                    <a:pt x="667" y="2337"/>
                  </a:lnTo>
                  <a:cubicBezTo>
                    <a:pt x="515" y="4187"/>
                    <a:pt x="1199" y="4412"/>
                    <a:pt x="1541" y="4412"/>
                  </a:cubicBezTo>
                  <a:cubicBezTo>
                    <a:pt x="1650" y="4412"/>
                    <a:pt x="1724" y="4389"/>
                    <a:pt x="1724" y="4389"/>
                  </a:cubicBezTo>
                  <a:lnTo>
                    <a:pt x="1724" y="7561"/>
                  </a:lnTo>
                  <a:lnTo>
                    <a:pt x="2052" y="7561"/>
                  </a:lnTo>
                  <a:lnTo>
                    <a:pt x="2189" y="6969"/>
                  </a:lnTo>
                  <a:cubicBezTo>
                    <a:pt x="2189" y="6969"/>
                    <a:pt x="3448" y="3257"/>
                    <a:pt x="3109" y="2136"/>
                  </a:cubicBezTo>
                  <a:cubicBezTo>
                    <a:pt x="2950" y="1591"/>
                    <a:pt x="2633" y="1451"/>
                    <a:pt x="2350" y="1451"/>
                  </a:cubicBezTo>
                  <a:cubicBezTo>
                    <a:pt x="2050" y="1451"/>
                    <a:pt x="1788" y="1608"/>
                    <a:pt x="1788" y="1608"/>
                  </a:cubicBezTo>
                  <a:cubicBezTo>
                    <a:pt x="1904" y="656"/>
                    <a:pt x="1629" y="212"/>
                    <a:pt x="984" y="0"/>
                  </a:cubicBezTo>
                  <a:close/>
                </a:path>
              </a:pathLst>
            </a:custGeom>
            <a:solidFill>
              <a:srgbClr val="175C4A"/>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02" name="Google Shape;802;p1"/>
            <p:cNvSpPr/>
            <p:nvPr/>
          </p:nvSpPr>
          <p:spPr>
            <a:xfrm>
              <a:off x="4214325" y="2357450"/>
              <a:ext cx="21700" cy="76425"/>
            </a:xfrm>
            <a:custGeom>
              <a:rect b="b" l="l" r="r" t="t"/>
              <a:pathLst>
                <a:path extrusionOk="0" h="3057" w="868">
                  <a:moveTo>
                    <a:pt x="508" y="0"/>
                  </a:moveTo>
                  <a:cubicBezTo>
                    <a:pt x="487" y="423"/>
                    <a:pt x="497" y="846"/>
                    <a:pt x="540" y="1269"/>
                  </a:cubicBezTo>
                  <a:cubicBezTo>
                    <a:pt x="561" y="1481"/>
                    <a:pt x="582" y="1692"/>
                    <a:pt x="603" y="1904"/>
                  </a:cubicBezTo>
                  <a:cubicBezTo>
                    <a:pt x="623" y="2097"/>
                    <a:pt x="651" y="2282"/>
                    <a:pt x="688" y="2475"/>
                  </a:cubicBezTo>
                  <a:lnTo>
                    <a:pt x="688" y="2475"/>
                  </a:lnTo>
                  <a:cubicBezTo>
                    <a:pt x="575" y="2559"/>
                    <a:pt x="463" y="2645"/>
                    <a:pt x="360" y="2739"/>
                  </a:cubicBezTo>
                  <a:cubicBezTo>
                    <a:pt x="233" y="2845"/>
                    <a:pt x="117" y="2940"/>
                    <a:pt x="0" y="3056"/>
                  </a:cubicBezTo>
                  <a:cubicBezTo>
                    <a:pt x="148" y="2982"/>
                    <a:pt x="286" y="2908"/>
                    <a:pt x="423" y="2834"/>
                  </a:cubicBezTo>
                  <a:cubicBezTo>
                    <a:pt x="561" y="2750"/>
                    <a:pt x="698" y="2676"/>
                    <a:pt x="836" y="2591"/>
                  </a:cubicBezTo>
                  <a:lnTo>
                    <a:pt x="868" y="2570"/>
                  </a:lnTo>
                  <a:lnTo>
                    <a:pt x="868" y="2506"/>
                  </a:lnTo>
                  <a:cubicBezTo>
                    <a:pt x="857" y="2295"/>
                    <a:pt x="846" y="2083"/>
                    <a:pt x="825" y="1882"/>
                  </a:cubicBezTo>
                  <a:cubicBezTo>
                    <a:pt x="804" y="1671"/>
                    <a:pt x="772" y="1459"/>
                    <a:pt x="751" y="1248"/>
                  </a:cubicBezTo>
                  <a:cubicBezTo>
                    <a:pt x="688" y="825"/>
                    <a:pt x="614" y="413"/>
                    <a:pt x="508" y="0"/>
                  </a:cubicBezTo>
                  <a:close/>
                </a:path>
              </a:pathLst>
            </a:custGeom>
            <a:solidFill>
              <a:srgbClr val="C3453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03" name="Google Shape;803;p1"/>
            <p:cNvSpPr/>
            <p:nvPr/>
          </p:nvSpPr>
          <p:spPr>
            <a:xfrm>
              <a:off x="4174925" y="2453925"/>
              <a:ext cx="80925" cy="14650"/>
            </a:xfrm>
            <a:custGeom>
              <a:rect b="b" l="l" r="r" t="t"/>
              <a:pathLst>
                <a:path extrusionOk="0" h="586" w="3237">
                  <a:moveTo>
                    <a:pt x="3237" y="1"/>
                  </a:moveTo>
                  <a:lnTo>
                    <a:pt x="1" y="43"/>
                  </a:lnTo>
                  <a:cubicBezTo>
                    <a:pt x="524" y="397"/>
                    <a:pt x="1130" y="585"/>
                    <a:pt x="1706" y="585"/>
                  </a:cubicBezTo>
                  <a:cubicBezTo>
                    <a:pt x="2282" y="585"/>
                    <a:pt x="2829" y="397"/>
                    <a:pt x="3237"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04" name="Google Shape;804;p1"/>
            <p:cNvSpPr/>
            <p:nvPr/>
          </p:nvSpPr>
          <p:spPr>
            <a:xfrm>
              <a:off x="4239175" y="2329575"/>
              <a:ext cx="53675" cy="19700"/>
            </a:xfrm>
            <a:custGeom>
              <a:rect b="b" l="l" r="r" t="t"/>
              <a:pathLst>
                <a:path extrusionOk="0" h="788" w="2147">
                  <a:moveTo>
                    <a:pt x="1005" y="1"/>
                  </a:moveTo>
                  <a:cubicBezTo>
                    <a:pt x="917" y="1"/>
                    <a:pt x="826" y="11"/>
                    <a:pt x="741" y="26"/>
                  </a:cubicBezTo>
                  <a:cubicBezTo>
                    <a:pt x="688" y="47"/>
                    <a:pt x="624" y="68"/>
                    <a:pt x="571" y="90"/>
                  </a:cubicBezTo>
                  <a:cubicBezTo>
                    <a:pt x="519" y="121"/>
                    <a:pt x="466" y="142"/>
                    <a:pt x="423" y="185"/>
                  </a:cubicBezTo>
                  <a:cubicBezTo>
                    <a:pt x="328" y="248"/>
                    <a:pt x="244" y="322"/>
                    <a:pt x="170" y="407"/>
                  </a:cubicBezTo>
                  <a:cubicBezTo>
                    <a:pt x="106" y="491"/>
                    <a:pt x="43" y="597"/>
                    <a:pt x="0" y="692"/>
                  </a:cubicBezTo>
                  <a:cubicBezTo>
                    <a:pt x="106" y="650"/>
                    <a:pt x="191" y="587"/>
                    <a:pt x="286" y="544"/>
                  </a:cubicBezTo>
                  <a:cubicBezTo>
                    <a:pt x="371" y="502"/>
                    <a:pt x="455" y="460"/>
                    <a:pt x="550" y="428"/>
                  </a:cubicBezTo>
                  <a:cubicBezTo>
                    <a:pt x="683" y="375"/>
                    <a:pt x="831" y="351"/>
                    <a:pt x="981" y="351"/>
                  </a:cubicBezTo>
                  <a:cubicBezTo>
                    <a:pt x="1010" y="351"/>
                    <a:pt x="1039" y="352"/>
                    <a:pt x="1068" y="354"/>
                  </a:cubicBezTo>
                  <a:cubicBezTo>
                    <a:pt x="1248" y="375"/>
                    <a:pt x="1428" y="428"/>
                    <a:pt x="1597" y="502"/>
                  </a:cubicBezTo>
                  <a:cubicBezTo>
                    <a:pt x="1787" y="587"/>
                    <a:pt x="1967" y="682"/>
                    <a:pt x="2147" y="787"/>
                  </a:cubicBezTo>
                  <a:cubicBezTo>
                    <a:pt x="2052" y="576"/>
                    <a:pt x="1914" y="396"/>
                    <a:pt x="1745" y="269"/>
                  </a:cubicBezTo>
                  <a:cubicBezTo>
                    <a:pt x="1555" y="121"/>
                    <a:pt x="1333" y="26"/>
                    <a:pt x="1100" y="5"/>
                  </a:cubicBezTo>
                  <a:cubicBezTo>
                    <a:pt x="1069" y="2"/>
                    <a:pt x="1037" y="1"/>
                    <a:pt x="100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05" name="Google Shape;805;p1"/>
            <p:cNvSpPr/>
            <p:nvPr/>
          </p:nvSpPr>
          <p:spPr>
            <a:xfrm>
              <a:off x="4132900" y="2329575"/>
              <a:ext cx="53425" cy="19700"/>
            </a:xfrm>
            <a:custGeom>
              <a:rect b="b" l="l" r="r" t="t"/>
              <a:pathLst>
                <a:path extrusionOk="0" h="788" w="2137">
                  <a:moveTo>
                    <a:pt x="1000" y="1"/>
                  </a:moveTo>
                  <a:cubicBezTo>
                    <a:pt x="911" y="1"/>
                    <a:pt x="826" y="11"/>
                    <a:pt x="741" y="26"/>
                  </a:cubicBezTo>
                  <a:cubicBezTo>
                    <a:pt x="688" y="47"/>
                    <a:pt x="624" y="68"/>
                    <a:pt x="572" y="90"/>
                  </a:cubicBezTo>
                  <a:cubicBezTo>
                    <a:pt x="519" y="121"/>
                    <a:pt x="466" y="142"/>
                    <a:pt x="424" y="185"/>
                  </a:cubicBezTo>
                  <a:cubicBezTo>
                    <a:pt x="328" y="248"/>
                    <a:pt x="244" y="322"/>
                    <a:pt x="170" y="407"/>
                  </a:cubicBezTo>
                  <a:cubicBezTo>
                    <a:pt x="106" y="491"/>
                    <a:pt x="43" y="597"/>
                    <a:pt x="1" y="692"/>
                  </a:cubicBezTo>
                  <a:cubicBezTo>
                    <a:pt x="106" y="650"/>
                    <a:pt x="191" y="587"/>
                    <a:pt x="275" y="544"/>
                  </a:cubicBezTo>
                  <a:cubicBezTo>
                    <a:pt x="360" y="502"/>
                    <a:pt x="455" y="460"/>
                    <a:pt x="540" y="428"/>
                  </a:cubicBezTo>
                  <a:cubicBezTo>
                    <a:pt x="682" y="375"/>
                    <a:pt x="831" y="351"/>
                    <a:pt x="981" y="351"/>
                  </a:cubicBezTo>
                  <a:cubicBezTo>
                    <a:pt x="1010" y="351"/>
                    <a:pt x="1039" y="352"/>
                    <a:pt x="1069" y="354"/>
                  </a:cubicBezTo>
                  <a:cubicBezTo>
                    <a:pt x="1248" y="375"/>
                    <a:pt x="1428" y="428"/>
                    <a:pt x="1597" y="502"/>
                  </a:cubicBezTo>
                  <a:cubicBezTo>
                    <a:pt x="1766" y="576"/>
                    <a:pt x="1946" y="671"/>
                    <a:pt x="2137" y="787"/>
                  </a:cubicBezTo>
                  <a:cubicBezTo>
                    <a:pt x="2052" y="576"/>
                    <a:pt x="1914" y="396"/>
                    <a:pt x="1735" y="269"/>
                  </a:cubicBezTo>
                  <a:cubicBezTo>
                    <a:pt x="1555" y="121"/>
                    <a:pt x="1333" y="26"/>
                    <a:pt x="1100" y="5"/>
                  </a:cubicBezTo>
                  <a:cubicBezTo>
                    <a:pt x="1066" y="2"/>
                    <a:pt x="1033" y="1"/>
                    <a:pt x="100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06" name="Google Shape;806;p1"/>
            <p:cNvSpPr/>
            <p:nvPr/>
          </p:nvSpPr>
          <p:spPr>
            <a:xfrm>
              <a:off x="4099850" y="2359300"/>
              <a:ext cx="231875" cy="26200"/>
            </a:xfrm>
            <a:custGeom>
              <a:rect b="b" l="l" r="r" t="t"/>
              <a:pathLst>
                <a:path extrusionOk="0" fill="none" h="1048" w="9275">
                  <a:moveTo>
                    <a:pt x="1" y="64"/>
                  </a:moveTo>
                  <a:lnTo>
                    <a:pt x="1153" y="952"/>
                  </a:lnTo>
                  <a:lnTo>
                    <a:pt x="4040" y="1047"/>
                  </a:lnTo>
                  <a:cubicBezTo>
                    <a:pt x="4040" y="1047"/>
                    <a:pt x="4780" y="0"/>
                    <a:pt x="5404" y="1047"/>
                  </a:cubicBezTo>
                  <a:lnTo>
                    <a:pt x="8386" y="1047"/>
                  </a:lnTo>
                  <a:lnTo>
                    <a:pt x="9274" y="201"/>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07" name="Google Shape;807;p1"/>
            <p:cNvSpPr/>
            <p:nvPr/>
          </p:nvSpPr>
          <p:spPr>
            <a:xfrm>
              <a:off x="4126300" y="2348200"/>
              <a:ext cx="74575" cy="74300"/>
            </a:xfrm>
            <a:custGeom>
              <a:rect b="b" l="l" r="r" t="t"/>
              <a:pathLst>
                <a:path extrusionOk="0" h="2972" w="2983">
                  <a:moveTo>
                    <a:pt x="1491" y="0"/>
                  </a:moveTo>
                  <a:cubicBezTo>
                    <a:pt x="666" y="0"/>
                    <a:pt x="0" y="666"/>
                    <a:pt x="0" y="1481"/>
                  </a:cubicBezTo>
                  <a:cubicBezTo>
                    <a:pt x="0" y="2305"/>
                    <a:pt x="666" y="2972"/>
                    <a:pt x="1491" y="2972"/>
                  </a:cubicBezTo>
                  <a:cubicBezTo>
                    <a:pt x="2316" y="2972"/>
                    <a:pt x="2982" y="2305"/>
                    <a:pt x="2982" y="1481"/>
                  </a:cubicBezTo>
                  <a:cubicBezTo>
                    <a:pt x="2982" y="666"/>
                    <a:pt x="2316" y="0"/>
                    <a:pt x="1491" y="0"/>
                  </a:cubicBezTo>
                  <a:close/>
                </a:path>
              </a:pathLst>
            </a:custGeom>
            <a:solidFill>
              <a:srgbClr val="E1DED3"/>
            </a:solid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08" name="Google Shape;808;p1"/>
            <p:cNvSpPr/>
            <p:nvPr/>
          </p:nvSpPr>
          <p:spPr>
            <a:xfrm>
              <a:off x="4234950" y="2348200"/>
              <a:ext cx="74300" cy="74300"/>
            </a:xfrm>
            <a:custGeom>
              <a:rect b="b" l="l" r="r" t="t"/>
              <a:pathLst>
                <a:path extrusionOk="0" h="2972" w="2972">
                  <a:moveTo>
                    <a:pt x="1491" y="0"/>
                  </a:moveTo>
                  <a:cubicBezTo>
                    <a:pt x="666" y="0"/>
                    <a:pt x="0" y="666"/>
                    <a:pt x="0" y="1481"/>
                  </a:cubicBezTo>
                  <a:cubicBezTo>
                    <a:pt x="0" y="2305"/>
                    <a:pt x="666" y="2972"/>
                    <a:pt x="1491" y="2972"/>
                  </a:cubicBezTo>
                  <a:cubicBezTo>
                    <a:pt x="2305" y="2972"/>
                    <a:pt x="2972" y="2305"/>
                    <a:pt x="2972" y="1481"/>
                  </a:cubicBezTo>
                  <a:cubicBezTo>
                    <a:pt x="2972" y="666"/>
                    <a:pt x="2305" y="0"/>
                    <a:pt x="1491" y="0"/>
                  </a:cubicBezTo>
                  <a:close/>
                </a:path>
              </a:pathLst>
            </a:custGeom>
            <a:solidFill>
              <a:srgbClr val="E1DED3"/>
            </a:solid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09" name="Google Shape;809;p1"/>
            <p:cNvSpPr/>
            <p:nvPr/>
          </p:nvSpPr>
          <p:spPr>
            <a:xfrm>
              <a:off x="4147700" y="2367750"/>
              <a:ext cx="35725" cy="22225"/>
            </a:xfrm>
            <a:custGeom>
              <a:rect b="b" l="l" r="r" t="t"/>
              <a:pathLst>
                <a:path extrusionOk="0" h="889" w="1429">
                  <a:moveTo>
                    <a:pt x="699" y="1"/>
                  </a:moveTo>
                  <a:cubicBezTo>
                    <a:pt x="582" y="1"/>
                    <a:pt x="477" y="11"/>
                    <a:pt x="371" y="54"/>
                  </a:cubicBezTo>
                  <a:cubicBezTo>
                    <a:pt x="276" y="106"/>
                    <a:pt x="191" y="180"/>
                    <a:pt x="128" y="276"/>
                  </a:cubicBezTo>
                  <a:cubicBezTo>
                    <a:pt x="32" y="466"/>
                    <a:pt x="1" y="677"/>
                    <a:pt x="54" y="878"/>
                  </a:cubicBezTo>
                  <a:cubicBezTo>
                    <a:pt x="64" y="688"/>
                    <a:pt x="128" y="508"/>
                    <a:pt x="233" y="350"/>
                  </a:cubicBezTo>
                  <a:cubicBezTo>
                    <a:pt x="286" y="286"/>
                    <a:pt x="360" y="233"/>
                    <a:pt x="434" y="202"/>
                  </a:cubicBezTo>
                  <a:cubicBezTo>
                    <a:pt x="519" y="170"/>
                    <a:pt x="614" y="159"/>
                    <a:pt x="699" y="159"/>
                  </a:cubicBezTo>
                  <a:cubicBezTo>
                    <a:pt x="878" y="159"/>
                    <a:pt x="1048" y="233"/>
                    <a:pt x="1164" y="371"/>
                  </a:cubicBezTo>
                  <a:cubicBezTo>
                    <a:pt x="1280" y="519"/>
                    <a:pt x="1365" y="699"/>
                    <a:pt x="1418" y="889"/>
                  </a:cubicBezTo>
                  <a:cubicBezTo>
                    <a:pt x="1428" y="677"/>
                    <a:pt x="1365" y="466"/>
                    <a:pt x="1248" y="297"/>
                  </a:cubicBezTo>
                  <a:cubicBezTo>
                    <a:pt x="1132" y="106"/>
                    <a:pt x="921" y="1"/>
                    <a:pt x="699"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10" name="Google Shape;810;p1"/>
            <p:cNvSpPr/>
            <p:nvPr/>
          </p:nvSpPr>
          <p:spPr>
            <a:xfrm>
              <a:off x="4243400" y="2366175"/>
              <a:ext cx="35450" cy="22225"/>
            </a:xfrm>
            <a:custGeom>
              <a:rect b="b" l="l" r="r" t="t"/>
              <a:pathLst>
                <a:path extrusionOk="0" h="889" w="1418">
                  <a:moveTo>
                    <a:pt x="699" y="0"/>
                  </a:moveTo>
                  <a:cubicBezTo>
                    <a:pt x="593" y="0"/>
                    <a:pt x="476" y="21"/>
                    <a:pt x="381" y="64"/>
                  </a:cubicBezTo>
                  <a:cubicBezTo>
                    <a:pt x="276" y="106"/>
                    <a:pt x="191" y="191"/>
                    <a:pt x="138" y="286"/>
                  </a:cubicBezTo>
                  <a:cubicBezTo>
                    <a:pt x="32" y="465"/>
                    <a:pt x="1" y="677"/>
                    <a:pt x="53" y="878"/>
                  </a:cubicBezTo>
                  <a:cubicBezTo>
                    <a:pt x="64" y="688"/>
                    <a:pt x="128" y="508"/>
                    <a:pt x="233" y="349"/>
                  </a:cubicBezTo>
                  <a:cubicBezTo>
                    <a:pt x="286" y="286"/>
                    <a:pt x="360" y="233"/>
                    <a:pt x="434" y="201"/>
                  </a:cubicBezTo>
                  <a:cubicBezTo>
                    <a:pt x="519" y="169"/>
                    <a:pt x="603" y="159"/>
                    <a:pt x="699" y="159"/>
                  </a:cubicBezTo>
                  <a:cubicBezTo>
                    <a:pt x="878" y="159"/>
                    <a:pt x="1047" y="233"/>
                    <a:pt x="1153" y="370"/>
                  </a:cubicBezTo>
                  <a:cubicBezTo>
                    <a:pt x="1280" y="529"/>
                    <a:pt x="1365" y="698"/>
                    <a:pt x="1407" y="888"/>
                  </a:cubicBezTo>
                  <a:cubicBezTo>
                    <a:pt x="1418" y="677"/>
                    <a:pt x="1365" y="465"/>
                    <a:pt x="1259" y="296"/>
                  </a:cubicBezTo>
                  <a:cubicBezTo>
                    <a:pt x="1132" y="106"/>
                    <a:pt x="921" y="0"/>
                    <a:pt x="699"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grpSp>
      <p:grpSp>
        <p:nvGrpSpPr>
          <p:cNvPr id="811" name="Google Shape;811;p1"/>
          <p:cNvGrpSpPr/>
          <p:nvPr/>
        </p:nvGrpSpPr>
        <p:grpSpPr>
          <a:xfrm>
            <a:off x="9770001" y="4619585"/>
            <a:ext cx="1054871" cy="1111420"/>
            <a:chOff x="315050" y="2231900"/>
            <a:chExt cx="512775" cy="535500"/>
          </a:xfrm>
        </p:grpSpPr>
        <p:sp>
          <p:nvSpPr>
            <p:cNvPr id="812" name="Google Shape;812;p1"/>
            <p:cNvSpPr/>
            <p:nvPr/>
          </p:nvSpPr>
          <p:spPr>
            <a:xfrm>
              <a:off x="319575" y="2488100"/>
              <a:ext cx="504525" cy="279300"/>
            </a:xfrm>
            <a:custGeom>
              <a:rect b="b" l="l" r="r" t="t"/>
              <a:pathLst>
                <a:path extrusionOk="0" h="11172" w="20181">
                  <a:moveTo>
                    <a:pt x="8307" y="1"/>
                  </a:moveTo>
                  <a:cubicBezTo>
                    <a:pt x="8307" y="1"/>
                    <a:pt x="8658" y="2610"/>
                    <a:pt x="7572" y="3409"/>
                  </a:cubicBezTo>
                  <a:cubicBezTo>
                    <a:pt x="6720" y="4026"/>
                    <a:pt x="1885" y="5038"/>
                    <a:pt x="1087" y="7168"/>
                  </a:cubicBezTo>
                  <a:cubicBezTo>
                    <a:pt x="608" y="8467"/>
                    <a:pt x="245" y="9808"/>
                    <a:pt x="1" y="11171"/>
                  </a:cubicBezTo>
                  <a:lnTo>
                    <a:pt x="20180" y="11171"/>
                  </a:lnTo>
                  <a:cubicBezTo>
                    <a:pt x="19946" y="9808"/>
                    <a:pt x="19573" y="8467"/>
                    <a:pt x="19094" y="7168"/>
                  </a:cubicBezTo>
                  <a:cubicBezTo>
                    <a:pt x="18306" y="5038"/>
                    <a:pt x="13461" y="4026"/>
                    <a:pt x="12619" y="3409"/>
                  </a:cubicBezTo>
                  <a:cubicBezTo>
                    <a:pt x="11523" y="2621"/>
                    <a:pt x="11874" y="1"/>
                    <a:pt x="11874" y="1"/>
                  </a:cubicBezTo>
                  <a:lnTo>
                    <a:pt x="11874" y="1"/>
                  </a:lnTo>
                  <a:lnTo>
                    <a:pt x="10096" y="44"/>
                  </a:lnTo>
                  <a:lnTo>
                    <a:pt x="8307" y="1"/>
                  </a:lnTo>
                  <a:close/>
                </a:path>
              </a:pathLst>
            </a:custGeom>
            <a:solidFill>
              <a:srgbClr val="F7B6A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13" name="Google Shape;813;p1"/>
            <p:cNvSpPr/>
            <p:nvPr/>
          </p:nvSpPr>
          <p:spPr>
            <a:xfrm>
              <a:off x="527500" y="2487850"/>
              <a:ext cx="97200" cy="73225"/>
            </a:xfrm>
            <a:custGeom>
              <a:rect b="b" l="l" r="r" t="t"/>
              <a:pathLst>
                <a:path extrusionOk="0" h="2929" w="3888">
                  <a:moveTo>
                    <a:pt x="0" y="0"/>
                  </a:moveTo>
                  <a:lnTo>
                    <a:pt x="0" y="0"/>
                  </a:lnTo>
                  <a:cubicBezTo>
                    <a:pt x="43" y="405"/>
                    <a:pt x="64" y="820"/>
                    <a:pt x="43" y="1225"/>
                  </a:cubicBezTo>
                  <a:cubicBezTo>
                    <a:pt x="490" y="1619"/>
                    <a:pt x="969" y="1970"/>
                    <a:pt x="1491" y="2268"/>
                  </a:cubicBezTo>
                  <a:cubicBezTo>
                    <a:pt x="2215" y="2673"/>
                    <a:pt x="3056" y="2844"/>
                    <a:pt x="3887" y="2929"/>
                  </a:cubicBezTo>
                  <a:cubicBezTo>
                    <a:pt x="3312" y="1874"/>
                    <a:pt x="3557" y="0"/>
                    <a:pt x="3557" y="0"/>
                  </a:cubicBezTo>
                  <a:lnTo>
                    <a:pt x="3557" y="0"/>
                  </a:lnTo>
                  <a:lnTo>
                    <a:pt x="1779" y="43"/>
                  </a:lnTo>
                  <a:lnTo>
                    <a:pt x="0" y="0"/>
                  </a:ln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14" name="Google Shape;814;p1"/>
            <p:cNvSpPr/>
            <p:nvPr/>
          </p:nvSpPr>
          <p:spPr>
            <a:xfrm>
              <a:off x="315050" y="2618300"/>
              <a:ext cx="512775" cy="149100"/>
            </a:xfrm>
            <a:custGeom>
              <a:rect b="b" l="l" r="r" t="t"/>
              <a:pathLst>
                <a:path extrusionOk="0" h="5964" w="20511">
                  <a:moveTo>
                    <a:pt x="3216" y="0"/>
                  </a:moveTo>
                  <a:cubicBezTo>
                    <a:pt x="2237" y="522"/>
                    <a:pt x="1395" y="1150"/>
                    <a:pt x="1108" y="1928"/>
                  </a:cubicBezTo>
                  <a:cubicBezTo>
                    <a:pt x="618" y="3237"/>
                    <a:pt x="245" y="4590"/>
                    <a:pt x="1" y="5963"/>
                  </a:cubicBezTo>
                  <a:lnTo>
                    <a:pt x="20510" y="5963"/>
                  </a:lnTo>
                  <a:cubicBezTo>
                    <a:pt x="20265" y="4590"/>
                    <a:pt x="19892" y="3237"/>
                    <a:pt x="19403" y="1928"/>
                  </a:cubicBezTo>
                  <a:cubicBezTo>
                    <a:pt x="19104" y="1150"/>
                    <a:pt x="18274" y="522"/>
                    <a:pt x="17284" y="0"/>
                  </a:cubicBezTo>
                  <a:cubicBezTo>
                    <a:pt x="15526" y="1193"/>
                    <a:pt x="13024" y="1938"/>
                    <a:pt x="10255" y="1938"/>
                  </a:cubicBezTo>
                  <a:cubicBezTo>
                    <a:pt x="7476" y="1938"/>
                    <a:pt x="4984" y="1203"/>
                    <a:pt x="3216"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15" name="Google Shape;815;p1"/>
            <p:cNvSpPr/>
            <p:nvPr/>
          </p:nvSpPr>
          <p:spPr>
            <a:xfrm>
              <a:off x="317175" y="2742625"/>
              <a:ext cx="508500" cy="13325"/>
            </a:xfrm>
            <a:custGeom>
              <a:rect b="b" l="l" r="r" t="t"/>
              <a:pathLst>
                <a:path extrusionOk="0" h="533" w="20340">
                  <a:moveTo>
                    <a:pt x="118" y="0"/>
                  </a:moveTo>
                  <a:cubicBezTo>
                    <a:pt x="65" y="213"/>
                    <a:pt x="33" y="383"/>
                    <a:pt x="1" y="533"/>
                  </a:cubicBezTo>
                  <a:lnTo>
                    <a:pt x="20340" y="533"/>
                  </a:lnTo>
                  <a:cubicBezTo>
                    <a:pt x="20308" y="383"/>
                    <a:pt x="20265" y="213"/>
                    <a:pt x="20223" y="0"/>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16" name="Google Shape;816;p1"/>
            <p:cNvSpPr/>
            <p:nvPr/>
          </p:nvSpPr>
          <p:spPr>
            <a:xfrm>
              <a:off x="324900" y="2709075"/>
              <a:ext cx="492800" cy="13325"/>
            </a:xfrm>
            <a:custGeom>
              <a:rect b="b" l="l" r="r" t="t"/>
              <a:pathLst>
                <a:path extrusionOk="0" h="533" w="19712">
                  <a:moveTo>
                    <a:pt x="150" y="0"/>
                  </a:moveTo>
                  <a:cubicBezTo>
                    <a:pt x="96" y="181"/>
                    <a:pt x="54" y="362"/>
                    <a:pt x="1" y="533"/>
                  </a:cubicBezTo>
                  <a:lnTo>
                    <a:pt x="19711" y="533"/>
                  </a:lnTo>
                  <a:cubicBezTo>
                    <a:pt x="19669" y="362"/>
                    <a:pt x="19626" y="181"/>
                    <a:pt x="19573" y="0"/>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17" name="Google Shape;817;p1"/>
            <p:cNvSpPr/>
            <p:nvPr/>
          </p:nvSpPr>
          <p:spPr>
            <a:xfrm>
              <a:off x="664075" y="2641725"/>
              <a:ext cx="129925" cy="13325"/>
            </a:xfrm>
            <a:custGeom>
              <a:rect b="b" l="l" r="r" t="t"/>
              <a:pathLst>
                <a:path extrusionOk="0" h="533" w="5197">
                  <a:moveTo>
                    <a:pt x="1576" y="0"/>
                  </a:moveTo>
                  <a:cubicBezTo>
                    <a:pt x="1065" y="213"/>
                    <a:pt x="533" y="394"/>
                    <a:pt x="0" y="533"/>
                  </a:cubicBezTo>
                  <a:lnTo>
                    <a:pt x="5197" y="533"/>
                  </a:lnTo>
                  <a:cubicBezTo>
                    <a:pt x="5058" y="341"/>
                    <a:pt x="4899" y="160"/>
                    <a:pt x="4718" y="0"/>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18" name="Google Shape;818;p1"/>
            <p:cNvSpPr/>
            <p:nvPr/>
          </p:nvSpPr>
          <p:spPr>
            <a:xfrm>
              <a:off x="348850" y="2641725"/>
              <a:ext cx="129950" cy="13325"/>
            </a:xfrm>
            <a:custGeom>
              <a:rect b="b" l="l" r="r" t="t"/>
              <a:pathLst>
                <a:path extrusionOk="0" h="533" w="5198">
                  <a:moveTo>
                    <a:pt x="469" y="0"/>
                  </a:moveTo>
                  <a:cubicBezTo>
                    <a:pt x="299" y="160"/>
                    <a:pt x="139" y="341"/>
                    <a:pt x="1" y="533"/>
                  </a:cubicBezTo>
                  <a:lnTo>
                    <a:pt x="5198" y="533"/>
                  </a:lnTo>
                  <a:cubicBezTo>
                    <a:pt x="4654" y="394"/>
                    <a:pt x="4133" y="213"/>
                    <a:pt x="3621" y="0"/>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19" name="Google Shape;819;p1"/>
            <p:cNvSpPr/>
            <p:nvPr/>
          </p:nvSpPr>
          <p:spPr>
            <a:xfrm>
              <a:off x="335025" y="2675250"/>
              <a:ext cx="472825" cy="13350"/>
            </a:xfrm>
            <a:custGeom>
              <a:rect b="b" l="l" r="r" t="t"/>
              <a:pathLst>
                <a:path extrusionOk="0" h="534" w="18913">
                  <a:moveTo>
                    <a:pt x="181" y="1"/>
                  </a:moveTo>
                  <a:cubicBezTo>
                    <a:pt x="117" y="182"/>
                    <a:pt x="53" y="363"/>
                    <a:pt x="0" y="533"/>
                  </a:cubicBezTo>
                  <a:lnTo>
                    <a:pt x="18912" y="533"/>
                  </a:lnTo>
                  <a:cubicBezTo>
                    <a:pt x="18859" y="363"/>
                    <a:pt x="18795" y="182"/>
                    <a:pt x="18731" y="1"/>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20" name="Google Shape;820;p1"/>
            <p:cNvSpPr/>
            <p:nvPr/>
          </p:nvSpPr>
          <p:spPr>
            <a:xfrm>
              <a:off x="575950" y="2392550"/>
              <a:ext cx="121950" cy="116625"/>
            </a:xfrm>
            <a:custGeom>
              <a:rect b="b" l="l" r="r" t="t"/>
              <a:pathLst>
                <a:path extrusionOk="0" h="4665" w="4878">
                  <a:moveTo>
                    <a:pt x="2354" y="0"/>
                  </a:moveTo>
                  <a:lnTo>
                    <a:pt x="139" y="4132"/>
                  </a:lnTo>
                  <a:lnTo>
                    <a:pt x="0" y="4302"/>
                  </a:lnTo>
                  <a:lnTo>
                    <a:pt x="575" y="4664"/>
                  </a:lnTo>
                  <a:cubicBezTo>
                    <a:pt x="575" y="4664"/>
                    <a:pt x="3291" y="4568"/>
                    <a:pt x="4079" y="2843"/>
                  </a:cubicBezTo>
                  <a:cubicBezTo>
                    <a:pt x="4877" y="1108"/>
                    <a:pt x="2354" y="0"/>
                    <a:pt x="2354" y="0"/>
                  </a:cubicBezTo>
                  <a:close/>
                </a:path>
              </a:pathLst>
            </a:custGeom>
            <a:solidFill>
              <a:srgbClr val="F9D0C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21" name="Google Shape;821;p1"/>
            <p:cNvSpPr/>
            <p:nvPr/>
          </p:nvSpPr>
          <p:spPr>
            <a:xfrm>
              <a:off x="430600" y="2248250"/>
              <a:ext cx="145375" cy="257500"/>
            </a:xfrm>
            <a:custGeom>
              <a:rect b="b" l="l" r="r" t="t"/>
              <a:pathLst>
                <a:path extrusionOk="0" h="10300" w="5815">
                  <a:moveTo>
                    <a:pt x="3800" y="1"/>
                  </a:moveTo>
                  <a:cubicBezTo>
                    <a:pt x="3063" y="1"/>
                    <a:pt x="1991" y="324"/>
                    <a:pt x="1289" y="1960"/>
                  </a:cubicBezTo>
                  <a:cubicBezTo>
                    <a:pt x="139" y="4665"/>
                    <a:pt x="0" y="8392"/>
                    <a:pt x="2087" y="9946"/>
                  </a:cubicBezTo>
                  <a:lnTo>
                    <a:pt x="2002" y="9329"/>
                  </a:lnTo>
                  <a:lnTo>
                    <a:pt x="2002" y="9329"/>
                  </a:lnTo>
                  <a:cubicBezTo>
                    <a:pt x="2002" y="9329"/>
                    <a:pt x="2513" y="10299"/>
                    <a:pt x="4074" y="10299"/>
                  </a:cubicBezTo>
                  <a:cubicBezTo>
                    <a:pt x="4107" y="10299"/>
                    <a:pt x="4141" y="10299"/>
                    <a:pt x="4174" y="10298"/>
                  </a:cubicBezTo>
                  <a:cubicBezTo>
                    <a:pt x="5814" y="10255"/>
                    <a:pt x="4622" y="139"/>
                    <a:pt x="4622" y="139"/>
                  </a:cubicBezTo>
                  <a:cubicBezTo>
                    <a:pt x="4622" y="139"/>
                    <a:pt x="4282" y="1"/>
                    <a:pt x="3800"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22" name="Google Shape;822;p1"/>
            <p:cNvSpPr/>
            <p:nvPr/>
          </p:nvSpPr>
          <p:spPr>
            <a:xfrm>
              <a:off x="445225" y="2429800"/>
              <a:ext cx="107575" cy="75950"/>
            </a:xfrm>
            <a:custGeom>
              <a:rect b="b" l="l" r="r" t="t"/>
              <a:pathLst>
                <a:path extrusionOk="0" h="3038" w="4303">
                  <a:moveTo>
                    <a:pt x="1" y="1"/>
                  </a:moveTo>
                  <a:cubicBezTo>
                    <a:pt x="203" y="1108"/>
                    <a:pt x="672" y="2077"/>
                    <a:pt x="1502" y="2684"/>
                  </a:cubicBezTo>
                  <a:lnTo>
                    <a:pt x="1417" y="2067"/>
                  </a:lnTo>
                  <a:lnTo>
                    <a:pt x="1417" y="2067"/>
                  </a:lnTo>
                  <a:cubicBezTo>
                    <a:pt x="1417" y="2067"/>
                    <a:pt x="1928" y="3037"/>
                    <a:pt x="3489" y="3037"/>
                  </a:cubicBezTo>
                  <a:cubicBezTo>
                    <a:pt x="3522" y="3037"/>
                    <a:pt x="3556" y="3037"/>
                    <a:pt x="3589" y="3036"/>
                  </a:cubicBezTo>
                  <a:cubicBezTo>
                    <a:pt x="3951" y="3025"/>
                    <a:pt x="4175" y="2535"/>
                    <a:pt x="4303" y="1779"/>
                  </a:cubicBezTo>
                  <a:lnTo>
                    <a:pt x="4303" y="1779"/>
                  </a:lnTo>
                  <a:cubicBezTo>
                    <a:pt x="4291" y="1779"/>
                    <a:pt x="4280" y="1779"/>
                    <a:pt x="4268" y="1779"/>
                  </a:cubicBezTo>
                  <a:cubicBezTo>
                    <a:pt x="2745" y="1779"/>
                    <a:pt x="1142" y="1089"/>
                    <a:pt x="1" y="1"/>
                  </a:cubicBezTo>
                  <a:close/>
                </a:path>
              </a:pathLst>
            </a:custGeom>
            <a:solidFill>
              <a:srgbClr val="F9D0C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23" name="Google Shape;823;p1"/>
            <p:cNvSpPr/>
            <p:nvPr/>
          </p:nvSpPr>
          <p:spPr>
            <a:xfrm>
              <a:off x="454275" y="2368250"/>
              <a:ext cx="52475" cy="59825"/>
            </a:xfrm>
            <a:custGeom>
              <a:rect b="b" l="l" r="r" t="t"/>
              <a:pathLst>
                <a:path extrusionOk="0" h="2393" w="2099">
                  <a:moveTo>
                    <a:pt x="1000" y="1"/>
                  </a:moveTo>
                  <a:cubicBezTo>
                    <a:pt x="879" y="1"/>
                    <a:pt x="789" y="28"/>
                    <a:pt x="768" y="35"/>
                  </a:cubicBezTo>
                  <a:cubicBezTo>
                    <a:pt x="704" y="56"/>
                    <a:pt x="1" y="152"/>
                    <a:pt x="118" y="1079"/>
                  </a:cubicBezTo>
                  <a:cubicBezTo>
                    <a:pt x="231" y="1898"/>
                    <a:pt x="669" y="2393"/>
                    <a:pt x="1122" y="2393"/>
                  </a:cubicBezTo>
                  <a:cubicBezTo>
                    <a:pt x="1182" y="2393"/>
                    <a:pt x="1241" y="2384"/>
                    <a:pt x="1300" y="2367"/>
                  </a:cubicBezTo>
                  <a:cubicBezTo>
                    <a:pt x="1822" y="2293"/>
                    <a:pt x="2099" y="1611"/>
                    <a:pt x="1800" y="706"/>
                  </a:cubicBezTo>
                  <a:cubicBezTo>
                    <a:pt x="1609" y="110"/>
                    <a:pt x="1242" y="1"/>
                    <a:pt x="1000" y="1"/>
                  </a:cubicBez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24" name="Google Shape;824;p1"/>
            <p:cNvSpPr/>
            <p:nvPr/>
          </p:nvSpPr>
          <p:spPr>
            <a:xfrm>
              <a:off x="475825" y="2258850"/>
              <a:ext cx="197875" cy="251000"/>
            </a:xfrm>
            <a:custGeom>
              <a:rect b="b" l="l" r="r" t="t"/>
              <a:pathLst>
                <a:path extrusionOk="0" h="10040" w="7915">
                  <a:moveTo>
                    <a:pt x="3698" y="1"/>
                  </a:moveTo>
                  <a:cubicBezTo>
                    <a:pt x="2905" y="1"/>
                    <a:pt x="654" y="307"/>
                    <a:pt x="342" y="3676"/>
                  </a:cubicBezTo>
                  <a:cubicBezTo>
                    <a:pt x="0" y="7497"/>
                    <a:pt x="1653" y="10040"/>
                    <a:pt x="3771" y="10040"/>
                  </a:cubicBezTo>
                  <a:cubicBezTo>
                    <a:pt x="3831" y="10040"/>
                    <a:pt x="3891" y="10038"/>
                    <a:pt x="3952" y="10034"/>
                  </a:cubicBezTo>
                  <a:cubicBezTo>
                    <a:pt x="4013" y="10038"/>
                    <a:pt x="4074" y="10040"/>
                    <a:pt x="4134" y="10040"/>
                  </a:cubicBezTo>
                  <a:cubicBezTo>
                    <a:pt x="6262" y="10040"/>
                    <a:pt x="7914" y="7497"/>
                    <a:pt x="7562" y="3676"/>
                  </a:cubicBezTo>
                  <a:cubicBezTo>
                    <a:pt x="7259" y="307"/>
                    <a:pt x="5010" y="1"/>
                    <a:pt x="4210" y="1"/>
                  </a:cubicBezTo>
                  <a:cubicBezTo>
                    <a:pt x="4083" y="1"/>
                    <a:pt x="3992" y="9"/>
                    <a:pt x="3952" y="13"/>
                  </a:cubicBezTo>
                  <a:cubicBezTo>
                    <a:pt x="3914" y="9"/>
                    <a:pt x="3824" y="1"/>
                    <a:pt x="3698" y="1"/>
                  </a:cubicBezTo>
                  <a:close/>
                </a:path>
              </a:pathLst>
            </a:custGeom>
            <a:solidFill>
              <a:srgbClr val="F7B6A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25" name="Google Shape;825;p1"/>
            <p:cNvSpPr/>
            <p:nvPr/>
          </p:nvSpPr>
          <p:spPr>
            <a:xfrm>
              <a:off x="571675" y="2384025"/>
              <a:ext cx="12825" cy="49525"/>
            </a:xfrm>
            <a:custGeom>
              <a:rect b="b" l="l" r="r" t="t"/>
              <a:pathLst>
                <a:path extrusionOk="0" h="1981" w="513">
                  <a:moveTo>
                    <a:pt x="235" y="0"/>
                  </a:moveTo>
                  <a:cubicBezTo>
                    <a:pt x="235" y="267"/>
                    <a:pt x="246" y="522"/>
                    <a:pt x="278" y="788"/>
                  </a:cubicBezTo>
                  <a:cubicBezTo>
                    <a:pt x="298" y="1035"/>
                    <a:pt x="339" y="1292"/>
                    <a:pt x="389" y="1539"/>
                  </a:cubicBezTo>
                  <a:lnTo>
                    <a:pt x="389" y="1539"/>
                  </a:lnTo>
                  <a:cubicBezTo>
                    <a:pt x="324" y="1605"/>
                    <a:pt x="260" y="1670"/>
                    <a:pt x="203" y="1736"/>
                  </a:cubicBezTo>
                  <a:cubicBezTo>
                    <a:pt x="139" y="1821"/>
                    <a:pt x="65" y="1896"/>
                    <a:pt x="1" y="1981"/>
                  </a:cubicBezTo>
                  <a:cubicBezTo>
                    <a:pt x="97" y="1928"/>
                    <a:pt x="171" y="1853"/>
                    <a:pt x="257" y="1789"/>
                  </a:cubicBezTo>
                  <a:cubicBezTo>
                    <a:pt x="342" y="1725"/>
                    <a:pt x="416" y="1662"/>
                    <a:pt x="491" y="1598"/>
                  </a:cubicBezTo>
                  <a:lnTo>
                    <a:pt x="512" y="1576"/>
                  </a:lnTo>
                  <a:lnTo>
                    <a:pt x="512" y="1544"/>
                  </a:lnTo>
                  <a:cubicBezTo>
                    <a:pt x="491" y="1289"/>
                    <a:pt x="459" y="1023"/>
                    <a:pt x="416" y="767"/>
                  </a:cubicBezTo>
                  <a:cubicBezTo>
                    <a:pt x="374" y="511"/>
                    <a:pt x="310" y="256"/>
                    <a:pt x="235" y="0"/>
                  </a:cubicBez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26" name="Google Shape;826;p1"/>
            <p:cNvSpPr/>
            <p:nvPr/>
          </p:nvSpPr>
          <p:spPr>
            <a:xfrm>
              <a:off x="542400" y="2449775"/>
              <a:ext cx="64450" cy="12825"/>
            </a:xfrm>
            <a:custGeom>
              <a:rect b="b" l="l" r="r" t="t"/>
              <a:pathLst>
                <a:path extrusionOk="0" h="513" w="2578">
                  <a:moveTo>
                    <a:pt x="1" y="1"/>
                  </a:moveTo>
                  <a:lnTo>
                    <a:pt x="1" y="1"/>
                  </a:lnTo>
                  <a:cubicBezTo>
                    <a:pt x="171" y="160"/>
                    <a:pt x="363" y="299"/>
                    <a:pt x="586" y="384"/>
                  </a:cubicBezTo>
                  <a:cubicBezTo>
                    <a:pt x="799" y="469"/>
                    <a:pt x="1034" y="512"/>
                    <a:pt x="1278" y="512"/>
                  </a:cubicBezTo>
                  <a:cubicBezTo>
                    <a:pt x="1293" y="512"/>
                    <a:pt x="1308" y="512"/>
                    <a:pt x="1323" y="512"/>
                  </a:cubicBezTo>
                  <a:cubicBezTo>
                    <a:pt x="1776" y="512"/>
                    <a:pt x="2217" y="354"/>
                    <a:pt x="2578" y="75"/>
                  </a:cubicBezTo>
                  <a:lnTo>
                    <a:pt x="2578" y="75"/>
                  </a:lnTo>
                  <a:cubicBezTo>
                    <a:pt x="2365" y="160"/>
                    <a:pt x="2152" y="235"/>
                    <a:pt x="1928" y="288"/>
                  </a:cubicBezTo>
                  <a:cubicBezTo>
                    <a:pt x="1715" y="331"/>
                    <a:pt x="1491" y="352"/>
                    <a:pt x="1278" y="352"/>
                  </a:cubicBezTo>
                  <a:cubicBezTo>
                    <a:pt x="1055" y="352"/>
                    <a:pt x="842" y="320"/>
                    <a:pt x="629" y="256"/>
                  </a:cubicBezTo>
                  <a:cubicBezTo>
                    <a:pt x="416" y="192"/>
                    <a:pt x="203" y="107"/>
                    <a:pt x="1" y="1"/>
                  </a:cubicBez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27" name="Google Shape;827;p1"/>
            <p:cNvSpPr/>
            <p:nvPr/>
          </p:nvSpPr>
          <p:spPr>
            <a:xfrm>
              <a:off x="608950" y="2372300"/>
              <a:ext cx="12000" cy="26650"/>
            </a:xfrm>
            <a:custGeom>
              <a:rect b="b" l="l" r="r" t="t"/>
              <a:pathLst>
                <a:path extrusionOk="0" h="1066" w="480">
                  <a:moveTo>
                    <a:pt x="235" y="1"/>
                  </a:moveTo>
                  <a:cubicBezTo>
                    <a:pt x="107" y="1"/>
                    <a:pt x="1" y="235"/>
                    <a:pt x="1" y="533"/>
                  </a:cubicBezTo>
                  <a:cubicBezTo>
                    <a:pt x="1" y="821"/>
                    <a:pt x="107" y="1066"/>
                    <a:pt x="235" y="1066"/>
                  </a:cubicBezTo>
                  <a:cubicBezTo>
                    <a:pt x="373" y="1066"/>
                    <a:pt x="480" y="831"/>
                    <a:pt x="480" y="533"/>
                  </a:cubicBezTo>
                  <a:cubicBezTo>
                    <a:pt x="480" y="235"/>
                    <a:pt x="373" y="1"/>
                    <a:pt x="235"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28" name="Google Shape;828;p1"/>
            <p:cNvSpPr/>
            <p:nvPr/>
          </p:nvSpPr>
          <p:spPr>
            <a:xfrm>
              <a:off x="524825" y="2372300"/>
              <a:ext cx="12275" cy="26650"/>
            </a:xfrm>
            <a:custGeom>
              <a:rect b="b" l="l" r="r" t="t"/>
              <a:pathLst>
                <a:path extrusionOk="0" h="1066" w="491">
                  <a:moveTo>
                    <a:pt x="246" y="1"/>
                  </a:moveTo>
                  <a:cubicBezTo>
                    <a:pt x="118" y="1"/>
                    <a:pt x="1" y="235"/>
                    <a:pt x="1" y="533"/>
                  </a:cubicBezTo>
                  <a:cubicBezTo>
                    <a:pt x="1" y="821"/>
                    <a:pt x="118" y="1066"/>
                    <a:pt x="246" y="1066"/>
                  </a:cubicBezTo>
                  <a:cubicBezTo>
                    <a:pt x="384" y="1066"/>
                    <a:pt x="491" y="821"/>
                    <a:pt x="491" y="533"/>
                  </a:cubicBezTo>
                  <a:cubicBezTo>
                    <a:pt x="491" y="235"/>
                    <a:pt x="384" y="1"/>
                    <a:pt x="246"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29" name="Google Shape;829;p1"/>
            <p:cNvSpPr/>
            <p:nvPr/>
          </p:nvSpPr>
          <p:spPr>
            <a:xfrm>
              <a:off x="593525" y="2348225"/>
              <a:ext cx="42600" cy="15600"/>
            </a:xfrm>
            <a:custGeom>
              <a:rect b="b" l="l" r="r" t="t"/>
              <a:pathLst>
                <a:path extrusionOk="0" h="624" w="1704">
                  <a:moveTo>
                    <a:pt x="790" y="1"/>
                  </a:moveTo>
                  <a:cubicBezTo>
                    <a:pt x="626" y="1"/>
                    <a:pt x="467" y="53"/>
                    <a:pt x="330" y="144"/>
                  </a:cubicBezTo>
                  <a:cubicBezTo>
                    <a:pt x="256" y="197"/>
                    <a:pt x="192" y="250"/>
                    <a:pt x="128" y="325"/>
                  </a:cubicBezTo>
                  <a:cubicBezTo>
                    <a:pt x="75" y="399"/>
                    <a:pt x="32" y="474"/>
                    <a:pt x="0" y="549"/>
                  </a:cubicBezTo>
                  <a:cubicBezTo>
                    <a:pt x="85" y="517"/>
                    <a:pt x="149" y="463"/>
                    <a:pt x="224" y="431"/>
                  </a:cubicBezTo>
                  <a:cubicBezTo>
                    <a:pt x="288" y="399"/>
                    <a:pt x="362" y="367"/>
                    <a:pt x="437" y="346"/>
                  </a:cubicBezTo>
                  <a:cubicBezTo>
                    <a:pt x="543" y="302"/>
                    <a:pt x="657" y="280"/>
                    <a:pt x="778" y="280"/>
                  </a:cubicBezTo>
                  <a:cubicBezTo>
                    <a:pt x="803" y="280"/>
                    <a:pt x="827" y="281"/>
                    <a:pt x="852" y="282"/>
                  </a:cubicBezTo>
                  <a:cubicBezTo>
                    <a:pt x="990" y="304"/>
                    <a:pt x="1129" y="336"/>
                    <a:pt x="1267" y="399"/>
                  </a:cubicBezTo>
                  <a:cubicBezTo>
                    <a:pt x="1416" y="463"/>
                    <a:pt x="1555" y="538"/>
                    <a:pt x="1704" y="623"/>
                  </a:cubicBezTo>
                  <a:cubicBezTo>
                    <a:pt x="1629" y="453"/>
                    <a:pt x="1523" y="314"/>
                    <a:pt x="1384" y="208"/>
                  </a:cubicBezTo>
                  <a:cubicBezTo>
                    <a:pt x="1235" y="91"/>
                    <a:pt x="1054" y="16"/>
                    <a:pt x="873" y="5"/>
                  </a:cubicBezTo>
                  <a:cubicBezTo>
                    <a:pt x="845" y="2"/>
                    <a:pt x="817" y="1"/>
                    <a:pt x="790"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30" name="Google Shape;830;p1"/>
            <p:cNvSpPr/>
            <p:nvPr/>
          </p:nvSpPr>
          <p:spPr>
            <a:xfrm>
              <a:off x="509125" y="2348225"/>
              <a:ext cx="42350" cy="15600"/>
            </a:xfrm>
            <a:custGeom>
              <a:rect b="b" l="l" r="r" t="t"/>
              <a:pathLst>
                <a:path extrusionOk="0" h="624" w="1694">
                  <a:moveTo>
                    <a:pt x="790" y="1"/>
                  </a:moveTo>
                  <a:cubicBezTo>
                    <a:pt x="627" y="1"/>
                    <a:pt x="467" y="53"/>
                    <a:pt x="331" y="144"/>
                  </a:cubicBezTo>
                  <a:cubicBezTo>
                    <a:pt x="256" y="197"/>
                    <a:pt x="182" y="250"/>
                    <a:pt x="128" y="325"/>
                  </a:cubicBezTo>
                  <a:cubicBezTo>
                    <a:pt x="75" y="399"/>
                    <a:pt x="32" y="474"/>
                    <a:pt x="0" y="549"/>
                  </a:cubicBezTo>
                  <a:cubicBezTo>
                    <a:pt x="86" y="517"/>
                    <a:pt x="150" y="463"/>
                    <a:pt x="213" y="431"/>
                  </a:cubicBezTo>
                  <a:cubicBezTo>
                    <a:pt x="288" y="399"/>
                    <a:pt x="352" y="367"/>
                    <a:pt x="426" y="346"/>
                  </a:cubicBezTo>
                  <a:cubicBezTo>
                    <a:pt x="542" y="302"/>
                    <a:pt x="657" y="280"/>
                    <a:pt x="773" y="280"/>
                  </a:cubicBezTo>
                  <a:cubicBezTo>
                    <a:pt x="796" y="280"/>
                    <a:pt x="819" y="281"/>
                    <a:pt x="842" y="282"/>
                  </a:cubicBezTo>
                  <a:cubicBezTo>
                    <a:pt x="991" y="304"/>
                    <a:pt x="1129" y="336"/>
                    <a:pt x="1257" y="399"/>
                  </a:cubicBezTo>
                  <a:cubicBezTo>
                    <a:pt x="1406" y="463"/>
                    <a:pt x="1555" y="538"/>
                    <a:pt x="1694" y="623"/>
                  </a:cubicBezTo>
                  <a:cubicBezTo>
                    <a:pt x="1630" y="463"/>
                    <a:pt x="1523" y="314"/>
                    <a:pt x="1385" y="208"/>
                  </a:cubicBezTo>
                  <a:cubicBezTo>
                    <a:pt x="1236" y="91"/>
                    <a:pt x="1055" y="16"/>
                    <a:pt x="874" y="5"/>
                  </a:cubicBezTo>
                  <a:cubicBezTo>
                    <a:pt x="846" y="2"/>
                    <a:pt x="818" y="1"/>
                    <a:pt x="790"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31" name="Google Shape;831;p1"/>
            <p:cNvSpPr/>
            <p:nvPr/>
          </p:nvSpPr>
          <p:spPr>
            <a:xfrm>
              <a:off x="522700" y="2231900"/>
              <a:ext cx="198350" cy="272750"/>
            </a:xfrm>
            <a:custGeom>
              <a:rect b="b" l="l" r="r" t="t"/>
              <a:pathLst>
                <a:path extrusionOk="0" h="10910" w="7934">
                  <a:moveTo>
                    <a:pt x="2384" y="1"/>
                  </a:moveTo>
                  <a:cubicBezTo>
                    <a:pt x="1176" y="1"/>
                    <a:pt x="132" y="552"/>
                    <a:pt x="1" y="2167"/>
                  </a:cubicBezTo>
                  <a:cubicBezTo>
                    <a:pt x="1" y="2167"/>
                    <a:pt x="182" y="4392"/>
                    <a:pt x="2535" y="4605"/>
                  </a:cubicBezTo>
                  <a:cubicBezTo>
                    <a:pt x="2535" y="4605"/>
                    <a:pt x="1960" y="4254"/>
                    <a:pt x="1736" y="3764"/>
                  </a:cubicBezTo>
                  <a:lnTo>
                    <a:pt x="1736" y="3764"/>
                  </a:lnTo>
                  <a:cubicBezTo>
                    <a:pt x="2269" y="4073"/>
                    <a:pt x="2854" y="4264"/>
                    <a:pt x="3461" y="4339"/>
                  </a:cubicBezTo>
                  <a:lnTo>
                    <a:pt x="3238" y="3679"/>
                  </a:lnTo>
                  <a:lnTo>
                    <a:pt x="3238" y="3679"/>
                  </a:lnTo>
                  <a:cubicBezTo>
                    <a:pt x="3238" y="3679"/>
                    <a:pt x="4888" y="4392"/>
                    <a:pt x="4793" y="6160"/>
                  </a:cubicBezTo>
                  <a:cubicBezTo>
                    <a:pt x="4793" y="6160"/>
                    <a:pt x="5282" y="5670"/>
                    <a:pt x="5282" y="5052"/>
                  </a:cubicBezTo>
                  <a:lnTo>
                    <a:pt x="5282" y="5052"/>
                  </a:lnTo>
                  <a:cubicBezTo>
                    <a:pt x="5282" y="5053"/>
                    <a:pt x="5772" y="8428"/>
                    <a:pt x="4526" y="10909"/>
                  </a:cubicBezTo>
                  <a:cubicBezTo>
                    <a:pt x="5197" y="10675"/>
                    <a:pt x="5794" y="10238"/>
                    <a:pt x="6209" y="9663"/>
                  </a:cubicBezTo>
                  <a:lnTo>
                    <a:pt x="6209" y="9663"/>
                  </a:lnTo>
                  <a:lnTo>
                    <a:pt x="5772" y="10558"/>
                  </a:lnTo>
                  <a:cubicBezTo>
                    <a:pt x="5772" y="10558"/>
                    <a:pt x="6965" y="9887"/>
                    <a:pt x="7327" y="8652"/>
                  </a:cubicBezTo>
                  <a:cubicBezTo>
                    <a:pt x="7678" y="7406"/>
                    <a:pt x="7934" y="2869"/>
                    <a:pt x="5815" y="1198"/>
                  </a:cubicBezTo>
                  <a:cubicBezTo>
                    <a:pt x="5047" y="587"/>
                    <a:pt x="3629" y="1"/>
                    <a:pt x="2384"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32" name="Google Shape;832;p1"/>
            <p:cNvSpPr/>
            <p:nvPr/>
          </p:nvSpPr>
          <p:spPr>
            <a:xfrm>
              <a:off x="669125" y="2388347"/>
              <a:ext cx="22650" cy="51125"/>
            </a:xfrm>
            <a:custGeom>
              <a:rect b="b" l="l" r="r" t="t"/>
              <a:pathLst>
                <a:path extrusionOk="0" h="2045" w="906">
                  <a:moveTo>
                    <a:pt x="416" y="0"/>
                  </a:moveTo>
                  <a:cubicBezTo>
                    <a:pt x="331" y="692"/>
                    <a:pt x="192" y="1374"/>
                    <a:pt x="0" y="2045"/>
                  </a:cubicBezTo>
                  <a:cubicBezTo>
                    <a:pt x="533" y="1810"/>
                    <a:pt x="884" y="1278"/>
                    <a:pt x="884" y="682"/>
                  </a:cubicBezTo>
                  <a:cubicBezTo>
                    <a:pt x="906" y="373"/>
                    <a:pt x="714" y="96"/>
                    <a:pt x="416" y="0"/>
                  </a:cubicBez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sp>
          <p:nvSpPr>
            <p:cNvPr id="833" name="Google Shape;833;p1"/>
            <p:cNvSpPr/>
            <p:nvPr/>
          </p:nvSpPr>
          <p:spPr>
            <a:xfrm>
              <a:off x="461725" y="2262875"/>
              <a:ext cx="98675" cy="154175"/>
            </a:xfrm>
            <a:custGeom>
              <a:rect b="b" l="l" r="r" t="t"/>
              <a:pathLst>
                <a:path extrusionOk="0" h="6167" w="3947">
                  <a:moveTo>
                    <a:pt x="2511" y="1"/>
                  </a:moveTo>
                  <a:cubicBezTo>
                    <a:pt x="2493" y="1"/>
                    <a:pt x="2482" y="1"/>
                    <a:pt x="2482" y="1"/>
                  </a:cubicBezTo>
                  <a:cubicBezTo>
                    <a:pt x="2482" y="1"/>
                    <a:pt x="800" y="86"/>
                    <a:pt x="267" y="3505"/>
                  </a:cubicBezTo>
                  <a:cubicBezTo>
                    <a:pt x="267" y="3505"/>
                    <a:pt x="1" y="5549"/>
                    <a:pt x="981" y="6167"/>
                  </a:cubicBezTo>
                  <a:cubicBezTo>
                    <a:pt x="981" y="6167"/>
                    <a:pt x="800" y="1907"/>
                    <a:pt x="2440" y="928"/>
                  </a:cubicBezTo>
                  <a:cubicBezTo>
                    <a:pt x="3947" y="37"/>
                    <a:pt x="2719" y="1"/>
                    <a:pt x="2511"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2153" u="none" cap="none" strike="noStrike">
                <a:solidFill>
                  <a:srgbClr val="000000"/>
                </a:solidFill>
                <a:latin typeface="Arial"/>
                <a:ea typeface="Arial"/>
                <a:cs typeface="Arial"/>
                <a:sym typeface="Arial"/>
              </a:endParaRPr>
            </a:p>
          </p:txBody>
        </p:sp>
      </p:grpSp>
      <p:sp>
        <p:nvSpPr>
          <p:cNvPr id="834" name="Google Shape;834;p1"/>
          <p:cNvSpPr/>
          <p:nvPr/>
        </p:nvSpPr>
        <p:spPr>
          <a:xfrm>
            <a:off x="8002110" y="2723981"/>
            <a:ext cx="1296698" cy="1324385"/>
          </a:xfrm>
          <a:prstGeom prst="rect">
            <a:avLst/>
          </a:prstGeom>
          <a:solidFill>
            <a:schemeClr val="accent1"/>
          </a:solidFill>
          <a:ln>
            <a:noFill/>
          </a:ln>
        </p:spPr>
        <p:txBody>
          <a:bodyPr anchorCtr="0" anchor="ctr" bIns="140625" lIns="140625" spcFirstLastPara="1" rIns="140625" wrap="square" tIns="140625">
            <a:noAutofit/>
          </a:bodyPr>
          <a:lstStyle/>
          <a:p>
            <a:pPr indent="0" lvl="0" marL="0" marR="0" rtl="0" algn="ctr">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Quicksand"/>
              <a:ea typeface="Quicksand"/>
              <a:cs typeface="Quicksand"/>
              <a:sym typeface="Quicksan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1" name="Shape 931"/>
        <p:cNvGrpSpPr/>
        <p:nvPr/>
      </p:nvGrpSpPr>
      <p:grpSpPr>
        <a:xfrm>
          <a:off x="0" y="0"/>
          <a:ext cx="0" cy="0"/>
          <a:chOff x="0" y="0"/>
          <a:chExt cx="0" cy="0"/>
        </a:xfrm>
      </p:grpSpPr>
      <p:sp>
        <p:nvSpPr>
          <p:cNvPr id="932" name="Google Shape;932;p10"/>
          <p:cNvSpPr/>
          <p:nvPr/>
        </p:nvSpPr>
        <p:spPr>
          <a:xfrm>
            <a:off x="0" y="228799"/>
            <a:ext cx="6831562" cy="7911703"/>
          </a:xfrm>
          <a:prstGeom prst="rect">
            <a:avLst/>
          </a:prstGeom>
          <a:solidFill>
            <a:srgbClr val="19182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3" name="Google Shape;933;p10"/>
          <p:cNvSpPr txBox="1"/>
          <p:nvPr/>
        </p:nvSpPr>
        <p:spPr>
          <a:xfrm>
            <a:off x="51500" y="2904574"/>
            <a:ext cx="6341013" cy="948978"/>
          </a:xfrm>
          <a:prstGeom prst="rect">
            <a:avLst/>
          </a:prstGeom>
          <a:noFill/>
          <a:ln>
            <a:noFill/>
          </a:ln>
        </p:spPr>
        <p:txBody>
          <a:bodyPr anchorCtr="0" anchor="t" bIns="0" lIns="0" spcFirstLastPara="1" rIns="0" wrap="square" tIns="0">
            <a:spAutoFit/>
          </a:bodyPr>
          <a:lstStyle/>
          <a:p>
            <a:pPr indent="0" lvl="0" marL="0" marR="0" rtl="0" algn="ctr">
              <a:lnSpc>
                <a:spcPct val="129300"/>
              </a:lnSpc>
              <a:spcBef>
                <a:spcPts val="0"/>
              </a:spcBef>
              <a:spcAft>
                <a:spcPts val="0"/>
              </a:spcAft>
              <a:buNone/>
            </a:pPr>
            <a:r>
              <a:rPr b="1" i="0" lang="en-US" sz="6150" u="none" cap="none" strike="noStrike">
                <a:solidFill>
                  <a:srgbClr val="FFFFFF"/>
                </a:solidFill>
                <a:latin typeface="Arial"/>
                <a:ea typeface="Arial"/>
                <a:cs typeface="Arial"/>
                <a:sym typeface="Arial"/>
              </a:rPr>
              <a:t>REFUSALS</a:t>
            </a:r>
            <a:endParaRPr/>
          </a:p>
        </p:txBody>
      </p:sp>
      <p:sp>
        <p:nvSpPr>
          <p:cNvPr id="934" name="Google Shape;934;p10"/>
          <p:cNvSpPr txBox="1"/>
          <p:nvPr/>
        </p:nvSpPr>
        <p:spPr>
          <a:xfrm>
            <a:off x="12294477" y="1012644"/>
            <a:ext cx="979603" cy="300176"/>
          </a:xfrm>
          <a:prstGeom prst="rect">
            <a:avLst/>
          </a:prstGeom>
          <a:noFill/>
          <a:ln>
            <a:noFill/>
          </a:ln>
        </p:spPr>
        <p:txBody>
          <a:bodyPr anchorCtr="0" anchor="t" bIns="0" lIns="0" spcFirstLastPara="1" rIns="0" wrap="square" tIns="0">
            <a:spAutoFit/>
          </a:bodyPr>
          <a:lstStyle/>
          <a:p>
            <a:pPr indent="0" lvl="0" marL="0" marR="0" rtl="0" algn="r">
              <a:lnSpc>
                <a:spcPct val="119968"/>
              </a:lnSpc>
              <a:spcBef>
                <a:spcPts val="0"/>
              </a:spcBef>
              <a:spcAft>
                <a:spcPts val="0"/>
              </a:spcAft>
              <a:buNone/>
            </a:pPr>
            <a:r>
              <a:rPr b="0" i="0" lang="en-US" sz="1923" u="none" cap="none" strike="noStrike">
                <a:solidFill>
                  <a:srgbClr val="191824"/>
                </a:solidFill>
                <a:latin typeface="Arial"/>
                <a:ea typeface="Arial"/>
                <a:cs typeface="Arial"/>
                <a:sym typeface="Arial"/>
              </a:rPr>
              <a:t>13</a:t>
            </a:r>
            <a:endParaRPr/>
          </a:p>
        </p:txBody>
      </p:sp>
      <p:sp>
        <p:nvSpPr>
          <p:cNvPr id="935" name="Google Shape;935;p10"/>
          <p:cNvSpPr txBox="1"/>
          <p:nvPr/>
        </p:nvSpPr>
        <p:spPr>
          <a:xfrm>
            <a:off x="7424893" y="932120"/>
            <a:ext cx="3834770" cy="355065"/>
          </a:xfrm>
          <a:prstGeom prst="rect">
            <a:avLst/>
          </a:prstGeom>
          <a:noFill/>
          <a:ln>
            <a:noFill/>
          </a:ln>
        </p:spPr>
        <p:txBody>
          <a:bodyPr anchorCtr="0" anchor="t" bIns="35150" lIns="70325" spcFirstLastPara="1" rIns="70325" wrap="square" tIns="35150">
            <a:spAutoFit/>
          </a:bodyPr>
          <a:lstStyle/>
          <a:p>
            <a:pPr indent="0" lvl="0" marL="0" marR="0" rtl="0" algn="l">
              <a:spcBef>
                <a:spcPts val="0"/>
              </a:spcBef>
              <a:spcAft>
                <a:spcPts val="0"/>
              </a:spcAft>
              <a:buNone/>
            </a:pPr>
            <a:r>
              <a:rPr b="1" i="0" lang="en-US" sz="1800" u="none" cap="none" strike="noStrike">
                <a:solidFill>
                  <a:schemeClr val="dk1"/>
                </a:solidFill>
                <a:latin typeface="Arial"/>
                <a:ea typeface="Arial"/>
                <a:cs typeface="Arial"/>
                <a:sym typeface="Arial"/>
              </a:rPr>
              <a:t>PREFER NOT TO ANSWER</a:t>
            </a:r>
            <a:endParaRPr/>
          </a:p>
        </p:txBody>
      </p:sp>
      <p:sp>
        <p:nvSpPr>
          <p:cNvPr id="936" name="Google Shape;936;p10"/>
          <p:cNvSpPr txBox="1"/>
          <p:nvPr/>
        </p:nvSpPr>
        <p:spPr>
          <a:xfrm>
            <a:off x="8227260" y="7601859"/>
            <a:ext cx="4946057" cy="402407"/>
          </a:xfrm>
          <a:prstGeom prst="rect">
            <a:avLst/>
          </a:prstGeom>
          <a:noFill/>
          <a:ln>
            <a:noFill/>
          </a:ln>
        </p:spPr>
        <p:txBody>
          <a:bodyPr anchorCtr="0" anchor="t" bIns="35150" lIns="70325" spcFirstLastPara="1" rIns="70325" wrap="square" tIns="35150">
            <a:spAutoFit/>
          </a:bodyPr>
          <a:lstStyle/>
          <a:p>
            <a:pPr indent="0" lvl="0" marL="0" marR="0" rtl="0" algn="l">
              <a:spcBef>
                <a:spcPts val="0"/>
              </a:spcBef>
              <a:spcAft>
                <a:spcPts val="0"/>
              </a:spcAft>
              <a:buNone/>
            </a:pPr>
            <a:r>
              <a:t/>
            </a:r>
            <a:endParaRPr b="0" i="0" sz="2153" u="none" cap="none" strike="noStrike">
              <a:solidFill>
                <a:schemeClr val="dk1"/>
              </a:solidFill>
              <a:latin typeface="Calibri"/>
              <a:ea typeface="Calibri"/>
              <a:cs typeface="Calibri"/>
              <a:sym typeface="Calibri"/>
            </a:endParaRPr>
          </a:p>
        </p:txBody>
      </p:sp>
      <p:sp>
        <p:nvSpPr>
          <p:cNvPr id="937" name="Google Shape;937;p10"/>
          <p:cNvSpPr txBox="1"/>
          <p:nvPr/>
        </p:nvSpPr>
        <p:spPr>
          <a:xfrm>
            <a:off x="7424893" y="1962252"/>
            <a:ext cx="3187901" cy="355065"/>
          </a:xfrm>
          <a:prstGeom prst="rect">
            <a:avLst/>
          </a:prstGeom>
          <a:noFill/>
          <a:ln>
            <a:noFill/>
          </a:ln>
        </p:spPr>
        <p:txBody>
          <a:bodyPr anchorCtr="0" anchor="t" bIns="35150" lIns="70325" spcFirstLastPara="1" rIns="70325" wrap="square" tIns="35150">
            <a:spAutoFit/>
          </a:bodyPr>
          <a:lstStyle/>
          <a:p>
            <a:pPr indent="0" lvl="0" marL="0" marR="0" rtl="0" algn="l">
              <a:spcBef>
                <a:spcPts val="0"/>
              </a:spcBef>
              <a:spcAft>
                <a:spcPts val="0"/>
              </a:spcAft>
              <a:buNone/>
            </a:pPr>
            <a:r>
              <a:rPr b="1" i="0" lang="en-US" sz="1800" u="none" cap="none" strike="noStrike">
                <a:solidFill>
                  <a:schemeClr val="dk1"/>
                </a:solidFill>
                <a:latin typeface="Arial"/>
                <a:ea typeface="Arial"/>
                <a:cs typeface="Arial"/>
                <a:sym typeface="Arial"/>
              </a:rPr>
              <a:t>CANNOT ANSWER</a:t>
            </a:r>
            <a:endParaRPr/>
          </a:p>
        </p:txBody>
      </p:sp>
      <p:sp>
        <p:nvSpPr>
          <p:cNvPr id="938" name="Google Shape;938;p10"/>
          <p:cNvSpPr txBox="1"/>
          <p:nvPr/>
        </p:nvSpPr>
        <p:spPr>
          <a:xfrm>
            <a:off x="7381354" y="3014977"/>
            <a:ext cx="3154728" cy="355065"/>
          </a:xfrm>
          <a:prstGeom prst="rect">
            <a:avLst/>
          </a:prstGeom>
          <a:noFill/>
          <a:ln>
            <a:noFill/>
          </a:ln>
        </p:spPr>
        <p:txBody>
          <a:bodyPr anchorCtr="0" anchor="t" bIns="35150" lIns="70325" spcFirstLastPara="1" rIns="70325" wrap="square" tIns="35150">
            <a:spAutoFit/>
          </a:bodyPr>
          <a:lstStyle/>
          <a:p>
            <a:pPr indent="0" lvl="0" marL="0" marR="0" rtl="0" algn="l">
              <a:spcBef>
                <a:spcPts val="0"/>
              </a:spcBef>
              <a:spcAft>
                <a:spcPts val="0"/>
              </a:spcAft>
              <a:buNone/>
            </a:pPr>
            <a:r>
              <a:rPr b="1" i="0" lang="en-US" sz="1800" u="none" cap="none" strike="noStrike">
                <a:solidFill>
                  <a:schemeClr val="dk1"/>
                </a:solidFill>
                <a:latin typeface="Arial"/>
                <a:ea typeface="Arial"/>
                <a:cs typeface="Arial"/>
                <a:sym typeface="Arial"/>
              </a:rPr>
              <a:t>FOOT DRAGGING</a:t>
            </a:r>
            <a:endParaRPr/>
          </a:p>
        </p:txBody>
      </p:sp>
      <p:sp>
        <p:nvSpPr>
          <p:cNvPr id="939" name="Google Shape;939;p10"/>
          <p:cNvSpPr txBox="1"/>
          <p:nvPr/>
        </p:nvSpPr>
        <p:spPr>
          <a:xfrm>
            <a:off x="7347013" y="5542911"/>
            <a:ext cx="3602560" cy="355065"/>
          </a:xfrm>
          <a:prstGeom prst="rect">
            <a:avLst/>
          </a:prstGeom>
          <a:noFill/>
          <a:ln>
            <a:noFill/>
          </a:ln>
        </p:spPr>
        <p:txBody>
          <a:bodyPr anchorCtr="0" anchor="t" bIns="35150" lIns="70325" spcFirstLastPara="1" rIns="70325" wrap="square" tIns="35150">
            <a:spAutoFit/>
          </a:bodyPr>
          <a:lstStyle/>
          <a:p>
            <a:pPr indent="0" lvl="0" marL="0" marR="0" rtl="0" algn="l">
              <a:spcBef>
                <a:spcPts val="0"/>
              </a:spcBef>
              <a:spcAft>
                <a:spcPts val="0"/>
              </a:spcAft>
              <a:buNone/>
            </a:pPr>
            <a:r>
              <a:rPr b="1" i="0" lang="en-US" sz="1800" u="none" cap="none" strike="noStrike">
                <a:solidFill>
                  <a:schemeClr val="dk1"/>
                </a:solidFill>
                <a:latin typeface="Arial"/>
                <a:ea typeface="Arial"/>
                <a:cs typeface="Arial"/>
                <a:sym typeface="Arial"/>
              </a:rPr>
              <a:t>REFUSES TO ANSWER</a:t>
            </a:r>
            <a:endParaRPr/>
          </a:p>
        </p:txBody>
      </p:sp>
      <p:sp>
        <p:nvSpPr>
          <p:cNvPr id="940" name="Google Shape;940;p10"/>
          <p:cNvSpPr txBox="1"/>
          <p:nvPr/>
        </p:nvSpPr>
        <p:spPr>
          <a:xfrm>
            <a:off x="7464286" y="1300271"/>
            <a:ext cx="3420109" cy="639117"/>
          </a:xfrm>
          <a:prstGeom prst="rect">
            <a:avLst/>
          </a:prstGeom>
          <a:noFill/>
          <a:ln>
            <a:noFill/>
          </a:ln>
        </p:spPr>
        <p:txBody>
          <a:bodyPr anchorCtr="0" anchor="t" bIns="35150" lIns="70325" spcFirstLastPara="1" rIns="70325" wrap="square" tIns="35150">
            <a:spAutoFit/>
          </a:bodyPr>
          <a:lstStyle/>
          <a:p>
            <a:pPr indent="0" lvl="0" marL="0" marR="0" rtl="0" algn="l">
              <a:spcBef>
                <a:spcPts val="0"/>
              </a:spcBef>
              <a:spcAft>
                <a:spcPts val="0"/>
              </a:spcAft>
              <a:buNone/>
            </a:pPr>
            <a:r>
              <a:rPr b="0" i="0" lang="en-US" sz="1800" u="none" cap="none" strike="noStrike">
                <a:solidFill>
                  <a:schemeClr val="dk1"/>
                </a:solidFill>
                <a:latin typeface="Arial"/>
                <a:ea typeface="Arial"/>
                <a:cs typeface="Arial"/>
                <a:sym typeface="Arial"/>
              </a:rPr>
              <a:t>Sensitive information and/or do not fully understand purpose.</a:t>
            </a:r>
            <a:endParaRPr/>
          </a:p>
        </p:txBody>
      </p:sp>
      <p:sp>
        <p:nvSpPr>
          <p:cNvPr id="941" name="Google Shape;941;p10"/>
          <p:cNvSpPr txBox="1"/>
          <p:nvPr/>
        </p:nvSpPr>
        <p:spPr>
          <a:xfrm>
            <a:off x="7444429" y="2340805"/>
            <a:ext cx="5789060" cy="639117"/>
          </a:xfrm>
          <a:prstGeom prst="rect">
            <a:avLst/>
          </a:prstGeom>
          <a:noFill/>
          <a:ln>
            <a:noFill/>
          </a:ln>
        </p:spPr>
        <p:txBody>
          <a:bodyPr anchorCtr="0" anchor="t" bIns="35150" lIns="70325" spcFirstLastPara="1" rIns="70325" wrap="square" tIns="35150">
            <a:spAutoFit/>
          </a:bodyPr>
          <a:lstStyle/>
          <a:p>
            <a:pPr indent="0" lvl="0" marL="0" marR="0" rtl="0" algn="l">
              <a:spcBef>
                <a:spcPts val="0"/>
              </a:spcBef>
              <a:spcAft>
                <a:spcPts val="0"/>
              </a:spcAft>
              <a:buNone/>
            </a:pPr>
            <a:r>
              <a:rPr b="0" i="0" lang="en-US" sz="1800" u="none" cap="none" strike="noStrike">
                <a:solidFill>
                  <a:schemeClr val="dk1"/>
                </a:solidFill>
                <a:latin typeface="Arial"/>
                <a:ea typeface="Arial"/>
                <a:cs typeface="Arial"/>
                <a:sym typeface="Arial"/>
              </a:rPr>
              <a:t>Reflection of someone’s acuity or the fact that the pre-determined boxes do not ‘fit them’</a:t>
            </a:r>
            <a:endParaRPr/>
          </a:p>
        </p:txBody>
      </p:sp>
      <p:sp>
        <p:nvSpPr>
          <p:cNvPr id="942" name="Google Shape;942;p10"/>
          <p:cNvSpPr txBox="1"/>
          <p:nvPr/>
        </p:nvSpPr>
        <p:spPr>
          <a:xfrm>
            <a:off x="7381354" y="3370043"/>
            <a:ext cx="3436697" cy="639117"/>
          </a:xfrm>
          <a:prstGeom prst="rect">
            <a:avLst/>
          </a:prstGeom>
          <a:noFill/>
          <a:ln>
            <a:noFill/>
          </a:ln>
        </p:spPr>
        <p:txBody>
          <a:bodyPr anchorCtr="0" anchor="t" bIns="35150" lIns="70325" spcFirstLastPara="1" rIns="70325" wrap="square" tIns="35150">
            <a:spAutoFit/>
          </a:bodyPr>
          <a:lstStyle/>
          <a:p>
            <a:pPr indent="0" lvl="0" marL="0" marR="0" rtl="0" algn="l">
              <a:spcBef>
                <a:spcPts val="0"/>
              </a:spcBef>
              <a:spcAft>
                <a:spcPts val="0"/>
              </a:spcAft>
              <a:buNone/>
            </a:pPr>
            <a:r>
              <a:rPr b="0" i="0" lang="en-US" sz="1800" u="none" cap="none" strike="noStrike">
                <a:solidFill>
                  <a:schemeClr val="dk1"/>
                </a:solidFill>
                <a:latin typeface="Arial"/>
                <a:ea typeface="Arial"/>
                <a:cs typeface="Arial"/>
                <a:sym typeface="Arial"/>
              </a:rPr>
              <a:t>Not 100% comfortable, so just leave it blank</a:t>
            </a:r>
            <a:endParaRPr/>
          </a:p>
        </p:txBody>
      </p:sp>
      <p:sp>
        <p:nvSpPr>
          <p:cNvPr id="943" name="Google Shape;943;p10"/>
          <p:cNvSpPr txBox="1"/>
          <p:nvPr/>
        </p:nvSpPr>
        <p:spPr>
          <a:xfrm>
            <a:off x="7370057" y="5897544"/>
            <a:ext cx="2752701" cy="2287004"/>
          </a:xfrm>
          <a:prstGeom prst="rect">
            <a:avLst/>
          </a:prstGeom>
          <a:noFill/>
          <a:ln>
            <a:noFill/>
          </a:ln>
        </p:spPr>
        <p:txBody>
          <a:bodyPr anchorCtr="0" anchor="t" bIns="35150" lIns="70325" spcFirstLastPara="1" rIns="70325" wrap="square" tIns="35150">
            <a:spAutoFit/>
          </a:bodyPr>
          <a:lstStyle/>
          <a:p>
            <a:pPr indent="0" lvl="0" marL="0" marR="0" rtl="0" algn="l">
              <a:spcBef>
                <a:spcPts val="0"/>
              </a:spcBef>
              <a:spcAft>
                <a:spcPts val="0"/>
              </a:spcAft>
              <a:buNone/>
            </a:pPr>
            <a:r>
              <a:rPr b="0" i="0" lang="en-US" sz="1800" u="none" cap="none" strike="noStrike">
                <a:solidFill>
                  <a:schemeClr val="dk1"/>
                </a:solidFill>
                <a:latin typeface="Arial"/>
                <a:ea typeface="Arial"/>
                <a:cs typeface="Arial"/>
                <a:sym typeface="Arial"/>
              </a:rPr>
              <a:t>On principle, they refuse to share their data. People refuse for a number of reasons: earned distrust (data misused in the past); foresee harms; and worry about commodification. </a:t>
            </a:r>
            <a:endParaRPr/>
          </a:p>
        </p:txBody>
      </p:sp>
      <p:pic>
        <p:nvPicPr>
          <p:cNvPr id="944" name="Google Shape;944;p10"/>
          <p:cNvPicPr preferRelativeResize="0"/>
          <p:nvPr/>
        </p:nvPicPr>
        <p:blipFill rotWithShape="1">
          <a:blip r:embed="rId3">
            <a:alphaModFix/>
          </a:blip>
          <a:srcRect b="0" l="0" r="0" t="0"/>
          <a:stretch/>
        </p:blipFill>
        <p:spPr>
          <a:xfrm>
            <a:off x="10122758" y="4345655"/>
            <a:ext cx="3750733" cy="3750733"/>
          </a:xfrm>
          <a:prstGeom prst="rect">
            <a:avLst/>
          </a:prstGeom>
          <a:noFill/>
          <a:ln>
            <a:noFill/>
          </a:ln>
        </p:spPr>
      </p:pic>
      <p:sp>
        <p:nvSpPr>
          <p:cNvPr id="945" name="Google Shape;945;p10"/>
          <p:cNvSpPr txBox="1"/>
          <p:nvPr/>
        </p:nvSpPr>
        <p:spPr>
          <a:xfrm>
            <a:off x="7373060" y="4230442"/>
            <a:ext cx="3602560" cy="355065"/>
          </a:xfrm>
          <a:prstGeom prst="rect">
            <a:avLst/>
          </a:prstGeom>
          <a:noFill/>
          <a:ln>
            <a:noFill/>
          </a:ln>
        </p:spPr>
        <p:txBody>
          <a:bodyPr anchorCtr="0" anchor="t" bIns="35150" lIns="70325" spcFirstLastPara="1" rIns="70325" wrap="square" tIns="35150">
            <a:spAutoFit/>
          </a:bodyPr>
          <a:lstStyle/>
          <a:p>
            <a:pPr indent="0" lvl="0" marL="0" marR="0" rtl="0" algn="l">
              <a:spcBef>
                <a:spcPts val="0"/>
              </a:spcBef>
              <a:spcAft>
                <a:spcPts val="0"/>
              </a:spcAft>
              <a:buNone/>
            </a:pPr>
            <a:r>
              <a:rPr b="1" i="0" lang="en-US" sz="1800" u="none" cap="none" strike="noStrike">
                <a:solidFill>
                  <a:schemeClr val="dk1"/>
                </a:solidFill>
                <a:latin typeface="Arial"/>
                <a:ea typeface="Arial"/>
                <a:cs typeface="Arial"/>
                <a:sym typeface="Arial"/>
              </a:rPr>
              <a:t>PRIVILEGE</a:t>
            </a:r>
            <a:endParaRPr b="1" i="0" sz="1845" u="none" cap="none" strike="noStrike">
              <a:solidFill>
                <a:schemeClr val="dk1"/>
              </a:solidFill>
              <a:latin typeface="Arial"/>
              <a:ea typeface="Arial"/>
              <a:cs typeface="Arial"/>
              <a:sym typeface="Arial"/>
            </a:endParaRPr>
          </a:p>
        </p:txBody>
      </p:sp>
      <p:sp>
        <p:nvSpPr>
          <p:cNvPr id="946" name="Google Shape;946;p10"/>
          <p:cNvSpPr txBox="1"/>
          <p:nvPr/>
        </p:nvSpPr>
        <p:spPr>
          <a:xfrm>
            <a:off x="7369607" y="4577272"/>
            <a:ext cx="2860387" cy="902009"/>
          </a:xfrm>
          <a:prstGeom prst="rect">
            <a:avLst/>
          </a:prstGeom>
          <a:noFill/>
          <a:ln>
            <a:noFill/>
          </a:ln>
        </p:spPr>
        <p:txBody>
          <a:bodyPr anchorCtr="0" anchor="t" bIns="35150" lIns="70325" spcFirstLastPara="1" rIns="70325" wrap="square" tIns="35150">
            <a:spAutoFit/>
          </a:bodyPr>
          <a:lstStyle/>
          <a:p>
            <a:pPr indent="0" lvl="0" marL="0" marR="0" rtl="0" algn="l">
              <a:spcBef>
                <a:spcPts val="0"/>
              </a:spcBef>
              <a:spcAft>
                <a:spcPts val="0"/>
              </a:spcAft>
              <a:buNone/>
            </a:pPr>
            <a:r>
              <a:rPr b="0" i="0" lang="en-US" sz="1800" u="none" cap="none" strike="noStrike">
                <a:solidFill>
                  <a:schemeClr val="dk1"/>
                </a:solidFill>
                <a:latin typeface="Arial"/>
                <a:ea typeface="Arial"/>
                <a:cs typeface="Arial"/>
                <a:sym typeface="Arial"/>
              </a:rPr>
              <a:t>Do not feel disadvantaged (e.g., questions do not apply to them)</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6A2788"/>
        </a:solidFill>
      </p:bgPr>
    </p:bg>
    <p:spTree>
      <p:nvGrpSpPr>
        <p:cNvPr id="951" name="Shape 951"/>
        <p:cNvGrpSpPr/>
        <p:nvPr/>
      </p:nvGrpSpPr>
      <p:grpSpPr>
        <a:xfrm>
          <a:off x="0" y="0"/>
          <a:ext cx="0" cy="0"/>
          <a:chOff x="0" y="0"/>
          <a:chExt cx="0" cy="0"/>
        </a:xfrm>
      </p:grpSpPr>
      <p:sp>
        <p:nvSpPr>
          <p:cNvPr id="952" name="Google Shape;952;p11"/>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953" name="Google Shape;953;p11"/>
          <p:cNvSpPr txBox="1"/>
          <p:nvPr>
            <p:ph type="title"/>
          </p:nvPr>
        </p:nvSpPr>
        <p:spPr>
          <a:xfrm>
            <a:off x="1068998" y="4580397"/>
            <a:ext cx="9757478" cy="2762504"/>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6000"/>
              <a:buFont typeface="Arial"/>
              <a:buNone/>
            </a:pPr>
            <a:r>
              <a:rPr b="1" lang="en-US" sz="6000">
                <a:solidFill>
                  <a:srgbClr val="FFFFFF"/>
                </a:solidFill>
                <a:latin typeface="Arial"/>
                <a:ea typeface="Arial"/>
                <a:cs typeface="Arial"/>
                <a:sym typeface="Arial"/>
              </a:rPr>
              <a:t>Data handling examples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8" name="Shape 958"/>
        <p:cNvGrpSpPr/>
        <p:nvPr/>
      </p:nvGrpSpPr>
      <p:grpSpPr>
        <a:xfrm>
          <a:off x="0" y="0"/>
          <a:ext cx="0" cy="0"/>
          <a:chOff x="0" y="0"/>
          <a:chExt cx="0" cy="0"/>
        </a:xfrm>
      </p:grpSpPr>
      <p:sp>
        <p:nvSpPr>
          <p:cNvPr id="959" name="Google Shape;959;p12"/>
          <p:cNvSpPr txBox="1"/>
          <p:nvPr>
            <p:ph type="title"/>
          </p:nvPr>
        </p:nvSpPr>
        <p:spPr>
          <a:xfrm>
            <a:off x="966986" y="445588"/>
            <a:ext cx="12131278" cy="1617678"/>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E288D"/>
              </a:buClr>
              <a:buSzPts val="4400"/>
              <a:buFont typeface="Arial"/>
              <a:buNone/>
            </a:pPr>
            <a:r>
              <a:rPr b="1" lang="en-US" sz="4400">
                <a:solidFill>
                  <a:srgbClr val="6E288D"/>
                </a:solidFill>
                <a:latin typeface="Arial"/>
                <a:ea typeface="Arial"/>
                <a:cs typeface="Arial"/>
                <a:sym typeface="Arial"/>
              </a:rPr>
              <a:t>Ottawa Public Health</a:t>
            </a:r>
            <a:br>
              <a:rPr b="1" lang="en-US" sz="4400">
                <a:solidFill>
                  <a:srgbClr val="6E288D"/>
                </a:solidFill>
                <a:latin typeface="Arial"/>
                <a:ea typeface="Arial"/>
                <a:cs typeface="Arial"/>
                <a:sym typeface="Arial"/>
              </a:rPr>
            </a:br>
            <a:r>
              <a:rPr lang="en-US" sz="3000">
                <a:solidFill>
                  <a:srgbClr val="6E288D"/>
                </a:solidFill>
                <a:latin typeface="Arial"/>
                <a:ea typeface="Arial"/>
                <a:cs typeface="Arial"/>
                <a:sym typeface="Arial"/>
              </a:rPr>
              <a:t>Mental health, addictions and substance use health in the community dashboard</a:t>
            </a:r>
            <a:endParaRPr/>
          </a:p>
        </p:txBody>
      </p:sp>
      <p:sp>
        <p:nvSpPr>
          <p:cNvPr id="960" name="Google Shape;960;p12"/>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descr="A screenshot of a graph&#10;&#10;Description automatically generated" id="961" name="Google Shape;961;p12"/>
          <p:cNvPicPr preferRelativeResize="0"/>
          <p:nvPr/>
        </p:nvPicPr>
        <p:blipFill rotWithShape="1">
          <a:blip r:embed="rId3">
            <a:alphaModFix/>
          </a:blip>
          <a:srcRect b="0" l="0" r="0" t="0"/>
          <a:stretch/>
        </p:blipFill>
        <p:spPr>
          <a:xfrm>
            <a:off x="5140437" y="2072151"/>
            <a:ext cx="7971093" cy="5439291"/>
          </a:xfrm>
          <a:prstGeom prst="rect">
            <a:avLst/>
          </a:prstGeom>
          <a:noFill/>
          <a:ln>
            <a:noFill/>
          </a:ln>
        </p:spPr>
      </p:pic>
      <p:sp>
        <p:nvSpPr>
          <p:cNvPr id="962" name="Google Shape;962;p12"/>
          <p:cNvSpPr txBox="1"/>
          <p:nvPr/>
        </p:nvSpPr>
        <p:spPr>
          <a:xfrm>
            <a:off x="689630" y="3365884"/>
            <a:ext cx="3984171" cy="183608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b="0" i="0" lang="en-US" sz="2500" u="none" cap="none" strike="noStrike">
                <a:solidFill>
                  <a:srgbClr val="000000"/>
                </a:solidFill>
                <a:latin typeface="Calibri"/>
                <a:ea typeface="Calibri"/>
                <a:cs typeface="Calibri"/>
                <a:sym typeface="Calibri"/>
              </a:rPr>
              <a:t>Missing data were removed from the data dashboard and not visualized. </a:t>
            </a:r>
            <a:endParaRPr/>
          </a:p>
          <a:p>
            <a:pPr indent="0" lvl="0" marL="0" marR="0" rtl="0" algn="l">
              <a:lnSpc>
                <a:spcPct val="115000"/>
              </a:lnSpc>
              <a:spcBef>
                <a:spcPts val="0"/>
              </a:spcBef>
              <a:spcAft>
                <a:spcPts val="0"/>
              </a:spcAft>
              <a:buNone/>
            </a:pPr>
            <a:r>
              <a:rPr b="0" i="1" lang="en-US" sz="2500" u="none" cap="none" strike="noStrike">
                <a:solidFill>
                  <a:srgbClr val="000000"/>
                </a:solidFill>
                <a:latin typeface="Calibri"/>
                <a:ea typeface="Calibri"/>
                <a:cs typeface="Calibri"/>
                <a:sym typeface="Calibri"/>
              </a:rPr>
              <a:t>(per the technical notes)</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7" name="Shape 967"/>
        <p:cNvGrpSpPr/>
        <p:nvPr/>
      </p:nvGrpSpPr>
      <p:grpSpPr>
        <a:xfrm>
          <a:off x="0" y="0"/>
          <a:ext cx="0" cy="0"/>
          <a:chOff x="0" y="0"/>
          <a:chExt cx="0" cy="0"/>
        </a:xfrm>
      </p:grpSpPr>
      <p:sp>
        <p:nvSpPr>
          <p:cNvPr id="968" name="Google Shape;968;p13"/>
          <p:cNvSpPr txBox="1"/>
          <p:nvPr>
            <p:ph type="title"/>
          </p:nvPr>
        </p:nvSpPr>
        <p:spPr>
          <a:xfrm>
            <a:off x="966986" y="445588"/>
            <a:ext cx="12131278" cy="1617678"/>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E288D"/>
              </a:buClr>
              <a:buSzPts val="4400"/>
              <a:buFont typeface="Arial"/>
              <a:buNone/>
            </a:pPr>
            <a:r>
              <a:rPr b="1" lang="en-US" sz="4400">
                <a:solidFill>
                  <a:srgbClr val="6E288D"/>
                </a:solidFill>
                <a:latin typeface="Arial"/>
                <a:ea typeface="Arial"/>
                <a:cs typeface="Arial"/>
                <a:sym typeface="Arial"/>
              </a:rPr>
              <a:t>Stanford University</a:t>
            </a:r>
            <a:br>
              <a:rPr b="1" lang="en-US" sz="4400">
                <a:solidFill>
                  <a:srgbClr val="6E288D"/>
                </a:solidFill>
                <a:latin typeface="Arial"/>
                <a:ea typeface="Arial"/>
                <a:cs typeface="Arial"/>
                <a:sym typeface="Arial"/>
              </a:rPr>
            </a:br>
            <a:r>
              <a:rPr lang="en-US" sz="3000">
                <a:solidFill>
                  <a:srgbClr val="6E288D"/>
                </a:solidFill>
                <a:latin typeface="Arial"/>
                <a:ea typeface="Arial"/>
                <a:cs typeface="Arial"/>
                <a:sym typeface="Arial"/>
              </a:rPr>
              <a:t>2021 DEI Survey</a:t>
            </a:r>
            <a:endParaRPr sz="3000"/>
          </a:p>
        </p:txBody>
      </p:sp>
      <p:sp>
        <p:nvSpPr>
          <p:cNvPr id="969" name="Google Shape;969;p13"/>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970" name="Google Shape;970;p13"/>
          <p:cNvPicPr preferRelativeResize="0"/>
          <p:nvPr/>
        </p:nvPicPr>
        <p:blipFill rotWithShape="1">
          <a:blip r:embed="rId3">
            <a:alphaModFix/>
          </a:blip>
          <a:srcRect b="0" l="0" r="0" t="0"/>
          <a:stretch/>
        </p:blipFill>
        <p:spPr>
          <a:xfrm>
            <a:off x="5061285" y="3146878"/>
            <a:ext cx="7717824" cy="4956262"/>
          </a:xfrm>
          <a:prstGeom prst="rect">
            <a:avLst/>
          </a:prstGeom>
          <a:noFill/>
          <a:ln>
            <a:noFill/>
          </a:ln>
        </p:spPr>
      </p:pic>
      <p:sp>
        <p:nvSpPr>
          <p:cNvPr id="971" name="Google Shape;971;p13"/>
          <p:cNvSpPr txBox="1"/>
          <p:nvPr/>
        </p:nvSpPr>
        <p:spPr>
          <a:xfrm>
            <a:off x="707306" y="2875886"/>
            <a:ext cx="4124682" cy="3040512"/>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b="0" i="0" lang="en-US" sz="2400" u="none" cap="none" strike="noStrike">
                <a:solidFill>
                  <a:srgbClr val="000000"/>
                </a:solidFill>
                <a:latin typeface="Calibri"/>
                <a:ea typeface="Calibri"/>
                <a:cs typeface="Calibri"/>
                <a:sym typeface="Calibri"/>
              </a:rPr>
              <a:t>Individuals who responded 'prefer not to answer' or did not answer regarding the disclosure of their race/ethnic identity were excluded from the visualization. </a:t>
            </a:r>
            <a:endParaRPr/>
          </a:p>
          <a:p>
            <a:pPr indent="0" lvl="0" marL="0" marR="0" rtl="0" algn="l">
              <a:lnSpc>
                <a:spcPct val="114999"/>
              </a:lnSpc>
              <a:spcBef>
                <a:spcPts val="0"/>
              </a:spcBef>
              <a:spcAft>
                <a:spcPts val="0"/>
              </a:spcAft>
              <a:buNone/>
            </a:pPr>
            <a:r>
              <a:rPr b="0" i="1" lang="en-US" sz="2400" u="none" cap="none" strike="noStrike">
                <a:solidFill>
                  <a:srgbClr val="000000"/>
                </a:solidFill>
                <a:latin typeface="Calibri"/>
                <a:ea typeface="Calibri"/>
                <a:cs typeface="Calibri"/>
                <a:sym typeface="Calibri"/>
              </a:rPr>
              <a:t>(per the technical notes)</a:t>
            </a:r>
            <a:endParaRPr b="0" i="0" sz="2400" u="none" cap="none" strike="noStrike">
              <a:solidFill>
                <a:srgbClr val="000000"/>
              </a:solidFill>
              <a:latin typeface="Calibri"/>
              <a:ea typeface="Calibri"/>
              <a:cs typeface="Calibri"/>
              <a:sym typeface="Calibri"/>
            </a:endParaRPr>
          </a:p>
        </p:txBody>
      </p:sp>
      <p:pic>
        <p:nvPicPr>
          <p:cNvPr descr="A screenshot of a questionnaire&#10;&#10;Description automatically generated" id="972" name="Google Shape;972;p13"/>
          <p:cNvPicPr preferRelativeResize="0"/>
          <p:nvPr/>
        </p:nvPicPr>
        <p:blipFill rotWithShape="1">
          <a:blip r:embed="rId4">
            <a:alphaModFix/>
          </a:blip>
          <a:srcRect b="0" l="0" r="0" t="0"/>
          <a:stretch/>
        </p:blipFill>
        <p:spPr>
          <a:xfrm>
            <a:off x="7886613" y="1262947"/>
            <a:ext cx="5669506" cy="1611296"/>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7" name="Shape 977"/>
        <p:cNvGrpSpPr/>
        <p:nvPr/>
      </p:nvGrpSpPr>
      <p:grpSpPr>
        <a:xfrm>
          <a:off x="0" y="0"/>
          <a:ext cx="0" cy="0"/>
          <a:chOff x="0" y="0"/>
          <a:chExt cx="0" cy="0"/>
        </a:xfrm>
      </p:grpSpPr>
      <p:sp>
        <p:nvSpPr>
          <p:cNvPr id="978" name="Google Shape;978;p15"/>
          <p:cNvSpPr txBox="1"/>
          <p:nvPr>
            <p:ph type="title"/>
          </p:nvPr>
        </p:nvSpPr>
        <p:spPr>
          <a:xfrm>
            <a:off x="966986" y="445588"/>
            <a:ext cx="12131278" cy="1617678"/>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E288D"/>
              </a:buClr>
              <a:buSzPts val="4400"/>
              <a:buFont typeface="Arial"/>
              <a:buNone/>
            </a:pPr>
            <a:r>
              <a:rPr b="1" lang="en-US" sz="4400">
                <a:solidFill>
                  <a:srgbClr val="6E288D"/>
                </a:solidFill>
                <a:latin typeface="Arial"/>
                <a:ea typeface="Arial"/>
                <a:cs typeface="Arial"/>
                <a:sym typeface="Arial"/>
              </a:rPr>
              <a:t>Canada Health Infoway</a:t>
            </a:r>
            <a:br>
              <a:rPr lang="en-US" sz="5050"/>
            </a:br>
            <a:r>
              <a:rPr lang="en-US" sz="3000">
                <a:solidFill>
                  <a:srgbClr val="6E288D"/>
                </a:solidFill>
                <a:latin typeface="Arial"/>
                <a:ea typeface="Arial"/>
                <a:cs typeface="Arial"/>
                <a:sym typeface="Arial"/>
              </a:rPr>
              <a:t>Digital Health Equity Dashboard</a:t>
            </a:r>
            <a:endParaRPr/>
          </a:p>
        </p:txBody>
      </p:sp>
      <p:sp>
        <p:nvSpPr>
          <p:cNvPr id="979" name="Google Shape;979;p15"/>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descr="A screenshot of a computer screen&#10;&#10;Description automatically generated" id="980" name="Google Shape;980;p15"/>
          <p:cNvPicPr preferRelativeResize="0"/>
          <p:nvPr/>
        </p:nvPicPr>
        <p:blipFill rotWithShape="1">
          <a:blip r:embed="rId3">
            <a:alphaModFix/>
          </a:blip>
          <a:srcRect b="0" l="0" r="0" t="0"/>
          <a:stretch/>
        </p:blipFill>
        <p:spPr>
          <a:xfrm>
            <a:off x="4213797" y="1916305"/>
            <a:ext cx="8339306" cy="5217102"/>
          </a:xfrm>
          <a:prstGeom prst="rect">
            <a:avLst/>
          </a:prstGeom>
          <a:noFill/>
          <a:ln>
            <a:noFill/>
          </a:ln>
        </p:spPr>
      </p:pic>
      <p:sp>
        <p:nvSpPr>
          <p:cNvPr id="981" name="Google Shape;981;p15"/>
          <p:cNvSpPr/>
          <p:nvPr/>
        </p:nvSpPr>
        <p:spPr>
          <a:xfrm>
            <a:off x="9793651" y="6824159"/>
            <a:ext cx="2759452" cy="309248"/>
          </a:xfrm>
          <a:prstGeom prst="rect">
            <a:avLst/>
          </a:prstGeom>
          <a:noFill/>
          <a:ln cap="flat" cmpd="sng" w="28575">
            <a:solidFill>
              <a:srgbClr val="6A278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901" u="none" cap="none" strike="noStrike">
              <a:solidFill>
                <a:schemeClr val="lt1"/>
              </a:solidFill>
              <a:latin typeface="Calibri"/>
              <a:ea typeface="Calibri"/>
              <a:cs typeface="Calibri"/>
              <a:sym typeface="Calibri"/>
            </a:endParaRPr>
          </a:p>
        </p:txBody>
      </p:sp>
      <p:sp>
        <p:nvSpPr>
          <p:cNvPr id="982" name="Google Shape;982;p15"/>
          <p:cNvSpPr txBox="1"/>
          <p:nvPr/>
        </p:nvSpPr>
        <p:spPr>
          <a:xfrm>
            <a:off x="876449" y="3454883"/>
            <a:ext cx="2743200" cy="224676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2000" u="none" cap="none" strike="noStrike">
                <a:solidFill>
                  <a:schemeClr val="dk1"/>
                </a:solidFill>
                <a:latin typeface="Calibri"/>
                <a:ea typeface="Calibri"/>
                <a:cs typeface="Calibri"/>
                <a:sym typeface="Calibri"/>
              </a:rPr>
              <a:t>In this graph, only 78% of the data is presented – where 22% is not visualized. They instead include a note: </a:t>
            </a:r>
            <a:r>
              <a:rPr b="0" i="1" lang="en-US" sz="2000" u="none" cap="none" strike="noStrike">
                <a:solidFill>
                  <a:srgbClr val="6A2788"/>
                </a:solidFill>
                <a:latin typeface="Calibri"/>
                <a:ea typeface="Calibri"/>
                <a:cs typeface="Calibri"/>
                <a:sym typeface="Calibri"/>
              </a:rPr>
              <a:t>If there is no bar, sample size is insufficient to display</a:t>
            </a:r>
            <a:endParaRPr/>
          </a:p>
        </p:txBody>
      </p:sp>
      <p:cxnSp>
        <p:nvCxnSpPr>
          <p:cNvPr id="983" name="Google Shape;983;p15"/>
          <p:cNvCxnSpPr>
            <a:stCxn id="982" idx="2"/>
            <a:endCxn id="981" idx="2"/>
          </p:cNvCxnSpPr>
          <p:nvPr/>
        </p:nvCxnSpPr>
        <p:spPr>
          <a:xfrm flipH="1" rot="-5400000">
            <a:off x="5994749" y="1954952"/>
            <a:ext cx="1431900" cy="8925300"/>
          </a:xfrm>
          <a:prstGeom prst="bentConnector3">
            <a:avLst>
              <a:gd fmla="val 115954" name="adj1"/>
            </a:avLst>
          </a:prstGeom>
          <a:noFill/>
          <a:ln cap="flat" cmpd="sng" w="19050">
            <a:solidFill>
              <a:srgbClr val="6A2788"/>
            </a:solidFill>
            <a:prstDash val="solid"/>
            <a:miter lim="800000"/>
            <a:headEnd len="med" w="med" type="oval"/>
            <a:tailEnd len="med" w="med" type="oval"/>
          </a:ln>
        </p:spPr>
      </p:cxn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8" name="Shape 988"/>
        <p:cNvGrpSpPr/>
        <p:nvPr/>
      </p:nvGrpSpPr>
      <p:grpSpPr>
        <a:xfrm>
          <a:off x="0" y="0"/>
          <a:ext cx="0" cy="0"/>
          <a:chOff x="0" y="0"/>
          <a:chExt cx="0" cy="0"/>
        </a:xfrm>
      </p:grpSpPr>
      <p:pic>
        <p:nvPicPr>
          <p:cNvPr descr="A colorful circle with numbers and text&#10;&#10;Description automatically generated" id="989" name="Google Shape;989;p14"/>
          <p:cNvPicPr preferRelativeResize="0"/>
          <p:nvPr/>
        </p:nvPicPr>
        <p:blipFill rotWithShape="1">
          <a:blip r:embed="rId3">
            <a:alphaModFix/>
          </a:blip>
          <a:srcRect b="0" l="11996" r="0" t="0"/>
          <a:stretch/>
        </p:blipFill>
        <p:spPr>
          <a:xfrm>
            <a:off x="5496001" y="1851054"/>
            <a:ext cx="7564567" cy="5739245"/>
          </a:xfrm>
          <a:prstGeom prst="rect">
            <a:avLst/>
          </a:prstGeom>
          <a:noFill/>
          <a:ln>
            <a:noFill/>
          </a:ln>
        </p:spPr>
      </p:pic>
      <p:sp>
        <p:nvSpPr>
          <p:cNvPr id="990" name="Google Shape;990;p14"/>
          <p:cNvSpPr txBox="1"/>
          <p:nvPr>
            <p:ph type="title"/>
          </p:nvPr>
        </p:nvSpPr>
        <p:spPr>
          <a:xfrm>
            <a:off x="966986" y="445588"/>
            <a:ext cx="12131278" cy="1617678"/>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E288D"/>
              </a:buClr>
              <a:buSzPts val="4400"/>
              <a:buFont typeface="Arial"/>
              <a:buNone/>
            </a:pPr>
            <a:r>
              <a:rPr b="1" lang="en-US" sz="4400">
                <a:solidFill>
                  <a:srgbClr val="6E288D"/>
                </a:solidFill>
                <a:latin typeface="Arial"/>
                <a:ea typeface="Arial"/>
                <a:cs typeface="Arial"/>
                <a:sym typeface="Arial"/>
              </a:rPr>
              <a:t>211 Ontario</a:t>
            </a:r>
            <a:br>
              <a:rPr b="1" lang="en-US" sz="4400">
                <a:solidFill>
                  <a:srgbClr val="6E288D"/>
                </a:solidFill>
                <a:latin typeface="Arial"/>
                <a:ea typeface="Arial"/>
                <a:cs typeface="Arial"/>
                <a:sym typeface="Arial"/>
              </a:rPr>
            </a:br>
            <a:r>
              <a:rPr lang="en-US" sz="3000">
                <a:solidFill>
                  <a:srgbClr val="6E288D"/>
                </a:solidFill>
                <a:latin typeface="Arial"/>
                <a:ea typeface="Arial"/>
                <a:cs typeface="Arial"/>
                <a:sym typeface="Arial"/>
              </a:rPr>
              <a:t>Business Intelligence Dashboard</a:t>
            </a:r>
            <a:endParaRPr sz="3000"/>
          </a:p>
        </p:txBody>
      </p:sp>
      <p:sp>
        <p:nvSpPr>
          <p:cNvPr id="991" name="Google Shape;991;p14"/>
          <p:cNvSpPr txBox="1"/>
          <p:nvPr>
            <p:ph idx="12" type="sldNum"/>
          </p:nvPr>
        </p:nvSpPr>
        <p:spPr>
          <a:xfrm>
            <a:off x="9973339" y="7757102"/>
            <a:ext cx="3164681" cy="445588"/>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992" name="Google Shape;992;p14"/>
          <p:cNvSpPr txBox="1"/>
          <p:nvPr/>
        </p:nvSpPr>
        <p:spPr>
          <a:xfrm>
            <a:off x="4172896" y="5914540"/>
            <a:ext cx="2411029" cy="400110"/>
          </a:xfrm>
          <a:prstGeom prst="rect">
            <a:avLst/>
          </a:prstGeom>
          <a:solidFill>
            <a:schemeClr val="lt1"/>
          </a:solidFill>
          <a:ln cap="flat" cmpd="sng" w="9525">
            <a:solidFill>
              <a:srgbClr val="00B8AA"/>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2000" u="none" cap="none" strike="noStrike">
                <a:solidFill>
                  <a:srgbClr val="00B8AA"/>
                </a:solidFill>
                <a:latin typeface="Calibri"/>
                <a:ea typeface="Calibri"/>
                <a:cs typeface="Calibri"/>
                <a:sym typeface="Calibri"/>
              </a:rPr>
              <a:t>Adult 85,884 (40.7%)</a:t>
            </a:r>
            <a:endParaRPr/>
          </a:p>
        </p:txBody>
      </p:sp>
      <p:sp>
        <p:nvSpPr>
          <p:cNvPr id="993" name="Google Shape;993;p14"/>
          <p:cNvSpPr txBox="1"/>
          <p:nvPr/>
        </p:nvSpPr>
        <p:spPr>
          <a:xfrm>
            <a:off x="4921378" y="2527538"/>
            <a:ext cx="3056541" cy="400110"/>
          </a:xfrm>
          <a:prstGeom prst="rect">
            <a:avLst/>
          </a:prstGeom>
          <a:solidFill>
            <a:schemeClr val="lt1"/>
          </a:solidFill>
          <a:ln cap="flat" cmpd="sng" w="9525">
            <a:solidFill>
              <a:srgbClr val="3F3F3F"/>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2000" u="none" cap="none" strike="noStrike">
                <a:solidFill>
                  <a:srgbClr val="3F3F3F"/>
                </a:solidFill>
                <a:latin typeface="Calibri"/>
                <a:ea typeface="Calibri"/>
                <a:cs typeface="Calibri"/>
                <a:sym typeface="Calibri"/>
              </a:rPr>
              <a:t>Older Adult 22,736 (10.8%)</a:t>
            </a:r>
            <a:endParaRPr/>
          </a:p>
        </p:txBody>
      </p:sp>
      <p:sp>
        <p:nvSpPr>
          <p:cNvPr id="994" name="Google Shape;994;p14"/>
          <p:cNvSpPr txBox="1"/>
          <p:nvPr/>
        </p:nvSpPr>
        <p:spPr>
          <a:xfrm>
            <a:off x="7977919" y="2176706"/>
            <a:ext cx="3056541" cy="400110"/>
          </a:xfrm>
          <a:prstGeom prst="rect">
            <a:avLst/>
          </a:prstGeom>
          <a:solidFill>
            <a:schemeClr val="lt1"/>
          </a:solidFill>
          <a:ln cap="flat" cmpd="sng" w="9525">
            <a:solidFill>
              <a:schemeClr val="lt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2000" u="none" cap="none" strike="noStrike">
                <a:solidFill>
                  <a:schemeClr val="lt1"/>
                </a:solidFill>
                <a:latin typeface="Calibri"/>
                <a:ea typeface="Calibri"/>
                <a:cs typeface="Calibri"/>
                <a:sym typeface="Calibri"/>
              </a:rPr>
              <a:t>Older Adult 22,736 (10.8%)</a:t>
            </a:r>
            <a:endParaRPr/>
          </a:p>
        </p:txBody>
      </p:sp>
      <p:sp>
        <p:nvSpPr>
          <p:cNvPr id="995" name="Google Shape;995;p14"/>
          <p:cNvSpPr txBox="1"/>
          <p:nvPr/>
        </p:nvSpPr>
        <p:spPr>
          <a:xfrm>
            <a:off x="8194276" y="2070243"/>
            <a:ext cx="2623825" cy="400110"/>
          </a:xfrm>
          <a:prstGeom prst="rect">
            <a:avLst/>
          </a:prstGeom>
          <a:solidFill>
            <a:schemeClr val="lt1"/>
          </a:solidFill>
          <a:ln cap="flat" cmpd="sng" w="9525">
            <a:solidFill>
              <a:srgbClr val="2F5496"/>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2000" u="none" cap="none" strike="noStrike">
                <a:solidFill>
                  <a:srgbClr val="2F5496"/>
                </a:solidFill>
                <a:latin typeface="Calibri"/>
                <a:ea typeface="Calibri"/>
                <a:cs typeface="Calibri"/>
                <a:sym typeface="Calibri"/>
              </a:rPr>
              <a:t>Child/Youth 904 (0.4%)</a:t>
            </a:r>
            <a:endParaRPr/>
          </a:p>
        </p:txBody>
      </p:sp>
      <p:sp>
        <p:nvSpPr>
          <p:cNvPr id="996" name="Google Shape;996;p14"/>
          <p:cNvSpPr txBox="1"/>
          <p:nvPr/>
        </p:nvSpPr>
        <p:spPr>
          <a:xfrm>
            <a:off x="11677004" y="4629031"/>
            <a:ext cx="2178143" cy="707886"/>
          </a:xfrm>
          <a:prstGeom prst="rect">
            <a:avLst/>
          </a:prstGeom>
          <a:solidFill>
            <a:schemeClr val="lt1"/>
          </a:solidFill>
          <a:ln cap="flat" cmpd="sng" w="9525">
            <a:solidFill>
              <a:srgbClr val="FD625E"/>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b="1" i="0" lang="en-US" sz="2000" u="none" cap="none" strike="noStrike">
                <a:solidFill>
                  <a:srgbClr val="FD625E"/>
                </a:solidFill>
                <a:latin typeface="Calibri"/>
                <a:ea typeface="Calibri"/>
                <a:cs typeface="Calibri"/>
                <a:sym typeface="Calibri"/>
              </a:rPr>
              <a:t>Unknown 101,774 (48.2%)</a:t>
            </a:r>
            <a:endParaRPr/>
          </a:p>
        </p:txBody>
      </p:sp>
      <p:sp>
        <p:nvSpPr>
          <p:cNvPr id="997" name="Google Shape;997;p14"/>
          <p:cNvSpPr txBox="1"/>
          <p:nvPr/>
        </p:nvSpPr>
        <p:spPr>
          <a:xfrm>
            <a:off x="340269" y="3391920"/>
            <a:ext cx="5155732" cy="2278509"/>
          </a:xfrm>
          <a:prstGeom prst="rect">
            <a:avLst/>
          </a:prstGeom>
          <a:noFill/>
          <a:ln>
            <a:noFill/>
          </a:ln>
        </p:spPr>
        <p:txBody>
          <a:bodyPr anchorCtr="0" anchor="t" bIns="45700" lIns="91425" spcFirstLastPara="1" rIns="91425" wrap="square" tIns="45700">
            <a:spAutoFit/>
          </a:bodyPr>
          <a:lstStyle/>
          <a:p>
            <a:pPr indent="-439541" lvl="0" marL="439541" marR="0" rtl="0" algn="l">
              <a:lnSpc>
                <a:spcPct val="115000"/>
              </a:lnSpc>
              <a:spcBef>
                <a:spcPts val="0"/>
              </a:spcBef>
              <a:spcAft>
                <a:spcPts val="0"/>
              </a:spcAft>
              <a:buClr>
                <a:srgbClr val="000000"/>
              </a:buClr>
              <a:buSzPts val="2500"/>
              <a:buFont typeface="Arial"/>
              <a:buChar char="•"/>
            </a:pPr>
            <a:r>
              <a:rPr b="0" i="0" lang="en-US" sz="2500" u="none" cap="none" strike="noStrike">
                <a:solidFill>
                  <a:srgbClr val="000000"/>
                </a:solidFill>
                <a:latin typeface="Calibri"/>
                <a:ea typeface="Calibri"/>
                <a:cs typeface="Calibri"/>
                <a:sym typeface="Calibri"/>
              </a:rPr>
              <a:t>Missing data is referred to as “unknown” data</a:t>
            </a:r>
            <a:endParaRPr/>
          </a:p>
          <a:p>
            <a:pPr indent="-439541" lvl="0" marL="439541" marR="0" rtl="0" algn="l">
              <a:lnSpc>
                <a:spcPct val="115000"/>
              </a:lnSpc>
              <a:spcBef>
                <a:spcPts val="0"/>
              </a:spcBef>
              <a:spcAft>
                <a:spcPts val="0"/>
              </a:spcAft>
              <a:buClr>
                <a:srgbClr val="000000"/>
              </a:buClr>
              <a:buSzPts val="2500"/>
              <a:buFont typeface="Arial"/>
              <a:buChar char="•"/>
            </a:pPr>
            <a:r>
              <a:rPr b="0" i="0" lang="en-US" sz="2500" u="none" cap="none" strike="noStrike">
                <a:solidFill>
                  <a:srgbClr val="000000"/>
                </a:solidFill>
                <a:latin typeface="Calibri"/>
                <a:ea typeface="Calibri"/>
                <a:cs typeface="Calibri"/>
                <a:sym typeface="Calibri"/>
              </a:rPr>
              <a:t>Presented with the full data set, despite accounting for nearly half of the sample</a:t>
            </a:r>
            <a:endParaRPr b="0" i="0" sz="2500" u="none" cap="none" strike="noStrike">
              <a:solidFill>
                <a:srgbClr val="000000"/>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6A2788"/>
        </a:solidFill>
      </p:bgPr>
    </p:bg>
    <p:spTree>
      <p:nvGrpSpPr>
        <p:cNvPr id="1001" name="Shape 1001"/>
        <p:cNvGrpSpPr/>
        <p:nvPr/>
      </p:nvGrpSpPr>
      <p:grpSpPr>
        <a:xfrm>
          <a:off x="0" y="0"/>
          <a:ext cx="0" cy="0"/>
          <a:chOff x="0" y="0"/>
          <a:chExt cx="0" cy="0"/>
        </a:xfrm>
      </p:grpSpPr>
      <p:sp>
        <p:nvSpPr>
          <p:cNvPr id="1002" name="Google Shape;1002;p16"/>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003" name="Google Shape;1003;p16"/>
          <p:cNvSpPr txBox="1"/>
          <p:nvPr>
            <p:ph type="title"/>
          </p:nvPr>
        </p:nvSpPr>
        <p:spPr>
          <a:xfrm>
            <a:off x="1068998" y="4580397"/>
            <a:ext cx="9757478" cy="2762504"/>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6000"/>
              <a:buFont typeface="Arial"/>
              <a:buNone/>
            </a:pPr>
            <a:r>
              <a:rPr b="1" lang="en-US" sz="6000">
                <a:solidFill>
                  <a:srgbClr val="FFFFFF"/>
                </a:solidFill>
                <a:latin typeface="Arial"/>
                <a:ea typeface="Arial"/>
                <a:cs typeface="Arial"/>
                <a:sym typeface="Arial"/>
              </a:rPr>
              <a:t>Statistical methods &amp; ethical challenges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7" name="Shape 1007"/>
        <p:cNvGrpSpPr/>
        <p:nvPr/>
      </p:nvGrpSpPr>
      <p:grpSpPr>
        <a:xfrm>
          <a:off x="0" y="0"/>
          <a:ext cx="0" cy="0"/>
          <a:chOff x="0" y="0"/>
          <a:chExt cx="0" cy="0"/>
        </a:xfrm>
      </p:grpSpPr>
      <p:sp>
        <p:nvSpPr>
          <p:cNvPr id="1008" name="Google Shape;1008;p17"/>
          <p:cNvSpPr txBox="1"/>
          <p:nvPr>
            <p:ph type="title"/>
          </p:nvPr>
        </p:nvSpPr>
        <p:spPr>
          <a:xfrm>
            <a:off x="1790920" y="799699"/>
            <a:ext cx="10483410" cy="590205"/>
          </a:xfrm>
          <a:prstGeom prst="rect">
            <a:avLst/>
          </a:prstGeom>
          <a:noFill/>
          <a:ln>
            <a:noFill/>
          </a:ln>
        </p:spPr>
        <p:txBody>
          <a:bodyPr anchorCtr="0" anchor="ctr" bIns="140625" lIns="140625" spcFirstLastPara="1" rIns="140625" wrap="square" tIns="140625">
            <a:noAutofit/>
          </a:bodyPr>
          <a:lstStyle/>
          <a:p>
            <a:pPr indent="0" lvl="0" marL="0" marR="0" rtl="0" algn="ctr">
              <a:lnSpc>
                <a:spcPct val="100000"/>
              </a:lnSpc>
              <a:spcBef>
                <a:spcPts val="0"/>
              </a:spcBef>
              <a:spcAft>
                <a:spcPts val="0"/>
              </a:spcAft>
              <a:buClr>
                <a:srgbClr val="000000"/>
              </a:buClr>
              <a:buSzPts val="2800"/>
              <a:buFont typeface="Arial"/>
              <a:buNone/>
            </a:pPr>
            <a:r>
              <a:rPr b="1" i="0" lang="en-US" sz="4600" u="none" cap="none" strike="noStrike">
                <a:solidFill>
                  <a:schemeClr val="dk2"/>
                </a:solidFill>
                <a:latin typeface="Arial"/>
                <a:ea typeface="Arial"/>
                <a:cs typeface="Arial"/>
                <a:sym typeface="Arial"/>
              </a:rPr>
              <a:t>Ways to deal with</a:t>
            </a:r>
            <a:r>
              <a:rPr b="1" i="0" lang="en-US" sz="4600" u="none" cap="none" strike="noStrike">
                <a:solidFill>
                  <a:srgbClr val="6A2788"/>
                </a:solidFill>
                <a:latin typeface="Arial"/>
                <a:ea typeface="Arial"/>
                <a:cs typeface="Arial"/>
                <a:sym typeface="Arial"/>
              </a:rPr>
              <a:t> missing data</a:t>
            </a:r>
            <a:endParaRPr b="1" i="0" sz="4600" u="none" cap="none" strike="noStrike">
              <a:solidFill>
                <a:srgbClr val="6A2788"/>
              </a:solidFill>
              <a:latin typeface="Arial"/>
              <a:ea typeface="Arial"/>
              <a:cs typeface="Arial"/>
              <a:sym typeface="Arial"/>
            </a:endParaRPr>
          </a:p>
        </p:txBody>
      </p:sp>
      <p:sp>
        <p:nvSpPr>
          <p:cNvPr id="1009" name="Google Shape;1009;p17"/>
          <p:cNvSpPr txBox="1"/>
          <p:nvPr/>
        </p:nvSpPr>
        <p:spPr>
          <a:xfrm>
            <a:off x="2726258" y="2056156"/>
            <a:ext cx="8960686" cy="3216495"/>
          </a:xfrm>
          <a:prstGeom prst="rect">
            <a:avLst/>
          </a:prstGeom>
          <a:noFill/>
          <a:ln>
            <a:noFill/>
          </a:ln>
        </p:spPr>
        <p:txBody>
          <a:bodyPr anchorCtr="0" anchor="t" bIns="45700" lIns="91425" spcFirstLastPara="1" rIns="91425" wrap="square" tIns="45700">
            <a:spAutoFit/>
          </a:bodyPr>
          <a:lstStyle/>
          <a:p>
            <a:pPr indent="-439541" lvl="0" marL="439541" marR="0" rtl="0" algn="l">
              <a:lnSpc>
                <a:spcPct val="115000"/>
              </a:lnSpc>
              <a:spcBef>
                <a:spcPts val="0"/>
              </a:spcBef>
              <a:spcAft>
                <a:spcPts val="0"/>
              </a:spcAft>
              <a:buClr>
                <a:srgbClr val="000000"/>
              </a:buClr>
              <a:buSzPts val="3691"/>
              <a:buFont typeface="Arial"/>
              <a:buChar char="•"/>
            </a:pPr>
            <a:r>
              <a:rPr b="0" i="0" lang="en-US" sz="3691" u="none" cap="none" strike="noStrike">
                <a:solidFill>
                  <a:srgbClr val="000000"/>
                </a:solidFill>
                <a:latin typeface="Calibri"/>
                <a:ea typeface="Calibri"/>
                <a:cs typeface="Calibri"/>
                <a:sym typeface="Calibri"/>
              </a:rPr>
              <a:t>Complete-case analysis</a:t>
            </a:r>
            <a:endParaRPr/>
          </a:p>
          <a:p>
            <a:pPr indent="-439541" lvl="0" marL="439541" marR="0" rtl="0" algn="l">
              <a:lnSpc>
                <a:spcPct val="115000"/>
              </a:lnSpc>
              <a:spcBef>
                <a:spcPts val="0"/>
              </a:spcBef>
              <a:spcAft>
                <a:spcPts val="0"/>
              </a:spcAft>
              <a:buClr>
                <a:srgbClr val="000000"/>
              </a:buClr>
              <a:buSzPts val="3691"/>
              <a:buFont typeface="Arial"/>
              <a:buChar char="•"/>
            </a:pPr>
            <a:r>
              <a:rPr b="0" i="0" lang="en-US" sz="3691" u="none" cap="none" strike="noStrike">
                <a:solidFill>
                  <a:srgbClr val="000000"/>
                </a:solidFill>
                <a:latin typeface="Calibri"/>
                <a:ea typeface="Calibri"/>
                <a:cs typeface="Calibri"/>
                <a:sym typeface="Calibri"/>
              </a:rPr>
              <a:t>Mark as missing </a:t>
            </a:r>
            <a:endParaRPr/>
          </a:p>
          <a:p>
            <a:pPr indent="-439541" lvl="0" marL="439541" marR="0" rtl="0" algn="l">
              <a:lnSpc>
                <a:spcPct val="115000"/>
              </a:lnSpc>
              <a:spcBef>
                <a:spcPts val="0"/>
              </a:spcBef>
              <a:spcAft>
                <a:spcPts val="0"/>
              </a:spcAft>
              <a:buClr>
                <a:srgbClr val="000000"/>
              </a:buClr>
              <a:buSzPts val="3691"/>
              <a:buFont typeface="Arial"/>
              <a:buChar char="•"/>
            </a:pPr>
            <a:r>
              <a:rPr b="0" i="0" lang="en-US" sz="3691" u="none" cap="none" strike="noStrike">
                <a:solidFill>
                  <a:srgbClr val="000000"/>
                </a:solidFill>
                <a:latin typeface="Calibri"/>
                <a:ea typeface="Calibri"/>
                <a:cs typeface="Calibri"/>
                <a:sym typeface="Calibri"/>
              </a:rPr>
              <a:t>Statistical imputation </a:t>
            </a:r>
            <a:endParaRPr/>
          </a:p>
          <a:p>
            <a:pPr indent="-439541" lvl="0" marL="439541" marR="0" rtl="0" algn="l">
              <a:lnSpc>
                <a:spcPct val="115000"/>
              </a:lnSpc>
              <a:spcBef>
                <a:spcPts val="0"/>
              </a:spcBef>
              <a:spcAft>
                <a:spcPts val="0"/>
              </a:spcAft>
              <a:buClr>
                <a:srgbClr val="000000"/>
              </a:buClr>
              <a:buSzPts val="3691"/>
              <a:buFont typeface="Arial"/>
              <a:buChar char="•"/>
            </a:pPr>
            <a:r>
              <a:rPr b="0" i="0" lang="en-US" sz="3691" u="none" cap="none" strike="noStrike">
                <a:solidFill>
                  <a:srgbClr val="000000"/>
                </a:solidFill>
                <a:latin typeface="Calibri"/>
                <a:ea typeface="Calibri"/>
                <a:cs typeface="Calibri"/>
                <a:sym typeface="Calibri"/>
              </a:rPr>
              <a:t>Supplementing with other sources</a:t>
            </a:r>
            <a:br>
              <a:rPr b="0" i="0" lang="en-US" sz="2769" u="none" cap="none" strike="noStrike">
                <a:solidFill>
                  <a:srgbClr val="000000"/>
                </a:solidFill>
                <a:latin typeface="Calibri"/>
                <a:ea typeface="Calibri"/>
                <a:cs typeface="Calibri"/>
                <a:sym typeface="Calibri"/>
              </a:rPr>
            </a:br>
            <a:endParaRPr b="0" i="0" sz="2769" u="none" cap="none" strike="noStrike">
              <a:solidFill>
                <a:srgbClr val="000000"/>
              </a:solidFill>
              <a:latin typeface="Calibri"/>
              <a:ea typeface="Calibri"/>
              <a:cs typeface="Calibri"/>
              <a:sym typeface="Calibri"/>
            </a:endParaRPr>
          </a:p>
        </p:txBody>
      </p:sp>
      <p:grpSp>
        <p:nvGrpSpPr>
          <p:cNvPr id="1010" name="Google Shape;1010;p17"/>
          <p:cNvGrpSpPr/>
          <p:nvPr/>
        </p:nvGrpSpPr>
        <p:grpSpPr>
          <a:xfrm>
            <a:off x="6058524" y="6970577"/>
            <a:ext cx="1054920" cy="1131650"/>
            <a:chOff x="813950" y="2267050"/>
            <a:chExt cx="504500" cy="541075"/>
          </a:xfrm>
        </p:grpSpPr>
        <p:sp>
          <p:nvSpPr>
            <p:cNvPr id="1011" name="Google Shape;1011;p17"/>
            <p:cNvSpPr/>
            <p:nvPr/>
          </p:nvSpPr>
          <p:spPr>
            <a:xfrm>
              <a:off x="1050975" y="2267050"/>
              <a:ext cx="212925" cy="370275"/>
            </a:xfrm>
            <a:custGeom>
              <a:rect b="b" l="l" r="r" t="t"/>
              <a:pathLst>
                <a:path extrusionOk="0" h="14811" w="8517">
                  <a:moveTo>
                    <a:pt x="1130" y="1"/>
                  </a:moveTo>
                  <a:cubicBezTo>
                    <a:pt x="825" y="1"/>
                    <a:pt x="636" y="26"/>
                    <a:pt x="636" y="26"/>
                  </a:cubicBezTo>
                  <a:lnTo>
                    <a:pt x="912" y="14709"/>
                  </a:lnTo>
                  <a:lnTo>
                    <a:pt x="912" y="14709"/>
                  </a:lnTo>
                  <a:cubicBezTo>
                    <a:pt x="347" y="14687"/>
                    <a:pt x="123" y="14679"/>
                    <a:pt x="86" y="14679"/>
                  </a:cubicBezTo>
                  <a:cubicBezTo>
                    <a:pt x="0" y="14679"/>
                    <a:pt x="913" y="14721"/>
                    <a:pt x="913" y="14721"/>
                  </a:cubicBezTo>
                  <a:lnTo>
                    <a:pt x="912" y="14709"/>
                  </a:lnTo>
                  <a:lnTo>
                    <a:pt x="912" y="14709"/>
                  </a:lnTo>
                  <a:cubicBezTo>
                    <a:pt x="1403" y="14729"/>
                    <a:pt x="2150" y="14760"/>
                    <a:pt x="3255" y="14806"/>
                  </a:cubicBezTo>
                  <a:cubicBezTo>
                    <a:pt x="3324" y="14809"/>
                    <a:pt x="3392" y="14811"/>
                    <a:pt x="3458" y="14811"/>
                  </a:cubicBezTo>
                  <a:cubicBezTo>
                    <a:pt x="8516" y="14811"/>
                    <a:pt x="6101" y="6491"/>
                    <a:pt x="5449" y="3338"/>
                  </a:cubicBezTo>
                  <a:cubicBezTo>
                    <a:pt x="4832" y="327"/>
                    <a:pt x="2230" y="1"/>
                    <a:pt x="113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12" name="Google Shape;1012;p17"/>
            <p:cNvSpPr/>
            <p:nvPr/>
          </p:nvSpPr>
          <p:spPr>
            <a:xfrm>
              <a:off x="1062600" y="2271325"/>
              <a:ext cx="161625" cy="366000"/>
            </a:xfrm>
            <a:custGeom>
              <a:rect b="b" l="l" r="r" t="t"/>
              <a:pathLst>
                <a:path extrusionOk="0" h="14640" w="6465">
                  <a:moveTo>
                    <a:pt x="872" y="0"/>
                  </a:moveTo>
                  <a:cubicBezTo>
                    <a:pt x="582" y="0"/>
                    <a:pt x="291" y="26"/>
                    <a:pt x="0" y="78"/>
                  </a:cubicBezTo>
                  <a:cubicBezTo>
                    <a:pt x="196" y="56"/>
                    <a:pt x="392" y="44"/>
                    <a:pt x="587" y="44"/>
                  </a:cubicBezTo>
                  <a:cubicBezTo>
                    <a:pt x="1213" y="44"/>
                    <a:pt x="1834" y="160"/>
                    <a:pt x="2418" y="387"/>
                  </a:cubicBezTo>
                  <a:cubicBezTo>
                    <a:pt x="2790" y="536"/>
                    <a:pt x="3142" y="739"/>
                    <a:pt x="3451" y="994"/>
                  </a:cubicBezTo>
                  <a:cubicBezTo>
                    <a:pt x="3759" y="1261"/>
                    <a:pt x="4026" y="1569"/>
                    <a:pt x="4228" y="1921"/>
                  </a:cubicBezTo>
                  <a:cubicBezTo>
                    <a:pt x="4430" y="2261"/>
                    <a:pt x="4590" y="2634"/>
                    <a:pt x="4696" y="3028"/>
                  </a:cubicBezTo>
                  <a:cubicBezTo>
                    <a:pt x="4750" y="3220"/>
                    <a:pt x="4792" y="3422"/>
                    <a:pt x="4846" y="3625"/>
                  </a:cubicBezTo>
                  <a:lnTo>
                    <a:pt x="5005" y="4200"/>
                  </a:lnTo>
                  <a:cubicBezTo>
                    <a:pt x="5218" y="4998"/>
                    <a:pt x="5431" y="5797"/>
                    <a:pt x="5612" y="6595"/>
                  </a:cubicBezTo>
                  <a:cubicBezTo>
                    <a:pt x="5804" y="7394"/>
                    <a:pt x="5964" y="8193"/>
                    <a:pt x="6081" y="9002"/>
                  </a:cubicBezTo>
                  <a:cubicBezTo>
                    <a:pt x="6209" y="9811"/>
                    <a:pt x="6251" y="10631"/>
                    <a:pt x="6209" y="11451"/>
                  </a:cubicBezTo>
                  <a:cubicBezTo>
                    <a:pt x="6187" y="11856"/>
                    <a:pt x="6113" y="12250"/>
                    <a:pt x="5996" y="12644"/>
                  </a:cubicBezTo>
                  <a:cubicBezTo>
                    <a:pt x="5900" y="13038"/>
                    <a:pt x="5708" y="13400"/>
                    <a:pt x="5453" y="13709"/>
                  </a:cubicBezTo>
                  <a:cubicBezTo>
                    <a:pt x="5186" y="14018"/>
                    <a:pt x="4856" y="14263"/>
                    <a:pt x="4483" y="14412"/>
                  </a:cubicBezTo>
                  <a:lnTo>
                    <a:pt x="4185" y="14507"/>
                  </a:lnTo>
                  <a:cubicBezTo>
                    <a:pt x="4089" y="14529"/>
                    <a:pt x="3994" y="14550"/>
                    <a:pt x="3887" y="14571"/>
                  </a:cubicBezTo>
                  <a:lnTo>
                    <a:pt x="3738" y="14603"/>
                  </a:lnTo>
                  <a:lnTo>
                    <a:pt x="3589" y="14614"/>
                  </a:lnTo>
                  <a:lnTo>
                    <a:pt x="3280" y="14635"/>
                  </a:lnTo>
                  <a:cubicBezTo>
                    <a:pt x="3340" y="14638"/>
                    <a:pt x="3399" y="14640"/>
                    <a:pt x="3458" y="14640"/>
                  </a:cubicBezTo>
                  <a:cubicBezTo>
                    <a:pt x="3814" y="14640"/>
                    <a:pt x="4167" y="14585"/>
                    <a:pt x="4505" y="14475"/>
                  </a:cubicBezTo>
                  <a:cubicBezTo>
                    <a:pt x="4899" y="14337"/>
                    <a:pt x="5261" y="14113"/>
                    <a:pt x="5548" y="13794"/>
                  </a:cubicBezTo>
                  <a:cubicBezTo>
                    <a:pt x="5836" y="13485"/>
                    <a:pt x="6049" y="13112"/>
                    <a:pt x="6177" y="12708"/>
                  </a:cubicBezTo>
                  <a:cubicBezTo>
                    <a:pt x="6304" y="12303"/>
                    <a:pt x="6390" y="11888"/>
                    <a:pt x="6422" y="11473"/>
                  </a:cubicBezTo>
                  <a:cubicBezTo>
                    <a:pt x="6454" y="11057"/>
                    <a:pt x="6464" y="10642"/>
                    <a:pt x="6443" y="10237"/>
                  </a:cubicBezTo>
                  <a:cubicBezTo>
                    <a:pt x="6443" y="10024"/>
                    <a:pt x="6432" y="9811"/>
                    <a:pt x="6400" y="9609"/>
                  </a:cubicBezTo>
                  <a:cubicBezTo>
                    <a:pt x="6379" y="9407"/>
                    <a:pt x="6368" y="9194"/>
                    <a:pt x="6336" y="8991"/>
                  </a:cubicBezTo>
                  <a:cubicBezTo>
                    <a:pt x="6230" y="8171"/>
                    <a:pt x="6070" y="7352"/>
                    <a:pt x="5878" y="6553"/>
                  </a:cubicBezTo>
                  <a:cubicBezTo>
                    <a:pt x="5687" y="5754"/>
                    <a:pt x="5474" y="4956"/>
                    <a:pt x="5250" y="4157"/>
                  </a:cubicBezTo>
                  <a:lnTo>
                    <a:pt x="5090" y="3550"/>
                  </a:lnTo>
                  <a:cubicBezTo>
                    <a:pt x="5037" y="3358"/>
                    <a:pt x="4984" y="3156"/>
                    <a:pt x="4920" y="2954"/>
                  </a:cubicBezTo>
                  <a:cubicBezTo>
                    <a:pt x="4803" y="2549"/>
                    <a:pt x="4633" y="2155"/>
                    <a:pt x="4409" y="1804"/>
                  </a:cubicBezTo>
                  <a:cubicBezTo>
                    <a:pt x="4185" y="1442"/>
                    <a:pt x="3898" y="1122"/>
                    <a:pt x="3568" y="856"/>
                  </a:cubicBezTo>
                  <a:cubicBezTo>
                    <a:pt x="3238" y="600"/>
                    <a:pt x="2865" y="398"/>
                    <a:pt x="2460" y="260"/>
                  </a:cubicBezTo>
                  <a:cubicBezTo>
                    <a:pt x="2066" y="121"/>
                    <a:pt x="1662" y="36"/>
                    <a:pt x="1246" y="15"/>
                  </a:cubicBezTo>
                  <a:cubicBezTo>
                    <a:pt x="1122" y="5"/>
                    <a:pt x="997" y="0"/>
                    <a:pt x="872"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13" name="Google Shape;1013;p17"/>
            <p:cNvSpPr/>
            <p:nvPr/>
          </p:nvSpPr>
          <p:spPr>
            <a:xfrm>
              <a:off x="876200" y="2267050"/>
              <a:ext cx="208475" cy="370275"/>
            </a:xfrm>
            <a:custGeom>
              <a:rect b="b" l="l" r="r" t="t"/>
              <a:pathLst>
                <a:path extrusionOk="0" h="14811" w="8339">
                  <a:moveTo>
                    <a:pt x="7239" y="1"/>
                  </a:moveTo>
                  <a:cubicBezTo>
                    <a:pt x="6162" y="1"/>
                    <a:pt x="3614" y="327"/>
                    <a:pt x="3005" y="3338"/>
                  </a:cubicBezTo>
                  <a:cubicBezTo>
                    <a:pt x="2364" y="6491"/>
                    <a:pt x="1" y="14811"/>
                    <a:pt x="4957" y="14811"/>
                  </a:cubicBezTo>
                  <a:cubicBezTo>
                    <a:pt x="5022" y="14811"/>
                    <a:pt x="5089" y="14809"/>
                    <a:pt x="5156" y="14806"/>
                  </a:cubicBezTo>
                  <a:cubicBezTo>
                    <a:pt x="6236" y="14760"/>
                    <a:pt x="6966" y="14729"/>
                    <a:pt x="7446" y="14709"/>
                  </a:cubicBezTo>
                  <a:lnTo>
                    <a:pt x="7446" y="14709"/>
                  </a:lnTo>
                  <a:lnTo>
                    <a:pt x="7446" y="14721"/>
                  </a:lnTo>
                  <a:cubicBezTo>
                    <a:pt x="7446" y="14721"/>
                    <a:pt x="8339" y="14679"/>
                    <a:pt x="8255" y="14679"/>
                  </a:cubicBezTo>
                  <a:cubicBezTo>
                    <a:pt x="8219" y="14679"/>
                    <a:pt x="8000" y="14687"/>
                    <a:pt x="7446" y="14709"/>
                  </a:cubicBezTo>
                  <a:lnTo>
                    <a:pt x="7446" y="14709"/>
                  </a:lnTo>
                  <a:lnTo>
                    <a:pt x="7723" y="26"/>
                  </a:lnTo>
                  <a:cubicBezTo>
                    <a:pt x="7723" y="26"/>
                    <a:pt x="7537" y="1"/>
                    <a:pt x="7239"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14" name="Google Shape;1014;p17"/>
            <p:cNvSpPr/>
            <p:nvPr/>
          </p:nvSpPr>
          <p:spPr>
            <a:xfrm>
              <a:off x="930075" y="2356125"/>
              <a:ext cx="146225" cy="276925"/>
            </a:xfrm>
            <a:custGeom>
              <a:rect b="b" l="l" r="r" t="t"/>
              <a:pathLst>
                <a:path extrusionOk="0" h="11077" w="5849">
                  <a:moveTo>
                    <a:pt x="5083" y="0"/>
                  </a:moveTo>
                  <a:cubicBezTo>
                    <a:pt x="4323" y="0"/>
                    <a:pt x="2539" y="247"/>
                    <a:pt x="2107" y="2501"/>
                  </a:cubicBezTo>
                  <a:cubicBezTo>
                    <a:pt x="1665" y="4865"/>
                    <a:pt x="0" y="11076"/>
                    <a:pt x="3476" y="11076"/>
                  </a:cubicBezTo>
                  <a:cubicBezTo>
                    <a:pt x="3523" y="11076"/>
                    <a:pt x="3570" y="11075"/>
                    <a:pt x="3619" y="11073"/>
                  </a:cubicBezTo>
                  <a:cubicBezTo>
                    <a:pt x="4383" y="11040"/>
                    <a:pt x="4899" y="11017"/>
                    <a:pt x="5238" y="11003"/>
                  </a:cubicBezTo>
                  <a:lnTo>
                    <a:pt x="5238" y="11003"/>
                  </a:lnTo>
                  <a:lnTo>
                    <a:pt x="5237" y="11009"/>
                  </a:lnTo>
                  <a:cubicBezTo>
                    <a:pt x="5237" y="11009"/>
                    <a:pt x="5849" y="10980"/>
                    <a:pt x="5809" y="10980"/>
                  </a:cubicBezTo>
                  <a:cubicBezTo>
                    <a:pt x="5790" y="10980"/>
                    <a:pt x="5639" y="10986"/>
                    <a:pt x="5238" y="11003"/>
                  </a:cubicBezTo>
                  <a:lnTo>
                    <a:pt x="5238" y="11003"/>
                  </a:lnTo>
                  <a:lnTo>
                    <a:pt x="5429" y="20"/>
                  </a:lnTo>
                  <a:cubicBezTo>
                    <a:pt x="5429" y="20"/>
                    <a:pt x="5296" y="0"/>
                    <a:pt x="5083"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15" name="Google Shape;1015;p17"/>
            <p:cNvSpPr/>
            <p:nvPr/>
          </p:nvSpPr>
          <p:spPr>
            <a:xfrm>
              <a:off x="1066200" y="2356125"/>
              <a:ext cx="146250" cy="276925"/>
            </a:xfrm>
            <a:custGeom>
              <a:rect b="b" l="l" r="r" t="t"/>
              <a:pathLst>
                <a:path extrusionOk="0" h="11077" w="5850">
                  <a:moveTo>
                    <a:pt x="767" y="0"/>
                  </a:moveTo>
                  <a:cubicBezTo>
                    <a:pt x="554" y="0"/>
                    <a:pt x="421" y="20"/>
                    <a:pt x="421" y="20"/>
                  </a:cubicBezTo>
                  <a:lnTo>
                    <a:pt x="612" y="11003"/>
                  </a:lnTo>
                  <a:lnTo>
                    <a:pt x="612" y="11003"/>
                  </a:lnTo>
                  <a:cubicBezTo>
                    <a:pt x="209" y="10986"/>
                    <a:pt x="57" y="10980"/>
                    <a:pt x="40" y="10980"/>
                  </a:cubicBezTo>
                  <a:cubicBezTo>
                    <a:pt x="1" y="10980"/>
                    <a:pt x="612" y="11009"/>
                    <a:pt x="612" y="11009"/>
                  </a:cubicBezTo>
                  <a:lnTo>
                    <a:pt x="612" y="11003"/>
                  </a:lnTo>
                  <a:lnTo>
                    <a:pt x="612" y="11003"/>
                  </a:lnTo>
                  <a:cubicBezTo>
                    <a:pt x="949" y="11018"/>
                    <a:pt x="1463" y="11040"/>
                    <a:pt x="2220" y="11073"/>
                  </a:cubicBezTo>
                  <a:cubicBezTo>
                    <a:pt x="2269" y="11075"/>
                    <a:pt x="2317" y="11076"/>
                    <a:pt x="2363" y="11076"/>
                  </a:cubicBezTo>
                  <a:cubicBezTo>
                    <a:pt x="5849" y="11076"/>
                    <a:pt x="4184" y="4865"/>
                    <a:pt x="3733" y="2501"/>
                  </a:cubicBezTo>
                  <a:cubicBezTo>
                    <a:pt x="3308" y="247"/>
                    <a:pt x="1527" y="0"/>
                    <a:pt x="767"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16" name="Google Shape;1016;p17"/>
            <p:cNvSpPr/>
            <p:nvPr/>
          </p:nvSpPr>
          <p:spPr>
            <a:xfrm>
              <a:off x="914850" y="2271325"/>
              <a:ext cx="158675" cy="366200"/>
            </a:xfrm>
            <a:custGeom>
              <a:rect b="b" l="l" r="r" t="t"/>
              <a:pathLst>
                <a:path extrusionOk="0" h="14648" w="6347">
                  <a:moveTo>
                    <a:pt x="5483" y="0"/>
                  </a:moveTo>
                  <a:cubicBezTo>
                    <a:pt x="5360" y="0"/>
                    <a:pt x="5236" y="5"/>
                    <a:pt x="5112" y="15"/>
                  </a:cubicBezTo>
                  <a:cubicBezTo>
                    <a:pt x="4696" y="36"/>
                    <a:pt x="4292" y="121"/>
                    <a:pt x="3898" y="260"/>
                  </a:cubicBezTo>
                  <a:cubicBezTo>
                    <a:pt x="3099" y="547"/>
                    <a:pt x="2428" y="1101"/>
                    <a:pt x="2002" y="1836"/>
                  </a:cubicBezTo>
                  <a:cubicBezTo>
                    <a:pt x="1779" y="2198"/>
                    <a:pt x="1619" y="2581"/>
                    <a:pt x="1502" y="2986"/>
                  </a:cubicBezTo>
                  <a:lnTo>
                    <a:pt x="1182" y="4178"/>
                  </a:lnTo>
                  <a:cubicBezTo>
                    <a:pt x="969" y="4956"/>
                    <a:pt x="746" y="5754"/>
                    <a:pt x="575" y="6553"/>
                  </a:cubicBezTo>
                  <a:cubicBezTo>
                    <a:pt x="394" y="7362"/>
                    <a:pt x="235" y="8171"/>
                    <a:pt x="128" y="8981"/>
                  </a:cubicBezTo>
                  <a:cubicBezTo>
                    <a:pt x="107" y="9194"/>
                    <a:pt x="75" y="9396"/>
                    <a:pt x="64" y="9598"/>
                  </a:cubicBezTo>
                  <a:cubicBezTo>
                    <a:pt x="54" y="9811"/>
                    <a:pt x="22" y="10014"/>
                    <a:pt x="22" y="10216"/>
                  </a:cubicBezTo>
                  <a:cubicBezTo>
                    <a:pt x="0" y="10631"/>
                    <a:pt x="11" y="11047"/>
                    <a:pt x="54" y="11462"/>
                  </a:cubicBezTo>
                  <a:cubicBezTo>
                    <a:pt x="85" y="11877"/>
                    <a:pt x="160" y="12282"/>
                    <a:pt x="288" y="12687"/>
                  </a:cubicBezTo>
                  <a:cubicBezTo>
                    <a:pt x="416" y="13081"/>
                    <a:pt x="618" y="13453"/>
                    <a:pt x="884" y="13783"/>
                  </a:cubicBezTo>
                  <a:cubicBezTo>
                    <a:pt x="1161" y="14092"/>
                    <a:pt x="1523" y="14337"/>
                    <a:pt x="1917" y="14475"/>
                  </a:cubicBezTo>
                  <a:cubicBezTo>
                    <a:pt x="2283" y="14584"/>
                    <a:pt x="2657" y="14647"/>
                    <a:pt x="3041" y="14647"/>
                  </a:cubicBezTo>
                  <a:cubicBezTo>
                    <a:pt x="3071" y="14647"/>
                    <a:pt x="3101" y="14647"/>
                    <a:pt x="3131" y="14646"/>
                  </a:cubicBezTo>
                  <a:lnTo>
                    <a:pt x="2833" y="14614"/>
                  </a:lnTo>
                  <a:lnTo>
                    <a:pt x="2673" y="14603"/>
                  </a:lnTo>
                  <a:lnTo>
                    <a:pt x="2524" y="14571"/>
                  </a:lnTo>
                  <a:cubicBezTo>
                    <a:pt x="2428" y="14550"/>
                    <a:pt x="2322" y="14539"/>
                    <a:pt x="2226" y="14507"/>
                  </a:cubicBezTo>
                  <a:lnTo>
                    <a:pt x="1938" y="14401"/>
                  </a:lnTo>
                  <a:cubicBezTo>
                    <a:pt x="1566" y="14252"/>
                    <a:pt x="1236" y="14007"/>
                    <a:pt x="991" y="13698"/>
                  </a:cubicBezTo>
                  <a:cubicBezTo>
                    <a:pt x="746" y="13379"/>
                    <a:pt x="565" y="13017"/>
                    <a:pt x="458" y="12633"/>
                  </a:cubicBezTo>
                  <a:cubicBezTo>
                    <a:pt x="352" y="12239"/>
                    <a:pt x="288" y="11845"/>
                    <a:pt x="256" y="11441"/>
                  </a:cubicBezTo>
                  <a:cubicBezTo>
                    <a:pt x="224" y="10631"/>
                    <a:pt x="266" y="9822"/>
                    <a:pt x="384" y="9013"/>
                  </a:cubicBezTo>
                  <a:cubicBezTo>
                    <a:pt x="501" y="8214"/>
                    <a:pt x="660" y="7415"/>
                    <a:pt x="842" y="6617"/>
                  </a:cubicBezTo>
                  <a:cubicBezTo>
                    <a:pt x="1012" y="5829"/>
                    <a:pt x="1225" y="5030"/>
                    <a:pt x="1427" y="4242"/>
                  </a:cubicBezTo>
                  <a:lnTo>
                    <a:pt x="1736" y="3049"/>
                  </a:lnTo>
                  <a:cubicBezTo>
                    <a:pt x="1832" y="2666"/>
                    <a:pt x="1981" y="2293"/>
                    <a:pt x="2183" y="1942"/>
                  </a:cubicBezTo>
                  <a:cubicBezTo>
                    <a:pt x="2577" y="1239"/>
                    <a:pt x="3195" y="696"/>
                    <a:pt x="3951" y="387"/>
                  </a:cubicBezTo>
                  <a:cubicBezTo>
                    <a:pt x="4527" y="160"/>
                    <a:pt x="5140" y="44"/>
                    <a:pt x="5762" y="44"/>
                  </a:cubicBezTo>
                  <a:cubicBezTo>
                    <a:pt x="5956" y="44"/>
                    <a:pt x="6152" y="56"/>
                    <a:pt x="6347" y="78"/>
                  </a:cubicBezTo>
                  <a:cubicBezTo>
                    <a:pt x="6056" y="26"/>
                    <a:pt x="5771" y="0"/>
                    <a:pt x="548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17" name="Google Shape;1017;p17"/>
            <p:cNvSpPr/>
            <p:nvPr/>
          </p:nvSpPr>
          <p:spPr>
            <a:xfrm>
              <a:off x="813950" y="2528575"/>
              <a:ext cx="504500" cy="279550"/>
            </a:xfrm>
            <a:custGeom>
              <a:rect b="b" l="l" r="r" t="t"/>
              <a:pathLst>
                <a:path extrusionOk="0" h="11182" w="20180">
                  <a:moveTo>
                    <a:pt x="8306" y="1"/>
                  </a:moveTo>
                  <a:cubicBezTo>
                    <a:pt x="8306" y="1"/>
                    <a:pt x="8658" y="2620"/>
                    <a:pt x="7572" y="3419"/>
                  </a:cubicBezTo>
                  <a:cubicBezTo>
                    <a:pt x="6720" y="4026"/>
                    <a:pt x="1875" y="5048"/>
                    <a:pt x="1087" y="7178"/>
                  </a:cubicBezTo>
                  <a:cubicBezTo>
                    <a:pt x="607" y="8477"/>
                    <a:pt x="235" y="9819"/>
                    <a:pt x="0" y="11182"/>
                  </a:cubicBezTo>
                  <a:lnTo>
                    <a:pt x="20180" y="11182"/>
                  </a:lnTo>
                  <a:cubicBezTo>
                    <a:pt x="19935" y="9819"/>
                    <a:pt x="19573" y="8477"/>
                    <a:pt x="19094" y="7178"/>
                  </a:cubicBezTo>
                  <a:cubicBezTo>
                    <a:pt x="18306" y="5048"/>
                    <a:pt x="13460" y="4026"/>
                    <a:pt x="12609" y="3419"/>
                  </a:cubicBezTo>
                  <a:cubicBezTo>
                    <a:pt x="11522" y="2620"/>
                    <a:pt x="11874" y="1"/>
                    <a:pt x="11874" y="1"/>
                  </a:cubicBezTo>
                  <a:lnTo>
                    <a:pt x="11874" y="1"/>
                  </a:lnTo>
                  <a:lnTo>
                    <a:pt x="10085" y="43"/>
                  </a:lnTo>
                  <a:lnTo>
                    <a:pt x="8306"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18" name="Google Shape;1018;p17"/>
            <p:cNvSpPr/>
            <p:nvPr/>
          </p:nvSpPr>
          <p:spPr>
            <a:xfrm>
              <a:off x="1021600" y="2528575"/>
              <a:ext cx="97450" cy="73225"/>
            </a:xfrm>
            <a:custGeom>
              <a:rect b="b" l="l" r="r" t="t"/>
              <a:pathLst>
                <a:path extrusionOk="0" h="2929" w="3898">
                  <a:moveTo>
                    <a:pt x="0" y="1"/>
                  </a:moveTo>
                  <a:lnTo>
                    <a:pt x="0" y="1"/>
                  </a:lnTo>
                  <a:cubicBezTo>
                    <a:pt x="54" y="405"/>
                    <a:pt x="64" y="810"/>
                    <a:pt x="54" y="1225"/>
                  </a:cubicBezTo>
                  <a:cubicBezTo>
                    <a:pt x="490" y="1619"/>
                    <a:pt x="980" y="1971"/>
                    <a:pt x="1502" y="2258"/>
                  </a:cubicBezTo>
                  <a:cubicBezTo>
                    <a:pt x="2226" y="2673"/>
                    <a:pt x="3057" y="2844"/>
                    <a:pt x="3898" y="2929"/>
                  </a:cubicBezTo>
                  <a:cubicBezTo>
                    <a:pt x="3323" y="1864"/>
                    <a:pt x="3568" y="1"/>
                    <a:pt x="3568" y="1"/>
                  </a:cubicBezTo>
                  <a:lnTo>
                    <a:pt x="3568" y="1"/>
                  </a:lnTo>
                  <a:lnTo>
                    <a:pt x="1789" y="43"/>
                  </a:lnTo>
                  <a:lnTo>
                    <a:pt x="0" y="1"/>
                  </a:ln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19" name="Google Shape;1019;p17"/>
            <p:cNvSpPr/>
            <p:nvPr/>
          </p:nvSpPr>
          <p:spPr>
            <a:xfrm>
              <a:off x="882625" y="2657425"/>
              <a:ext cx="364475" cy="150700"/>
            </a:xfrm>
            <a:custGeom>
              <a:rect b="b" l="l" r="r" t="t"/>
              <a:pathLst>
                <a:path extrusionOk="0" h="6028" w="14579">
                  <a:moveTo>
                    <a:pt x="405" y="1"/>
                  </a:moveTo>
                  <a:cubicBezTo>
                    <a:pt x="267" y="75"/>
                    <a:pt x="129" y="150"/>
                    <a:pt x="1" y="224"/>
                  </a:cubicBezTo>
                  <a:cubicBezTo>
                    <a:pt x="405" y="1278"/>
                    <a:pt x="618" y="2407"/>
                    <a:pt x="608" y="3547"/>
                  </a:cubicBezTo>
                  <a:cubicBezTo>
                    <a:pt x="608" y="4377"/>
                    <a:pt x="501" y="5218"/>
                    <a:pt x="278" y="6028"/>
                  </a:cubicBezTo>
                  <a:lnTo>
                    <a:pt x="14270" y="6028"/>
                  </a:lnTo>
                  <a:cubicBezTo>
                    <a:pt x="14057" y="5229"/>
                    <a:pt x="13951" y="4409"/>
                    <a:pt x="13961" y="3589"/>
                  </a:cubicBezTo>
                  <a:cubicBezTo>
                    <a:pt x="13940" y="2450"/>
                    <a:pt x="14153" y="1310"/>
                    <a:pt x="14579" y="245"/>
                  </a:cubicBezTo>
                  <a:cubicBezTo>
                    <a:pt x="14430" y="160"/>
                    <a:pt x="14281" y="86"/>
                    <a:pt x="14132" y="1"/>
                  </a:cubicBezTo>
                  <a:cubicBezTo>
                    <a:pt x="13163" y="1566"/>
                    <a:pt x="10458" y="2695"/>
                    <a:pt x="7263" y="2695"/>
                  </a:cubicBezTo>
                  <a:cubicBezTo>
                    <a:pt x="4079" y="2695"/>
                    <a:pt x="1374" y="1566"/>
                    <a:pt x="405"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20" name="Google Shape;1020;p17"/>
            <p:cNvSpPr/>
            <p:nvPr/>
          </p:nvSpPr>
          <p:spPr>
            <a:xfrm>
              <a:off x="958500" y="2622550"/>
              <a:ext cx="15725" cy="15725"/>
            </a:xfrm>
            <a:custGeom>
              <a:rect b="b" l="l" r="r" t="t"/>
              <a:pathLst>
                <a:path extrusionOk="0" h="629" w="629">
                  <a:moveTo>
                    <a:pt x="320" y="1"/>
                  </a:moveTo>
                  <a:cubicBezTo>
                    <a:pt x="139" y="1"/>
                    <a:pt x="1" y="139"/>
                    <a:pt x="1" y="320"/>
                  </a:cubicBezTo>
                  <a:cubicBezTo>
                    <a:pt x="1" y="490"/>
                    <a:pt x="139" y="629"/>
                    <a:pt x="320" y="629"/>
                  </a:cubicBezTo>
                  <a:cubicBezTo>
                    <a:pt x="491" y="629"/>
                    <a:pt x="629" y="490"/>
                    <a:pt x="629" y="320"/>
                  </a:cubicBezTo>
                  <a:cubicBezTo>
                    <a:pt x="629" y="139"/>
                    <a:pt x="491"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21" name="Google Shape;1021;p17"/>
            <p:cNvSpPr/>
            <p:nvPr/>
          </p:nvSpPr>
          <p:spPr>
            <a:xfrm>
              <a:off x="1135000" y="2614825"/>
              <a:ext cx="15750" cy="16000"/>
            </a:xfrm>
            <a:custGeom>
              <a:rect b="b" l="l" r="r" t="t"/>
              <a:pathLst>
                <a:path extrusionOk="0" h="640" w="630">
                  <a:moveTo>
                    <a:pt x="310" y="1"/>
                  </a:moveTo>
                  <a:cubicBezTo>
                    <a:pt x="139" y="1"/>
                    <a:pt x="1" y="150"/>
                    <a:pt x="1" y="320"/>
                  </a:cubicBezTo>
                  <a:cubicBezTo>
                    <a:pt x="1" y="491"/>
                    <a:pt x="139" y="640"/>
                    <a:pt x="310" y="640"/>
                  </a:cubicBezTo>
                  <a:cubicBezTo>
                    <a:pt x="491" y="640"/>
                    <a:pt x="629" y="491"/>
                    <a:pt x="629" y="320"/>
                  </a:cubicBezTo>
                  <a:cubicBezTo>
                    <a:pt x="629" y="150"/>
                    <a:pt x="491" y="1"/>
                    <a:pt x="31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22" name="Google Shape;1022;p17"/>
            <p:cNvSpPr/>
            <p:nvPr/>
          </p:nvSpPr>
          <p:spPr>
            <a:xfrm>
              <a:off x="1124100" y="2632675"/>
              <a:ext cx="15725" cy="15725"/>
            </a:xfrm>
            <a:custGeom>
              <a:rect b="b" l="l" r="r" t="t"/>
              <a:pathLst>
                <a:path extrusionOk="0" h="629" w="629">
                  <a:moveTo>
                    <a:pt x="309" y="0"/>
                  </a:moveTo>
                  <a:cubicBezTo>
                    <a:pt x="139" y="0"/>
                    <a:pt x="0" y="149"/>
                    <a:pt x="0" y="320"/>
                  </a:cubicBezTo>
                  <a:cubicBezTo>
                    <a:pt x="0" y="490"/>
                    <a:pt x="139" y="628"/>
                    <a:pt x="309" y="628"/>
                  </a:cubicBezTo>
                  <a:cubicBezTo>
                    <a:pt x="479" y="628"/>
                    <a:pt x="629" y="490"/>
                    <a:pt x="629" y="320"/>
                  </a:cubicBezTo>
                  <a:cubicBezTo>
                    <a:pt x="629" y="149"/>
                    <a:pt x="479" y="0"/>
                    <a:pt x="309"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23" name="Google Shape;1023;p17"/>
            <p:cNvSpPr/>
            <p:nvPr/>
          </p:nvSpPr>
          <p:spPr>
            <a:xfrm>
              <a:off x="1110525" y="2647050"/>
              <a:ext cx="15725" cy="15725"/>
            </a:xfrm>
            <a:custGeom>
              <a:rect b="b" l="l" r="r" t="t"/>
              <a:pathLst>
                <a:path extrusionOk="0" h="629" w="629">
                  <a:moveTo>
                    <a:pt x="320" y="0"/>
                  </a:moveTo>
                  <a:cubicBezTo>
                    <a:pt x="139" y="0"/>
                    <a:pt x="0" y="139"/>
                    <a:pt x="0" y="320"/>
                  </a:cubicBezTo>
                  <a:cubicBezTo>
                    <a:pt x="0" y="490"/>
                    <a:pt x="139" y="629"/>
                    <a:pt x="320" y="629"/>
                  </a:cubicBezTo>
                  <a:cubicBezTo>
                    <a:pt x="490" y="629"/>
                    <a:pt x="628" y="490"/>
                    <a:pt x="628" y="320"/>
                  </a:cubicBezTo>
                  <a:cubicBezTo>
                    <a:pt x="628" y="139"/>
                    <a:pt x="490" y="0"/>
                    <a:pt x="320"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24" name="Google Shape;1024;p17"/>
            <p:cNvSpPr/>
            <p:nvPr/>
          </p:nvSpPr>
          <p:spPr>
            <a:xfrm>
              <a:off x="1092675" y="2660350"/>
              <a:ext cx="16000" cy="15725"/>
            </a:xfrm>
            <a:custGeom>
              <a:rect b="b" l="l" r="r" t="t"/>
              <a:pathLst>
                <a:path extrusionOk="0" h="629" w="640">
                  <a:moveTo>
                    <a:pt x="320" y="1"/>
                  </a:moveTo>
                  <a:cubicBezTo>
                    <a:pt x="150" y="1"/>
                    <a:pt x="1" y="139"/>
                    <a:pt x="1" y="320"/>
                  </a:cubicBezTo>
                  <a:cubicBezTo>
                    <a:pt x="1" y="491"/>
                    <a:pt x="150" y="629"/>
                    <a:pt x="320" y="629"/>
                  </a:cubicBezTo>
                  <a:cubicBezTo>
                    <a:pt x="491" y="629"/>
                    <a:pt x="640" y="491"/>
                    <a:pt x="640" y="320"/>
                  </a:cubicBezTo>
                  <a:cubicBezTo>
                    <a:pt x="640" y="139"/>
                    <a:pt x="491"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25" name="Google Shape;1025;p17"/>
            <p:cNvSpPr/>
            <p:nvPr/>
          </p:nvSpPr>
          <p:spPr>
            <a:xfrm>
              <a:off x="1073775" y="2669150"/>
              <a:ext cx="16000" cy="15975"/>
            </a:xfrm>
            <a:custGeom>
              <a:rect b="b" l="l" r="r" t="t"/>
              <a:pathLst>
                <a:path extrusionOk="0" h="639" w="640">
                  <a:moveTo>
                    <a:pt x="320" y="0"/>
                  </a:moveTo>
                  <a:cubicBezTo>
                    <a:pt x="150" y="0"/>
                    <a:pt x="1" y="139"/>
                    <a:pt x="1" y="320"/>
                  </a:cubicBezTo>
                  <a:cubicBezTo>
                    <a:pt x="1" y="490"/>
                    <a:pt x="150" y="639"/>
                    <a:pt x="320" y="639"/>
                  </a:cubicBezTo>
                  <a:cubicBezTo>
                    <a:pt x="501" y="639"/>
                    <a:pt x="640" y="490"/>
                    <a:pt x="640" y="320"/>
                  </a:cubicBezTo>
                  <a:cubicBezTo>
                    <a:pt x="640" y="139"/>
                    <a:pt x="501" y="0"/>
                    <a:pt x="320"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26" name="Google Shape;1026;p17"/>
            <p:cNvSpPr/>
            <p:nvPr/>
          </p:nvSpPr>
          <p:spPr>
            <a:xfrm>
              <a:off x="1052750" y="2671525"/>
              <a:ext cx="16000" cy="15750"/>
            </a:xfrm>
            <a:custGeom>
              <a:rect b="b" l="l" r="r" t="t"/>
              <a:pathLst>
                <a:path extrusionOk="0" h="630" w="640">
                  <a:moveTo>
                    <a:pt x="320" y="1"/>
                  </a:moveTo>
                  <a:cubicBezTo>
                    <a:pt x="149" y="1"/>
                    <a:pt x="0" y="139"/>
                    <a:pt x="0" y="320"/>
                  </a:cubicBezTo>
                  <a:cubicBezTo>
                    <a:pt x="0" y="491"/>
                    <a:pt x="149" y="629"/>
                    <a:pt x="320" y="629"/>
                  </a:cubicBezTo>
                  <a:cubicBezTo>
                    <a:pt x="490" y="629"/>
                    <a:pt x="639" y="491"/>
                    <a:pt x="639" y="320"/>
                  </a:cubicBezTo>
                  <a:cubicBezTo>
                    <a:pt x="639" y="139"/>
                    <a:pt x="490"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27" name="Google Shape;1027;p17"/>
            <p:cNvSpPr/>
            <p:nvPr/>
          </p:nvSpPr>
          <p:spPr>
            <a:xfrm>
              <a:off x="1031725" y="2668075"/>
              <a:ext cx="15725" cy="15725"/>
            </a:xfrm>
            <a:custGeom>
              <a:rect b="b" l="l" r="r" t="t"/>
              <a:pathLst>
                <a:path extrusionOk="0" h="629" w="629">
                  <a:moveTo>
                    <a:pt x="320" y="0"/>
                  </a:moveTo>
                  <a:cubicBezTo>
                    <a:pt x="139" y="0"/>
                    <a:pt x="0" y="139"/>
                    <a:pt x="0" y="320"/>
                  </a:cubicBezTo>
                  <a:cubicBezTo>
                    <a:pt x="0" y="490"/>
                    <a:pt x="139" y="629"/>
                    <a:pt x="320" y="629"/>
                  </a:cubicBezTo>
                  <a:cubicBezTo>
                    <a:pt x="490" y="629"/>
                    <a:pt x="628" y="490"/>
                    <a:pt x="628" y="320"/>
                  </a:cubicBezTo>
                  <a:cubicBezTo>
                    <a:pt x="628" y="139"/>
                    <a:pt x="490" y="0"/>
                    <a:pt x="320"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28" name="Google Shape;1028;p17"/>
            <p:cNvSpPr/>
            <p:nvPr/>
          </p:nvSpPr>
          <p:spPr>
            <a:xfrm>
              <a:off x="1009625" y="2662475"/>
              <a:ext cx="15725" cy="15750"/>
            </a:xfrm>
            <a:custGeom>
              <a:rect b="b" l="l" r="r" t="t"/>
              <a:pathLst>
                <a:path extrusionOk="0" h="630" w="629">
                  <a:moveTo>
                    <a:pt x="309" y="1"/>
                  </a:moveTo>
                  <a:cubicBezTo>
                    <a:pt x="139" y="1"/>
                    <a:pt x="0" y="139"/>
                    <a:pt x="0" y="320"/>
                  </a:cubicBezTo>
                  <a:cubicBezTo>
                    <a:pt x="0" y="491"/>
                    <a:pt x="139" y="629"/>
                    <a:pt x="309" y="629"/>
                  </a:cubicBezTo>
                  <a:cubicBezTo>
                    <a:pt x="490" y="629"/>
                    <a:pt x="629" y="491"/>
                    <a:pt x="629" y="320"/>
                  </a:cubicBezTo>
                  <a:cubicBezTo>
                    <a:pt x="629" y="139"/>
                    <a:pt x="490" y="1"/>
                    <a:pt x="309"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29" name="Google Shape;1029;p17"/>
            <p:cNvSpPr/>
            <p:nvPr/>
          </p:nvSpPr>
          <p:spPr>
            <a:xfrm>
              <a:off x="988575" y="2652625"/>
              <a:ext cx="15750" cy="15750"/>
            </a:xfrm>
            <a:custGeom>
              <a:rect b="b" l="l" r="r" t="t"/>
              <a:pathLst>
                <a:path extrusionOk="0" h="630" w="630">
                  <a:moveTo>
                    <a:pt x="310" y="1"/>
                  </a:moveTo>
                  <a:cubicBezTo>
                    <a:pt x="139" y="1"/>
                    <a:pt x="1" y="139"/>
                    <a:pt x="1" y="310"/>
                  </a:cubicBezTo>
                  <a:cubicBezTo>
                    <a:pt x="1" y="491"/>
                    <a:pt x="139" y="629"/>
                    <a:pt x="310" y="629"/>
                  </a:cubicBezTo>
                  <a:cubicBezTo>
                    <a:pt x="491" y="629"/>
                    <a:pt x="629" y="491"/>
                    <a:pt x="629" y="310"/>
                  </a:cubicBezTo>
                  <a:cubicBezTo>
                    <a:pt x="629" y="139"/>
                    <a:pt x="491" y="1"/>
                    <a:pt x="31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30" name="Google Shape;1030;p17"/>
            <p:cNvSpPr/>
            <p:nvPr/>
          </p:nvSpPr>
          <p:spPr>
            <a:xfrm>
              <a:off x="971825" y="2638250"/>
              <a:ext cx="15725" cy="15750"/>
            </a:xfrm>
            <a:custGeom>
              <a:rect b="b" l="l" r="r" t="t"/>
              <a:pathLst>
                <a:path extrusionOk="0" h="630" w="629">
                  <a:moveTo>
                    <a:pt x="320" y="1"/>
                  </a:moveTo>
                  <a:cubicBezTo>
                    <a:pt x="139" y="1"/>
                    <a:pt x="0" y="139"/>
                    <a:pt x="0" y="320"/>
                  </a:cubicBezTo>
                  <a:cubicBezTo>
                    <a:pt x="0" y="491"/>
                    <a:pt x="139" y="629"/>
                    <a:pt x="320" y="629"/>
                  </a:cubicBezTo>
                  <a:cubicBezTo>
                    <a:pt x="490" y="629"/>
                    <a:pt x="628" y="491"/>
                    <a:pt x="628" y="320"/>
                  </a:cubicBezTo>
                  <a:cubicBezTo>
                    <a:pt x="628" y="139"/>
                    <a:pt x="490"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31" name="Google Shape;1031;p17"/>
            <p:cNvSpPr/>
            <p:nvPr/>
          </p:nvSpPr>
          <p:spPr>
            <a:xfrm>
              <a:off x="1133675" y="2408925"/>
              <a:ext cx="52475" cy="59875"/>
            </a:xfrm>
            <a:custGeom>
              <a:rect b="b" l="l" r="r" t="t"/>
              <a:pathLst>
                <a:path extrusionOk="0" h="2395" w="2099">
                  <a:moveTo>
                    <a:pt x="1078" y="0"/>
                  </a:moveTo>
                  <a:cubicBezTo>
                    <a:pt x="836" y="0"/>
                    <a:pt x="477" y="110"/>
                    <a:pt x="288" y="697"/>
                  </a:cubicBezTo>
                  <a:cubicBezTo>
                    <a:pt x="1" y="1603"/>
                    <a:pt x="277" y="2284"/>
                    <a:pt x="799" y="2369"/>
                  </a:cubicBezTo>
                  <a:cubicBezTo>
                    <a:pt x="858" y="2387"/>
                    <a:pt x="917" y="2395"/>
                    <a:pt x="977" y="2395"/>
                  </a:cubicBezTo>
                  <a:cubicBezTo>
                    <a:pt x="1430" y="2395"/>
                    <a:pt x="1867" y="1899"/>
                    <a:pt x="1971" y="1070"/>
                  </a:cubicBezTo>
                  <a:cubicBezTo>
                    <a:pt x="2098" y="144"/>
                    <a:pt x="1385" y="59"/>
                    <a:pt x="1321" y="37"/>
                  </a:cubicBezTo>
                  <a:cubicBezTo>
                    <a:pt x="1299" y="30"/>
                    <a:pt x="1205" y="0"/>
                    <a:pt x="1078" y="0"/>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32" name="Google Shape;1032;p17"/>
            <p:cNvSpPr/>
            <p:nvPr/>
          </p:nvSpPr>
          <p:spPr>
            <a:xfrm>
              <a:off x="948400" y="2408925"/>
              <a:ext cx="52450" cy="59875"/>
            </a:xfrm>
            <a:custGeom>
              <a:rect b="b" l="l" r="r" t="t"/>
              <a:pathLst>
                <a:path extrusionOk="0" h="2395" w="2098">
                  <a:moveTo>
                    <a:pt x="1020" y="0"/>
                  </a:moveTo>
                  <a:cubicBezTo>
                    <a:pt x="894" y="0"/>
                    <a:pt x="799" y="30"/>
                    <a:pt x="777" y="37"/>
                  </a:cubicBezTo>
                  <a:cubicBezTo>
                    <a:pt x="713" y="59"/>
                    <a:pt x="0" y="144"/>
                    <a:pt x="128" y="1070"/>
                  </a:cubicBezTo>
                  <a:cubicBezTo>
                    <a:pt x="231" y="1899"/>
                    <a:pt x="668" y="2395"/>
                    <a:pt x="1122" y="2395"/>
                  </a:cubicBezTo>
                  <a:cubicBezTo>
                    <a:pt x="1181" y="2395"/>
                    <a:pt x="1240" y="2387"/>
                    <a:pt x="1299" y="2369"/>
                  </a:cubicBezTo>
                  <a:cubicBezTo>
                    <a:pt x="1832" y="2284"/>
                    <a:pt x="2098" y="1603"/>
                    <a:pt x="1810" y="697"/>
                  </a:cubicBezTo>
                  <a:cubicBezTo>
                    <a:pt x="1621" y="110"/>
                    <a:pt x="1262" y="0"/>
                    <a:pt x="1020" y="0"/>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33" name="Google Shape;1033;p17"/>
            <p:cNvSpPr/>
            <p:nvPr/>
          </p:nvSpPr>
          <p:spPr>
            <a:xfrm>
              <a:off x="970175" y="2299400"/>
              <a:ext cx="197900" cy="251175"/>
            </a:xfrm>
            <a:custGeom>
              <a:rect b="b" l="l" r="r" t="t"/>
              <a:pathLst>
                <a:path extrusionOk="0" h="10047" w="7916">
                  <a:moveTo>
                    <a:pt x="3718" y="1"/>
                  </a:moveTo>
                  <a:cubicBezTo>
                    <a:pt x="2943" y="1"/>
                    <a:pt x="658" y="276"/>
                    <a:pt x="343" y="3673"/>
                  </a:cubicBezTo>
                  <a:cubicBezTo>
                    <a:pt x="1" y="7511"/>
                    <a:pt x="1649" y="10046"/>
                    <a:pt x="3783" y="10046"/>
                  </a:cubicBezTo>
                  <a:cubicBezTo>
                    <a:pt x="3839" y="10046"/>
                    <a:pt x="3896" y="10044"/>
                    <a:pt x="3953" y="10041"/>
                  </a:cubicBezTo>
                  <a:cubicBezTo>
                    <a:pt x="4010" y="10044"/>
                    <a:pt x="4067" y="10046"/>
                    <a:pt x="4123" y="10046"/>
                  </a:cubicBezTo>
                  <a:cubicBezTo>
                    <a:pt x="6257" y="10046"/>
                    <a:pt x="7916" y="7511"/>
                    <a:pt x="7563" y="3673"/>
                  </a:cubicBezTo>
                  <a:cubicBezTo>
                    <a:pt x="7257" y="276"/>
                    <a:pt x="4973" y="1"/>
                    <a:pt x="4192" y="1"/>
                  </a:cubicBezTo>
                  <a:cubicBezTo>
                    <a:pt x="4074" y="1"/>
                    <a:pt x="3991" y="7"/>
                    <a:pt x="3953" y="10"/>
                  </a:cubicBezTo>
                  <a:cubicBezTo>
                    <a:pt x="3917" y="7"/>
                    <a:pt x="3834" y="1"/>
                    <a:pt x="3718"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34" name="Google Shape;1034;p17"/>
            <p:cNvSpPr/>
            <p:nvPr/>
          </p:nvSpPr>
          <p:spPr>
            <a:xfrm>
              <a:off x="976350" y="2279900"/>
              <a:ext cx="187325" cy="118525"/>
            </a:xfrm>
            <a:custGeom>
              <a:rect b="b" l="l" r="r" t="t"/>
              <a:pathLst>
                <a:path extrusionOk="0" h="4741" w="7493">
                  <a:moveTo>
                    <a:pt x="4015" y="1248"/>
                  </a:moveTo>
                  <a:lnTo>
                    <a:pt x="4015" y="1248"/>
                  </a:lnTo>
                  <a:cubicBezTo>
                    <a:pt x="4047" y="1375"/>
                    <a:pt x="4079" y="1503"/>
                    <a:pt x="4100" y="1631"/>
                  </a:cubicBezTo>
                  <a:cubicBezTo>
                    <a:pt x="4047" y="1397"/>
                    <a:pt x="4015" y="1248"/>
                    <a:pt x="4015" y="1248"/>
                  </a:cubicBezTo>
                  <a:close/>
                  <a:moveTo>
                    <a:pt x="3837" y="1"/>
                  </a:moveTo>
                  <a:cubicBezTo>
                    <a:pt x="3729" y="1"/>
                    <a:pt x="3618" y="4"/>
                    <a:pt x="3504" y="12"/>
                  </a:cubicBezTo>
                  <a:cubicBezTo>
                    <a:pt x="3504" y="12"/>
                    <a:pt x="0" y="55"/>
                    <a:pt x="96" y="4442"/>
                  </a:cubicBezTo>
                  <a:cubicBezTo>
                    <a:pt x="96" y="4442"/>
                    <a:pt x="117" y="4485"/>
                    <a:pt x="724" y="4549"/>
                  </a:cubicBezTo>
                  <a:cubicBezTo>
                    <a:pt x="777" y="3782"/>
                    <a:pt x="1310" y="2525"/>
                    <a:pt x="1842" y="1897"/>
                  </a:cubicBezTo>
                  <a:lnTo>
                    <a:pt x="1842" y="1897"/>
                  </a:lnTo>
                  <a:cubicBezTo>
                    <a:pt x="1842" y="1897"/>
                    <a:pt x="1353" y="3452"/>
                    <a:pt x="1289" y="4591"/>
                  </a:cubicBezTo>
                  <a:cubicBezTo>
                    <a:pt x="2183" y="4687"/>
                    <a:pt x="3088" y="4740"/>
                    <a:pt x="3983" y="4740"/>
                  </a:cubicBezTo>
                  <a:cubicBezTo>
                    <a:pt x="4185" y="4048"/>
                    <a:pt x="4249" y="2568"/>
                    <a:pt x="4100" y="1631"/>
                  </a:cubicBezTo>
                  <a:lnTo>
                    <a:pt x="4100" y="1631"/>
                  </a:lnTo>
                  <a:cubicBezTo>
                    <a:pt x="4228" y="2302"/>
                    <a:pt x="4494" y="3676"/>
                    <a:pt x="4462" y="4740"/>
                  </a:cubicBezTo>
                  <a:cubicBezTo>
                    <a:pt x="5207" y="4730"/>
                    <a:pt x="5953" y="4666"/>
                    <a:pt x="6698" y="4549"/>
                  </a:cubicBezTo>
                  <a:cubicBezTo>
                    <a:pt x="6698" y="3963"/>
                    <a:pt x="6634" y="2888"/>
                    <a:pt x="6219" y="1940"/>
                  </a:cubicBezTo>
                  <a:lnTo>
                    <a:pt x="6219" y="1940"/>
                  </a:lnTo>
                  <a:cubicBezTo>
                    <a:pt x="6613" y="2738"/>
                    <a:pt x="6847" y="3612"/>
                    <a:pt x="6911" y="4506"/>
                  </a:cubicBezTo>
                  <a:cubicBezTo>
                    <a:pt x="7018" y="4485"/>
                    <a:pt x="7124" y="4453"/>
                    <a:pt x="7241" y="4432"/>
                  </a:cubicBezTo>
                  <a:cubicBezTo>
                    <a:pt x="7241" y="4432"/>
                    <a:pt x="7493" y="1"/>
                    <a:pt x="3837"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35" name="Google Shape;1035;p17"/>
            <p:cNvSpPr/>
            <p:nvPr/>
          </p:nvSpPr>
          <p:spPr>
            <a:xfrm>
              <a:off x="960900" y="2343325"/>
              <a:ext cx="26925" cy="139225"/>
            </a:xfrm>
            <a:custGeom>
              <a:rect b="b" l="l" r="r" t="t"/>
              <a:pathLst>
                <a:path extrusionOk="0" h="5569" w="1077">
                  <a:moveTo>
                    <a:pt x="221" y="0"/>
                  </a:moveTo>
                  <a:cubicBezTo>
                    <a:pt x="87" y="0"/>
                    <a:pt x="1" y="311"/>
                    <a:pt x="43" y="1245"/>
                  </a:cubicBezTo>
                  <a:cubicBezTo>
                    <a:pt x="182" y="4035"/>
                    <a:pt x="1076" y="5568"/>
                    <a:pt x="1076" y="5568"/>
                  </a:cubicBezTo>
                  <a:cubicBezTo>
                    <a:pt x="778" y="4141"/>
                    <a:pt x="735" y="2683"/>
                    <a:pt x="948" y="1245"/>
                  </a:cubicBezTo>
                  <a:cubicBezTo>
                    <a:pt x="948" y="1245"/>
                    <a:pt x="489" y="0"/>
                    <a:pt x="221"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36" name="Google Shape;1036;p17"/>
            <p:cNvSpPr/>
            <p:nvPr/>
          </p:nvSpPr>
          <p:spPr>
            <a:xfrm>
              <a:off x="1150450" y="2343325"/>
              <a:ext cx="27000" cy="139225"/>
            </a:xfrm>
            <a:custGeom>
              <a:rect b="b" l="l" r="r" t="t"/>
              <a:pathLst>
                <a:path extrusionOk="0" h="5569" w="1080">
                  <a:moveTo>
                    <a:pt x="863" y="0"/>
                  </a:moveTo>
                  <a:cubicBezTo>
                    <a:pt x="598" y="0"/>
                    <a:pt x="139" y="1245"/>
                    <a:pt x="139" y="1245"/>
                  </a:cubicBezTo>
                  <a:cubicBezTo>
                    <a:pt x="352" y="2683"/>
                    <a:pt x="299" y="4141"/>
                    <a:pt x="0" y="5568"/>
                  </a:cubicBezTo>
                  <a:cubicBezTo>
                    <a:pt x="0" y="5568"/>
                    <a:pt x="906" y="4035"/>
                    <a:pt x="1033" y="1245"/>
                  </a:cubicBezTo>
                  <a:cubicBezTo>
                    <a:pt x="1080" y="311"/>
                    <a:pt x="996" y="0"/>
                    <a:pt x="863"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37" name="Google Shape;1037;p17"/>
            <p:cNvSpPr/>
            <p:nvPr/>
          </p:nvSpPr>
          <p:spPr>
            <a:xfrm>
              <a:off x="998700" y="2306275"/>
              <a:ext cx="39175" cy="87350"/>
            </a:xfrm>
            <a:custGeom>
              <a:rect b="b" l="l" r="r" t="t"/>
              <a:pathLst>
                <a:path extrusionOk="0" fill="none" h="3494" w="1567">
                  <a:moveTo>
                    <a:pt x="1" y="3494"/>
                  </a:moveTo>
                  <a:cubicBezTo>
                    <a:pt x="1" y="3494"/>
                    <a:pt x="629" y="768"/>
                    <a:pt x="1566" y="1"/>
                  </a:cubicBezTo>
                </a:path>
              </a:pathLst>
            </a:custGeom>
            <a:noFill/>
            <a:ln cap="flat" cmpd="sng" w="9525">
              <a:solidFill>
                <a:srgbClr val="141111"/>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38" name="Google Shape;1038;p17"/>
            <p:cNvSpPr/>
            <p:nvPr/>
          </p:nvSpPr>
          <p:spPr>
            <a:xfrm>
              <a:off x="1078825" y="2320925"/>
              <a:ext cx="8825" cy="77775"/>
            </a:xfrm>
            <a:custGeom>
              <a:rect b="b" l="l" r="r" t="t"/>
              <a:pathLst>
                <a:path extrusionOk="0" fill="none" h="3111" w="353">
                  <a:moveTo>
                    <a:pt x="1" y="1"/>
                  </a:moveTo>
                  <a:cubicBezTo>
                    <a:pt x="1" y="1"/>
                    <a:pt x="352" y="2269"/>
                    <a:pt x="150" y="3110"/>
                  </a:cubicBezTo>
                </a:path>
              </a:pathLst>
            </a:custGeom>
            <a:noFill/>
            <a:ln cap="flat" cmpd="sng" w="9525">
              <a:solidFill>
                <a:srgbClr val="141111"/>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39" name="Google Shape;1039;p17"/>
            <p:cNvSpPr/>
            <p:nvPr/>
          </p:nvSpPr>
          <p:spPr>
            <a:xfrm>
              <a:off x="1062850" y="2424750"/>
              <a:ext cx="13350" cy="49275"/>
            </a:xfrm>
            <a:custGeom>
              <a:rect b="b" l="l" r="r" t="t"/>
              <a:pathLst>
                <a:path extrusionOk="0" h="1971" w="534">
                  <a:moveTo>
                    <a:pt x="235" y="1"/>
                  </a:moveTo>
                  <a:lnTo>
                    <a:pt x="235" y="1"/>
                  </a:lnTo>
                  <a:cubicBezTo>
                    <a:pt x="214" y="256"/>
                    <a:pt x="214" y="522"/>
                    <a:pt x="246" y="789"/>
                  </a:cubicBezTo>
                  <a:cubicBezTo>
                    <a:pt x="257" y="916"/>
                    <a:pt x="278" y="1044"/>
                    <a:pt x="289" y="1172"/>
                  </a:cubicBezTo>
                  <a:cubicBezTo>
                    <a:pt x="308" y="1286"/>
                    <a:pt x="335" y="1400"/>
                    <a:pt x="356" y="1514"/>
                  </a:cubicBezTo>
                  <a:lnTo>
                    <a:pt x="356" y="1514"/>
                  </a:lnTo>
                  <a:cubicBezTo>
                    <a:pt x="228" y="1663"/>
                    <a:pt x="110" y="1812"/>
                    <a:pt x="1" y="1971"/>
                  </a:cubicBezTo>
                  <a:cubicBezTo>
                    <a:pt x="171" y="1864"/>
                    <a:pt x="342" y="1747"/>
                    <a:pt x="501" y="1609"/>
                  </a:cubicBezTo>
                  <a:lnTo>
                    <a:pt x="533" y="1587"/>
                  </a:lnTo>
                  <a:lnTo>
                    <a:pt x="533" y="1534"/>
                  </a:lnTo>
                  <a:cubicBezTo>
                    <a:pt x="523" y="1417"/>
                    <a:pt x="512" y="1278"/>
                    <a:pt x="491" y="1151"/>
                  </a:cubicBezTo>
                  <a:cubicBezTo>
                    <a:pt x="480" y="1012"/>
                    <a:pt x="459" y="895"/>
                    <a:pt x="438" y="757"/>
                  </a:cubicBezTo>
                  <a:cubicBezTo>
                    <a:pt x="384" y="501"/>
                    <a:pt x="320" y="246"/>
                    <a:pt x="235" y="1"/>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40" name="Google Shape;1040;p17"/>
            <p:cNvSpPr/>
            <p:nvPr/>
          </p:nvSpPr>
          <p:spPr>
            <a:xfrm>
              <a:off x="1037300" y="2488900"/>
              <a:ext cx="57275" cy="14000"/>
            </a:xfrm>
            <a:custGeom>
              <a:rect b="b" l="l" r="r" t="t"/>
              <a:pathLst>
                <a:path extrusionOk="0" h="560" w="2291">
                  <a:moveTo>
                    <a:pt x="1" y="1"/>
                  </a:moveTo>
                  <a:lnTo>
                    <a:pt x="1" y="1"/>
                  </a:lnTo>
                  <a:cubicBezTo>
                    <a:pt x="128" y="161"/>
                    <a:pt x="299" y="288"/>
                    <a:pt x="491" y="384"/>
                  </a:cubicBezTo>
                  <a:cubicBezTo>
                    <a:pt x="682" y="480"/>
                    <a:pt x="885" y="544"/>
                    <a:pt x="1098" y="555"/>
                  </a:cubicBezTo>
                  <a:cubicBezTo>
                    <a:pt x="1141" y="558"/>
                    <a:pt x="1184" y="559"/>
                    <a:pt x="1227" y="559"/>
                  </a:cubicBezTo>
                  <a:cubicBezTo>
                    <a:pt x="1609" y="559"/>
                    <a:pt x="1984" y="433"/>
                    <a:pt x="2290" y="203"/>
                  </a:cubicBezTo>
                  <a:lnTo>
                    <a:pt x="2290" y="203"/>
                  </a:lnTo>
                  <a:cubicBezTo>
                    <a:pt x="2088" y="256"/>
                    <a:pt x="1896" y="299"/>
                    <a:pt x="1694" y="331"/>
                  </a:cubicBezTo>
                  <a:cubicBezTo>
                    <a:pt x="1572" y="351"/>
                    <a:pt x="1451" y="359"/>
                    <a:pt x="1329" y="359"/>
                  </a:cubicBezTo>
                  <a:cubicBezTo>
                    <a:pt x="1259" y="359"/>
                    <a:pt x="1189" y="356"/>
                    <a:pt x="1119" y="352"/>
                  </a:cubicBezTo>
                  <a:cubicBezTo>
                    <a:pt x="927" y="342"/>
                    <a:pt x="735" y="299"/>
                    <a:pt x="544" y="246"/>
                  </a:cubicBezTo>
                  <a:cubicBezTo>
                    <a:pt x="363" y="171"/>
                    <a:pt x="171" y="97"/>
                    <a:pt x="1" y="1"/>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41" name="Google Shape;1041;p17"/>
            <p:cNvSpPr/>
            <p:nvPr/>
          </p:nvSpPr>
          <p:spPr>
            <a:xfrm>
              <a:off x="1103050" y="2412775"/>
              <a:ext cx="12275" cy="26650"/>
            </a:xfrm>
            <a:custGeom>
              <a:rect b="b" l="l" r="r" t="t"/>
              <a:pathLst>
                <a:path extrusionOk="0" h="1066" w="491">
                  <a:moveTo>
                    <a:pt x="246" y="0"/>
                  </a:moveTo>
                  <a:cubicBezTo>
                    <a:pt x="107" y="0"/>
                    <a:pt x="1" y="245"/>
                    <a:pt x="1" y="533"/>
                  </a:cubicBezTo>
                  <a:cubicBezTo>
                    <a:pt x="1" y="831"/>
                    <a:pt x="118" y="1065"/>
                    <a:pt x="246" y="1065"/>
                  </a:cubicBezTo>
                  <a:cubicBezTo>
                    <a:pt x="384" y="1065"/>
                    <a:pt x="491" y="831"/>
                    <a:pt x="491" y="533"/>
                  </a:cubicBezTo>
                  <a:cubicBezTo>
                    <a:pt x="491" y="245"/>
                    <a:pt x="384" y="0"/>
                    <a:pt x="24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42" name="Google Shape;1042;p17"/>
            <p:cNvSpPr/>
            <p:nvPr/>
          </p:nvSpPr>
          <p:spPr>
            <a:xfrm>
              <a:off x="1019200" y="2412775"/>
              <a:ext cx="12275" cy="26650"/>
            </a:xfrm>
            <a:custGeom>
              <a:rect b="b" l="l" r="r" t="t"/>
              <a:pathLst>
                <a:path extrusionOk="0" h="1066" w="491">
                  <a:moveTo>
                    <a:pt x="246" y="0"/>
                  </a:moveTo>
                  <a:cubicBezTo>
                    <a:pt x="107" y="0"/>
                    <a:pt x="1" y="245"/>
                    <a:pt x="1" y="533"/>
                  </a:cubicBezTo>
                  <a:cubicBezTo>
                    <a:pt x="1" y="831"/>
                    <a:pt x="107" y="1065"/>
                    <a:pt x="246" y="1065"/>
                  </a:cubicBezTo>
                  <a:cubicBezTo>
                    <a:pt x="384" y="1065"/>
                    <a:pt x="490" y="831"/>
                    <a:pt x="490" y="533"/>
                  </a:cubicBezTo>
                  <a:cubicBezTo>
                    <a:pt x="490" y="245"/>
                    <a:pt x="384" y="0"/>
                    <a:pt x="24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43" name="Google Shape;1043;p17"/>
            <p:cNvSpPr/>
            <p:nvPr/>
          </p:nvSpPr>
          <p:spPr>
            <a:xfrm>
              <a:off x="1087875" y="2388700"/>
              <a:ext cx="42375" cy="15575"/>
            </a:xfrm>
            <a:custGeom>
              <a:rect b="b" l="l" r="r" t="t"/>
              <a:pathLst>
                <a:path extrusionOk="0" h="623" w="1695">
                  <a:moveTo>
                    <a:pt x="790" y="0"/>
                  </a:moveTo>
                  <a:cubicBezTo>
                    <a:pt x="627" y="0"/>
                    <a:pt x="468" y="53"/>
                    <a:pt x="331" y="143"/>
                  </a:cubicBezTo>
                  <a:cubicBezTo>
                    <a:pt x="257" y="197"/>
                    <a:pt x="182" y="261"/>
                    <a:pt x="129" y="335"/>
                  </a:cubicBezTo>
                  <a:cubicBezTo>
                    <a:pt x="76" y="399"/>
                    <a:pt x="33" y="474"/>
                    <a:pt x="1" y="559"/>
                  </a:cubicBezTo>
                  <a:cubicBezTo>
                    <a:pt x="76" y="516"/>
                    <a:pt x="150" y="474"/>
                    <a:pt x="214" y="442"/>
                  </a:cubicBezTo>
                  <a:cubicBezTo>
                    <a:pt x="289" y="399"/>
                    <a:pt x="363" y="367"/>
                    <a:pt x="427" y="346"/>
                  </a:cubicBezTo>
                  <a:cubicBezTo>
                    <a:pt x="530" y="306"/>
                    <a:pt x="632" y="284"/>
                    <a:pt x="735" y="284"/>
                  </a:cubicBezTo>
                  <a:cubicBezTo>
                    <a:pt x="771" y="284"/>
                    <a:pt x="806" y="287"/>
                    <a:pt x="842" y="293"/>
                  </a:cubicBezTo>
                  <a:cubicBezTo>
                    <a:pt x="991" y="303"/>
                    <a:pt x="1130" y="346"/>
                    <a:pt x="1268" y="410"/>
                  </a:cubicBezTo>
                  <a:cubicBezTo>
                    <a:pt x="1407" y="474"/>
                    <a:pt x="1556" y="548"/>
                    <a:pt x="1694" y="623"/>
                  </a:cubicBezTo>
                  <a:cubicBezTo>
                    <a:pt x="1630" y="463"/>
                    <a:pt x="1524" y="324"/>
                    <a:pt x="1375" y="218"/>
                  </a:cubicBezTo>
                  <a:cubicBezTo>
                    <a:pt x="1236" y="101"/>
                    <a:pt x="1055" y="26"/>
                    <a:pt x="874" y="5"/>
                  </a:cubicBezTo>
                  <a:cubicBezTo>
                    <a:pt x="846" y="2"/>
                    <a:pt x="818" y="0"/>
                    <a:pt x="79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44" name="Google Shape;1044;p17"/>
            <p:cNvSpPr/>
            <p:nvPr/>
          </p:nvSpPr>
          <p:spPr>
            <a:xfrm>
              <a:off x="1003225" y="2388700"/>
              <a:ext cx="42625" cy="15575"/>
            </a:xfrm>
            <a:custGeom>
              <a:rect b="b" l="l" r="r" t="t"/>
              <a:pathLst>
                <a:path extrusionOk="0" h="623" w="1705">
                  <a:moveTo>
                    <a:pt x="790" y="0"/>
                  </a:moveTo>
                  <a:cubicBezTo>
                    <a:pt x="627" y="0"/>
                    <a:pt x="467" y="53"/>
                    <a:pt x="331" y="143"/>
                  </a:cubicBezTo>
                  <a:cubicBezTo>
                    <a:pt x="256" y="197"/>
                    <a:pt x="192" y="261"/>
                    <a:pt x="139" y="335"/>
                  </a:cubicBezTo>
                  <a:cubicBezTo>
                    <a:pt x="86" y="399"/>
                    <a:pt x="43" y="474"/>
                    <a:pt x="1" y="559"/>
                  </a:cubicBezTo>
                  <a:cubicBezTo>
                    <a:pt x="97" y="516"/>
                    <a:pt x="150" y="474"/>
                    <a:pt x="224" y="442"/>
                  </a:cubicBezTo>
                  <a:cubicBezTo>
                    <a:pt x="288" y="399"/>
                    <a:pt x="363" y="367"/>
                    <a:pt x="437" y="346"/>
                  </a:cubicBezTo>
                  <a:cubicBezTo>
                    <a:pt x="532" y="306"/>
                    <a:pt x="639" y="284"/>
                    <a:pt x="744" y="284"/>
                  </a:cubicBezTo>
                  <a:cubicBezTo>
                    <a:pt x="780" y="284"/>
                    <a:pt x="817" y="287"/>
                    <a:pt x="853" y="293"/>
                  </a:cubicBezTo>
                  <a:cubicBezTo>
                    <a:pt x="991" y="303"/>
                    <a:pt x="1140" y="346"/>
                    <a:pt x="1268" y="410"/>
                  </a:cubicBezTo>
                  <a:cubicBezTo>
                    <a:pt x="1417" y="474"/>
                    <a:pt x="1566" y="548"/>
                    <a:pt x="1704" y="623"/>
                  </a:cubicBezTo>
                  <a:cubicBezTo>
                    <a:pt x="1641" y="463"/>
                    <a:pt x="1523" y="324"/>
                    <a:pt x="1385" y="218"/>
                  </a:cubicBezTo>
                  <a:cubicBezTo>
                    <a:pt x="1236" y="101"/>
                    <a:pt x="1066" y="26"/>
                    <a:pt x="874" y="5"/>
                  </a:cubicBezTo>
                  <a:cubicBezTo>
                    <a:pt x="846" y="2"/>
                    <a:pt x="818" y="0"/>
                    <a:pt x="79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45" name="Google Shape;1045;p17"/>
            <p:cNvSpPr/>
            <p:nvPr/>
          </p:nvSpPr>
          <p:spPr>
            <a:xfrm>
              <a:off x="967300" y="2463875"/>
              <a:ext cx="15975" cy="15750"/>
            </a:xfrm>
            <a:custGeom>
              <a:rect b="b" l="l" r="r" t="t"/>
              <a:pathLst>
                <a:path extrusionOk="0" h="630" w="639">
                  <a:moveTo>
                    <a:pt x="320" y="1"/>
                  </a:moveTo>
                  <a:cubicBezTo>
                    <a:pt x="149" y="1"/>
                    <a:pt x="0" y="139"/>
                    <a:pt x="0" y="320"/>
                  </a:cubicBezTo>
                  <a:cubicBezTo>
                    <a:pt x="0" y="491"/>
                    <a:pt x="149" y="629"/>
                    <a:pt x="320" y="629"/>
                  </a:cubicBezTo>
                  <a:cubicBezTo>
                    <a:pt x="501" y="629"/>
                    <a:pt x="639" y="491"/>
                    <a:pt x="639" y="320"/>
                  </a:cubicBezTo>
                  <a:cubicBezTo>
                    <a:pt x="639" y="139"/>
                    <a:pt x="501"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46" name="Google Shape;1046;p17"/>
            <p:cNvSpPr/>
            <p:nvPr/>
          </p:nvSpPr>
          <p:spPr>
            <a:xfrm>
              <a:off x="1157900" y="2463875"/>
              <a:ext cx="15725" cy="15750"/>
            </a:xfrm>
            <a:custGeom>
              <a:rect b="b" l="l" r="r" t="t"/>
              <a:pathLst>
                <a:path extrusionOk="0" h="630" w="629">
                  <a:moveTo>
                    <a:pt x="320" y="1"/>
                  </a:moveTo>
                  <a:cubicBezTo>
                    <a:pt x="139" y="1"/>
                    <a:pt x="1" y="139"/>
                    <a:pt x="1" y="320"/>
                  </a:cubicBezTo>
                  <a:cubicBezTo>
                    <a:pt x="1" y="491"/>
                    <a:pt x="139" y="629"/>
                    <a:pt x="320" y="629"/>
                  </a:cubicBezTo>
                  <a:cubicBezTo>
                    <a:pt x="490" y="629"/>
                    <a:pt x="629" y="491"/>
                    <a:pt x="629" y="320"/>
                  </a:cubicBezTo>
                  <a:cubicBezTo>
                    <a:pt x="629" y="139"/>
                    <a:pt x="490"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1047" name="Google Shape;1047;p17"/>
          <p:cNvGrpSpPr/>
          <p:nvPr/>
        </p:nvGrpSpPr>
        <p:grpSpPr>
          <a:xfrm>
            <a:off x="11153874" y="6965569"/>
            <a:ext cx="1033171" cy="1135100"/>
            <a:chOff x="4535700" y="2961725"/>
            <a:chExt cx="527675" cy="579825"/>
          </a:xfrm>
        </p:grpSpPr>
        <p:sp>
          <p:nvSpPr>
            <p:cNvPr id="1048" name="Google Shape;1048;p17"/>
            <p:cNvSpPr/>
            <p:nvPr/>
          </p:nvSpPr>
          <p:spPr>
            <a:xfrm>
              <a:off x="4537025" y="3256675"/>
              <a:ext cx="524750" cy="284875"/>
            </a:xfrm>
            <a:custGeom>
              <a:rect b="b" l="l" r="r" t="t"/>
              <a:pathLst>
                <a:path extrusionOk="0" h="11395" w="20990">
                  <a:moveTo>
                    <a:pt x="10320" y="1"/>
                  </a:moveTo>
                  <a:lnTo>
                    <a:pt x="10320" y="107"/>
                  </a:lnTo>
                  <a:lnTo>
                    <a:pt x="8626" y="1"/>
                  </a:lnTo>
                  <a:lnTo>
                    <a:pt x="8626" y="1"/>
                  </a:lnTo>
                  <a:cubicBezTo>
                    <a:pt x="8626" y="1"/>
                    <a:pt x="8935" y="2972"/>
                    <a:pt x="7806" y="3589"/>
                  </a:cubicBezTo>
                  <a:cubicBezTo>
                    <a:pt x="6678" y="4207"/>
                    <a:pt x="1" y="4516"/>
                    <a:pt x="725" y="11395"/>
                  </a:cubicBezTo>
                  <a:lnTo>
                    <a:pt x="20276" y="11395"/>
                  </a:lnTo>
                  <a:cubicBezTo>
                    <a:pt x="20990" y="4516"/>
                    <a:pt x="14324" y="4207"/>
                    <a:pt x="13195" y="3589"/>
                  </a:cubicBezTo>
                  <a:cubicBezTo>
                    <a:pt x="12066" y="2972"/>
                    <a:pt x="12375" y="1"/>
                    <a:pt x="12375" y="1"/>
                  </a:cubicBezTo>
                  <a:lnTo>
                    <a:pt x="12375" y="1"/>
                  </a:lnTo>
                  <a:lnTo>
                    <a:pt x="10682" y="107"/>
                  </a:lnTo>
                  <a:lnTo>
                    <a:pt x="10682" y="1"/>
                  </a:lnTo>
                  <a:lnTo>
                    <a:pt x="10501" y="54"/>
                  </a:lnTo>
                  <a:lnTo>
                    <a:pt x="10320"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49" name="Google Shape;1049;p17"/>
            <p:cNvSpPr/>
            <p:nvPr/>
          </p:nvSpPr>
          <p:spPr>
            <a:xfrm>
              <a:off x="4746825" y="3256675"/>
              <a:ext cx="101175" cy="70575"/>
            </a:xfrm>
            <a:custGeom>
              <a:rect b="b" l="l" r="r" t="t"/>
              <a:pathLst>
                <a:path extrusionOk="0" h="2823" w="4047">
                  <a:moveTo>
                    <a:pt x="1928" y="1"/>
                  </a:moveTo>
                  <a:lnTo>
                    <a:pt x="1928" y="107"/>
                  </a:lnTo>
                  <a:lnTo>
                    <a:pt x="234" y="1"/>
                  </a:lnTo>
                  <a:lnTo>
                    <a:pt x="234" y="1"/>
                  </a:lnTo>
                  <a:cubicBezTo>
                    <a:pt x="234" y="1"/>
                    <a:pt x="415" y="1726"/>
                    <a:pt x="0" y="2823"/>
                  </a:cubicBezTo>
                  <a:cubicBezTo>
                    <a:pt x="1353" y="2620"/>
                    <a:pt x="2694" y="2418"/>
                    <a:pt x="4047" y="2205"/>
                  </a:cubicBezTo>
                  <a:cubicBezTo>
                    <a:pt x="3930" y="1470"/>
                    <a:pt x="3908" y="735"/>
                    <a:pt x="3983" y="1"/>
                  </a:cubicBezTo>
                  <a:lnTo>
                    <a:pt x="3983" y="1"/>
                  </a:lnTo>
                  <a:lnTo>
                    <a:pt x="2290" y="107"/>
                  </a:lnTo>
                  <a:lnTo>
                    <a:pt x="2290" y="1"/>
                  </a:lnTo>
                  <a:lnTo>
                    <a:pt x="2109" y="54"/>
                  </a:lnTo>
                  <a:lnTo>
                    <a:pt x="1928" y="1"/>
                  </a:lnTo>
                  <a:close/>
                </a:path>
              </a:pathLst>
            </a:custGeom>
            <a:solidFill>
              <a:srgbClr val="FAD4C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50" name="Google Shape;1050;p17"/>
            <p:cNvSpPr/>
            <p:nvPr/>
          </p:nvSpPr>
          <p:spPr>
            <a:xfrm>
              <a:off x="4535700" y="3349600"/>
              <a:ext cx="527675" cy="191950"/>
            </a:xfrm>
            <a:custGeom>
              <a:rect b="b" l="l" r="r" t="t"/>
              <a:pathLst>
                <a:path extrusionOk="0" h="7678" w="21107">
                  <a:moveTo>
                    <a:pt x="7135" y="0"/>
                  </a:moveTo>
                  <a:cubicBezTo>
                    <a:pt x="5069" y="575"/>
                    <a:pt x="1" y="1587"/>
                    <a:pt x="629" y="7678"/>
                  </a:cubicBezTo>
                  <a:lnTo>
                    <a:pt x="20468" y="7678"/>
                  </a:lnTo>
                  <a:cubicBezTo>
                    <a:pt x="21107" y="1587"/>
                    <a:pt x="16027" y="575"/>
                    <a:pt x="13961" y="0"/>
                  </a:cubicBezTo>
                  <a:cubicBezTo>
                    <a:pt x="13173" y="809"/>
                    <a:pt x="11938" y="1331"/>
                    <a:pt x="10554" y="1331"/>
                  </a:cubicBezTo>
                  <a:cubicBezTo>
                    <a:pt x="9159" y="1331"/>
                    <a:pt x="7923" y="809"/>
                    <a:pt x="7135" y="0"/>
                  </a:cubicBezTo>
                  <a:close/>
                </a:path>
              </a:pathLst>
            </a:custGeom>
            <a:solidFill>
              <a:schemeClr val="accent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51" name="Google Shape;1051;p17"/>
            <p:cNvSpPr/>
            <p:nvPr/>
          </p:nvSpPr>
          <p:spPr>
            <a:xfrm>
              <a:off x="4818700" y="3487450"/>
              <a:ext cx="28500" cy="26675"/>
            </a:xfrm>
            <a:custGeom>
              <a:rect b="b" l="l" r="r" t="t"/>
              <a:pathLst>
                <a:path extrusionOk="0" h="1067" w="1140">
                  <a:moveTo>
                    <a:pt x="543" y="141"/>
                  </a:moveTo>
                  <a:cubicBezTo>
                    <a:pt x="682" y="343"/>
                    <a:pt x="810" y="545"/>
                    <a:pt x="948" y="747"/>
                  </a:cubicBezTo>
                  <a:lnTo>
                    <a:pt x="980" y="801"/>
                  </a:lnTo>
                  <a:lnTo>
                    <a:pt x="181" y="971"/>
                  </a:lnTo>
                  <a:lnTo>
                    <a:pt x="149" y="982"/>
                  </a:lnTo>
                  <a:lnTo>
                    <a:pt x="543" y="162"/>
                  </a:lnTo>
                  <a:lnTo>
                    <a:pt x="543" y="141"/>
                  </a:lnTo>
                  <a:close/>
                  <a:moveTo>
                    <a:pt x="566" y="0"/>
                  </a:moveTo>
                  <a:cubicBezTo>
                    <a:pt x="547" y="0"/>
                    <a:pt x="524" y="7"/>
                    <a:pt x="511" y="13"/>
                  </a:cubicBezTo>
                  <a:cubicBezTo>
                    <a:pt x="501" y="23"/>
                    <a:pt x="501" y="23"/>
                    <a:pt x="501" y="23"/>
                  </a:cubicBezTo>
                  <a:cubicBezTo>
                    <a:pt x="362" y="322"/>
                    <a:pt x="224" y="609"/>
                    <a:pt x="86" y="897"/>
                  </a:cubicBezTo>
                  <a:lnTo>
                    <a:pt x="32" y="1024"/>
                  </a:lnTo>
                  <a:cubicBezTo>
                    <a:pt x="0" y="1067"/>
                    <a:pt x="64" y="1067"/>
                    <a:pt x="86" y="1067"/>
                  </a:cubicBezTo>
                  <a:lnTo>
                    <a:pt x="959" y="886"/>
                  </a:lnTo>
                  <a:lnTo>
                    <a:pt x="1076" y="854"/>
                  </a:lnTo>
                  <a:cubicBezTo>
                    <a:pt x="1108" y="854"/>
                    <a:pt x="1140" y="822"/>
                    <a:pt x="1129" y="801"/>
                  </a:cubicBezTo>
                  <a:lnTo>
                    <a:pt x="661" y="109"/>
                  </a:lnTo>
                  <a:lnTo>
                    <a:pt x="597" y="13"/>
                  </a:lnTo>
                  <a:cubicBezTo>
                    <a:pt x="592" y="4"/>
                    <a:pt x="580" y="0"/>
                    <a:pt x="566"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52" name="Google Shape;1052;p17"/>
            <p:cNvSpPr/>
            <p:nvPr/>
          </p:nvSpPr>
          <p:spPr>
            <a:xfrm>
              <a:off x="4867775" y="3403325"/>
              <a:ext cx="28425" cy="26575"/>
            </a:xfrm>
            <a:custGeom>
              <a:rect b="b" l="l" r="r" t="t"/>
              <a:pathLst>
                <a:path extrusionOk="0" h="1063" w="1137">
                  <a:moveTo>
                    <a:pt x="540" y="151"/>
                  </a:moveTo>
                  <a:lnTo>
                    <a:pt x="934" y="758"/>
                  </a:lnTo>
                  <a:lnTo>
                    <a:pt x="976" y="811"/>
                  </a:lnTo>
                  <a:lnTo>
                    <a:pt x="178" y="982"/>
                  </a:lnTo>
                  <a:lnTo>
                    <a:pt x="146" y="992"/>
                  </a:lnTo>
                  <a:lnTo>
                    <a:pt x="146" y="992"/>
                  </a:lnTo>
                  <a:lnTo>
                    <a:pt x="529" y="172"/>
                  </a:lnTo>
                  <a:lnTo>
                    <a:pt x="540" y="151"/>
                  </a:lnTo>
                  <a:close/>
                  <a:moveTo>
                    <a:pt x="551" y="0"/>
                  </a:moveTo>
                  <a:cubicBezTo>
                    <a:pt x="531" y="0"/>
                    <a:pt x="505" y="7"/>
                    <a:pt x="487" y="13"/>
                  </a:cubicBezTo>
                  <a:lnTo>
                    <a:pt x="487" y="23"/>
                  </a:lnTo>
                  <a:cubicBezTo>
                    <a:pt x="487" y="23"/>
                    <a:pt x="487" y="23"/>
                    <a:pt x="487" y="34"/>
                  </a:cubicBezTo>
                  <a:cubicBezTo>
                    <a:pt x="348" y="322"/>
                    <a:pt x="210" y="609"/>
                    <a:pt x="71" y="907"/>
                  </a:cubicBezTo>
                  <a:lnTo>
                    <a:pt x="7" y="1024"/>
                  </a:lnTo>
                  <a:cubicBezTo>
                    <a:pt x="0" y="1053"/>
                    <a:pt x="22" y="1062"/>
                    <a:pt x="43" y="1062"/>
                  </a:cubicBezTo>
                  <a:cubicBezTo>
                    <a:pt x="53" y="1062"/>
                    <a:pt x="64" y="1060"/>
                    <a:pt x="71" y="1056"/>
                  </a:cubicBezTo>
                  <a:lnTo>
                    <a:pt x="944" y="875"/>
                  </a:lnTo>
                  <a:lnTo>
                    <a:pt x="1072" y="854"/>
                  </a:lnTo>
                  <a:cubicBezTo>
                    <a:pt x="1094" y="854"/>
                    <a:pt x="1136" y="822"/>
                    <a:pt x="1115" y="790"/>
                  </a:cubicBezTo>
                  <a:lnTo>
                    <a:pt x="657" y="109"/>
                  </a:lnTo>
                  <a:lnTo>
                    <a:pt x="582" y="13"/>
                  </a:lnTo>
                  <a:cubicBezTo>
                    <a:pt x="578" y="4"/>
                    <a:pt x="566" y="0"/>
                    <a:pt x="55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53" name="Google Shape;1053;p17"/>
            <p:cNvSpPr/>
            <p:nvPr/>
          </p:nvSpPr>
          <p:spPr>
            <a:xfrm>
              <a:off x="4887850" y="3361625"/>
              <a:ext cx="28300" cy="26375"/>
            </a:xfrm>
            <a:custGeom>
              <a:rect b="b" l="l" r="r" t="t"/>
              <a:pathLst>
                <a:path extrusionOk="0" h="1055" w="1132">
                  <a:moveTo>
                    <a:pt x="535" y="147"/>
                  </a:moveTo>
                  <a:lnTo>
                    <a:pt x="940" y="744"/>
                  </a:lnTo>
                  <a:lnTo>
                    <a:pt x="983" y="808"/>
                  </a:lnTo>
                  <a:lnTo>
                    <a:pt x="184" y="978"/>
                  </a:lnTo>
                  <a:lnTo>
                    <a:pt x="141" y="989"/>
                  </a:lnTo>
                  <a:cubicBezTo>
                    <a:pt x="269" y="701"/>
                    <a:pt x="408" y="424"/>
                    <a:pt x="535" y="147"/>
                  </a:cubicBezTo>
                  <a:close/>
                  <a:moveTo>
                    <a:pt x="566" y="0"/>
                  </a:moveTo>
                  <a:cubicBezTo>
                    <a:pt x="536" y="0"/>
                    <a:pt x="490" y="18"/>
                    <a:pt x="482" y="41"/>
                  </a:cubicBezTo>
                  <a:cubicBezTo>
                    <a:pt x="344" y="328"/>
                    <a:pt x="205" y="627"/>
                    <a:pt x="67" y="914"/>
                  </a:cubicBezTo>
                  <a:lnTo>
                    <a:pt x="14" y="1031"/>
                  </a:lnTo>
                  <a:cubicBezTo>
                    <a:pt x="1" y="1050"/>
                    <a:pt x="23" y="1054"/>
                    <a:pt x="44" y="1054"/>
                  </a:cubicBezTo>
                  <a:cubicBezTo>
                    <a:pt x="59" y="1054"/>
                    <a:pt x="73" y="1052"/>
                    <a:pt x="78" y="1052"/>
                  </a:cubicBezTo>
                  <a:lnTo>
                    <a:pt x="940" y="871"/>
                  </a:lnTo>
                  <a:lnTo>
                    <a:pt x="1068" y="840"/>
                  </a:lnTo>
                  <a:cubicBezTo>
                    <a:pt x="1089" y="840"/>
                    <a:pt x="1132" y="818"/>
                    <a:pt x="1121" y="797"/>
                  </a:cubicBezTo>
                  <a:lnTo>
                    <a:pt x="653" y="105"/>
                  </a:lnTo>
                  <a:lnTo>
                    <a:pt x="589" y="9"/>
                  </a:lnTo>
                  <a:cubicBezTo>
                    <a:pt x="586" y="3"/>
                    <a:pt x="577" y="0"/>
                    <a:pt x="566"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54" name="Google Shape;1054;p17"/>
            <p:cNvSpPr/>
            <p:nvPr/>
          </p:nvSpPr>
          <p:spPr>
            <a:xfrm>
              <a:off x="4936375" y="3368500"/>
              <a:ext cx="28500" cy="19575"/>
            </a:xfrm>
            <a:custGeom>
              <a:rect b="b" l="l" r="r" t="t"/>
              <a:pathLst>
                <a:path extrusionOk="0" h="783" w="1140">
                  <a:moveTo>
                    <a:pt x="373" y="0"/>
                  </a:moveTo>
                  <a:cubicBezTo>
                    <a:pt x="266" y="213"/>
                    <a:pt x="170" y="426"/>
                    <a:pt x="75" y="639"/>
                  </a:cubicBezTo>
                  <a:cubicBezTo>
                    <a:pt x="53" y="671"/>
                    <a:pt x="32" y="714"/>
                    <a:pt x="11" y="756"/>
                  </a:cubicBezTo>
                  <a:cubicBezTo>
                    <a:pt x="0" y="777"/>
                    <a:pt x="16" y="783"/>
                    <a:pt x="35" y="783"/>
                  </a:cubicBezTo>
                  <a:cubicBezTo>
                    <a:pt x="53" y="783"/>
                    <a:pt x="75" y="777"/>
                    <a:pt x="75" y="777"/>
                  </a:cubicBezTo>
                  <a:lnTo>
                    <a:pt x="958" y="596"/>
                  </a:lnTo>
                  <a:lnTo>
                    <a:pt x="1076" y="575"/>
                  </a:lnTo>
                  <a:cubicBezTo>
                    <a:pt x="1097" y="575"/>
                    <a:pt x="1140" y="543"/>
                    <a:pt x="1129" y="522"/>
                  </a:cubicBezTo>
                  <a:lnTo>
                    <a:pt x="958" y="266"/>
                  </a:lnTo>
                  <a:lnTo>
                    <a:pt x="756" y="171"/>
                  </a:lnTo>
                  <a:lnTo>
                    <a:pt x="958" y="469"/>
                  </a:lnTo>
                  <a:lnTo>
                    <a:pt x="1001" y="533"/>
                  </a:lnTo>
                  <a:lnTo>
                    <a:pt x="202" y="703"/>
                  </a:lnTo>
                  <a:lnTo>
                    <a:pt x="160" y="703"/>
                  </a:lnTo>
                  <a:lnTo>
                    <a:pt x="469" y="43"/>
                  </a:lnTo>
                  <a:lnTo>
                    <a:pt x="373"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55" name="Google Shape;1055;p17"/>
            <p:cNvSpPr/>
            <p:nvPr/>
          </p:nvSpPr>
          <p:spPr>
            <a:xfrm>
              <a:off x="4790325" y="3381525"/>
              <a:ext cx="28125" cy="6775"/>
            </a:xfrm>
            <a:custGeom>
              <a:rect b="b" l="l" r="r" t="t"/>
              <a:pathLst>
                <a:path extrusionOk="0" h="271" w="1125">
                  <a:moveTo>
                    <a:pt x="1125" y="1"/>
                  </a:moveTo>
                  <a:cubicBezTo>
                    <a:pt x="986" y="22"/>
                    <a:pt x="858" y="33"/>
                    <a:pt x="720" y="44"/>
                  </a:cubicBezTo>
                  <a:lnTo>
                    <a:pt x="177" y="161"/>
                  </a:lnTo>
                  <a:lnTo>
                    <a:pt x="156" y="161"/>
                  </a:lnTo>
                  <a:lnTo>
                    <a:pt x="209" y="54"/>
                  </a:lnTo>
                  <a:lnTo>
                    <a:pt x="92" y="54"/>
                  </a:lnTo>
                  <a:cubicBezTo>
                    <a:pt x="92" y="65"/>
                    <a:pt x="81" y="86"/>
                    <a:pt x="70" y="97"/>
                  </a:cubicBezTo>
                  <a:lnTo>
                    <a:pt x="17" y="225"/>
                  </a:lnTo>
                  <a:cubicBezTo>
                    <a:pt x="1" y="257"/>
                    <a:pt x="28" y="271"/>
                    <a:pt x="56" y="271"/>
                  </a:cubicBezTo>
                  <a:cubicBezTo>
                    <a:pt x="65" y="271"/>
                    <a:pt x="74" y="270"/>
                    <a:pt x="81" y="267"/>
                  </a:cubicBezTo>
                  <a:lnTo>
                    <a:pt x="954" y="86"/>
                  </a:lnTo>
                  <a:lnTo>
                    <a:pt x="1082" y="65"/>
                  </a:lnTo>
                  <a:cubicBezTo>
                    <a:pt x="1103" y="65"/>
                    <a:pt x="1125" y="33"/>
                    <a:pt x="112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56" name="Google Shape;1056;p17"/>
            <p:cNvSpPr/>
            <p:nvPr/>
          </p:nvSpPr>
          <p:spPr>
            <a:xfrm>
              <a:off x="4741625" y="3372750"/>
              <a:ext cx="28650" cy="15550"/>
            </a:xfrm>
            <a:custGeom>
              <a:rect b="b" l="l" r="r" t="t"/>
              <a:pathLst>
                <a:path extrusionOk="0" h="622" w="1146">
                  <a:moveTo>
                    <a:pt x="283" y="1"/>
                  </a:moveTo>
                  <a:lnTo>
                    <a:pt x="70" y="448"/>
                  </a:lnTo>
                  <a:cubicBezTo>
                    <a:pt x="59" y="490"/>
                    <a:pt x="38" y="533"/>
                    <a:pt x="16" y="576"/>
                  </a:cubicBezTo>
                  <a:cubicBezTo>
                    <a:pt x="0" y="608"/>
                    <a:pt x="27" y="622"/>
                    <a:pt x="55" y="622"/>
                  </a:cubicBezTo>
                  <a:cubicBezTo>
                    <a:pt x="64" y="622"/>
                    <a:pt x="73" y="621"/>
                    <a:pt x="80" y="618"/>
                  </a:cubicBezTo>
                  <a:lnTo>
                    <a:pt x="954" y="437"/>
                  </a:lnTo>
                  <a:lnTo>
                    <a:pt x="1081" y="416"/>
                  </a:lnTo>
                  <a:cubicBezTo>
                    <a:pt x="1103" y="416"/>
                    <a:pt x="1145" y="373"/>
                    <a:pt x="1124" y="341"/>
                  </a:cubicBezTo>
                  <a:lnTo>
                    <a:pt x="1071" y="267"/>
                  </a:lnTo>
                  <a:cubicBezTo>
                    <a:pt x="1007" y="256"/>
                    <a:pt x="954" y="235"/>
                    <a:pt x="900" y="224"/>
                  </a:cubicBezTo>
                  <a:lnTo>
                    <a:pt x="900" y="224"/>
                  </a:lnTo>
                  <a:lnTo>
                    <a:pt x="954" y="299"/>
                  </a:lnTo>
                  <a:lnTo>
                    <a:pt x="986" y="341"/>
                  </a:lnTo>
                  <a:lnTo>
                    <a:pt x="187" y="512"/>
                  </a:lnTo>
                  <a:lnTo>
                    <a:pt x="155" y="512"/>
                  </a:lnTo>
                  <a:cubicBezTo>
                    <a:pt x="229" y="352"/>
                    <a:pt x="304" y="203"/>
                    <a:pt x="379" y="43"/>
                  </a:cubicBezTo>
                  <a:lnTo>
                    <a:pt x="283"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57" name="Google Shape;1057;p17"/>
            <p:cNvSpPr/>
            <p:nvPr/>
          </p:nvSpPr>
          <p:spPr>
            <a:xfrm>
              <a:off x="4839100" y="3368750"/>
              <a:ext cx="28350" cy="19350"/>
            </a:xfrm>
            <a:custGeom>
              <a:rect b="b" l="l" r="r" t="t"/>
              <a:pathLst>
                <a:path extrusionOk="0" h="774" w="1134">
                  <a:moveTo>
                    <a:pt x="782" y="1"/>
                  </a:moveTo>
                  <a:lnTo>
                    <a:pt x="675" y="54"/>
                  </a:lnTo>
                  <a:lnTo>
                    <a:pt x="941" y="459"/>
                  </a:lnTo>
                  <a:lnTo>
                    <a:pt x="984" y="512"/>
                  </a:lnTo>
                  <a:lnTo>
                    <a:pt x="185" y="682"/>
                  </a:lnTo>
                  <a:lnTo>
                    <a:pt x="153" y="693"/>
                  </a:lnTo>
                  <a:lnTo>
                    <a:pt x="388" y="192"/>
                  </a:lnTo>
                  <a:lnTo>
                    <a:pt x="249" y="246"/>
                  </a:lnTo>
                  <a:lnTo>
                    <a:pt x="68" y="618"/>
                  </a:lnTo>
                  <a:lnTo>
                    <a:pt x="15" y="736"/>
                  </a:lnTo>
                  <a:cubicBezTo>
                    <a:pt x="1" y="764"/>
                    <a:pt x="24" y="773"/>
                    <a:pt x="48" y="773"/>
                  </a:cubicBezTo>
                  <a:cubicBezTo>
                    <a:pt x="60" y="773"/>
                    <a:pt x="72" y="771"/>
                    <a:pt x="79" y="767"/>
                  </a:cubicBezTo>
                  <a:lnTo>
                    <a:pt x="952" y="586"/>
                  </a:lnTo>
                  <a:lnTo>
                    <a:pt x="1069" y="565"/>
                  </a:lnTo>
                  <a:cubicBezTo>
                    <a:pt x="1090" y="565"/>
                    <a:pt x="1133" y="533"/>
                    <a:pt x="1122" y="501"/>
                  </a:cubicBezTo>
                  <a:lnTo>
                    <a:pt x="782"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58" name="Google Shape;1058;p17"/>
            <p:cNvSpPr/>
            <p:nvPr/>
          </p:nvSpPr>
          <p:spPr>
            <a:xfrm>
              <a:off x="4964850" y="3487450"/>
              <a:ext cx="28500" cy="26675"/>
            </a:xfrm>
            <a:custGeom>
              <a:rect b="b" l="l" r="r" t="t"/>
              <a:pathLst>
                <a:path extrusionOk="0" h="1067" w="1140">
                  <a:moveTo>
                    <a:pt x="544" y="141"/>
                  </a:moveTo>
                  <a:lnTo>
                    <a:pt x="948" y="747"/>
                  </a:lnTo>
                  <a:lnTo>
                    <a:pt x="980" y="801"/>
                  </a:lnTo>
                  <a:lnTo>
                    <a:pt x="182" y="971"/>
                  </a:lnTo>
                  <a:lnTo>
                    <a:pt x="150" y="971"/>
                  </a:lnTo>
                  <a:cubicBezTo>
                    <a:pt x="288" y="705"/>
                    <a:pt x="416" y="428"/>
                    <a:pt x="544" y="162"/>
                  </a:cubicBezTo>
                  <a:lnTo>
                    <a:pt x="544" y="141"/>
                  </a:lnTo>
                  <a:close/>
                  <a:moveTo>
                    <a:pt x="561" y="0"/>
                  </a:moveTo>
                  <a:cubicBezTo>
                    <a:pt x="541" y="0"/>
                    <a:pt x="519" y="7"/>
                    <a:pt x="501" y="13"/>
                  </a:cubicBezTo>
                  <a:cubicBezTo>
                    <a:pt x="501" y="23"/>
                    <a:pt x="501" y="23"/>
                    <a:pt x="490" y="34"/>
                  </a:cubicBezTo>
                  <a:lnTo>
                    <a:pt x="86" y="897"/>
                  </a:lnTo>
                  <a:lnTo>
                    <a:pt x="22" y="1024"/>
                  </a:lnTo>
                  <a:cubicBezTo>
                    <a:pt x="1" y="1067"/>
                    <a:pt x="54" y="1067"/>
                    <a:pt x="86" y="1067"/>
                  </a:cubicBezTo>
                  <a:lnTo>
                    <a:pt x="959" y="886"/>
                  </a:lnTo>
                  <a:lnTo>
                    <a:pt x="1076" y="854"/>
                  </a:lnTo>
                  <a:cubicBezTo>
                    <a:pt x="1097" y="854"/>
                    <a:pt x="1140" y="822"/>
                    <a:pt x="1119" y="801"/>
                  </a:cubicBezTo>
                  <a:cubicBezTo>
                    <a:pt x="970" y="566"/>
                    <a:pt x="820" y="332"/>
                    <a:pt x="661" y="109"/>
                  </a:cubicBezTo>
                  <a:lnTo>
                    <a:pt x="597" y="13"/>
                  </a:lnTo>
                  <a:cubicBezTo>
                    <a:pt x="588" y="4"/>
                    <a:pt x="575" y="0"/>
                    <a:pt x="56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59" name="Google Shape;1059;p17"/>
            <p:cNvSpPr/>
            <p:nvPr/>
          </p:nvSpPr>
          <p:spPr>
            <a:xfrm>
              <a:off x="4867775" y="3487550"/>
              <a:ext cx="28425" cy="26625"/>
            </a:xfrm>
            <a:custGeom>
              <a:rect b="b" l="l" r="r" t="t"/>
              <a:pathLst>
                <a:path extrusionOk="0" h="1065" w="1137">
                  <a:moveTo>
                    <a:pt x="540" y="137"/>
                  </a:moveTo>
                  <a:lnTo>
                    <a:pt x="934" y="743"/>
                  </a:lnTo>
                  <a:lnTo>
                    <a:pt x="976" y="807"/>
                  </a:lnTo>
                  <a:lnTo>
                    <a:pt x="178" y="967"/>
                  </a:lnTo>
                  <a:lnTo>
                    <a:pt x="135" y="978"/>
                  </a:lnTo>
                  <a:lnTo>
                    <a:pt x="540" y="147"/>
                  </a:lnTo>
                  <a:lnTo>
                    <a:pt x="540" y="137"/>
                  </a:lnTo>
                  <a:close/>
                  <a:moveTo>
                    <a:pt x="563" y="0"/>
                  </a:moveTo>
                  <a:cubicBezTo>
                    <a:pt x="530" y="0"/>
                    <a:pt x="484" y="18"/>
                    <a:pt x="476" y="41"/>
                  </a:cubicBezTo>
                  <a:cubicBezTo>
                    <a:pt x="348" y="328"/>
                    <a:pt x="199" y="626"/>
                    <a:pt x="61" y="914"/>
                  </a:cubicBezTo>
                  <a:lnTo>
                    <a:pt x="7" y="1042"/>
                  </a:lnTo>
                  <a:cubicBezTo>
                    <a:pt x="1" y="1061"/>
                    <a:pt x="21" y="1065"/>
                    <a:pt x="41" y="1065"/>
                  </a:cubicBezTo>
                  <a:cubicBezTo>
                    <a:pt x="54" y="1065"/>
                    <a:pt x="67" y="1063"/>
                    <a:pt x="71" y="1063"/>
                  </a:cubicBezTo>
                  <a:lnTo>
                    <a:pt x="944" y="871"/>
                  </a:lnTo>
                  <a:lnTo>
                    <a:pt x="1072" y="850"/>
                  </a:lnTo>
                  <a:cubicBezTo>
                    <a:pt x="1094" y="850"/>
                    <a:pt x="1136" y="829"/>
                    <a:pt x="1115" y="797"/>
                  </a:cubicBezTo>
                  <a:lnTo>
                    <a:pt x="657" y="105"/>
                  </a:lnTo>
                  <a:lnTo>
                    <a:pt x="593" y="9"/>
                  </a:lnTo>
                  <a:cubicBezTo>
                    <a:pt x="587" y="3"/>
                    <a:pt x="576" y="0"/>
                    <a:pt x="563"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60" name="Google Shape;1060;p17"/>
            <p:cNvSpPr/>
            <p:nvPr/>
          </p:nvSpPr>
          <p:spPr>
            <a:xfrm>
              <a:off x="4644425" y="3365300"/>
              <a:ext cx="28400" cy="22700"/>
            </a:xfrm>
            <a:custGeom>
              <a:rect b="b" l="l" r="r" t="t"/>
              <a:pathLst>
                <a:path extrusionOk="0" h="908" w="1136">
                  <a:moveTo>
                    <a:pt x="689" y="0"/>
                  </a:moveTo>
                  <a:lnTo>
                    <a:pt x="571" y="43"/>
                  </a:lnTo>
                  <a:lnTo>
                    <a:pt x="944" y="597"/>
                  </a:lnTo>
                  <a:lnTo>
                    <a:pt x="987" y="661"/>
                  </a:lnTo>
                  <a:lnTo>
                    <a:pt x="188" y="831"/>
                  </a:lnTo>
                  <a:lnTo>
                    <a:pt x="145" y="831"/>
                  </a:lnTo>
                  <a:lnTo>
                    <a:pt x="508" y="75"/>
                  </a:lnTo>
                  <a:lnTo>
                    <a:pt x="508" y="75"/>
                  </a:lnTo>
                  <a:lnTo>
                    <a:pt x="369" y="128"/>
                  </a:lnTo>
                  <a:lnTo>
                    <a:pt x="60" y="767"/>
                  </a:lnTo>
                  <a:lnTo>
                    <a:pt x="7" y="884"/>
                  </a:lnTo>
                  <a:cubicBezTo>
                    <a:pt x="1" y="903"/>
                    <a:pt x="21" y="907"/>
                    <a:pt x="41" y="907"/>
                  </a:cubicBezTo>
                  <a:cubicBezTo>
                    <a:pt x="54" y="907"/>
                    <a:pt x="67" y="905"/>
                    <a:pt x="71" y="905"/>
                  </a:cubicBezTo>
                  <a:lnTo>
                    <a:pt x="944" y="724"/>
                  </a:lnTo>
                  <a:lnTo>
                    <a:pt x="1072" y="693"/>
                  </a:lnTo>
                  <a:cubicBezTo>
                    <a:pt x="1083" y="693"/>
                    <a:pt x="1136" y="671"/>
                    <a:pt x="1114" y="650"/>
                  </a:cubicBezTo>
                  <a:lnTo>
                    <a:pt x="689"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61" name="Google Shape;1061;p17"/>
            <p:cNvSpPr/>
            <p:nvPr/>
          </p:nvSpPr>
          <p:spPr>
            <a:xfrm>
              <a:off x="4575500" y="3406825"/>
              <a:ext cx="28125" cy="22975"/>
            </a:xfrm>
            <a:custGeom>
              <a:rect b="b" l="l" r="r" t="t"/>
              <a:pathLst>
                <a:path extrusionOk="0" h="919" w="1125">
                  <a:moveTo>
                    <a:pt x="677" y="1"/>
                  </a:moveTo>
                  <a:lnTo>
                    <a:pt x="592" y="86"/>
                  </a:lnTo>
                  <a:lnTo>
                    <a:pt x="943" y="608"/>
                  </a:lnTo>
                  <a:lnTo>
                    <a:pt x="996" y="682"/>
                  </a:lnTo>
                  <a:lnTo>
                    <a:pt x="198" y="852"/>
                  </a:lnTo>
                  <a:lnTo>
                    <a:pt x="134" y="863"/>
                  </a:lnTo>
                  <a:cubicBezTo>
                    <a:pt x="219" y="671"/>
                    <a:pt x="315" y="480"/>
                    <a:pt x="411" y="288"/>
                  </a:cubicBezTo>
                  <a:lnTo>
                    <a:pt x="411" y="288"/>
                  </a:lnTo>
                  <a:cubicBezTo>
                    <a:pt x="325" y="373"/>
                    <a:pt x="240" y="469"/>
                    <a:pt x="166" y="576"/>
                  </a:cubicBezTo>
                  <a:lnTo>
                    <a:pt x="70" y="778"/>
                  </a:lnTo>
                  <a:lnTo>
                    <a:pt x="6" y="906"/>
                  </a:lnTo>
                  <a:cubicBezTo>
                    <a:pt x="1" y="916"/>
                    <a:pt x="11" y="919"/>
                    <a:pt x="23" y="919"/>
                  </a:cubicBezTo>
                  <a:cubicBezTo>
                    <a:pt x="35" y="919"/>
                    <a:pt x="49" y="916"/>
                    <a:pt x="49" y="916"/>
                  </a:cubicBezTo>
                  <a:lnTo>
                    <a:pt x="922" y="735"/>
                  </a:lnTo>
                  <a:lnTo>
                    <a:pt x="1050" y="703"/>
                  </a:lnTo>
                  <a:cubicBezTo>
                    <a:pt x="1050" y="703"/>
                    <a:pt x="1124" y="682"/>
                    <a:pt x="1124" y="671"/>
                  </a:cubicBezTo>
                  <a:lnTo>
                    <a:pt x="677"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62" name="Google Shape;1062;p17"/>
            <p:cNvSpPr/>
            <p:nvPr/>
          </p:nvSpPr>
          <p:spPr>
            <a:xfrm>
              <a:off x="4916125" y="3403350"/>
              <a:ext cx="28525" cy="26925"/>
            </a:xfrm>
            <a:custGeom>
              <a:rect b="b" l="l" r="r" t="t"/>
              <a:pathLst>
                <a:path extrusionOk="0" h="1077" w="1141">
                  <a:moveTo>
                    <a:pt x="555" y="150"/>
                  </a:moveTo>
                  <a:cubicBezTo>
                    <a:pt x="682" y="353"/>
                    <a:pt x="821" y="555"/>
                    <a:pt x="949" y="757"/>
                  </a:cubicBezTo>
                  <a:lnTo>
                    <a:pt x="980" y="800"/>
                  </a:lnTo>
                  <a:lnTo>
                    <a:pt x="182" y="970"/>
                  </a:lnTo>
                  <a:lnTo>
                    <a:pt x="150" y="981"/>
                  </a:lnTo>
                  <a:lnTo>
                    <a:pt x="544" y="171"/>
                  </a:lnTo>
                  <a:lnTo>
                    <a:pt x="555" y="150"/>
                  </a:lnTo>
                  <a:close/>
                  <a:moveTo>
                    <a:pt x="561" y="1"/>
                  </a:moveTo>
                  <a:cubicBezTo>
                    <a:pt x="538" y="1"/>
                    <a:pt x="515" y="12"/>
                    <a:pt x="501" y="33"/>
                  </a:cubicBezTo>
                  <a:cubicBezTo>
                    <a:pt x="363" y="321"/>
                    <a:pt x="224" y="619"/>
                    <a:pt x="86" y="906"/>
                  </a:cubicBezTo>
                  <a:lnTo>
                    <a:pt x="22" y="1034"/>
                  </a:lnTo>
                  <a:cubicBezTo>
                    <a:pt x="1" y="1077"/>
                    <a:pt x="65" y="1077"/>
                    <a:pt x="86" y="1077"/>
                  </a:cubicBezTo>
                  <a:lnTo>
                    <a:pt x="959" y="885"/>
                  </a:lnTo>
                  <a:lnTo>
                    <a:pt x="1076" y="864"/>
                  </a:lnTo>
                  <a:cubicBezTo>
                    <a:pt x="1108" y="864"/>
                    <a:pt x="1140" y="832"/>
                    <a:pt x="1119" y="800"/>
                  </a:cubicBezTo>
                  <a:lnTo>
                    <a:pt x="661" y="108"/>
                  </a:lnTo>
                  <a:lnTo>
                    <a:pt x="597" y="12"/>
                  </a:lnTo>
                  <a:cubicBezTo>
                    <a:pt x="586" y="4"/>
                    <a:pt x="573" y="1"/>
                    <a:pt x="561"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63" name="Google Shape;1063;p17"/>
            <p:cNvSpPr/>
            <p:nvPr/>
          </p:nvSpPr>
          <p:spPr>
            <a:xfrm>
              <a:off x="4936500" y="3445400"/>
              <a:ext cx="28375" cy="26775"/>
            </a:xfrm>
            <a:custGeom>
              <a:rect b="b" l="l" r="r" t="t"/>
              <a:pathLst>
                <a:path extrusionOk="0" h="1071" w="1135">
                  <a:moveTo>
                    <a:pt x="549" y="151"/>
                  </a:moveTo>
                  <a:lnTo>
                    <a:pt x="943" y="758"/>
                  </a:lnTo>
                  <a:lnTo>
                    <a:pt x="975" y="800"/>
                  </a:lnTo>
                  <a:lnTo>
                    <a:pt x="176" y="971"/>
                  </a:lnTo>
                  <a:lnTo>
                    <a:pt x="155" y="981"/>
                  </a:lnTo>
                  <a:cubicBezTo>
                    <a:pt x="283" y="715"/>
                    <a:pt x="410" y="438"/>
                    <a:pt x="538" y="161"/>
                  </a:cubicBezTo>
                  <a:lnTo>
                    <a:pt x="549" y="151"/>
                  </a:lnTo>
                  <a:close/>
                  <a:moveTo>
                    <a:pt x="555" y="1"/>
                  </a:moveTo>
                  <a:cubicBezTo>
                    <a:pt x="535" y="1"/>
                    <a:pt x="515" y="10"/>
                    <a:pt x="496" y="23"/>
                  </a:cubicBezTo>
                  <a:cubicBezTo>
                    <a:pt x="496" y="23"/>
                    <a:pt x="496" y="23"/>
                    <a:pt x="485" y="34"/>
                  </a:cubicBezTo>
                  <a:lnTo>
                    <a:pt x="80" y="907"/>
                  </a:lnTo>
                  <a:lnTo>
                    <a:pt x="16" y="1024"/>
                  </a:lnTo>
                  <a:cubicBezTo>
                    <a:pt x="0" y="1056"/>
                    <a:pt x="34" y="1070"/>
                    <a:pt x="60" y="1070"/>
                  </a:cubicBezTo>
                  <a:cubicBezTo>
                    <a:pt x="68" y="1070"/>
                    <a:pt x="75" y="1069"/>
                    <a:pt x="80" y="1066"/>
                  </a:cubicBezTo>
                  <a:lnTo>
                    <a:pt x="953" y="885"/>
                  </a:lnTo>
                  <a:lnTo>
                    <a:pt x="1071" y="853"/>
                  </a:lnTo>
                  <a:cubicBezTo>
                    <a:pt x="1092" y="853"/>
                    <a:pt x="1135" y="832"/>
                    <a:pt x="1113" y="800"/>
                  </a:cubicBezTo>
                  <a:lnTo>
                    <a:pt x="655" y="108"/>
                  </a:lnTo>
                  <a:lnTo>
                    <a:pt x="591" y="12"/>
                  </a:lnTo>
                  <a:cubicBezTo>
                    <a:pt x="579" y="4"/>
                    <a:pt x="567" y="1"/>
                    <a:pt x="55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64" name="Google Shape;1064;p17"/>
            <p:cNvSpPr/>
            <p:nvPr/>
          </p:nvSpPr>
          <p:spPr>
            <a:xfrm>
              <a:off x="4887925" y="3445550"/>
              <a:ext cx="28225" cy="26250"/>
            </a:xfrm>
            <a:custGeom>
              <a:rect b="b" l="l" r="r" t="t"/>
              <a:pathLst>
                <a:path extrusionOk="0" h="1050" w="1129">
                  <a:moveTo>
                    <a:pt x="532" y="134"/>
                  </a:moveTo>
                  <a:lnTo>
                    <a:pt x="926" y="741"/>
                  </a:lnTo>
                  <a:lnTo>
                    <a:pt x="980" y="816"/>
                  </a:lnTo>
                  <a:lnTo>
                    <a:pt x="192" y="975"/>
                  </a:lnTo>
                  <a:lnTo>
                    <a:pt x="128" y="997"/>
                  </a:lnTo>
                  <a:cubicBezTo>
                    <a:pt x="266" y="709"/>
                    <a:pt x="394" y="432"/>
                    <a:pt x="532" y="145"/>
                  </a:cubicBezTo>
                  <a:lnTo>
                    <a:pt x="532" y="134"/>
                  </a:lnTo>
                  <a:close/>
                  <a:moveTo>
                    <a:pt x="563" y="0"/>
                  </a:moveTo>
                  <a:cubicBezTo>
                    <a:pt x="543" y="0"/>
                    <a:pt x="520" y="10"/>
                    <a:pt x="501" y="17"/>
                  </a:cubicBezTo>
                  <a:cubicBezTo>
                    <a:pt x="490" y="17"/>
                    <a:pt x="490" y="28"/>
                    <a:pt x="479" y="28"/>
                  </a:cubicBezTo>
                  <a:lnTo>
                    <a:pt x="479" y="38"/>
                  </a:lnTo>
                  <a:cubicBezTo>
                    <a:pt x="351" y="326"/>
                    <a:pt x="202" y="624"/>
                    <a:pt x="64" y="911"/>
                  </a:cubicBezTo>
                  <a:lnTo>
                    <a:pt x="11" y="1039"/>
                  </a:lnTo>
                  <a:cubicBezTo>
                    <a:pt x="0" y="1050"/>
                    <a:pt x="53" y="1050"/>
                    <a:pt x="53" y="1050"/>
                  </a:cubicBezTo>
                  <a:lnTo>
                    <a:pt x="926" y="869"/>
                  </a:lnTo>
                  <a:lnTo>
                    <a:pt x="1044" y="847"/>
                  </a:lnTo>
                  <a:cubicBezTo>
                    <a:pt x="1044" y="847"/>
                    <a:pt x="1129" y="826"/>
                    <a:pt x="1118" y="805"/>
                  </a:cubicBezTo>
                  <a:lnTo>
                    <a:pt x="660" y="113"/>
                  </a:lnTo>
                  <a:cubicBezTo>
                    <a:pt x="639" y="81"/>
                    <a:pt x="618" y="49"/>
                    <a:pt x="596" y="17"/>
                  </a:cubicBezTo>
                  <a:cubicBezTo>
                    <a:pt x="588" y="4"/>
                    <a:pt x="576" y="0"/>
                    <a:pt x="563"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65" name="Google Shape;1065;p17"/>
            <p:cNvSpPr/>
            <p:nvPr/>
          </p:nvSpPr>
          <p:spPr>
            <a:xfrm>
              <a:off x="4916575" y="3487825"/>
              <a:ext cx="28075" cy="25900"/>
            </a:xfrm>
            <a:custGeom>
              <a:rect b="b" l="l" r="r" t="t"/>
              <a:pathLst>
                <a:path extrusionOk="0" h="1036" w="1123">
                  <a:moveTo>
                    <a:pt x="526" y="126"/>
                  </a:moveTo>
                  <a:lnTo>
                    <a:pt x="931" y="722"/>
                  </a:lnTo>
                  <a:lnTo>
                    <a:pt x="984" y="807"/>
                  </a:lnTo>
                  <a:lnTo>
                    <a:pt x="185" y="967"/>
                  </a:lnTo>
                  <a:lnTo>
                    <a:pt x="111" y="988"/>
                  </a:lnTo>
                  <a:cubicBezTo>
                    <a:pt x="249" y="701"/>
                    <a:pt x="387" y="413"/>
                    <a:pt x="526" y="126"/>
                  </a:cubicBezTo>
                  <a:close/>
                  <a:moveTo>
                    <a:pt x="559" y="0"/>
                  </a:moveTo>
                  <a:cubicBezTo>
                    <a:pt x="550" y="0"/>
                    <a:pt x="542" y="3"/>
                    <a:pt x="537" y="8"/>
                  </a:cubicBezTo>
                  <a:cubicBezTo>
                    <a:pt x="515" y="8"/>
                    <a:pt x="483" y="8"/>
                    <a:pt x="473" y="30"/>
                  </a:cubicBezTo>
                  <a:lnTo>
                    <a:pt x="68" y="903"/>
                  </a:lnTo>
                  <a:lnTo>
                    <a:pt x="4" y="1031"/>
                  </a:lnTo>
                  <a:cubicBezTo>
                    <a:pt x="1" y="1034"/>
                    <a:pt x="3" y="1035"/>
                    <a:pt x="8" y="1035"/>
                  </a:cubicBezTo>
                  <a:cubicBezTo>
                    <a:pt x="18" y="1035"/>
                    <a:pt x="40" y="1031"/>
                    <a:pt x="47" y="1031"/>
                  </a:cubicBezTo>
                  <a:lnTo>
                    <a:pt x="920" y="850"/>
                  </a:lnTo>
                  <a:lnTo>
                    <a:pt x="1037" y="828"/>
                  </a:lnTo>
                  <a:cubicBezTo>
                    <a:pt x="1037" y="828"/>
                    <a:pt x="1122" y="807"/>
                    <a:pt x="1112" y="786"/>
                  </a:cubicBezTo>
                  <a:lnTo>
                    <a:pt x="654" y="104"/>
                  </a:lnTo>
                  <a:cubicBezTo>
                    <a:pt x="632" y="72"/>
                    <a:pt x="611" y="40"/>
                    <a:pt x="590" y="8"/>
                  </a:cubicBezTo>
                  <a:cubicBezTo>
                    <a:pt x="579" y="3"/>
                    <a:pt x="568" y="0"/>
                    <a:pt x="559"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66" name="Google Shape;1066;p17"/>
            <p:cNvSpPr/>
            <p:nvPr/>
          </p:nvSpPr>
          <p:spPr>
            <a:xfrm>
              <a:off x="4985525" y="3445000"/>
              <a:ext cx="28075" cy="26700"/>
            </a:xfrm>
            <a:custGeom>
              <a:rect b="b" l="l" r="r" t="t"/>
              <a:pathLst>
                <a:path extrusionOk="0" h="1068" w="1123">
                  <a:moveTo>
                    <a:pt x="526" y="156"/>
                  </a:moveTo>
                  <a:lnTo>
                    <a:pt x="920" y="763"/>
                  </a:lnTo>
                  <a:lnTo>
                    <a:pt x="963" y="816"/>
                  </a:lnTo>
                  <a:lnTo>
                    <a:pt x="164" y="987"/>
                  </a:lnTo>
                  <a:lnTo>
                    <a:pt x="132" y="997"/>
                  </a:lnTo>
                  <a:cubicBezTo>
                    <a:pt x="260" y="720"/>
                    <a:pt x="398" y="454"/>
                    <a:pt x="515" y="177"/>
                  </a:cubicBezTo>
                  <a:lnTo>
                    <a:pt x="526" y="156"/>
                  </a:lnTo>
                  <a:close/>
                  <a:moveTo>
                    <a:pt x="546" y="1"/>
                  </a:moveTo>
                  <a:cubicBezTo>
                    <a:pt x="526" y="1"/>
                    <a:pt x="503" y="11"/>
                    <a:pt x="483" y="18"/>
                  </a:cubicBezTo>
                  <a:lnTo>
                    <a:pt x="483" y="28"/>
                  </a:lnTo>
                  <a:lnTo>
                    <a:pt x="68" y="901"/>
                  </a:lnTo>
                  <a:lnTo>
                    <a:pt x="15" y="1029"/>
                  </a:lnTo>
                  <a:cubicBezTo>
                    <a:pt x="1" y="1058"/>
                    <a:pt x="20" y="1067"/>
                    <a:pt x="43" y="1067"/>
                  </a:cubicBezTo>
                  <a:cubicBezTo>
                    <a:pt x="55" y="1067"/>
                    <a:pt x="68" y="1065"/>
                    <a:pt x="79" y="1061"/>
                  </a:cubicBezTo>
                  <a:lnTo>
                    <a:pt x="941" y="880"/>
                  </a:lnTo>
                  <a:lnTo>
                    <a:pt x="1058" y="869"/>
                  </a:lnTo>
                  <a:cubicBezTo>
                    <a:pt x="1080" y="869"/>
                    <a:pt x="1122" y="838"/>
                    <a:pt x="1101" y="806"/>
                  </a:cubicBezTo>
                  <a:lnTo>
                    <a:pt x="643" y="124"/>
                  </a:lnTo>
                  <a:cubicBezTo>
                    <a:pt x="622" y="92"/>
                    <a:pt x="600" y="50"/>
                    <a:pt x="579" y="18"/>
                  </a:cubicBezTo>
                  <a:cubicBezTo>
                    <a:pt x="571" y="5"/>
                    <a:pt x="559" y="1"/>
                    <a:pt x="546"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67" name="Google Shape;1067;p17"/>
            <p:cNvSpPr/>
            <p:nvPr/>
          </p:nvSpPr>
          <p:spPr>
            <a:xfrm>
              <a:off x="4965025" y="3403325"/>
              <a:ext cx="28325" cy="26825"/>
            </a:xfrm>
            <a:custGeom>
              <a:rect b="b" l="l" r="r" t="t"/>
              <a:pathLst>
                <a:path extrusionOk="0" h="1073" w="1133">
                  <a:moveTo>
                    <a:pt x="537" y="151"/>
                  </a:moveTo>
                  <a:lnTo>
                    <a:pt x="941" y="748"/>
                  </a:lnTo>
                  <a:lnTo>
                    <a:pt x="973" y="811"/>
                  </a:lnTo>
                  <a:lnTo>
                    <a:pt x="175" y="971"/>
                  </a:lnTo>
                  <a:lnTo>
                    <a:pt x="143" y="982"/>
                  </a:lnTo>
                  <a:cubicBezTo>
                    <a:pt x="270" y="716"/>
                    <a:pt x="409" y="439"/>
                    <a:pt x="537" y="162"/>
                  </a:cubicBezTo>
                  <a:lnTo>
                    <a:pt x="537" y="151"/>
                  </a:lnTo>
                  <a:close/>
                  <a:moveTo>
                    <a:pt x="558" y="0"/>
                  </a:moveTo>
                  <a:cubicBezTo>
                    <a:pt x="538" y="0"/>
                    <a:pt x="512" y="7"/>
                    <a:pt x="494" y="13"/>
                  </a:cubicBezTo>
                  <a:lnTo>
                    <a:pt x="494" y="23"/>
                  </a:lnTo>
                  <a:lnTo>
                    <a:pt x="79" y="897"/>
                  </a:lnTo>
                  <a:lnTo>
                    <a:pt x="15" y="1024"/>
                  </a:lnTo>
                  <a:cubicBezTo>
                    <a:pt x="0" y="1061"/>
                    <a:pt x="21" y="1073"/>
                    <a:pt x="46" y="1073"/>
                  </a:cubicBezTo>
                  <a:cubicBezTo>
                    <a:pt x="57" y="1073"/>
                    <a:pt x="69" y="1070"/>
                    <a:pt x="79" y="1067"/>
                  </a:cubicBezTo>
                  <a:lnTo>
                    <a:pt x="941" y="886"/>
                  </a:lnTo>
                  <a:lnTo>
                    <a:pt x="1069" y="854"/>
                  </a:lnTo>
                  <a:cubicBezTo>
                    <a:pt x="1090" y="854"/>
                    <a:pt x="1133" y="833"/>
                    <a:pt x="1112" y="801"/>
                  </a:cubicBezTo>
                  <a:lnTo>
                    <a:pt x="654" y="109"/>
                  </a:lnTo>
                  <a:lnTo>
                    <a:pt x="590" y="13"/>
                  </a:lnTo>
                  <a:cubicBezTo>
                    <a:pt x="585" y="4"/>
                    <a:pt x="573" y="0"/>
                    <a:pt x="558"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68" name="Google Shape;1068;p17"/>
            <p:cNvSpPr/>
            <p:nvPr/>
          </p:nvSpPr>
          <p:spPr>
            <a:xfrm>
              <a:off x="4575625" y="3487825"/>
              <a:ext cx="28250" cy="26050"/>
            </a:xfrm>
            <a:custGeom>
              <a:rect b="b" l="l" r="r" t="t"/>
              <a:pathLst>
                <a:path extrusionOk="0" h="1042" w="1130">
                  <a:moveTo>
                    <a:pt x="523" y="126"/>
                  </a:moveTo>
                  <a:lnTo>
                    <a:pt x="927" y="722"/>
                  </a:lnTo>
                  <a:lnTo>
                    <a:pt x="991" y="807"/>
                  </a:lnTo>
                  <a:lnTo>
                    <a:pt x="193" y="967"/>
                  </a:lnTo>
                  <a:lnTo>
                    <a:pt x="129" y="988"/>
                  </a:lnTo>
                  <a:cubicBezTo>
                    <a:pt x="267" y="701"/>
                    <a:pt x="395" y="413"/>
                    <a:pt x="523" y="126"/>
                  </a:cubicBezTo>
                  <a:close/>
                  <a:moveTo>
                    <a:pt x="565" y="0"/>
                  </a:moveTo>
                  <a:cubicBezTo>
                    <a:pt x="557" y="0"/>
                    <a:pt x="549" y="3"/>
                    <a:pt x="544" y="8"/>
                  </a:cubicBezTo>
                  <a:cubicBezTo>
                    <a:pt x="523" y="8"/>
                    <a:pt x="491" y="8"/>
                    <a:pt x="480" y="30"/>
                  </a:cubicBezTo>
                  <a:lnTo>
                    <a:pt x="65" y="903"/>
                  </a:lnTo>
                  <a:lnTo>
                    <a:pt x="12" y="1031"/>
                  </a:lnTo>
                  <a:cubicBezTo>
                    <a:pt x="1" y="1041"/>
                    <a:pt x="54" y="1041"/>
                    <a:pt x="54" y="1041"/>
                  </a:cubicBezTo>
                  <a:lnTo>
                    <a:pt x="927" y="850"/>
                  </a:lnTo>
                  <a:lnTo>
                    <a:pt x="1055" y="828"/>
                  </a:lnTo>
                  <a:cubicBezTo>
                    <a:pt x="1055" y="828"/>
                    <a:pt x="1130" y="807"/>
                    <a:pt x="1119" y="796"/>
                  </a:cubicBezTo>
                  <a:lnTo>
                    <a:pt x="661" y="104"/>
                  </a:lnTo>
                  <a:lnTo>
                    <a:pt x="587" y="8"/>
                  </a:lnTo>
                  <a:cubicBezTo>
                    <a:pt x="581" y="3"/>
                    <a:pt x="573" y="0"/>
                    <a:pt x="5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69" name="Google Shape;1069;p17"/>
            <p:cNvSpPr/>
            <p:nvPr/>
          </p:nvSpPr>
          <p:spPr>
            <a:xfrm>
              <a:off x="4555675" y="3448350"/>
              <a:ext cx="19725" cy="22400"/>
            </a:xfrm>
            <a:custGeom>
              <a:rect b="b" l="l" r="r" t="t"/>
              <a:pathLst>
                <a:path extrusionOk="0" h="896" w="789">
                  <a:moveTo>
                    <a:pt x="309" y="1"/>
                  </a:moveTo>
                  <a:cubicBezTo>
                    <a:pt x="288" y="43"/>
                    <a:pt x="277" y="86"/>
                    <a:pt x="256" y="129"/>
                  </a:cubicBezTo>
                  <a:lnTo>
                    <a:pt x="597" y="629"/>
                  </a:lnTo>
                  <a:lnTo>
                    <a:pt x="629" y="682"/>
                  </a:lnTo>
                  <a:lnTo>
                    <a:pt x="22" y="810"/>
                  </a:lnTo>
                  <a:lnTo>
                    <a:pt x="0" y="895"/>
                  </a:lnTo>
                  <a:lnTo>
                    <a:pt x="597" y="778"/>
                  </a:lnTo>
                  <a:lnTo>
                    <a:pt x="724" y="746"/>
                  </a:lnTo>
                  <a:cubicBezTo>
                    <a:pt x="756" y="746"/>
                    <a:pt x="788" y="714"/>
                    <a:pt x="767" y="682"/>
                  </a:cubicBezTo>
                  <a:lnTo>
                    <a:pt x="309"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70" name="Google Shape;1070;p17"/>
            <p:cNvSpPr/>
            <p:nvPr/>
          </p:nvSpPr>
          <p:spPr>
            <a:xfrm>
              <a:off x="5013700" y="3487725"/>
              <a:ext cx="28125" cy="25950"/>
            </a:xfrm>
            <a:custGeom>
              <a:rect b="b" l="l" r="r" t="t"/>
              <a:pathLst>
                <a:path extrusionOk="0" h="1038" w="1125">
                  <a:moveTo>
                    <a:pt x="528" y="130"/>
                  </a:moveTo>
                  <a:lnTo>
                    <a:pt x="922" y="726"/>
                  </a:lnTo>
                  <a:lnTo>
                    <a:pt x="975" y="811"/>
                  </a:lnTo>
                  <a:lnTo>
                    <a:pt x="198" y="971"/>
                  </a:lnTo>
                  <a:lnTo>
                    <a:pt x="123" y="992"/>
                  </a:lnTo>
                  <a:lnTo>
                    <a:pt x="528" y="140"/>
                  </a:lnTo>
                  <a:lnTo>
                    <a:pt x="528" y="130"/>
                  </a:lnTo>
                  <a:close/>
                  <a:moveTo>
                    <a:pt x="565" y="0"/>
                  </a:moveTo>
                  <a:cubicBezTo>
                    <a:pt x="549" y="0"/>
                    <a:pt x="529" y="6"/>
                    <a:pt x="517" y="12"/>
                  </a:cubicBezTo>
                  <a:cubicBezTo>
                    <a:pt x="496" y="12"/>
                    <a:pt x="485" y="12"/>
                    <a:pt x="474" y="23"/>
                  </a:cubicBezTo>
                  <a:cubicBezTo>
                    <a:pt x="336" y="321"/>
                    <a:pt x="198" y="609"/>
                    <a:pt x="59" y="896"/>
                  </a:cubicBezTo>
                  <a:lnTo>
                    <a:pt x="6" y="1024"/>
                  </a:lnTo>
                  <a:cubicBezTo>
                    <a:pt x="1" y="1035"/>
                    <a:pt x="11" y="1037"/>
                    <a:pt x="23" y="1037"/>
                  </a:cubicBezTo>
                  <a:cubicBezTo>
                    <a:pt x="35" y="1037"/>
                    <a:pt x="48" y="1035"/>
                    <a:pt x="48" y="1035"/>
                  </a:cubicBezTo>
                  <a:lnTo>
                    <a:pt x="922" y="854"/>
                  </a:lnTo>
                  <a:lnTo>
                    <a:pt x="1049" y="822"/>
                  </a:lnTo>
                  <a:cubicBezTo>
                    <a:pt x="1049" y="822"/>
                    <a:pt x="1124" y="800"/>
                    <a:pt x="1113" y="790"/>
                  </a:cubicBezTo>
                  <a:lnTo>
                    <a:pt x="655" y="108"/>
                  </a:lnTo>
                  <a:lnTo>
                    <a:pt x="592" y="12"/>
                  </a:lnTo>
                  <a:cubicBezTo>
                    <a:pt x="587" y="3"/>
                    <a:pt x="577" y="0"/>
                    <a:pt x="5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71" name="Google Shape;1071;p17"/>
            <p:cNvSpPr/>
            <p:nvPr/>
          </p:nvSpPr>
          <p:spPr>
            <a:xfrm>
              <a:off x="4818700" y="3403350"/>
              <a:ext cx="28500" cy="26925"/>
            </a:xfrm>
            <a:custGeom>
              <a:rect b="b" l="l" r="r" t="t"/>
              <a:pathLst>
                <a:path extrusionOk="0" h="1077" w="1140">
                  <a:moveTo>
                    <a:pt x="554" y="150"/>
                  </a:moveTo>
                  <a:cubicBezTo>
                    <a:pt x="682" y="353"/>
                    <a:pt x="820" y="555"/>
                    <a:pt x="948" y="757"/>
                  </a:cubicBezTo>
                  <a:lnTo>
                    <a:pt x="980" y="800"/>
                  </a:lnTo>
                  <a:lnTo>
                    <a:pt x="181" y="970"/>
                  </a:lnTo>
                  <a:lnTo>
                    <a:pt x="160" y="981"/>
                  </a:lnTo>
                  <a:lnTo>
                    <a:pt x="543" y="171"/>
                  </a:lnTo>
                  <a:lnTo>
                    <a:pt x="554" y="150"/>
                  </a:lnTo>
                  <a:close/>
                  <a:moveTo>
                    <a:pt x="560" y="1"/>
                  </a:moveTo>
                  <a:cubicBezTo>
                    <a:pt x="537" y="1"/>
                    <a:pt x="515" y="12"/>
                    <a:pt x="501" y="33"/>
                  </a:cubicBezTo>
                  <a:lnTo>
                    <a:pt x="86" y="906"/>
                  </a:lnTo>
                  <a:lnTo>
                    <a:pt x="22" y="1034"/>
                  </a:lnTo>
                  <a:cubicBezTo>
                    <a:pt x="0" y="1066"/>
                    <a:pt x="54" y="1077"/>
                    <a:pt x="86" y="1077"/>
                  </a:cubicBezTo>
                  <a:lnTo>
                    <a:pt x="959" y="885"/>
                  </a:lnTo>
                  <a:lnTo>
                    <a:pt x="1087" y="864"/>
                  </a:lnTo>
                  <a:cubicBezTo>
                    <a:pt x="1108" y="864"/>
                    <a:pt x="1140" y="832"/>
                    <a:pt x="1129" y="800"/>
                  </a:cubicBezTo>
                  <a:lnTo>
                    <a:pt x="661" y="108"/>
                  </a:lnTo>
                  <a:lnTo>
                    <a:pt x="597" y="12"/>
                  </a:lnTo>
                  <a:cubicBezTo>
                    <a:pt x="585" y="4"/>
                    <a:pt x="573" y="1"/>
                    <a:pt x="56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72" name="Google Shape;1072;p17"/>
            <p:cNvSpPr/>
            <p:nvPr/>
          </p:nvSpPr>
          <p:spPr>
            <a:xfrm>
              <a:off x="5013675" y="3420125"/>
              <a:ext cx="10575" cy="9925"/>
            </a:xfrm>
            <a:custGeom>
              <a:rect b="b" l="l" r="r" t="t"/>
              <a:pathLst>
                <a:path extrusionOk="0" h="397" w="423">
                  <a:moveTo>
                    <a:pt x="188" y="1"/>
                  </a:moveTo>
                  <a:lnTo>
                    <a:pt x="71" y="246"/>
                  </a:lnTo>
                  <a:lnTo>
                    <a:pt x="7" y="374"/>
                  </a:lnTo>
                  <a:cubicBezTo>
                    <a:pt x="1" y="393"/>
                    <a:pt x="25" y="397"/>
                    <a:pt x="45" y="397"/>
                  </a:cubicBezTo>
                  <a:cubicBezTo>
                    <a:pt x="59" y="397"/>
                    <a:pt x="71" y="395"/>
                    <a:pt x="71" y="395"/>
                  </a:cubicBezTo>
                  <a:lnTo>
                    <a:pt x="422" y="320"/>
                  </a:lnTo>
                  <a:lnTo>
                    <a:pt x="390" y="267"/>
                  </a:lnTo>
                  <a:lnTo>
                    <a:pt x="188" y="310"/>
                  </a:lnTo>
                  <a:lnTo>
                    <a:pt x="145" y="320"/>
                  </a:lnTo>
                  <a:lnTo>
                    <a:pt x="145" y="320"/>
                  </a:lnTo>
                  <a:lnTo>
                    <a:pt x="252" y="86"/>
                  </a:lnTo>
                  <a:cubicBezTo>
                    <a:pt x="231" y="54"/>
                    <a:pt x="209" y="22"/>
                    <a:pt x="188"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73" name="Google Shape;1073;p17"/>
            <p:cNvSpPr/>
            <p:nvPr/>
          </p:nvSpPr>
          <p:spPr>
            <a:xfrm>
              <a:off x="4595700" y="3445475"/>
              <a:ext cx="28425" cy="26650"/>
            </a:xfrm>
            <a:custGeom>
              <a:rect b="b" l="l" r="r" t="t"/>
              <a:pathLst>
                <a:path extrusionOk="0" h="1066" w="1137">
                  <a:moveTo>
                    <a:pt x="540" y="137"/>
                  </a:moveTo>
                  <a:lnTo>
                    <a:pt x="934" y="744"/>
                  </a:lnTo>
                  <a:lnTo>
                    <a:pt x="976" y="797"/>
                  </a:lnTo>
                  <a:lnTo>
                    <a:pt x="178" y="968"/>
                  </a:lnTo>
                  <a:lnTo>
                    <a:pt x="135" y="978"/>
                  </a:lnTo>
                  <a:lnTo>
                    <a:pt x="540" y="148"/>
                  </a:lnTo>
                  <a:lnTo>
                    <a:pt x="540" y="137"/>
                  </a:lnTo>
                  <a:close/>
                  <a:moveTo>
                    <a:pt x="565" y="1"/>
                  </a:moveTo>
                  <a:cubicBezTo>
                    <a:pt x="535" y="1"/>
                    <a:pt x="494" y="18"/>
                    <a:pt x="486" y="41"/>
                  </a:cubicBezTo>
                  <a:lnTo>
                    <a:pt x="71" y="914"/>
                  </a:lnTo>
                  <a:lnTo>
                    <a:pt x="7" y="1042"/>
                  </a:lnTo>
                  <a:cubicBezTo>
                    <a:pt x="1" y="1061"/>
                    <a:pt x="25" y="1065"/>
                    <a:pt x="48" y="1065"/>
                  </a:cubicBezTo>
                  <a:cubicBezTo>
                    <a:pt x="63" y="1065"/>
                    <a:pt x="78" y="1063"/>
                    <a:pt x="82" y="1063"/>
                  </a:cubicBezTo>
                  <a:lnTo>
                    <a:pt x="955" y="872"/>
                  </a:lnTo>
                  <a:lnTo>
                    <a:pt x="1072" y="850"/>
                  </a:lnTo>
                  <a:cubicBezTo>
                    <a:pt x="1083" y="850"/>
                    <a:pt x="1136" y="819"/>
                    <a:pt x="1115" y="797"/>
                  </a:cubicBezTo>
                  <a:lnTo>
                    <a:pt x="657" y="105"/>
                  </a:lnTo>
                  <a:lnTo>
                    <a:pt x="593" y="9"/>
                  </a:lnTo>
                  <a:cubicBezTo>
                    <a:pt x="587" y="3"/>
                    <a:pt x="577" y="1"/>
                    <a:pt x="56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74" name="Google Shape;1074;p17"/>
            <p:cNvSpPr/>
            <p:nvPr/>
          </p:nvSpPr>
          <p:spPr>
            <a:xfrm>
              <a:off x="4721575" y="3487550"/>
              <a:ext cx="28450" cy="26600"/>
            </a:xfrm>
            <a:custGeom>
              <a:rect b="b" l="l" r="r" t="t"/>
              <a:pathLst>
                <a:path extrusionOk="0" h="1064" w="1138">
                  <a:moveTo>
                    <a:pt x="542" y="137"/>
                  </a:moveTo>
                  <a:lnTo>
                    <a:pt x="936" y="743"/>
                  </a:lnTo>
                  <a:lnTo>
                    <a:pt x="978" y="807"/>
                  </a:lnTo>
                  <a:lnTo>
                    <a:pt x="180" y="978"/>
                  </a:lnTo>
                  <a:lnTo>
                    <a:pt x="137" y="978"/>
                  </a:lnTo>
                  <a:cubicBezTo>
                    <a:pt x="275" y="701"/>
                    <a:pt x="403" y="424"/>
                    <a:pt x="542" y="147"/>
                  </a:cubicBezTo>
                  <a:lnTo>
                    <a:pt x="542" y="137"/>
                  </a:lnTo>
                  <a:close/>
                  <a:moveTo>
                    <a:pt x="565" y="0"/>
                  </a:moveTo>
                  <a:cubicBezTo>
                    <a:pt x="532" y="0"/>
                    <a:pt x="485" y="18"/>
                    <a:pt x="478" y="41"/>
                  </a:cubicBezTo>
                  <a:cubicBezTo>
                    <a:pt x="350" y="328"/>
                    <a:pt x="211" y="626"/>
                    <a:pt x="73" y="914"/>
                  </a:cubicBezTo>
                  <a:cubicBezTo>
                    <a:pt x="52" y="956"/>
                    <a:pt x="30" y="999"/>
                    <a:pt x="9" y="1042"/>
                  </a:cubicBezTo>
                  <a:cubicBezTo>
                    <a:pt x="1" y="1059"/>
                    <a:pt x="7" y="1064"/>
                    <a:pt x="19" y="1064"/>
                  </a:cubicBezTo>
                  <a:cubicBezTo>
                    <a:pt x="37" y="1064"/>
                    <a:pt x="67" y="1052"/>
                    <a:pt x="73" y="1052"/>
                  </a:cubicBezTo>
                  <a:lnTo>
                    <a:pt x="946" y="871"/>
                  </a:lnTo>
                  <a:lnTo>
                    <a:pt x="1074" y="850"/>
                  </a:lnTo>
                  <a:cubicBezTo>
                    <a:pt x="1085" y="850"/>
                    <a:pt x="1138" y="818"/>
                    <a:pt x="1117" y="797"/>
                  </a:cubicBezTo>
                  <a:lnTo>
                    <a:pt x="659" y="105"/>
                  </a:lnTo>
                  <a:lnTo>
                    <a:pt x="595" y="9"/>
                  </a:lnTo>
                  <a:cubicBezTo>
                    <a:pt x="589" y="3"/>
                    <a:pt x="578" y="0"/>
                    <a:pt x="5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75" name="Google Shape;1075;p17"/>
            <p:cNvSpPr/>
            <p:nvPr/>
          </p:nvSpPr>
          <p:spPr>
            <a:xfrm>
              <a:off x="4790200" y="3445400"/>
              <a:ext cx="28525" cy="26950"/>
            </a:xfrm>
            <a:custGeom>
              <a:rect b="b" l="l" r="r" t="t"/>
              <a:pathLst>
                <a:path extrusionOk="0" h="1078" w="1141">
                  <a:moveTo>
                    <a:pt x="544" y="151"/>
                  </a:moveTo>
                  <a:lnTo>
                    <a:pt x="949" y="747"/>
                  </a:lnTo>
                  <a:lnTo>
                    <a:pt x="981" y="800"/>
                  </a:lnTo>
                  <a:lnTo>
                    <a:pt x="182" y="971"/>
                  </a:lnTo>
                  <a:lnTo>
                    <a:pt x="150" y="981"/>
                  </a:lnTo>
                  <a:cubicBezTo>
                    <a:pt x="288" y="715"/>
                    <a:pt x="406" y="438"/>
                    <a:pt x="544" y="161"/>
                  </a:cubicBezTo>
                  <a:lnTo>
                    <a:pt x="544" y="151"/>
                  </a:lnTo>
                  <a:close/>
                  <a:moveTo>
                    <a:pt x="561" y="1"/>
                  </a:moveTo>
                  <a:cubicBezTo>
                    <a:pt x="541" y="1"/>
                    <a:pt x="521" y="10"/>
                    <a:pt x="501" y="23"/>
                  </a:cubicBezTo>
                  <a:cubicBezTo>
                    <a:pt x="501" y="23"/>
                    <a:pt x="491" y="34"/>
                    <a:pt x="491" y="34"/>
                  </a:cubicBezTo>
                  <a:lnTo>
                    <a:pt x="75" y="907"/>
                  </a:lnTo>
                  <a:lnTo>
                    <a:pt x="22" y="1035"/>
                  </a:lnTo>
                  <a:cubicBezTo>
                    <a:pt x="1" y="1077"/>
                    <a:pt x="54" y="1077"/>
                    <a:pt x="86" y="1077"/>
                  </a:cubicBezTo>
                  <a:lnTo>
                    <a:pt x="959" y="885"/>
                  </a:lnTo>
                  <a:lnTo>
                    <a:pt x="1076" y="864"/>
                  </a:lnTo>
                  <a:cubicBezTo>
                    <a:pt x="1098" y="864"/>
                    <a:pt x="1140" y="832"/>
                    <a:pt x="1119" y="800"/>
                  </a:cubicBezTo>
                  <a:lnTo>
                    <a:pt x="661" y="108"/>
                  </a:lnTo>
                  <a:cubicBezTo>
                    <a:pt x="640" y="76"/>
                    <a:pt x="619" y="44"/>
                    <a:pt x="597" y="12"/>
                  </a:cubicBezTo>
                  <a:cubicBezTo>
                    <a:pt x="585" y="4"/>
                    <a:pt x="573" y="1"/>
                    <a:pt x="561"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76" name="Google Shape;1076;p17"/>
            <p:cNvSpPr/>
            <p:nvPr/>
          </p:nvSpPr>
          <p:spPr>
            <a:xfrm>
              <a:off x="4721525" y="3403825"/>
              <a:ext cx="28500" cy="26175"/>
            </a:xfrm>
            <a:custGeom>
              <a:rect b="b" l="l" r="r" t="t"/>
              <a:pathLst>
                <a:path extrusionOk="0" h="1047" w="1140">
                  <a:moveTo>
                    <a:pt x="533" y="131"/>
                  </a:moveTo>
                  <a:cubicBezTo>
                    <a:pt x="671" y="334"/>
                    <a:pt x="799" y="525"/>
                    <a:pt x="938" y="728"/>
                  </a:cubicBezTo>
                  <a:lnTo>
                    <a:pt x="991" y="802"/>
                  </a:lnTo>
                  <a:lnTo>
                    <a:pt x="203" y="972"/>
                  </a:lnTo>
                  <a:lnTo>
                    <a:pt x="139" y="983"/>
                  </a:lnTo>
                  <a:lnTo>
                    <a:pt x="533" y="142"/>
                  </a:lnTo>
                  <a:lnTo>
                    <a:pt x="533" y="131"/>
                  </a:lnTo>
                  <a:close/>
                  <a:moveTo>
                    <a:pt x="564" y="1"/>
                  </a:moveTo>
                  <a:cubicBezTo>
                    <a:pt x="531" y="1"/>
                    <a:pt x="487" y="21"/>
                    <a:pt x="480" y="35"/>
                  </a:cubicBezTo>
                  <a:cubicBezTo>
                    <a:pt x="352" y="323"/>
                    <a:pt x="203" y="621"/>
                    <a:pt x="64" y="909"/>
                  </a:cubicBezTo>
                  <a:lnTo>
                    <a:pt x="11" y="1026"/>
                  </a:lnTo>
                  <a:cubicBezTo>
                    <a:pt x="1" y="1047"/>
                    <a:pt x="54" y="1047"/>
                    <a:pt x="54" y="1047"/>
                  </a:cubicBezTo>
                  <a:lnTo>
                    <a:pt x="927" y="866"/>
                  </a:lnTo>
                  <a:lnTo>
                    <a:pt x="1055" y="834"/>
                  </a:lnTo>
                  <a:cubicBezTo>
                    <a:pt x="1055" y="834"/>
                    <a:pt x="1140" y="813"/>
                    <a:pt x="1119" y="791"/>
                  </a:cubicBezTo>
                  <a:lnTo>
                    <a:pt x="661" y="110"/>
                  </a:lnTo>
                  <a:lnTo>
                    <a:pt x="597" y="14"/>
                  </a:lnTo>
                  <a:cubicBezTo>
                    <a:pt x="590" y="4"/>
                    <a:pt x="578" y="1"/>
                    <a:pt x="56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77" name="Google Shape;1077;p17"/>
            <p:cNvSpPr/>
            <p:nvPr/>
          </p:nvSpPr>
          <p:spPr>
            <a:xfrm>
              <a:off x="4770375" y="3403900"/>
              <a:ext cx="28125" cy="25900"/>
            </a:xfrm>
            <a:custGeom>
              <a:rect b="b" l="l" r="r" t="t"/>
              <a:pathLst>
                <a:path extrusionOk="0" h="1036" w="1125">
                  <a:moveTo>
                    <a:pt x="528" y="118"/>
                  </a:moveTo>
                  <a:lnTo>
                    <a:pt x="932" y="725"/>
                  </a:lnTo>
                  <a:lnTo>
                    <a:pt x="986" y="799"/>
                  </a:lnTo>
                  <a:lnTo>
                    <a:pt x="187" y="969"/>
                  </a:lnTo>
                  <a:lnTo>
                    <a:pt x="123" y="980"/>
                  </a:lnTo>
                  <a:cubicBezTo>
                    <a:pt x="261" y="703"/>
                    <a:pt x="400" y="416"/>
                    <a:pt x="528" y="128"/>
                  </a:cubicBezTo>
                  <a:lnTo>
                    <a:pt x="528" y="118"/>
                  </a:lnTo>
                  <a:close/>
                  <a:moveTo>
                    <a:pt x="538" y="0"/>
                  </a:moveTo>
                  <a:cubicBezTo>
                    <a:pt x="528" y="0"/>
                    <a:pt x="496" y="11"/>
                    <a:pt x="485" y="32"/>
                  </a:cubicBezTo>
                  <a:cubicBezTo>
                    <a:pt x="347" y="320"/>
                    <a:pt x="208" y="607"/>
                    <a:pt x="70" y="906"/>
                  </a:cubicBezTo>
                  <a:cubicBezTo>
                    <a:pt x="48" y="948"/>
                    <a:pt x="27" y="991"/>
                    <a:pt x="6" y="1023"/>
                  </a:cubicBezTo>
                  <a:cubicBezTo>
                    <a:pt x="1" y="1033"/>
                    <a:pt x="11" y="1036"/>
                    <a:pt x="23" y="1036"/>
                  </a:cubicBezTo>
                  <a:cubicBezTo>
                    <a:pt x="35" y="1036"/>
                    <a:pt x="48" y="1033"/>
                    <a:pt x="48" y="1033"/>
                  </a:cubicBezTo>
                  <a:lnTo>
                    <a:pt x="922" y="852"/>
                  </a:lnTo>
                  <a:lnTo>
                    <a:pt x="1049" y="820"/>
                  </a:lnTo>
                  <a:cubicBezTo>
                    <a:pt x="1049" y="820"/>
                    <a:pt x="1124" y="799"/>
                    <a:pt x="1113" y="788"/>
                  </a:cubicBezTo>
                  <a:lnTo>
                    <a:pt x="655" y="96"/>
                  </a:lnTo>
                  <a:lnTo>
                    <a:pt x="592"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78" name="Google Shape;1078;p17"/>
            <p:cNvSpPr/>
            <p:nvPr/>
          </p:nvSpPr>
          <p:spPr>
            <a:xfrm>
              <a:off x="4742300" y="3445575"/>
              <a:ext cx="27975" cy="25975"/>
            </a:xfrm>
            <a:custGeom>
              <a:rect b="b" l="l" r="r" t="t"/>
              <a:pathLst>
                <a:path extrusionOk="0" h="1039" w="1119">
                  <a:moveTo>
                    <a:pt x="511" y="133"/>
                  </a:moveTo>
                  <a:lnTo>
                    <a:pt x="916" y="740"/>
                  </a:lnTo>
                  <a:lnTo>
                    <a:pt x="959" y="804"/>
                  </a:lnTo>
                  <a:lnTo>
                    <a:pt x="170" y="974"/>
                  </a:lnTo>
                  <a:lnTo>
                    <a:pt x="117" y="985"/>
                  </a:lnTo>
                  <a:lnTo>
                    <a:pt x="511" y="144"/>
                  </a:lnTo>
                  <a:lnTo>
                    <a:pt x="511" y="133"/>
                  </a:lnTo>
                  <a:close/>
                  <a:moveTo>
                    <a:pt x="555" y="1"/>
                  </a:moveTo>
                  <a:cubicBezTo>
                    <a:pt x="537" y="1"/>
                    <a:pt x="511" y="5"/>
                    <a:pt x="490" y="5"/>
                  </a:cubicBezTo>
                  <a:lnTo>
                    <a:pt x="479" y="16"/>
                  </a:lnTo>
                  <a:lnTo>
                    <a:pt x="479" y="27"/>
                  </a:lnTo>
                  <a:lnTo>
                    <a:pt x="64" y="900"/>
                  </a:lnTo>
                  <a:lnTo>
                    <a:pt x="11" y="1017"/>
                  </a:lnTo>
                  <a:cubicBezTo>
                    <a:pt x="0" y="1038"/>
                    <a:pt x="53" y="1038"/>
                    <a:pt x="53" y="1038"/>
                  </a:cubicBezTo>
                  <a:lnTo>
                    <a:pt x="927" y="857"/>
                  </a:lnTo>
                  <a:lnTo>
                    <a:pt x="1033" y="846"/>
                  </a:lnTo>
                  <a:cubicBezTo>
                    <a:pt x="1044" y="846"/>
                    <a:pt x="1118" y="825"/>
                    <a:pt x="1097" y="793"/>
                  </a:cubicBezTo>
                  <a:lnTo>
                    <a:pt x="639" y="101"/>
                  </a:lnTo>
                  <a:lnTo>
                    <a:pt x="575" y="5"/>
                  </a:lnTo>
                  <a:cubicBezTo>
                    <a:pt x="572" y="2"/>
                    <a:pt x="565" y="1"/>
                    <a:pt x="55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79" name="Google Shape;1079;p17"/>
            <p:cNvSpPr/>
            <p:nvPr/>
          </p:nvSpPr>
          <p:spPr>
            <a:xfrm>
              <a:off x="4839075" y="3445625"/>
              <a:ext cx="28375" cy="26350"/>
            </a:xfrm>
            <a:custGeom>
              <a:rect b="b" l="l" r="r" t="t"/>
              <a:pathLst>
                <a:path extrusionOk="0" h="1054" w="1135">
                  <a:moveTo>
                    <a:pt x="538" y="131"/>
                  </a:moveTo>
                  <a:lnTo>
                    <a:pt x="942" y="727"/>
                  </a:lnTo>
                  <a:lnTo>
                    <a:pt x="985" y="802"/>
                  </a:lnTo>
                  <a:lnTo>
                    <a:pt x="197" y="972"/>
                  </a:lnTo>
                  <a:lnTo>
                    <a:pt x="144" y="983"/>
                  </a:lnTo>
                  <a:lnTo>
                    <a:pt x="144" y="983"/>
                  </a:lnTo>
                  <a:lnTo>
                    <a:pt x="538" y="142"/>
                  </a:lnTo>
                  <a:lnTo>
                    <a:pt x="538" y="131"/>
                  </a:lnTo>
                  <a:close/>
                  <a:moveTo>
                    <a:pt x="566" y="0"/>
                  </a:moveTo>
                  <a:cubicBezTo>
                    <a:pt x="531" y="0"/>
                    <a:pt x="484" y="20"/>
                    <a:pt x="484" y="35"/>
                  </a:cubicBezTo>
                  <a:lnTo>
                    <a:pt x="69" y="908"/>
                  </a:lnTo>
                  <a:cubicBezTo>
                    <a:pt x="48" y="951"/>
                    <a:pt x="27" y="994"/>
                    <a:pt x="5" y="1036"/>
                  </a:cubicBezTo>
                  <a:cubicBezTo>
                    <a:pt x="1" y="1050"/>
                    <a:pt x="8" y="1054"/>
                    <a:pt x="18" y="1054"/>
                  </a:cubicBezTo>
                  <a:cubicBezTo>
                    <a:pt x="32" y="1054"/>
                    <a:pt x="52" y="1047"/>
                    <a:pt x="59" y="1047"/>
                  </a:cubicBezTo>
                  <a:lnTo>
                    <a:pt x="932" y="866"/>
                  </a:lnTo>
                  <a:lnTo>
                    <a:pt x="1060" y="844"/>
                  </a:lnTo>
                  <a:cubicBezTo>
                    <a:pt x="1060" y="844"/>
                    <a:pt x="1134" y="823"/>
                    <a:pt x="1123" y="802"/>
                  </a:cubicBezTo>
                  <a:cubicBezTo>
                    <a:pt x="974" y="568"/>
                    <a:pt x="815" y="344"/>
                    <a:pt x="666" y="110"/>
                  </a:cubicBezTo>
                  <a:lnTo>
                    <a:pt x="602" y="14"/>
                  </a:lnTo>
                  <a:cubicBezTo>
                    <a:pt x="595" y="4"/>
                    <a:pt x="582" y="0"/>
                    <a:pt x="566"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80" name="Google Shape;1080;p17"/>
            <p:cNvSpPr/>
            <p:nvPr/>
          </p:nvSpPr>
          <p:spPr>
            <a:xfrm>
              <a:off x="4770325" y="3487650"/>
              <a:ext cx="28175" cy="26250"/>
            </a:xfrm>
            <a:custGeom>
              <a:rect b="b" l="l" r="r" t="t"/>
              <a:pathLst>
                <a:path extrusionOk="0" h="1050" w="1127">
                  <a:moveTo>
                    <a:pt x="530" y="133"/>
                  </a:moveTo>
                  <a:lnTo>
                    <a:pt x="934" y="739"/>
                  </a:lnTo>
                  <a:lnTo>
                    <a:pt x="977" y="803"/>
                  </a:lnTo>
                  <a:lnTo>
                    <a:pt x="178" y="974"/>
                  </a:lnTo>
                  <a:lnTo>
                    <a:pt x="136" y="984"/>
                  </a:lnTo>
                  <a:lnTo>
                    <a:pt x="530" y="143"/>
                  </a:lnTo>
                  <a:lnTo>
                    <a:pt x="530" y="133"/>
                  </a:lnTo>
                  <a:close/>
                  <a:moveTo>
                    <a:pt x="574" y="0"/>
                  </a:moveTo>
                  <a:cubicBezTo>
                    <a:pt x="556" y="0"/>
                    <a:pt x="530" y="5"/>
                    <a:pt x="508" y="5"/>
                  </a:cubicBezTo>
                  <a:lnTo>
                    <a:pt x="498" y="15"/>
                  </a:lnTo>
                  <a:lnTo>
                    <a:pt x="498" y="26"/>
                  </a:lnTo>
                  <a:lnTo>
                    <a:pt x="82" y="899"/>
                  </a:lnTo>
                  <a:lnTo>
                    <a:pt x="29" y="1016"/>
                  </a:lnTo>
                  <a:cubicBezTo>
                    <a:pt x="1" y="1045"/>
                    <a:pt x="24" y="1049"/>
                    <a:pt x="47" y="1049"/>
                  </a:cubicBezTo>
                  <a:cubicBezTo>
                    <a:pt x="58" y="1049"/>
                    <a:pt x="68" y="1048"/>
                    <a:pt x="72" y="1048"/>
                  </a:cubicBezTo>
                  <a:lnTo>
                    <a:pt x="945" y="867"/>
                  </a:lnTo>
                  <a:lnTo>
                    <a:pt x="1062" y="835"/>
                  </a:lnTo>
                  <a:cubicBezTo>
                    <a:pt x="1083" y="835"/>
                    <a:pt x="1126" y="814"/>
                    <a:pt x="1115" y="793"/>
                  </a:cubicBezTo>
                  <a:lnTo>
                    <a:pt x="657" y="101"/>
                  </a:lnTo>
                  <a:lnTo>
                    <a:pt x="594" y="5"/>
                  </a:lnTo>
                  <a:cubicBezTo>
                    <a:pt x="590" y="1"/>
                    <a:pt x="583" y="0"/>
                    <a:pt x="574"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81" name="Google Shape;1081;p17"/>
            <p:cNvSpPr/>
            <p:nvPr/>
          </p:nvSpPr>
          <p:spPr>
            <a:xfrm>
              <a:off x="4672800" y="3487600"/>
              <a:ext cx="28525" cy="26275"/>
            </a:xfrm>
            <a:custGeom>
              <a:rect b="b" l="l" r="r" t="t"/>
              <a:pathLst>
                <a:path extrusionOk="0" h="1051" w="1141">
                  <a:moveTo>
                    <a:pt x="533" y="135"/>
                  </a:moveTo>
                  <a:lnTo>
                    <a:pt x="938" y="731"/>
                  </a:lnTo>
                  <a:lnTo>
                    <a:pt x="991" y="805"/>
                  </a:lnTo>
                  <a:lnTo>
                    <a:pt x="203" y="976"/>
                  </a:lnTo>
                  <a:lnTo>
                    <a:pt x="139" y="986"/>
                  </a:lnTo>
                  <a:cubicBezTo>
                    <a:pt x="267" y="710"/>
                    <a:pt x="405" y="422"/>
                    <a:pt x="533" y="145"/>
                  </a:cubicBezTo>
                  <a:lnTo>
                    <a:pt x="533" y="135"/>
                  </a:lnTo>
                  <a:close/>
                  <a:moveTo>
                    <a:pt x="564" y="1"/>
                  </a:moveTo>
                  <a:cubicBezTo>
                    <a:pt x="544" y="1"/>
                    <a:pt x="521" y="11"/>
                    <a:pt x="501" y="17"/>
                  </a:cubicBezTo>
                  <a:cubicBezTo>
                    <a:pt x="501" y="17"/>
                    <a:pt x="491" y="28"/>
                    <a:pt x="491" y="28"/>
                  </a:cubicBezTo>
                  <a:lnTo>
                    <a:pt x="480" y="39"/>
                  </a:lnTo>
                  <a:lnTo>
                    <a:pt x="65" y="912"/>
                  </a:lnTo>
                  <a:lnTo>
                    <a:pt x="11" y="1040"/>
                  </a:lnTo>
                  <a:cubicBezTo>
                    <a:pt x="1" y="1050"/>
                    <a:pt x="54" y="1050"/>
                    <a:pt x="54" y="1050"/>
                  </a:cubicBezTo>
                  <a:lnTo>
                    <a:pt x="927" y="869"/>
                  </a:lnTo>
                  <a:lnTo>
                    <a:pt x="1055" y="837"/>
                  </a:lnTo>
                  <a:cubicBezTo>
                    <a:pt x="1055" y="837"/>
                    <a:pt x="1140" y="816"/>
                    <a:pt x="1119" y="795"/>
                  </a:cubicBezTo>
                  <a:lnTo>
                    <a:pt x="661" y="113"/>
                  </a:lnTo>
                  <a:cubicBezTo>
                    <a:pt x="640" y="81"/>
                    <a:pt x="618" y="49"/>
                    <a:pt x="597" y="17"/>
                  </a:cubicBezTo>
                  <a:cubicBezTo>
                    <a:pt x="589" y="5"/>
                    <a:pt x="577" y="1"/>
                    <a:pt x="56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82" name="Google Shape;1082;p17"/>
            <p:cNvSpPr/>
            <p:nvPr/>
          </p:nvSpPr>
          <p:spPr>
            <a:xfrm>
              <a:off x="4644050" y="3445150"/>
              <a:ext cx="28775" cy="27200"/>
            </a:xfrm>
            <a:custGeom>
              <a:rect b="b" l="l" r="r" t="t"/>
              <a:pathLst>
                <a:path extrusionOk="0" h="1088" w="1151">
                  <a:moveTo>
                    <a:pt x="554" y="161"/>
                  </a:moveTo>
                  <a:lnTo>
                    <a:pt x="959" y="768"/>
                  </a:lnTo>
                  <a:lnTo>
                    <a:pt x="991" y="810"/>
                  </a:lnTo>
                  <a:lnTo>
                    <a:pt x="192" y="981"/>
                  </a:lnTo>
                  <a:lnTo>
                    <a:pt x="171" y="981"/>
                  </a:lnTo>
                  <a:lnTo>
                    <a:pt x="544" y="182"/>
                  </a:lnTo>
                  <a:lnTo>
                    <a:pt x="554" y="161"/>
                  </a:lnTo>
                  <a:close/>
                  <a:moveTo>
                    <a:pt x="560" y="1"/>
                  </a:moveTo>
                  <a:cubicBezTo>
                    <a:pt x="533" y="1"/>
                    <a:pt x="505" y="15"/>
                    <a:pt x="491" y="44"/>
                  </a:cubicBezTo>
                  <a:lnTo>
                    <a:pt x="86" y="917"/>
                  </a:lnTo>
                  <a:lnTo>
                    <a:pt x="22" y="1034"/>
                  </a:lnTo>
                  <a:cubicBezTo>
                    <a:pt x="1" y="1076"/>
                    <a:pt x="65" y="1087"/>
                    <a:pt x="86" y="1087"/>
                  </a:cubicBezTo>
                  <a:lnTo>
                    <a:pt x="959" y="906"/>
                  </a:lnTo>
                  <a:lnTo>
                    <a:pt x="1087" y="874"/>
                  </a:lnTo>
                  <a:cubicBezTo>
                    <a:pt x="1119" y="874"/>
                    <a:pt x="1151" y="842"/>
                    <a:pt x="1129" y="810"/>
                  </a:cubicBezTo>
                  <a:lnTo>
                    <a:pt x="672" y="118"/>
                  </a:lnTo>
                  <a:lnTo>
                    <a:pt x="608" y="22"/>
                  </a:lnTo>
                  <a:cubicBezTo>
                    <a:pt x="608" y="22"/>
                    <a:pt x="597" y="12"/>
                    <a:pt x="597" y="12"/>
                  </a:cubicBezTo>
                  <a:cubicBezTo>
                    <a:pt x="586" y="4"/>
                    <a:pt x="573" y="1"/>
                    <a:pt x="56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83" name="Google Shape;1083;p17"/>
            <p:cNvSpPr/>
            <p:nvPr/>
          </p:nvSpPr>
          <p:spPr>
            <a:xfrm>
              <a:off x="4623825" y="3403225"/>
              <a:ext cx="28775" cy="27050"/>
            </a:xfrm>
            <a:custGeom>
              <a:rect b="b" l="l" r="r" t="t"/>
              <a:pathLst>
                <a:path extrusionOk="0" h="1082" w="1151">
                  <a:moveTo>
                    <a:pt x="554" y="155"/>
                  </a:moveTo>
                  <a:cubicBezTo>
                    <a:pt x="693" y="358"/>
                    <a:pt x="820" y="560"/>
                    <a:pt x="959" y="762"/>
                  </a:cubicBezTo>
                  <a:lnTo>
                    <a:pt x="991" y="805"/>
                  </a:lnTo>
                  <a:lnTo>
                    <a:pt x="192" y="975"/>
                  </a:lnTo>
                  <a:lnTo>
                    <a:pt x="160" y="975"/>
                  </a:lnTo>
                  <a:lnTo>
                    <a:pt x="543" y="176"/>
                  </a:lnTo>
                  <a:lnTo>
                    <a:pt x="554" y="155"/>
                  </a:lnTo>
                  <a:close/>
                  <a:moveTo>
                    <a:pt x="558" y="1"/>
                  </a:moveTo>
                  <a:cubicBezTo>
                    <a:pt x="532" y="1"/>
                    <a:pt x="504" y="17"/>
                    <a:pt x="490" y="38"/>
                  </a:cubicBezTo>
                  <a:cubicBezTo>
                    <a:pt x="362" y="326"/>
                    <a:pt x="224" y="624"/>
                    <a:pt x="86" y="911"/>
                  </a:cubicBezTo>
                  <a:lnTo>
                    <a:pt x="22" y="1028"/>
                  </a:lnTo>
                  <a:cubicBezTo>
                    <a:pt x="0" y="1082"/>
                    <a:pt x="64" y="1082"/>
                    <a:pt x="86" y="1082"/>
                  </a:cubicBezTo>
                  <a:lnTo>
                    <a:pt x="959" y="901"/>
                  </a:lnTo>
                  <a:lnTo>
                    <a:pt x="1087" y="869"/>
                  </a:lnTo>
                  <a:cubicBezTo>
                    <a:pt x="1119" y="869"/>
                    <a:pt x="1150" y="837"/>
                    <a:pt x="1129" y="805"/>
                  </a:cubicBezTo>
                  <a:lnTo>
                    <a:pt x="671" y="113"/>
                  </a:lnTo>
                  <a:cubicBezTo>
                    <a:pt x="650" y="81"/>
                    <a:pt x="629" y="49"/>
                    <a:pt x="607" y="17"/>
                  </a:cubicBezTo>
                  <a:lnTo>
                    <a:pt x="597" y="17"/>
                  </a:lnTo>
                  <a:cubicBezTo>
                    <a:pt x="586" y="6"/>
                    <a:pt x="572" y="1"/>
                    <a:pt x="558"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84" name="Google Shape;1084;p17"/>
            <p:cNvSpPr/>
            <p:nvPr/>
          </p:nvSpPr>
          <p:spPr>
            <a:xfrm>
              <a:off x="4693225" y="3361325"/>
              <a:ext cx="28325" cy="26500"/>
            </a:xfrm>
            <a:custGeom>
              <a:rect b="b" l="l" r="r" t="t"/>
              <a:pathLst>
                <a:path extrusionOk="0" h="1060" w="1133">
                  <a:moveTo>
                    <a:pt x="536" y="149"/>
                  </a:moveTo>
                  <a:lnTo>
                    <a:pt x="941" y="756"/>
                  </a:lnTo>
                  <a:cubicBezTo>
                    <a:pt x="951" y="766"/>
                    <a:pt x="962" y="788"/>
                    <a:pt x="973" y="809"/>
                  </a:cubicBezTo>
                  <a:lnTo>
                    <a:pt x="973" y="820"/>
                  </a:lnTo>
                  <a:lnTo>
                    <a:pt x="174" y="979"/>
                  </a:lnTo>
                  <a:lnTo>
                    <a:pt x="142" y="990"/>
                  </a:lnTo>
                  <a:lnTo>
                    <a:pt x="142" y="990"/>
                  </a:lnTo>
                  <a:lnTo>
                    <a:pt x="526" y="170"/>
                  </a:lnTo>
                  <a:lnTo>
                    <a:pt x="536" y="149"/>
                  </a:lnTo>
                  <a:close/>
                  <a:moveTo>
                    <a:pt x="547" y="1"/>
                  </a:moveTo>
                  <a:cubicBezTo>
                    <a:pt x="527" y="1"/>
                    <a:pt x="505" y="9"/>
                    <a:pt x="494" y="21"/>
                  </a:cubicBezTo>
                  <a:lnTo>
                    <a:pt x="483" y="21"/>
                  </a:lnTo>
                  <a:cubicBezTo>
                    <a:pt x="355" y="319"/>
                    <a:pt x="206" y="607"/>
                    <a:pt x="68" y="894"/>
                  </a:cubicBezTo>
                  <a:lnTo>
                    <a:pt x="14" y="1022"/>
                  </a:lnTo>
                  <a:cubicBezTo>
                    <a:pt x="0" y="1050"/>
                    <a:pt x="19" y="1060"/>
                    <a:pt x="43" y="1060"/>
                  </a:cubicBezTo>
                  <a:cubicBezTo>
                    <a:pt x="55" y="1060"/>
                    <a:pt x="68" y="1057"/>
                    <a:pt x="78" y="1054"/>
                  </a:cubicBezTo>
                  <a:lnTo>
                    <a:pt x="951" y="873"/>
                  </a:lnTo>
                  <a:lnTo>
                    <a:pt x="1069" y="841"/>
                  </a:lnTo>
                  <a:cubicBezTo>
                    <a:pt x="1090" y="841"/>
                    <a:pt x="1133" y="820"/>
                    <a:pt x="1122" y="788"/>
                  </a:cubicBezTo>
                  <a:lnTo>
                    <a:pt x="653" y="95"/>
                  </a:lnTo>
                  <a:cubicBezTo>
                    <a:pt x="632" y="85"/>
                    <a:pt x="611" y="53"/>
                    <a:pt x="589" y="21"/>
                  </a:cubicBezTo>
                  <a:cubicBezTo>
                    <a:pt x="580" y="6"/>
                    <a:pt x="564" y="1"/>
                    <a:pt x="547"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85" name="Google Shape;1085;p17"/>
            <p:cNvSpPr/>
            <p:nvPr/>
          </p:nvSpPr>
          <p:spPr>
            <a:xfrm>
              <a:off x="4624350" y="3487550"/>
              <a:ext cx="28250" cy="26350"/>
            </a:xfrm>
            <a:custGeom>
              <a:rect b="b" l="l" r="r" t="t"/>
              <a:pathLst>
                <a:path extrusionOk="0" h="1054" w="1130">
                  <a:moveTo>
                    <a:pt x="533" y="137"/>
                  </a:moveTo>
                  <a:lnTo>
                    <a:pt x="927" y="743"/>
                  </a:lnTo>
                  <a:lnTo>
                    <a:pt x="970" y="807"/>
                  </a:lnTo>
                  <a:lnTo>
                    <a:pt x="171" y="978"/>
                  </a:lnTo>
                  <a:lnTo>
                    <a:pt x="128" y="988"/>
                  </a:lnTo>
                  <a:lnTo>
                    <a:pt x="533" y="147"/>
                  </a:lnTo>
                  <a:lnTo>
                    <a:pt x="533" y="137"/>
                  </a:lnTo>
                  <a:close/>
                  <a:moveTo>
                    <a:pt x="553" y="1"/>
                  </a:moveTo>
                  <a:cubicBezTo>
                    <a:pt x="538" y="1"/>
                    <a:pt x="522" y="3"/>
                    <a:pt x="512" y="9"/>
                  </a:cubicBezTo>
                  <a:lnTo>
                    <a:pt x="491" y="19"/>
                  </a:lnTo>
                  <a:lnTo>
                    <a:pt x="491" y="30"/>
                  </a:lnTo>
                  <a:cubicBezTo>
                    <a:pt x="363" y="318"/>
                    <a:pt x="224" y="605"/>
                    <a:pt x="86" y="903"/>
                  </a:cubicBezTo>
                  <a:lnTo>
                    <a:pt x="22" y="1020"/>
                  </a:lnTo>
                  <a:cubicBezTo>
                    <a:pt x="1" y="1049"/>
                    <a:pt x="22" y="1053"/>
                    <a:pt x="42" y="1053"/>
                  </a:cubicBezTo>
                  <a:cubicBezTo>
                    <a:pt x="52" y="1053"/>
                    <a:pt x="61" y="1052"/>
                    <a:pt x="65" y="1052"/>
                  </a:cubicBezTo>
                  <a:lnTo>
                    <a:pt x="938" y="871"/>
                  </a:lnTo>
                  <a:lnTo>
                    <a:pt x="1066" y="839"/>
                  </a:lnTo>
                  <a:cubicBezTo>
                    <a:pt x="1076" y="839"/>
                    <a:pt x="1129" y="818"/>
                    <a:pt x="1108" y="797"/>
                  </a:cubicBezTo>
                  <a:lnTo>
                    <a:pt x="650" y="105"/>
                  </a:lnTo>
                  <a:cubicBezTo>
                    <a:pt x="629" y="73"/>
                    <a:pt x="608" y="41"/>
                    <a:pt x="586" y="9"/>
                  </a:cubicBezTo>
                  <a:cubicBezTo>
                    <a:pt x="581" y="3"/>
                    <a:pt x="568" y="1"/>
                    <a:pt x="553"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86" name="Google Shape;1086;p17"/>
            <p:cNvSpPr/>
            <p:nvPr/>
          </p:nvSpPr>
          <p:spPr>
            <a:xfrm>
              <a:off x="4672625" y="3403100"/>
              <a:ext cx="28700" cy="27250"/>
            </a:xfrm>
            <a:custGeom>
              <a:rect b="b" l="l" r="r" t="t"/>
              <a:pathLst>
                <a:path extrusionOk="0" h="1090" w="1148">
                  <a:moveTo>
                    <a:pt x="551" y="160"/>
                  </a:moveTo>
                  <a:lnTo>
                    <a:pt x="956" y="767"/>
                  </a:lnTo>
                  <a:lnTo>
                    <a:pt x="987" y="810"/>
                  </a:lnTo>
                  <a:lnTo>
                    <a:pt x="189" y="980"/>
                  </a:lnTo>
                  <a:lnTo>
                    <a:pt x="157" y="980"/>
                  </a:lnTo>
                  <a:cubicBezTo>
                    <a:pt x="295" y="714"/>
                    <a:pt x="423" y="448"/>
                    <a:pt x="540" y="181"/>
                  </a:cubicBezTo>
                  <a:lnTo>
                    <a:pt x="551" y="160"/>
                  </a:lnTo>
                  <a:close/>
                  <a:moveTo>
                    <a:pt x="552" y="0"/>
                  </a:moveTo>
                  <a:cubicBezTo>
                    <a:pt x="525" y="0"/>
                    <a:pt x="501" y="15"/>
                    <a:pt x="487" y="43"/>
                  </a:cubicBezTo>
                  <a:cubicBezTo>
                    <a:pt x="359" y="331"/>
                    <a:pt x="210" y="618"/>
                    <a:pt x="82" y="916"/>
                  </a:cubicBezTo>
                  <a:lnTo>
                    <a:pt x="18" y="1033"/>
                  </a:lnTo>
                  <a:cubicBezTo>
                    <a:pt x="1" y="1069"/>
                    <a:pt x="42" y="1089"/>
                    <a:pt x="68" y="1089"/>
                  </a:cubicBezTo>
                  <a:cubicBezTo>
                    <a:pt x="74" y="1089"/>
                    <a:pt x="79" y="1088"/>
                    <a:pt x="82" y="1087"/>
                  </a:cubicBezTo>
                  <a:lnTo>
                    <a:pt x="956" y="906"/>
                  </a:lnTo>
                  <a:lnTo>
                    <a:pt x="1083" y="874"/>
                  </a:lnTo>
                  <a:cubicBezTo>
                    <a:pt x="1115" y="874"/>
                    <a:pt x="1147" y="842"/>
                    <a:pt x="1126" y="810"/>
                  </a:cubicBezTo>
                  <a:lnTo>
                    <a:pt x="668" y="118"/>
                  </a:lnTo>
                  <a:lnTo>
                    <a:pt x="604" y="32"/>
                  </a:lnTo>
                  <a:cubicBezTo>
                    <a:pt x="604" y="22"/>
                    <a:pt x="593" y="22"/>
                    <a:pt x="593" y="11"/>
                  </a:cubicBezTo>
                  <a:cubicBezTo>
                    <a:pt x="579" y="4"/>
                    <a:pt x="565" y="0"/>
                    <a:pt x="552"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87" name="Google Shape;1087;p17"/>
            <p:cNvSpPr/>
            <p:nvPr/>
          </p:nvSpPr>
          <p:spPr>
            <a:xfrm>
              <a:off x="4692900" y="3445150"/>
              <a:ext cx="28650" cy="27025"/>
            </a:xfrm>
            <a:custGeom>
              <a:rect b="b" l="l" r="r" t="t"/>
              <a:pathLst>
                <a:path extrusionOk="0" h="1081" w="1146">
                  <a:moveTo>
                    <a:pt x="549" y="161"/>
                  </a:moveTo>
                  <a:lnTo>
                    <a:pt x="954" y="757"/>
                  </a:lnTo>
                  <a:lnTo>
                    <a:pt x="986" y="810"/>
                  </a:lnTo>
                  <a:lnTo>
                    <a:pt x="187" y="981"/>
                  </a:lnTo>
                  <a:lnTo>
                    <a:pt x="155" y="981"/>
                  </a:lnTo>
                  <a:lnTo>
                    <a:pt x="539" y="171"/>
                  </a:lnTo>
                  <a:lnTo>
                    <a:pt x="549" y="161"/>
                  </a:lnTo>
                  <a:close/>
                  <a:moveTo>
                    <a:pt x="555" y="1"/>
                  </a:moveTo>
                  <a:cubicBezTo>
                    <a:pt x="528" y="1"/>
                    <a:pt x="499" y="15"/>
                    <a:pt x="485" y="44"/>
                  </a:cubicBezTo>
                  <a:cubicBezTo>
                    <a:pt x="358" y="331"/>
                    <a:pt x="208" y="619"/>
                    <a:pt x="70" y="917"/>
                  </a:cubicBezTo>
                  <a:lnTo>
                    <a:pt x="17" y="1034"/>
                  </a:lnTo>
                  <a:cubicBezTo>
                    <a:pt x="0" y="1066"/>
                    <a:pt x="34" y="1080"/>
                    <a:pt x="60" y="1080"/>
                  </a:cubicBezTo>
                  <a:cubicBezTo>
                    <a:pt x="68" y="1080"/>
                    <a:pt x="76" y="1079"/>
                    <a:pt x="81" y="1076"/>
                  </a:cubicBezTo>
                  <a:lnTo>
                    <a:pt x="954" y="895"/>
                  </a:lnTo>
                  <a:lnTo>
                    <a:pt x="1082" y="874"/>
                  </a:lnTo>
                  <a:cubicBezTo>
                    <a:pt x="1103" y="874"/>
                    <a:pt x="1146" y="842"/>
                    <a:pt x="1124" y="810"/>
                  </a:cubicBezTo>
                  <a:lnTo>
                    <a:pt x="666" y="118"/>
                  </a:lnTo>
                  <a:lnTo>
                    <a:pt x="602" y="22"/>
                  </a:lnTo>
                  <a:cubicBezTo>
                    <a:pt x="592" y="22"/>
                    <a:pt x="592" y="22"/>
                    <a:pt x="592" y="12"/>
                  </a:cubicBezTo>
                  <a:cubicBezTo>
                    <a:pt x="581" y="4"/>
                    <a:pt x="568" y="1"/>
                    <a:pt x="55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88" name="Google Shape;1088;p17"/>
            <p:cNvSpPr/>
            <p:nvPr/>
          </p:nvSpPr>
          <p:spPr>
            <a:xfrm>
              <a:off x="4642375" y="3112400"/>
              <a:ext cx="116450" cy="140825"/>
            </a:xfrm>
            <a:custGeom>
              <a:rect b="b" l="l" r="r" t="t"/>
              <a:pathLst>
                <a:path extrusionOk="0" h="5633" w="4658">
                  <a:moveTo>
                    <a:pt x="3167" y="0"/>
                  </a:moveTo>
                  <a:cubicBezTo>
                    <a:pt x="3167" y="0"/>
                    <a:pt x="419" y="1672"/>
                    <a:pt x="302" y="1821"/>
                  </a:cubicBezTo>
                  <a:cubicBezTo>
                    <a:pt x="193" y="1960"/>
                    <a:pt x="1" y="5633"/>
                    <a:pt x="1178" y="5633"/>
                  </a:cubicBezTo>
                  <a:cubicBezTo>
                    <a:pt x="1265" y="5633"/>
                    <a:pt x="1360" y="5613"/>
                    <a:pt x="1463" y="5569"/>
                  </a:cubicBezTo>
                  <a:cubicBezTo>
                    <a:pt x="2096" y="5303"/>
                    <a:pt x="2767" y="5226"/>
                    <a:pt x="3330" y="5226"/>
                  </a:cubicBezTo>
                  <a:cubicBezTo>
                    <a:pt x="4093" y="5226"/>
                    <a:pt x="4657" y="5367"/>
                    <a:pt x="4657" y="5367"/>
                  </a:cubicBezTo>
                  <a:lnTo>
                    <a:pt x="3167"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89" name="Google Shape;1089;p17"/>
            <p:cNvSpPr/>
            <p:nvPr/>
          </p:nvSpPr>
          <p:spPr>
            <a:xfrm>
              <a:off x="4832550" y="3113450"/>
              <a:ext cx="116400" cy="143675"/>
            </a:xfrm>
            <a:custGeom>
              <a:rect b="b" l="l" r="r" t="t"/>
              <a:pathLst>
                <a:path extrusionOk="0" h="5747" w="4656">
                  <a:moveTo>
                    <a:pt x="1810" y="1"/>
                  </a:moveTo>
                  <a:lnTo>
                    <a:pt x="0" y="5261"/>
                  </a:lnTo>
                  <a:cubicBezTo>
                    <a:pt x="0" y="5261"/>
                    <a:pt x="381" y="5191"/>
                    <a:pt x="935" y="5191"/>
                  </a:cubicBezTo>
                  <a:cubicBezTo>
                    <a:pt x="1562" y="5191"/>
                    <a:pt x="2410" y="5281"/>
                    <a:pt x="3173" y="5666"/>
                  </a:cubicBezTo>
                  <a:cubicBezTo>
                    <a:pt x="3286" y="5721"/>
                    <a:pt x="3390" y="5747"/>
                    <a:pt x="3485" y="5747"/>
                  </a:cubicBezTo>
                  <a:cubicBezTo>
                    <a:pt x="4627" y="5747"/>
                    <a:pt x="4656" y="2130"/>
                    <a:pt x="4558" y="1992"/>
                  </a:cubicBezTo>
                  <a:cubicBezTo>
                    <a:pt x="4451" y="1832"/>
                    <a:pt x="1810" y="1"/>
                    <a:pt x="181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90" name="Google Shape;1090;p17"/>
            <p:cNvSpPr/>
            <p:nvPr/>
          </p:nvSpPr>
          <p:spPr>
            <a:xfrm>
              <a:off x="4664550" y="3127425"/>
              <a:ext cx="60725" cy="69300"/>
            </a:xfrm>
            <a:custGeom>
              <a:rect b="b" l="l" r="r" t="t"/>
              <a:pathLst>
                <a:path extrusionOk="0" h="2772" w="2429">
                  <a:moveTo>
                    <a:pt x="1161" y="1"/>
                  </a:moveTo>
                  <a:cubicBezTo>
                    <a:pt x="1023" y="1"/>
                    <a:pt x="920" y="31"/>
                    <a:pt x="895" y="38"/>
                  </a:cubicBezTo>
                  <a:cubicBezTo>
                    <a:pt x="821" y="70"/>
                    <a:pt x="1" y="176"/>
                    <a:pt x="139" y="1252"/>
                  </a:cubicBezTo>
                  <a:cubicBezTo>
                    <a:pt x="271" y="2196"/>
                    <a:pt x="772" y="2772"/>
                    <a:pt x="1299" y="2772"/>
                  </a:cubicBezTo>
                  <a:cubicBezTo>
                    <a:pt x="1366" y="2772"/>
                    <a:pt x="1434" y="2762"/>
                    <a:pt x="1502" y="2743"/>
                  </a:cubicBezTo>
                  <a:cubicBezTo>
                    <a:pt x="2109" y="2658"/>
                    <a:pt x="2429" y="1859"/>
                    <a:pt x="2088" y="815"/>
                  </a:cubicBezTo>
                  <a:cubicBezTo>
                    <a:pt x="1867" y="125"/>
                    <a:pt x="1441" y="1"/>
                    <a:pt x="1161" y="1"/>
                  </a:cubicBezTo>
                  <a:close/>
                </a:path>
              </a:pathLst>
            </a:custGeom>
            <a:solidFill>
              <a:srgbClr val="D8979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91" name="Google Shape;1091;p17"/>
            <p:cNvSpPr/>
            <p:nvPr/>
          </p:nvSpPr>
          <p:spPr>
            <a:xfrm>
              <a:off x="4874600" y="3127425"/>
              <a:ext cx="60450" cy="69300"/>
            </a:xfrm>
            <a:custGeom>
              <a:rect b="b" l="l" r="r" t="t"/>
              <a:pathLst>
                <a:path extrusionOk="0" h="2772" w="2418">
                  <a:moveTo>
                    <a:pt x="1260" y="1"/>
                  </a:moveTo>
                  <a:cubicBezTo>
                    <a:pt x="977" y="1"/>
                    <a:pt x="551" y="125"/>
                    <a:pt x="331" y="815"/>
                  </a:cubicBezTo>
                  <a:cubicBezTo>
                    <a:pt x="1" y="1859"/>
                    <a:pt x="309" y="2658"/>
                    <a:pt x="927" y="2743"/>
                  </a:cubicBezTo>
                  <a:cubicBezTo>
                    <a:pt x="994" y="2762"/>
                    <a:pt x="1061" y="2772"/>
                    <a:pt x="1128" y="2772"/>
                  </a:cubicBezTo>
                  <a:cubicBezTo>
                    <a:pt x="1649" y="2772"/>
                    <a:pt x="2157" y="2196"/>
                    <a:pt x="2279" y="1252"/>
                  </a:cubicBezTo>
                  <a:cubicBezTo>
                    <a:pt x="2418" y="176"/>
                    <a:pt x="1609" y="70"/>
                    <a:pt x="1534" y="38"/>
                  </a:cubicBezTo>
                  <a:cubicBezTo>
                    <a:pt x="1506" y="31"/>
                    <a:pt x="1400" y="1"/>
                    <a:pt x="1260" y="1"/>
                  </a:cubicBezTo>
                  <a:close/>
                </a:path>
              </a:pathLst>
            </a:custGeom>
            <a:solidFill>
              <a:srgbClr val="D8979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92" name="Google Shape;1092;p17"/>
            <p:cNvSpPr/>
            <p:nvPr/>
          </p:nvSpPr>
          <p:spPr>
            <a:xfrm>
              <a:off x="4686650" y="3002400"/>
              <a:ext cx="228975" cy="290400"/>
            </a:xfrm>
            <a:custGeom>
              <a:rect b="b" l="l" r="r" t="t"/>
              <a:pathLst>
                <a:path extrusionOk="0" h="11616" w="9159">
                  <a:moveTo>
                    <a:pt x="4287" y="0"/>
                  </a:moveTo>
                  <a:cubicBezTo>
                    <a:pt x="3369" y="0"/>
                    <a:pt x="755" y="342"/>
                    <a:pt x="405" y="4251"/>
                  </a:cubicBezTo>
                  <a:cubicBezTo>
                    <a:pt x="1" y="8681"/>
                    <a:pt x="1911" y="11615"/>
                    <a:pt x="4383" y="11615"/>
                  </a:cubicBezTo>
                  <a:cubicBezTo>
                    <a:pt x="4448" y="11615"/>
                    <a:pt x="4514" y="11613"/>
                    <a:pt x="4580" y="11609"/>
                  </a:cubicBezTo>
                  <a:cubicBezTo>
                    <a:pt x="4645" y="11613"/>
                    <a:pt x="4711" y="11615"/>
                    <a:pt x="4776" y="11615"/>
                  </a:cubicBezTo>
                  <a:cubicBezTo>
                    <a:pt x="7248" y="11615"/>
                    <a:pt x="9158" y="8681"/>
                    <a:pt x="8754" y="4251"/>
                  </a:cubicBezTo>
                  <a:cubicBezTo>
                    <a:pt x="8395" y="342"/>
                    <a:pt x="5780" y="0"/>
                    <a:pt x="4868" y="0"/>
                  </a:cubicBezTo>
                  <a:cubicBezTo>
                    <a:pt x="4724" y="0"/>
                    <a:pt x="4623" y="9"/>
                    <a:pt x="4580" y="13"/>
                  </a:cubicBezTo>
                  <a:cubicBezTo>
                    <a:pt x="4535" y="9"/>
                    <a:pt x="4432" y="0"/>
                    <a:pt x="4287" y="0"/>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93" name="Google Shape;1093;p17"/>
            <p:cNvSpPr/>
            <p:nvPr/>
          </p:nvSpPr>
          <p:spPr>
            <a:xfrm>
              <a:off x="4684525" y="3135275"/>
              <a:ext cx="233500" cy="25850"/>
            </a:xfrm>
            <a:custGeom>
              <a:rect b="b" l="l" r="r" t="t"/>
              <a:pathLst>
                <a:path extrusionOk="0" fill="none" h="1034" w="9340">
                  <a:moveTo>
                    <a:pt x="0" y="1"/>
                  </a:moveTo>
                  <a:lnTo>
                    <a:pt x="1161" y="895"/>
                  </a:lnTo>
                  <a:lnTo>
                    <a:pt x="3951" y="1034"/>
                  </a:lnTo>
                  <a:cubicBezTo>
                    <a:pt x="3951" y="1034"/>
                    <a:pt x="4771" y="118"/>
                    <a:pt x="5665" y="981"/>
                  </a:cubicBezTo>
                  <a:lnTo>
                    <a:pt x="8232" y="1034"/>
                  </a:lnTo>
                  <a:lnTo>
                    <a:pt x="9339" y="139"/>
                  </a:lnTo>
                </a:path>
              </a:pathLst>
            </a:custGeom>
            <a:noFill/>
            <a:ln cap="flat" cmpd="sng" w="9525">
              <a:solidFill>
                <a:srgbClr val="BF5758"/>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94" name="Google Shape;1094;p17"/>
            <p:cNvSpPr/>
            <p:nvPr/>
          </p:nvSpPr>
          <p:spPr>
            <a:xfrm>
              <a:off x="4710875" y="3122650"/>
              <a:ext cx="76425" cy="70025"/>
            </a:xfrm>
            <a:custGeom>
              <a:rect b="b" l="l" r="r" t="t"/>
              <a:pathLst>
                <a:path extrusionOk="0" h="2801" w="3057">
                  <a:moveTo>
                    <a:pt x="1529" y="0"/>
                  </a:moveTo>
                  <a:cubicBezTo>
                    <a:pt x="1439" y="0"/>
                    <a:pt x="1348" y="9"/>
                    <a:pt x="1257" y="27"/>
                  </a:cubicBezTo>
                  <a:cubicBezTo>
                    <a:pt x="501" y="186"/>
                    <a:pt x="1" y="921"/>
                    <a:pt x="160" y="1677"/>
                  </a:cubicBezTo>
                  <a:cubicBezTo>
                    <a:pt x="291" y="2342"/>
                    <a:pt x="875" y="2801"/>
                    <a:pt x="1528" y="2801"/>
                  </a:cubicBezTo>
                  <a:cubicBezTo>
                    <a:pt x="1618" y="2801"/>
                    <a:pt x="1709" y="2792"/>
                    <a:pt x="1800" y="2774"/>
                  </a:cubicBezTo>
                  <a:cubicBezTo>
                    <a:pt x="2556" y="2625"/>
                    <a:pt x="3057" y="1890"/>
                    <a:pt x="2897" y="1134"/>
                  </a:cubicBezTo>
                  <a:cubicBezTo>
                    <a:pt x="2766" y="460"/>
                    <a:pt x="2182" y="0"/>
                    <a:pt x="1529" y="0"/>
                  </a:cubicBezTo>
                  <a:close/>
                </a:path>
              </a:pathLst>
            </a:custGeom>
            <a:solidFill>
              <a:schemeClr val="accent1"/>
            </a:solidFill>
            <a:ln cap="flat" cmpd="sng" w="9525">
              <a:solidFill>
                <a:srgbClr val="BF5758"/>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95" name="Google Shape;1095;p17"/>
            <p:cNvSpPr/>
            <p:nvPr/>
          </p:nvSpPr>
          <p:spPr>
            <a:xfrm>
              <a:off x="4817900" y="3123150"/>
              <a:ext cx="79100" cy="69975"/>
            </a:xfrm>
            <a:custGeom>
              <a:rect b="b" l="l" r="r" t="t"/>
              <a:pathLst>
                <a:path extrusionOk="0" h="2799" w="3164">
                  <a:moveTo>
                    <a:pt x="1574" y="0"/>
                  </a:moveTo>
                  <a:cubicBezTo>
                    <a:pt x="1010" y="0"/>
                    <a:pt x="481" y="350"/>
                    <a:pt x="267" y="912"/>
                  </a:cubicBezTo>
                  <a:cubicBezTo>
                    <a:pt x="0" y="1636"/>
                    <a:pt x="362" y="2435"/>
                    <a:pt x="1087" y="2711"/>
                  </a:cubicBezTo>
                  <a:cubicBezTo>
                    <a:pt x="1248" y="2771"/>
                    <a:pt x="1413" y="2799"/>
                    <a:pt x="1575" y="2799"/>
                  </a:cubicBezTo>
                  <a:cubicBezTo>
                    <a:pt x="2144" y="2799"/>
                    <a:pt x="2679" y="2455"/>
                    <a:pt x="2886" y="1892"/>
                  </a:cubicBezTo>
                  <a:cubicBezTo>
                    <a:pt x="3163" y="1167"/>
                    <a:pt x="2790" y="358"/>
                    <a:pt x="2066" y="92"/>
                  </a:cubicBezTo>
                  <a:cubicBezTo>
                    <a:pt x="1904" y="30"/>
                    <a:pt x="1737" y="0"/>
                    <a:pt x="1574" y="0"/>
                  </a:cubicBezTo>
                  <a:close/>
                </a:path>
              </a:pathLst>
            </a:custGeom>
            <a:solidFill>
              <a:schemeClr val="accent1"/>
            </a:solidFill>
            <a:ln cap="flat" cmpd="sng" w="9525">
              <a:solidFill>
                <a:srgbClr val="BF5758"/>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96" name="Google Shape;1096;p17"/>
            <p:cNvSpPr/>
            <p:nvPr/>
          </p:nvSpPr>
          <p:spPr>
            <a:xfrm>
              <a:off x="4809650" y="3164575"/>
              <a:ext cx="15450" cy="46875"/>
            </a:xfrm>
            <a:custGeom>
              <a:rect b="b" l="l" r="r" t="t"/>
              <a:pathLst>
                <a:path extrusionOk="0" h="1875" w="618">
                  <a:moveTo>
                    <a:pt x="256" y="0"/>
                  </a:moveTo>
                  <a:lnTo>
                    <a:pt x="256" y="0"/>
                  </a:lnTo>
                  <a:cubicBezTo>
                    <a:pt x="235" y="235"/>
                    <a:pt x="245" y="458"/>
                    <a:pt x="288" y="692"/>
                  </a:cubicBezTo>
                  <a:cubicBezTo>
                    <a:pt x="298" y="799"/>
                    <a:pt x="320" y="916"/>
                    <a:pt x="352" y="1023"/>
                  </a:cubicBezTo>
                  <a:cubicBezTo>
                    <a:pt x="371" y="1127"/>
                    <a:pt x="398" y="1223"/>
                    <a:pt x="427" y="1318"/>
                  </a:cubicBezTo>
                  <a:lnTo>
                    <a:pt x="427" y="1318"/>
                  </a:lnTo>
                  <a:cubicBezTo>
                    <a:pt x="360" y="1401"/>
                    <a:pt x="288" y="1483"/>
                    <a:pt x="224" y="1566"/>
                  </a:cubicBezTo>
                  <a:cubicBezTo>
                    <a:pt x="149" y="1672"/>
                    <a:pt x="75" y="1768"/>
                    <a:pt x="0" y="1874"/>
                  </a:cubicBezTo>
                  <a:cubicBezTo>
                    <a:pt x="107" y="1811"/>
                    <a:pt x="203" y="1725"/>
                    <a:pt x="309" y="1651"/>
                  </a:cubicBezTo>
                  <a:cubicBezTo>
                    <a:pt x="405" y="1566"/>
                    <a:pt x="501" y="1480"/>
                    <a:pt x="586" y="1395"/>
                  </a:cubicBezTo>
                  <a:lnTo>
                    <a:pt x="618" y="1374"/>
                  </a:lnTo>
                  <a:lnTo>
                    <a:pt x="618" y="1321"/>
                  </a:lnTo>
                  <a:cubicBezTo>
                    <a:pt x="607" y="1204"/>
                    <a:pt x="586" y="1097"/>
                    <a:pt x="565" y="980"/>
                  </a:cubicBezTo>
                  <a:cubicBezTo>
                    <a:pt x="543" y="873"/>
                    <a:pt x="522" y="756"/>
                    <a:pt x="490" y="650"/>
                  </a:cubicBezTo>
                  <a:cubicBezTo>
                    <a:pt x="437" y="426"/>
                    <a:pt x="352" y="203"/>
                    <a:pt x="256" y="0"/>
                  </a:cubicBezTo>
                  <a:close/>
                </a:path>
              </a:pathLst>
            </a:custGeom>
            <a:solidFill>
              <a:srgbClr val="F5A68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97" name="Google Shape;1097;p17"/>
            <p:cNvSpPr/>
            <p:nvPr/>
          </p:nvSpPr>
          <p:spPr>
            <a:xfrm>
              <a:off x="4763600" y="3231925"/>
              <a:ext cx="81200" cy="14625"/>
            </a:xfrm>
            <a:custGeom>
              <a:rect b="b" l="l" r="r" t="t"/>
              <a:pathLst>
                <a:path extrusionOk="0" h="585" w="3248">
                  <a:moveTo>
                    <a:pt x="3248" y="0"/>
                  </a:moveTo>
                  <a:lnTo>
                    <a:pt x="0" y="43"/>
                  </a:lnTo>
                  <a:cubicBezTo>
                    <a:pt x="524" y="396"/>
                    <a:pt x="1133" y="585"/>
                    <a:pt x="1714" y="585"/>
                  </a:cubicBezTo>
                  <a:cubicBezTo>
                    <a:pt x="2291" y="585"/>
                    <a:pt x="2839" y="398"/>
                    <a:pt x="3248"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98" name="Google Shape;1098;p17"/>
            <p:cNvSpPr/>
            <p:nvPr/>
          </p:nvSpPr>
          <p:spPr>
            <a:xfrm>
              <a:off x="4828275" y="3106425"/>
              <a:ext cx="53800" cy="19825"/>
            </a:xfrm>
            <a:custGeom>
              <a:rect b="b" l="l" r="r" t="t"/>
              <a:pathLst>
                <a:path extrusionOk="0" h="793" w="2152">
                  <a:moveTo>
                    <a:pt x="1014" y="1"/>
                  </a:moveTo>
                  <a:cubicBezTo>
                    <a:pt x="922" y="1"/>
                    <a:pt x="834" y="13"/>
                    <a:pt x="746" y="37"/>
                  </a:cubicBezTo>
                  <a:cubicBezTo>
                    <a:pt x="682" y="58"/>
                    <a:pt x="629" y="79"/>
                    <a:pt x="576" y="101"/>
                  </a:cubicBezTo>
                  <a:cubicBezTo>
                    <a:pt x="522" y="122"/>
                    <a:pt x="469" y="154"/>
                    <a:pt x="416" y="186"/>
                  </a:cubicBezTo>
                  <a:cubicBezTo>
                    <a:pt x="320" y="250"/>
                    <a:pt x="235" y="324"/>
                    <a:pt x="171" y="420"/>
                  </a:cubicBezTo>
                  <a:cubicBezTo>
                    <a:pt x="97" y="505"/>
                    <a:pt x="43" y="601"/>
                    <a:pt x="1" y="708"/>
                  </a:cubicBezTo>
                  <a:cubicBezTo>
                    <a:pt x="107" y="654"/>
                    <a:pt x="192" y="601"/>
                    <a:pt x="278" y="548"/>
                  </a:cubicBezTo>
                  <a:cubicBezTo>
                    <a:pt x="363" y="505"/>
                    <a:pt x="459" y="473"/>
                    <a:pt x="544" y="441"/>
                  </a:cubicBezTo>
                  <a:cubicBezTo>
                    <a:pt x="673" y="385"/>
                    <a:pt x="808" y="359"/>
                    <a:pt x="945" y="359"/>
                  </a:cubicBezTo>
                  <a:cubicBezTo>
                    <a:pt x="988" y="359"/>
                    <a:pt x="1032" y="362"/>
                    <a:pt x="1076" y="367"/>
                  </a:cubicBezTo>
                  <a:cubicBezTo>
                    <a:pt x="1257" y="388"/>
                    <a:pt x="1438" y="431"/>
                    <a:pt x="1609" y="505"/>
                  </a:cubicBezTo>
                  <a:cubicBezTo>
                    <a:pt x="1790" y="591"/>
                    <a:pt x="1981" y="686"/>
                    <a:pt x="2152" y="793"/>
                  </a:cubicBezTo>
                  <a:cubicBezTo>
                    <a:pt x="2067" y="591"/>
                    <a:pt x="1928" y="409"/>
                    <a:pt x="1747" y="271"/>
                  </a:cubicBezTo>
                  <a:cubicBezTo>
                    <a:pt x="1566" y="122"/>
                    <a:pt x="1342" y="37"/>
                    <a:pt x="1108" y="5"/>
                  </a:cubicBezTo>
                  <a:cubicBezTo>
                    <a:pt x="1076" y="2"/>
                    <a:pt x="1045" y="1"/>
                    <a:pt x="1014"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099" name="Google Shape;1099;p17"/>
            <p:cNvSpPr/>
            <p:nvPr/>
          </p:nvSpPr>
          <p:spPr>
            <a:xfrm>
              <a:off x="4721250" y="3106425"/>
              <a:ext cx="53800" cy="19825"/>
            </a:xfrm>
            <a:custGeom>
              <a:rect b="b" l="l" r="r" t="t"/>
              <a:pathLst>
                <a:path extrusionOk="0" h="793" w="2152">
                  <a:moveTo>
                    <a:pt x="1014" y="1"/>
                  </a:moveTo>
                  <a:cubicBezTo>
                    <a:pt x="922" y="1"/>
                    <a:pt x="834" y="13"/>
                    <a:pt x="746" y="37"/>
                  </a:cubicBezTo>
                  <a:cubicBezTo>
                    <a:pt x="682" y="58"/>
                    <a:pt x="629" y="79"/>
                    <a:pt x="576" y="101"/>
                  </a:cubicBezTo>
                  <a:cubicBezTo>
                    <a:pt x="512" y="122"/>
                    <a:pt x="469" y="154"/>
                    <a:pt x="416" y="186"/>
                  </a:cubicBezTo>
                  <a:cubicBezTo>
                    <a:pt x="320" y="250"/>
                    <a:pt x="235" y="324"/>
                    <a:pt x="161" y="420"/>
                  </a:cubicBezTo>
                  <a:cubicBezTo>
                    <a:pt x="97" y="505"/>
                    <a:pt x="43" y="601"/>
                    <a:pt x="1" y="708"/>
                  </a:cubicBezTo>
                  <a:cubicBezTo>
                    <a:pt x="97" y="654"/>
                    <a:pt x="182" y="601"/>
                    <a:pt x="278" y="548"/>
                  </a:cubicBezTo>
                  <a:cubicBezTo>
                    <a:pt x="363" y="505"/>
                    <a:pt x="448" y="473"/>
                    <a:pt x="544" y="441"/>
                  </a:cubicBezTo>
                  <a:cubicBezTo>
                    <a:pt x="673" y="385"/>
                    <a:pt x="808" y="359"/>
                    <a:pt x="940" y="359"/>
                  </a:cubicBezTo>
                  <a:cubicBezTo>
                    <a:pt x="982" y="359"/>
                    <a:pt x="1024" y="362"/>
                    <a:pt x="1066" y="367"/>
                  </a:cubicBezTo>
                  <a:cubicBezTo>
                    <a:pt x="1257" y="388"/>
                    <a:pt x="1428" y="431"/>
                    <a:pt x="1598" y="505"/>
                  </a:cubicBezTo>
                  <a:cubicBezTo>
                    <a:pt x="1790" y="591"/>
                    <a:pt x="1971" y="686"/>
                    <a:pt x="2152" y="793"/>
                  </a:cubicBezTo>
                  <a:cubicBezTo>
                    <a:pt x="2067" y="591"/>
                    <a:pt x="1928" y="409"/>
                    <a:pt x="1747" y="271"/>
                  </a:cubicBezTo>
                  <a:cubicBezTo>
                    <a:pt x="1566" y="122"/>
                    <a:pt x="1343" y="37"/>
                    <a:pt x="1108" y="5"/>
                  </a:cubicBezTo>
                  <a:cubicBezTo>
                    <a:pt x="1076" y="2"/>
                    <a:pt x="1045" y="1"/>
                    <a:pt x="1014"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00" name="Google Shape;1100;p17"/>
            <p:cNvSpPr/>
            <p:nvPr/>
          </p:nvSpPr>
          <p:spPr>
            <a:xfrm>
              <a:off x="4736175" y="3144875"/>
              <a:ext cx="35700" cy="22375"/>
            </a:xfrm>
            <a:custGeom>
              <a:rect b="b" l="l" r="r" t="t"/>
              <a:pathLst>
                <a:path extrusionOk="0" h="895" w="1428">
                  <a:moveTo>
                    <a:pt x="692" y="0"/>
                  </a:moveTo>
                  <a:cubicBezTo>
                    <a:pt x="586" y="0"/>
                    <a:pt x="479" y="11"/>
                    <a:pt x="373" y="64"/>
                  </a:cubicBezTo>
                  <a:cubicBezTo>
                    <a:pt x="277" y="107"/>
                    <a:pt x="192" y="181"/>
                    <a:pt x="128" y="288"/>
                  </a:cubicBezTo>
                  <a:cubicBezTo>
                    <a:pt x="32" y="469"/>
                    <a:pt x="0" y="682"/>
                    <a:pt x="43" y="884"/>
                  </a:cubicBezTo>
                  <a:cubicBezTo>
                    <a:pt x="64" y="692"/>
                    <a:pt x="128" y="511"/>
                    <a:pt x="234" y="352"/>
                  </a:cubicBezTo>
                  <a:cubicBezTo>
                    <a:pt x="288" y="288"/>
                    <a:pt x="352" y="235"/>
                    <a:pt x="437" y="203"/>
                  </a:cubicBezTo>
                  <a:cubicBezTo>
                    <a:pt x="522" y="171"/>
                    <a:pt x="607" y="160"/>
                    <a:pt x="703" y="160"/>
                  </a:cubicBezTo>
                  <a:cubicBezTo>
                    <a:pt x="884" y="160"/>
                    <a:pt x="1054" y="235"/>
                    <a:pt x="1161" y="373"/>
                  </a:cubicBezTo>
                  <a:cubicBezTo>
                    <a:pt x="1289" y="522"/>
                    <a:pt x="1374" y="703"/>
                    <a:pt x="1416" y="895"/>
                  </a:cubicBezTo>
                  <a:cubicBezTo>
                    <a:pt x="1427" y="682"/>
                    <a:pt x="1374" y="469"/>
                    <a:pt x="1257" y="298"/>
                  </a:cubicBezTo>
                  <a:cubicBezTo>
                    <a:pt x="1129" y="107"/>
                    <a:pt x="927" y="0"/>
                    <a:pt x="692"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01" name="Google Shape;1101;p17"/>
            <p:cNvSpPr/>
            <p:nvPr/>
          </p:nvSpPr>
          <p:spPr>
            <a:xfrm>
              <a:off x="4832550" y="3143475"/>
              <a:ext cx="35675" cy="22175"/>
            </a:xfrm>
            <a:custGeom>
              <a:rect b="b" l="l" r="r" t="t"/>
              <a:pathLst>
                <a:path extrusionOk="0" h="887" w="1427">
                  <a:moveTo>
                    <a:pt x="643" y="0"/>
                  </a:moveTo>
                  <a:cubicBezTo>
                    <a:pt x="549" y="0"/>
                    <a:pt x="461" y="21"/>
                    <a:pt x="373" y="56"/>
                  </a:cubicBezTo>
                  <a:cubicBezTo>
                    <a:pt x="277" y="109"/>
                    <a:pt x="192" y="184"/>
                    <a:pt x="128" y="280"/>
                  </a:cubicBezTo>
                  <a:cubicBezTo>
                    <a:pt x="32" y="461"/>
                    <a:pt x="0" y="685"/>
                    <a:pt x="43" y="887"/>
                  </a:cubicBezTo>
                  <a:cubicBezTo>
                    <a:pt x="64" y="695"/>
                    <a:pt x="128" y="514"/>
                    <a:pt x="234" y="354"/>
                  </a:cubicBezTo>
                  <a:cubicBezTo>
                    <a:pt x="288" y="280"/>
                    <a:pt x="351" y="227"/>
                    <a:pt x="437" y="195"/>
                  </a:cubicBezTo>
                  <a:cubicBezTo>
                    <a:pt x="501" y="171"/>
                    <a:pt x="564" y="159"/>
                    <a:pt x="628" y="159"/>
                  </a:cubicBezTo>
                  <a:cubicBezTo>
                    <a:pt x="650" y="159"/>
                    <a:pt x="671" y="160"/>
                    <a:pt x="692" y="163"/>
                  </a:cubicBezTo>
                  <a:cubicBezTo>
                    <a:pt x="702" y="162"/>
                    <a:pt x="713" y="162"/>
                    <a:pt x="723" y="162"/>
                  </a:cubicBezTo>
                  <a:cubicBezTo>
                    <a:pt x="892" y="162"/>
                    <a:pt x="1050" y="245"/>
                    <a:pt x="1161" y="376"/>
                  </a:cubicBezTo>
                  <a:cubicBezTo>
                    <a:pt x="1278" y="525"/>
                    <a:pt x="1363" y="695"/>
                    <a:pt x="1416" y="887"/>
                  </a:cubicBezTo>
                  <a:cubicBezTo>
                    <a:pt x="1427" y="674"/>
                    <a:pt x="1374" y="472"/>
                    <a:pt x="1257" y="301"/>
                  </a:cubicBezTo>
                  <a:cubicBezTo>
                    <a:pt x="1144" y="118"/>
                    <a:pt x="944" y="2"/>
                    <a:pt x="731" y="2"/>
                  </a:cubicBezTo>
                  <a:cubicBezTo>
                    <a:pt x="722" y="2"/>
                    <a:pt x="712" y="3"/>
                    <a:pt x="703" y="3"/>
                  </a:cubicBezTo>
                  <a:cubicBezTo>
                    <a:pt x="683" y="1"/>
                    <a:pt x="663" y="0"/>
                    <a:pt x="64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02" name="Google Shape;1102;p17"/>
            <p:cNvSpPr/>
            <p:nvPr/>
          </p:nvSpPr>
          <p:spPr>
            <a:xfrm>
              <a:off x="4700750" y="2961725"/>
              <a:ext cx="187725" cy="64175"/>
            </a:xfrm>
            <a:custGeom>
              <a:rect b="b" l="l" r="r" t="t"/>
              <a:pathLst>
                <a:path extrusionOk="0" h="2567" w="7509">
                  <a:moveTo>
                    <a:pt x="5465" y="0"/>
                  </a:moveTo>
                  <a:cubicBezTo>
                    <a:pt x="4974" y="0"/>
                    <a:pt x="4447" y="153"/>
                    <a:pt x="3866" y="522"/>
                  </a:cubicBezTo>
                  <a:cubicBezTo>
                    <a:pt x="3235" y="261"/>
                    <a:pt x="2681" y="162"/>
                    <a:pt x="2204" y="162"/>
                  </a:cubicBezTo>
                  <a:cubicBezTo>
                    <a:pt x="735" y="162"/>
                    <a:pt x="1" y="1097"/>
                    <a:pt x="1" y="1097"/>
                  </a:cubicBezTo>
                  <a:lnTo>
                    <a:pt x="4090" y="2566"/>
                  </a:lnTo>
                  <a:lnTo>
                    <a:pt x="7508" y="831"/>
                  </a:lnTo>
                  <a:cubicBezTo>
                    <a:pt x="6867" y="350"/>
                    <a:pt x="6207" y="0"/>
                    <a:pt x="54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03" name="Google Shape;1103;p17"/>
            <p:cNvSpPr/>
            <p:nvPr/>
          </p:nvSpPr>
          <p:spPr>
            <a:xfrm>
              <a:off x="4576975" y="2983800"/>
              <a:ext cx="137650" cy="244425"/>
            </a:xfrm>
            <a:custGeom>
              <a:rect b="b" l="l" r="r" t="t"/>
              <a:pathLst>
                <a:path extrusionOk="0" h="9777" w="5506">
                  <a:moveTo>
                    <a:pt x="5506" y="1"/>
                  </a:moveTo>
                  <a:lnTo>
                    <a:pt x="5506" y="1"/>
                  </a:lnTo>
                  <a:cubicBezTo>
                    <a:pt x="5048" y="214"/>
                    <a:pt x="4664" y="555"/>
                    <a:pt x="4398" y="991"/>
                  </a:cubicBezTo>
                  <a:cubicBezTo>
                    <a:pt x="4153" y="1428"/>
                    <a:pt x="3972" y="1907"/>
                    <a:pt x="3866" y="2397"/>
                  </a:cubicBezTo>
                  <a:cubicBezTo>
                    <a:pt x="3738" y="2876"/>
                    <a:pt x="3642" y="3366"/>
                    <a:pt x="3482" y="3824"/>
                  </a:cubicBezTo>
                  <a:cubicBezTo>
                    <a:pt x="3344" y="4282"/>
                    <a:pt x="3088" y="4686"/>
                    <a:pt x="2748" y="5016"/>
                  </a:cubicBezTo>
                  <a:cubicBezTo>
                    <a:pt x="2567" y="5176"/>
                    <a:pt x="2375" y="5314"/>
                    <a:pt x="2162" y="5421"/>
                  </a:cubicBezTo>
                  <a:cubicBezTo>
                    <a:pt x="1938" y="5527"/>
                    <a:pt x="1715" y="5655"/>
                    <a:pt x="1502" y="5783"/>
                  </a:cubicBezTo>
                  <a:cubicBezTo>
                    <a:pt x="1065" y="6060"/>
                    <a:pt x="692" y="6422"/>
                    <a:pt x="416" y="6848"/>
                  </a:cubicBezTo>
                  <a:cubicBezTo>
                    <a:pt x="277" y="7072"/>
                    <a:pt x="171" y="7306"/>
                    <a:pt x="96" y="7551"/>
                  </a:cubicBezTo>
                  <a:cubicBezTo>
                    <a:pt x="32" y="7796"/>
                    <a:pt x="0" y="8051"/>
                    <a:pt x="0" y="8307"/>
                  </a:cubicBezTo>
                  <a:cubicBezTo>
                    <a:pt x="0" y="8807"/>
                    <a:pt x="96" y="9308"/>
                    <a:pt x="277" y="9776"/>
                  </a:cubicBezTo>
                  <a:cubicBezTo>
                    <a:pt x="149" y="9297"/>
                    <a:pt x="96" y="8807"/>
                    <a:pt x="128" y="8317"/>
                  </a:cubicBezTo>
                  <a:cubicBezTo>
                    <a:pt x="149" y="8072"/>
                    <a:pt x="192" y="7838"/>
                    <a:pt x="266" y="7615"/>
                  </a:cubicBezTo>
                  <a:cubicBezTo>
                    <a:pt x="341" y="7380"/>
                    <a:pt x="447" y="7167"/>
                    <a:pt x="586" y="6965"/>
                  </a:cubicBezTo>
                  <a:cubicBezTo>
                    <a:pt x="863" y="6571"/>
                    <a:pt x="1214" y="6241"/>
                    <a:pt x="1629" y="5996"/>
                  </a:cubicBezTo>
                  <a:cubicBezTo>
                    <a:pt x="1832" y="5868"/>
                    <a:pt x="2055" y="5762"/>
                    <a:pt x="2268" y="5655"/>
                  </a:cubicBezTo>
                  <a:cubicBezTo>
                    <a:pt x="2503" y="5538"/>
                    <a:pt x="2726" y="5400"/>
                    <a:pt x="2918" y="5219"/>
                  </a:cubicBezTo>
                  <a:cubicBezTo>
                    <a:pt x="3291" y="4857"/>
                    <a:pt x="3568" y="4409"/>
                    <a:pt x="3717" y="3909"/>
                  </a:cubicBezTo>
                  <a:cubicBezTo>
                    <a:pt x="3855" y="3430"/>
                    <a:pt x="3972" y="2940"/>
                    <a:pt x="4068" y="2450"/>
                  </a:cubicBezTo>
                  <a:cubicBezTo>
                    <a:pt x="4153" y="1960"/>
                    <a:pt x="4302" y="1492"/>
                    <a:pt x="4515" y="1055"/>
                  </a:cubicBezTo>
                  <a:cubicBezTo>
                    <a:pt x="4622" y="842"/>
                    <a:pt x="4760" y="640"/>
                    <a:pt x="4931" y="459"/>
                  </a:cubicBezTo>
                  <a:cubicBezTo>
                    <a:pt x="5101" y="288"/>
                    <a:pt x="5293" y="129"/>
                    <a:pt x="5506"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04" name="Google Shape;1104;p17"/>
            <p:cNvSpPr/>
            <p:nvPr/>
          </p:nvSpPr>
          <p:spPr>
            <a:xfrm>
              <a:off x="4684525" y="3032350"/>
              <a:ext cx="120075" cy="231800"/>
            </a:xfrm>
            <a:custGeom>
              <a:rect b="b" l="l" r="r" t="t"/>
              <a:pathLst>
                <a:path extrusionOk="0" h="9272" w="4803">
                  <a:moveTo>
                    <a:pt x="3834" y="0"/>
                  </a:moveTo>
                  <a:cubicBezTo>
                    <a:pt x="3668" y="0"/>
                    <a:pt x="3502" y="31"/>
                    <a:pt x="3344" y="93"/>
                  </a:cubicBezTo>
                  <a:cubicBezTo>
                    <a:pt x="3099" y="199"/>
                    <a:pt x="2897" y="391"/>
                    <a:pt x="2758" y="625"/>
                  </a:cubicBezTo>
                  <a:cubicBezTo>
                    <a:pt x="2694" y="742"/>
                    <a:pt x="2641" y="859"/>
                    <a:pt x="2599" y="987"/>
                  </a:cubicBezTo>
                  <a:cubicBezTo>
                    <a:pt x="2556" y="1104"/>
                    <a:pt x="2513" y="1221"/>
                    <a:pt x="2481" y="1349"/>
                  </a:cubicBezTo>
                  <a:cubicBezTo>
                    <a:pt x="2354" y="1839"/>
                    <a:pt x="2322" y="2340"/>
                    <a:pt x="2194" y="2787"/>
                  </a:cubicBezTo>
                  <a:cubicBezTo>
                    <a:pt x="2077" y="3245"/>
                    <a:pt x="1843" y="3649"/>
                    <a:pt x="1523" y="3990"/>
                  </a:cubicBezTo>
                  <a:cubicBezTo>
                    <a:pt x="1449" y="4075"/>
                    <a:pt x="1363" y="4160"/>
                    <a:pt x="1278" y="4235"/>
                  </a:cubicBezTo>
                  <a:cubicBezTo>
                    <a:pt x="1193" y="4320"/>
                    <a:pt x="1097" y="4384"/>
                    <a:pt x="1001" y="4469"/>
                  </a:cubicBezTo>
                  <a:cubicBezTo>
                    <a:pt x="916" y="4544"/>
                    <a:pt x="810" y="4608"/>
                    <a:pt x="714" y="4672"/>
                  </a:cubicBezTo>
                  <a:lnTo>
                    <a:pt x="565" y="4778"/>
                  </a:lnTo>
                  <a:cubicBezTo>
                    <a:pt x="501" y="4821"/>
                    <a:pt x="448" y="4863"/>
                    <a:pt x="394" y="4917"/>
                  </a:cubicBezTo>
                  <a:cubicBezTo>
                    <a:pt x="288" y="5012"/>
                    <a:pt x="203" y="5130"/>
                    <a:pt x="139" y="5257"/>
                  </a:cubicBezTo>
                  <a:cubicBezTo>
                    <a:pt x="75" y="5396"/>
                    <a:pt x="43" y="5534"/>
                    <a:pt x="22" y="5673"/>
                  </a:cubicBezTo>
                  <a:cubicBezTo>
                    <a:pt x="0" y="5939"/>
                    <a:pt x="22" y="6205"/>
                    <a:pt x="96" y="6461"/>
                  </a:cubicBezTo>
                  <a:cubicBezTo>
                    <a:pt x="224" y="6961"/>
                    <a:pt x="426" y="7408"/>
                    <a:pt x="597" y="7866"/>
                  </a:cubicBezTo>
                  <a:cubicBezTo>
                    <a:pt x="682" y="8090"/>
                    <a:pt x="735" y="8324"/>
                    <a:pt x="778" y="8569"/>
                  </a:cubicBezTo>
                  <a:cubicBezTo>
                    <a:pt x="788" y="8686"/>
                    <a:pt x="788" y="8803"/>
                    <a:pt x="778" y="8931"/>
                  </a:cubicBezTo>
                  <a:cubicBezTo>
                    <a:pt x="756" y="9048"/>
                    <a:pt x="724" y="9165"/>
                    <a:pt x="671" y="9272"/>
                  </a:cubicBezTo>
                  <a:cubicBezTo>
                    <a:pt x="746" y="9176"/>
                    <a:pt x="799" y="9059"/>
                    <a:pt x="831" y="8942"/>
                  </a:cubicBezTo>
                  <a:cubicBezTo>
                    <a:pt x="863" y="8814"/>
                    <a:pt x="874" y="8686"/>
                    <a:pt x="874" y="8558"/>
                  </a:cubicBezTo>
                  <a:cubicBezTo>
                    <a:pt x="863" y="8303"/>
                    <a:pt x="831" y="8058"/>
                    <a:pt x="767" y="7813"/>
                  </a:cubicBezTo>
                  <a:cubicBezTo>
                    <a:pt x="650" y="7323"/>
                    <a:pt x="480" y="6865"/>
                    <a:pt x="384" y="6397"/>
                  </a:cubicBezTo>
                  <a:cubicBezTo>
                    <a:pt x="341" y="6173"/>
                    <a:pt x="330" y="5939"/>
                    <a:pt x="352" y="5715"/>
                  </a:cubicBezTo>
                  <a:cubicBezTo>
                    <a:pt x="362" y="5609"/>
                    <a:pt x="394" y="5513"/>
                    <a:pt x="448" y="5417"/>
                  </a:cubicBezTo>
                  <a:cubicBezTo>
                    <a:pt x="501" y="5332"/>
                    <a:pt x="565" y="5247"/>
                    <a:pt x="639" y="5183"/>
                  </a:cubicBezTo>
                  <a:cubicBezTo>
                    <a:pt x="682" y="5151"/>
                    <a:pt x="714" y="5119"/>
                    <a:pt x="767" y="5087"/>
                  </a:cubicBezTo>
                  <a:cubicBezTo>
                    <a:pt x="810" y="5055"/>
                    <a:pt x="863" y="5023"/>
                    <a:pt x="916" y="4980"/>
                  </a:cubicBezTo>
                  <a:cubicBezTo>
                    <a:pt x="1023" y="4906"/>
                    <a:pt x="1129" y="4842"/>
                    <a:pt x="1225" y="4767"/>
                  </a:cubicBezTo>
                  <a:cubicBezTo>
                    <a:pt x="1321" y="4682"/>
                    <a:pt x="1438" y="4608"/>
                    <a:pt x="1523" y="4523"/>
                  </a:cubicBezTo>
                  <a:cubicBezTo>
                    <a:pt x="1619" y="4437"/>
                    <a:pt x="1715" y="4352"/>
                    <a:pt x="1800" y="4256"/>
                  </a:cubicBezTo>
                  <a:cubicBezTo>
                    <a:pt x="2162" y="3873"/>
                    <a:pt x="2418" y="3404"/>
                    <a:pt x="2545" y="2893"/>
                  </a:cubicBezTo>
                  <a:cubicBezTo>
                    <a:pt x="2663" y="2382"/>
                    <a:pt x="2684" y="1892"/>
                    <a:pt x="2780" y="1424"/>
                  </a:cubicBezTo>
                  <a:cubicBezTo>
                    <a:pt x="2822" y="1190"/>
                    <a:pt x="2886" y="966"/>
                    <a:pt x="2982" y="753"/>
                  </a:cubicBezTo>
                  <a:cubicBezTo>
                    <a:pt x="3067" y="551"/>
                    <a:pt x="3227" y="380"/>
                    <a:pt x="3419" y="263"/>
                  </a:cubicBezTo>
                  <a:cubicBezTo>
                    <a:pt x="3585" y="180"/>
                    <a:pt x="3765" y="136"/>
                    <a:pt x="3947" y="136"/>
                  </a:cubicBezTo>
                  <a:cubicBezTo>
                    <a:pt x="3998" y="136"/>
                    <a:pt x="4049" y="139"/>
                    <a:pt x="4100" y="146"/>
                  </a:cubicBezTo>
                  <a:cubicBezTo>
                    <a:pt x="4345" y="167"/>
                    <a:pt x="4579" y="220"/>
                    <a:pt x="4803" y="316"/>
                  </a:cubicBezTo>
                  <a:cubicBezTo>
                    <a:pt x="4590" y="178"/>
                    <a:pt x="4356" y="82"/>
                    <a:pt x="4111" y="29"/>
                  </a:cubicBezTo>
                  <a:cubicBezTo>
                    <a:pt x="4019" y="10"/>
                    <a:pt x="3927" y="0"/>
                    <a:pt x="3834"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05" name="Google Shape;1105;p17"/>
            <p:cNvSpPr/>
            <p:nvPr/>
          </p:nvSpPr>
          <p:spPr>
            <a:xfrm>
              <a:off x="4578025" y="2967875"/>
              <a:ext cx="226575" cy="292025"/>
            </a:xfrm>
            <a:custGeom>
              <a:rect b="b" l="l" r="r" t="t"/>
              <a:pathLst>
                <a:path extrusionOk="0" h="11681" w="9063">
                  <a:moveTo>
                    <a:pt x="6991" y="0"/>
                  </a:moveTo>
                  <a:cubicBezTo>
                    <a:pt x="6472" y="0"/>
                    <a:pt x="5874" y="187"/>
                    <a:pt x="5229" y="585"/>
                  </a:cubicBezTo>
                  <a:cubicBezTo>
                    <a:pt x="3014" y="1958"/>
                    <a:pt x="4612" y="5068"/>
                    <a:pt x="2301" y="6356"/>
                  </a:cubicBezTo>
                  <a:cubicBezTo>
                    <a:pt x="1" y="7645"/>
                    <a:pt x="224" y="9412"/>
                    <a:pt x="704" y="10701"/>
                  </a:cubicBezTo>
                  <a:cubicBezTo>
                    <a:pt x="885" y="11159"/>
                    <a:pt x="1364" y="11414"/>
                    <a:pt x="1907" y="11542"/>
                  </a:cubicBezTo>
                  <a:cubicBezTo>
                    <a:pt x="1737" y="10882"/>
                    <a:pt x="1598" y="9923"/>
                    <a:pt x="1843" y="9018"/>
                  </a:cubicBezTo>
                  <a:lnTo>
                    <a:pt x="1843" y="9018"/>
                  </a:lnTo>
                  <a:cubicBezTo>
                    <a:pt x="1843" y="9019"/>
                    <a:pt x="1673" y="10563"/>
                    <a:pt x="2194" y="11595"/>
                  </a:cubicBezTo>
                  <a:cubicBezTo>
                    <a:pt x="2471" y="11638"/>
                    <a:pt x="2759" y="11670"/>
                    <a:pt x="3036" y="11670"/>
                  </a:cubicBezTo>
                  <a:cubicBezTo>
                    <a:pt x="2951" y="11361"/>
                    <a:pt x="2929" y="11031"/>
                    <a:pt x="2961" y="10701"/>
                  </a:cubicBezTo>
                  <a:lnTo>
                    <a:pt x="2961" y="10701"/>
                  </a:lnTo>
                  <a:cubicBezTo>
                    <a:pt x="3025" y="11031"/>
                    <a:pt x="3132" y="11361"/>
                    <a:pt x="3249" y="11680"/>
                  </a:cubicBezTo>
                  <a:cubicBezTo>
                    <a:pt x="3547" y="11680"/>
                    <a:pt x="3834" y="11659"/>
                    <a:pt x="4122" y="11627"/>
                  </a:cubicBezTo>
                  <a:cubicBezTo>
                    <a:pt x="5006" y="10562"/>
                    <a:pt x="2833" y="8124"/>
                    <a:pt x="4473" y="7283"/>
                  </a:cubicBezTo>
                  <a:cubicBezTo>
                    <a:pt x="6901" y="6037"/>
                    <a:pt x="6337" y="4801"/>
                    <a:pt x="7008" y="3428"/>
                  </a:cubicBezTo>
                  <a:cubicBezTo>
                    <a:pt x="7288" y="2840"/>
                    <a:pt x="7672" y="2671"/>
                    <a:pt x="8022" y="2671"/>
                  </a:cubicBezTo>
                  <a:cubicBezTo>
                    <a:pt x="8495" y="2671"/>
                    <a:pt x="8903" y="2981"/>
                    <a:pt x="8903" y="2981"/>
                  </a:cubicBezTo>
                  <a:cubicBezTo>
                    <a:pt x="9062" y="1120"/>
                    <a:pt x="8265" y="0"/>
                    <a:pt x="699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06" name="Google Shape;1106;p17"/>
            <p:cNvSpPr/>
            <p:nvPr/>
          </p:nvSpPr>
          <p:spPr>
            <a:xfrm>
              <a:off x="4882850" y="2983550"/>
              <a:ext cx="137675" cy="244675"/>
            </a:xfrm>
            <a:custGeom>
              <a:rect b="b" l="l" r="r" t="t"/>
              <a:pathLst>
                <a:path extrusionOk="0" h="9787" w="5507">
                  <a:moveTo>
                    <a:pt x="1" y="0"/>
                  </a:moveTo>
                  <a:lnTo>
                    <a:pt x="1" y="0"/>
                  </a:lnTo>
                  <a:cubicBezTo>
                    <a:pt x="203" y="128"/>
                    <a:pt x="395" y="288"/>
                    <a:pt x="576" y="458"/>
                  </a:cubicBezTo>
                  <a:cubicBezTo>
                    <a:pt x="735" y="639"/>
                    <a:pt x="885" y="841"/>
                    <a:pt x="991" y="1054"/>
                  </a:cubicBezTo>
                  <a:cubicBezTo>
                    <a:pt x="1204" y="1502"/>
                    <a:pt x="1353" y="1960"/>
                    <a:pt x="1438" y="2449"/>
                  </a:cubicBezTo>
                  <a:cubicBezTo>
                    <a:pt x="1523" y="2939"/>
                    <a:pt x="1641" y="3429"/>
                    <a:pt x="1790" y="3908"/>
                  </a:cubicBezTo>
                  <a:cubicBezTo>
                    <a:pt x="1928" y="4409"/>
                    <a:pt x="2205" y="4856"/>
                    <a:pt x="2588" y="5218"/>
                  </a:cubicBezTo>
                  <a:cubicBezTo>
                    <a:pt x="2780" y="5399"/>
                    <a:pt x="2993" y="5537"/>
                    <a:pt x="3227" y="5655"/>
                  </a:cubicBezTo>
                  <a:cubicBezTo>
                    <a:pt x="3451" y="5761"/>
                    <a:pt x="3664" y="5878"/>
                    <a:pt x="3866" y="6006"/>
                  </a:cubicBezTo>
                  <a:cubicBezTo>
                    <a:pt x="4282" y="6251"/>
                    <a:pt x="4644" y="6581"/>
                    <a:pt x="4920" y="6975"/>
                  </a:cubicBezTo>
                  <a:cubicBezTo>
                    <a:pt x="5048" y="7167"/>
                    <a:pt x="5155" y="7380"/>
                    <a:pt x="5240" y="7614"/>
                  </a:cubicBezTo>
                  <a:cubicBezTo>
                    <a:pt x="5304" y="7838"/>
                    <a:pt x="5357" y="8082"/>
                    <a:pt x="5368" y="8317"/>
                  </a:cubicBezTo>
                  <a:cubicBezTo>
                    <a:pt x="5400" y="8807"/>
                    <a:pt x="5346" y="9307"/>
                    <a:pt x="5229" y="9786"/>
                  </a:cubicBezTo>
                  <a:cubicBezTo>
                    <a:pt x="5400" y="9307"/>
                    <a:pt x="5495" y="8817"/>
                    <a:pt x="5506" y="8306"/>
                  </a:cubicBezTo>
                  <a:cubicBezTo>
                    <a:pt x="5495" y="8051"/>
                    <a:pt x="5464" y="7806"/>
                    <a:pt x="5400" y="7550"/>
                  </a:cubicBezTo>
                  <a:cubicBezTo>
                    <a:pt x="5325" y="7305"/>
                    <a:pt x="5219" y="7071"/>
                    <a:pt x="5091" y="6858"/>
                  </a:cubicBezTo>
                  <a:cubicBezTo>
                    <a:pt x="4814" y="6421"/>
                    <a:pt x="4441" y="6059"/>
                    <a:pt x="4005" y="5793"/>
                  </a:cubicBezTo>
                  <a:cubicBezTo>
                    <a:pt x="3792" y="5655"/>
                    <a:pt x="3568" y="5527"/>
                    <a:pt x="3334" y="5420"/>
                  </a:cubicBezTo>
                  <a:cubicBezTo>
                    <a:pt x="3121" y="5314"/>
                    <a:pt x="2929" y="5186"/>
                    <a:pt x="2759" y="5016"/>
                  </a:cubicBezTo>
                  <a:cubicBezTo>
                    <a:pt x="2407" y="4686"/>
                    <a:pt x="2162" y="4281"/>
                    <a:pt x="2024" y="3823"/>
                  </a:cubicBezTo>
                  <a:cubicBezTo>
                    <a:pt x="1854" y="3365"/>
                    <a:pt x="1758" y="2875"/>
                    <a:pt x="1641" y="2396"/>
                  </a:cubicBezTo>
                  <a:cubicBezTo>
                    <a:pt x="1523" y="1906"/>
                    <a:pt x="1353" y="1427"/>
                    <a:pt x="1108" y="990"/>
                  </a:cubicBezTo>
                  <a:cubicBezTo>
                    <a:pt x="842" y="565"/>
                    <a:pt x="459" y="213"/>
                    <a:pt x="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07" name="Google Shape;1107;p17"/>
            <p:cNvSpPr/>
            <p:nvPr/>
          </p:nvSpPr>
          <p:spPr>
            <a:xfrm>
              <a:off x="4792350" y="3032400"/>
              <a:ext cx="120350" cy="232025"/>
            </a:xfrm>
            <a:custGeom>
              <a:rect b="b" l="l" r="r" t="t"/>
              <a:pathLst>
                <a:path extrusionOk="0" h="9281" w="4814">
                  <a:moveTo>
                    <a:pt x="1000" y="1"/>
                  </a:moveTo>
                  <a:cubicBezTo>
                    <a:pt x="901" y="1"/>
                    <a:pt x="801" y="13"/>
                    <a:pt x="703" y="37"/>
                  </a:cubicBezTo>
                  <a:cubicBezTo>
                    <a:pt x="458" y="91"/>
                    <a:pt x="213" y="176"/>
                    <a:pt x="0" y="314"/>
                  </a:cubicBezTo>
                  <a:cubicBezTo>
                    <a:pt x="224" y="218"/>
                    <a:pt x="458" y="165"/>
                    <a:pt x="703" y="144"/>
                  </a:cubicBezTo>
                  <a:cubicBezTo>
                    <a:pt x="742" y="140"/>
                    <a:pt x="781" y="139"/>
                    <a:pt x="820" y="139"/>
                  </a:cubicBezTo>
                  <a:cubicBezTo>
                    <a:pt x="1015" y="139"/>
                    <a:pt x="1207" y="183"/>
                    <a:pt x="1384" y="272"/>
                  </a:cubicBezTo>
                  <a:cubicBezTo>
                    <a:pt x="1576" y="378"/>
                    <a:pt x="1736" y="549"/>
                    <a:pt x="1821" y="751"/>
                  </a:cubicBezTo>
                  <a:cubicBezTo>
                    <a:pt x="1917" y="964"/>
                    <a:pt x="1981" y="1198"/>
                    <a:pt x="2023" y="1422"/>
                  </a:cubicBezTo>
                  <a:cubicBezTo>
                    <a:pt x="2119" y="1890"/>
                    <a:pt x="2141" y="2380"/>
                    <a:pt x="2258" y="2891"/>
                  </a:cubicBezTo>
                  <a:cubicBezTo>
                    <a:pt x="2385" y="3402"/>
                    <a:pt x="2641" y="3871"/>
                    <a:pt x="3003" y="4254"/>
                  </a:cubicBezTo>
                  <a:cubicBezTo>
                    <a:pt x="3088" y="4350"/>
                    <a:pt x="3184" y="4435"/>
                    <a:pt x="3280" y="4521"/>
                  </a:cubicBezTo>
                  <a:cubicBezTo>
                    <a:pt x="3376" y="4606"/>
                    <a:pt x="3472" y="4680"/>
                    <a:pt x="3578" y="4765"/>
                  </a:cubicBezTo>
                  <a:cubicBezTo>
                    <a:pt x="3674" y="4851"/>
                    <a:pt x="3780" y="4915"/>
                    <a:pt x="3887" y="4978"/>
                  </a:cubicBezTo>
                  <a:cubicBezTo>
                    <a:pt x="3940" y="5021"/>
                    <a:pt x="3993" y="5064"/>
                    <a:pt x="4036" y="5085"/>
                  </a:cubicBezTo>
                  <a:cubicBezTo>
                    <a:pt x="4079" y="5117"/>
                    <a:pt x="4121" y="5149"/>
                    <a:pt x="4164" y="5191"/>
                  </a:cubicBezTo>
                  <a:cubicBezTo>
                    <a:pt x="4238" y="5255"/>
                    <a:pt x="4302" y="5330"/>
                    <a:pt x="4355" y="5426"/>
                  </a:cubicBezTo>
                  <a:cubicBezTo>
                    <a:pt x="4398" y="5511"/>
                    <a:pt x="4430" y="5617"/>
                    <a:pt x="4451" y="5724"/>
                  </a:cubicBezTo>
                  <a:cubicBezTo>
                    <a:pt x="4473" y="5947"/>
                    <a:pt x="4462" y="6171"/>
                    <a:pt x="4419" y="6395"/>
                  </a:cubicBezTo>
                  <a:cubicBezTo>
                    <a:pt x="4324" y="6863"/>
                    <a:pt x="4153" y="7332"/>
                    <a:pt x="4036" y="7811"/>
                  </a:cubicBezTo>
                  <a:cubicBezTo>
                    <a:pt x="3972" y="8056"/>
                    <a:pt x="3930" y="8311"/>
                    <a:pt x="3930" y="8567"/>
                  </a:cubicBezTo>
                  <a:cubicBezTo>
                    <a:pt x="3919" y="8684"/>
                    <a:pt x="3940" y="8812"/>
                    <a:pt x="3972" y="8940"/>
                  </a:cubicBezTo>
                  <a:cubicBezTo>
                    <a:pt x="4004" y="9057"/>
                    <a:pt x="4057" y="9174"/>
                    <a:pt x="4132" y="9280"/>
                  </a:cubicBezTo>
                  <a:cubicBezTo>
                    <a:pt x="4079" y="9163"/>
                    <a:pt x="4036" y="9046"/>
                    <a:pt x="4025" y="8929"/>
                  </a:cubicBezTo>
                  <a:cubicBezTo>
                    <a:pt x="4015" y="8812"/>
                    <a:pt x="4015" y="8684"/>
                    <a:pt x="4036" y="8567"/>
                  </a:cubicBezTo>
                  <a:cubicBezTo>
                    <a:pt x="4068" y="8333"/>
                    <a:pt x="4132" y="8098"/>
                    <a:pt x="4217" y="7875"/>
                  </a:cubicBezTo>
                  <a:cubicBezTo>
                    <a:pt x="4377" y="7406"/>
                    <a:pt x="4579" y="6959"/>
                    <a:pt x="4707" y="6459"/>
                  </a:cubicBezTo>
                  <a:cubicBezTo>
                    <a:pt x="4781" y="6203"/>
                    <a:pt x="4813" y="5937"/>
                    <a:pt x="4781" y="5671"/>
                  </a:cubicBezTo>
                  <a:cubicBezTo>
                    <a:pt x="4771" y="5532"/>
                    <a:pt x="4728" y="5394"/>
                    <a:pt x="4664" y="5266"/>
                  </a:cubicBezTo>
                  <a:cubicBezTo>
                    <a:pt x="4600" y="5138"/>
                    <a:pt x="4515" y="5021"/>
                    <a:pt x="4409" y="4915"/>
                  </a:cubicBezTo>
                  <a:cubicBezTo>
                    <a:pt x="4355" y="4872"/>
                    <a:pt x="4302" y="4819"/>
                    <a:pt x="4249" y="4787"/>
                  </a:cubicBezTo>
                  <a:lnTo>
                    <a:pt x="4100" y="4680"/>
                  </a:lnTo>
                  <a:cubicBezTo>
                    <a:pt x="4004" y="4595"/>
                    <a:pt x="3887" y="4542"/>
                    <a:pt x="3802" y="4467"/>
                  </a:cubicBezTo>
                  <a:cubicBezTo>
                    <a:pt x="3717" y="4393"/>
                    <a:pt x="3621" y="4318"/>
                    <a:pt x="3535" y="4244"/>
                  </a:cubicBezTo>
                  <a:cubicBezTo>
                    <a:pt x="3450" y="4158"/>
                    <a:pt x="3365" y="4073"/>
                    <a:pt x="3291" y="3988"/>
                  </a:cubicBezTo>
                  <a:cubicBezTo>
                    <a:pt x="2971" y="3658"/>
                    <a:pt x="2737" y="3243"/>
                    <a:pt x="2620" y="2795"/>
                  </a:cubicBezTo>
                  <a:cubicBezTo>
                    <a:pt x="2492" y="2348"/>
                    <a:pt x="2460" y="1848"/>
                    <a:pt x="2332" y="1347"/>
                  </a:cubicBezTo>
                  <a:cubicBezTo>
                    <a:pt x="2290" y="1230"/>
                    <a:pt x="2258" y="1102"/>
                    <a:pt x="2215" y="985"/>
                  </a:cubicBezTo>
                  <a:cubicBezTo>
                    <a:pt x="2172" y="857"/>
                    <a:pt x="2119" y="740"/>
                    <a:pt x="2055" y="623"/>
                  </a:cubicBezTo>
                  <a:cubicBezTo>
                    <a:pt x="1917" y="389"/>
                    <a:pt x="1715" y="208"/>
                    <a:pt x="1470" y="91"/>
                  </a:cubicBezTo>
                  <a:cubicBezTo>
                    <a:pt x="1319" y="32"/>
                    <a:pt x="1160" y="1"/>
                    <a:pt x="100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08" name="Google Shape;1108;p17"/>
            <p:cNvSpPr/>
            <p:nvPr/>
          </p:nvSpPr>
          <p:spPr>
            <a:xfrm>
              <a:off x="4796800" y="2967875"/>
              <a:ext cx="222375" cy="292025"/>
            </a:xfrm>
            <a:custGeom>
              <a:rect b="b" l="l" r="r" t="t"/>
              <a:pathLst>
                <a:path extrusionOk="0" h="11681" w="8895">
                  <a:moveTo>
                    <a:pt x="1939" y="0"/>
                  </a:moveTo>
                  <a:cubicBezTo>
                    <a:pt x="715" y="0"/>
                    <a:pt x="1" y="1120"/>
                    <a:pt x="152" y="2981"/>
                  </a:cubicBezTo>
                  <a:cubicBezTo>
                    <a:pt x="152" y="2981"/>
                    <a:pt x="503" y="2675"/>
                    <a:pt x="929" y="2675"/>
                  </a:cubicBezTo>
                  <a:cubicBezTo>
                    <a:pt x="1245" y="2675"/>
                    <a:pt x="1602" y="2843"/>
                    <a:pt x="1888" y="3428"/>
                  </a:cubicBezTo>
                  <a:cubicBezTo>
                    <a:pt x="2548" y="4801"/>
                    <a:pt x="1994" y="6047"/>
                    <a:pt x="4412" y="7283"/>
                  </a:cubicBezTo>
                  <a:cubicBezTo>
                    <a:pt x="6062" y="8134"/>
                    <a:pt x="3879" y="10573"/>
                    <a:pt x="4774" y="11638"/>
                  </a:cubicBezTo>
                  <a:cubicBezTo>
                    <a:pt x="5050" y="11668"/>
                    <a:pt x="5326" y="11681"/>
                    <a:pt x="5604" y="11681"/>
                  </a:cubicBezTo>
                  <a:cubicBezTo>
                    <a:pt x="5819" y="11681"/>
                    <a:pt x="6036" y="11673"/>
                    <a:pt x="6254" y="11659"/>
                  </a:cubicBezTo>
                  <a:cubicBezTo>
                    <a:pt x="6446" y="11137"/>
                    <a:pt x="6573" y="10594"/>
                    <a:pt x="6637" y="10041"/>
                  </a:cubicBezTo>
                  <a:lnTo>
                    <a:pt x="6637" y="10041"/>
                  </a:lnTo>
                  <a:cubicBezTo>
                    <a:pt x="6701" y="10573"/>
                    <a:pt x="6669" y="11105"/>
                    <a:pt x="6531" y="11627"/>
                  </a:cubicBezTo>
                  <a:cubicBezTo>
                    <a:pt x="6733" y="11595"/>
                    <a:pt x="6925" y="11563"/>
                    <a:pt x="7127" y="11510"/>
                  </a:cubicBezTo>
                  <a:cubicBezTo>
                    <a:pt x="7202" y="11286"/>
                    <a:pt x="7266" y="11063"/>
                    <a:pt x="7298" y="10839"/>
                  </a:cubicBezTo>
                  <a:lnTo>
                    <a:pt x="7298" y="10839"/>
                  </a:lnTo>
                  <a:cubicBezTo>
                    <a:pt x="7308" y="11042"/>
                    <a:pt x="7298" y="11255"/>
                    <a:pt x="7276" y="11457"/>
                  </a:cubicBezTo>
                  <a:cubicBezTo>
                    <a:pt x="7702" y="11318"/>
                    <a:pt x="8043" y="11073"/>
                    <a:pt x="8192" y="10711"/>
                  </a:cubicBezTo>
                  <a:cubicBezTo>
                    <a:pt x="8671" y="9412"/>
                    <a:pt x="8895" y="7645"/>
                    <a:pt x="6595" y="6356"/>
                  </a:cubicBezTo>
                  <a:cubicBezTo>
                    <a:pt x="4284" y="5068"/>
                    <a:pt x="5881" y="1958"/>
                    <a:pt x="3666" y="585"/>
                  </a:cubicBezTo>
                  <a:cubicBezTo>
                    <a:pt x="3022" y="187"/>
                    <a:pt x="2438" y="0"/>
                    <a:pt x="1939"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1109" name="Google Shape;1109;p17"/>
          <p:cNvGrpSpPr/>
          <p:nvPr/>
        </p:nvGrpSpPr>
        <p:grpSpPr>
          <a:xfrm>
            <a:off x="9993334" y="6832937"/>
            <a:ext cx="953108" cy="1265880"/>
            <a:chOff x="5723850" y="2801025"/>
            <a:chExt cx="508225" cy="666800"/>
          </a:xfrm>
        </p:grpSpPr>
        <p:sp>
          <p:nvSpPr>
            <p:cNvPr id="1110" name="Google Shape;1110;p17"/>
            <p:cNvSpPr/>
            <p:nvPr/>
          </p:nvSpPr>
          <p:spPr>
            <a:xfrm>
              <a:off x="5723850" y="3188000"/>
              <a:ext cx="504500" cy="279550"/>
            </a:xfrm>
            <a:custGeom>
              <a:rect b="b" l="l" r="r" t="t"/>
              <a:pathLst>
                <a:path extrusionOk="0" h="11182" w="20180">
                  <a:moveTo>
                    <a:pt x="8306" y="0"/>
                  </a:moveTo>
                  <a:cubicBezTo>
                    <a:pt x="8306" y="0"/>
                    <a:pt x="8658" y="2620"/>
                    <a:pt x="7572" y="3419"/>
                  </a:cubicBezTo>
                  <a:cubicBezTo>
                    <a:pt x="6720" y="4026"/>
                    <a:pt x="1885" y="5048"/>
                    <a:pt x="1086" y="7178"/>
                  </a:cubicBezTo>
                  <a:cubicBezTo>
                    <a:pt x="607" y="8477"/>
                    <a:pt x="245" y="9818"/>
                    <a:pt x="0" y="11181"/>
                  </a:cubicBezTo>
                  <a:lnTo>
                    <a:pt x="20180" y="11181"/>
                  </a:lnTo>
                  <a:cubicBezTo>
                    <a:pt x="19935" y="9818"/>
                    <a:pt x="19573" y="8477"/>
                    <a:pt x="19094" y="7178"/>
                  </a:cubicBezTo>
                  <a:cubicBezTo>
                    <a:pt x="18306" y="5048"/>
                    <a:pt x="13460" y="4026"/>
                    <a:pt x="12619" y="3419"/>
                  </a:cubicBezTo>
                  <a:cubicBezTo>
                    <a:pt x="11522" y="2620"/>
                    <a:pt x="11874" y="0"/>
                    <a:pt x="11874" y="0"/>
                  </a:cubicBezTo>
                  <a:lnTo>
                    <a:pt x="11874" y="0"/>
                  </a:lnTo>
                  <a:lnTo>
                    <a:pt x="10095" y="43"/>
                  </a:lnTo>
                  <a:lnTo>
                    <a:pt x="8306" y="0"/>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11" name="Google Shape;1111;p17"/>
            <p:cNvSpPr/>
            <p:nvPr/>
          </p:nvSpPr>
          <p:spPr>
            <a:xfrm>
              <a:off x="5923250" y="3188000"/>
              <a:ext cx="97450" cy="73225"/>
            </a:xfrm>
            <a:custGeom>
              <a:rect b="b" l="l" r="r" t="t"/>
              <a:pathLst>
                <a:path extrusionOk="0" h="2929" w="3898">
                  <a:moveTo>
                    <a:pt x="330" y="0"/>
                  </a:moveTo>
                  <a:lnTo>
                    <a:pt x="330" y="0"/>
                  </a:lnTo>
                  <a:cubicBezTo>
                    <a:pt x="330" y="0"/>
                    <a:pt x="586" y="1864"/>
                    <a:pt x="0" y="2929"/>
                  </a:cubicBezTo>
                  <a:cubicBezTo>
                    <a:pt x="841" y="2844"/>
                    <a:pt x="1672" y="2673"/>
                    <a:pt x="2396" y="2258"/>
                  </a:cubicBezTo>
                  <a:cubicBezTo>
                    <a:pt x="2918" y="1970"/>
                    <a:pt x="3408" y="1619"/>
                    <a:pt x="3844" y="1225"/>
                  </a:cubicBezTo>
                  <a:cubicBezTo>
                    <a:pt x="3834" y="810"/>
                    <a:pt x="3844" y="405"/>
                    <a:pt x="3898" y="0"/>
                  </a:cubicBezTo>
                  <a:lnTo>
                    <a:pt x="3898" y="0"/>
                  </a:lnTo>
                  <a:lnTo>
                    <a:pt x="2119" y="43"/>
                  </a:lnTo>
                  <a:lnTo>
                    <a:pt x="330" y="0"/>
                  </a:ln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12" name="Google Shape;1112;p17"/>
            <p:cNvSpPr/>
            <p:nvPr/>
          </p:nvSpPr>
          <p:spPr>
            <a:xfrm>
              <a:off x="5723850" y="3318700"/>
              <a:ext cx="508225" cy="149125"/>
            </a:xfrm>
            <a:custGeom>
              <a:rect b="b" l="l" r="r" t="t"/>
              <a:pathLst>
                <a:path extrusionOk="0" h="5965" w="20329">
                  <a:moveTo>
                    <a:pt x="3195" y="1"/>
                  </a:moveTo>
                  <a:cubicBezTo>
                    <a:pt x="2215" y="512"/>
                    <a:pt x="1385" y="1140"/>
                    <a:pt x="1097" y="1928"/>
                  </a:cubicBezTo>
                  <a:cubicBezTo>
                    <a:pt x="618" y="3238"/>
                    <a:pt x="245" y="4580"/>
                    <a:pt x="0" y="5964"/>
                  </a:cubicBezTo>
                  <a:lnTo>
                    <a:pt x="20329" y="5964"/>
                  </a:lnTo>
                  <a:cubicBezTo>
                    <a:pt x="20084" y="4580"/>
                    <a:pt x="19722" y="3238"/>
                    <a:pt x="19243" y="1928"/>
                  </a:cubicBezTo>
                  <a:cubicBezTo>
                    <a:pt x="18944" y="1140"/>
                    <a:pt x="18125" y="512"/>
                    <a:pt x="17145" y="1"/>
                  </a:cubicBezTo>
                  <a:cubicBezTo>
                    <a:pt x="15398" y="1193"/>
                    <a:pt x="12917" y="1939"/>
                    <a:pt x="10170" y="1939"/>
                  </a:cubicBezTo>
                  <a:cubicBezTo>
                    <a:pt x="7422" y="1939"/>
                    <a:pt x="4941" y="1183"/>
                    <a:pt x="3195" y="1"/>
                  </a:cubicBezTo>
                  <a:close/>
                </a:path>
              </a:pathLst>
            </a:custGeom>
            <a:solidFill>
              <a:schemeClr val="accent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13" name="Google Shape;1113;p17"/>
            <p:cNvSpPr/>
            <p:nvPr/>
          </p:nvSpPr>
          <p:spPr>
            <a:xfrm>
              <a:off x="5730500" y="3448625"/>
              <a:ext cx="498650" cy="2950"/>
            </a:xfrm>
            <a:custGeom>
              <a:rect b="b" l="l" r="r" t="t"/>
              <a:pathLst>
                <a:path extrusionOk="0" h="118" w="19946">
                  <a:moveTo>
                    <a:pt x="0" y="0"/>
                  </a:moveTo>
                  <a:lnTo>
                    <a:pt x="0" y="118"/>
                  </a:lnTo>
                  <a:lnTo>
                    <a:pt x="19946" y="118"/>
                  </a:lnTo>
                  <a:cubicBezTo>
                    <a:pt x="19935" y="75"/>
                    <a:pt x="19924" y="43"/>
                    <a:pt x="19924"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14" name="Google Shape;1114;p17"/>
            <p:cNvSpPr/>
            <p:nvPr/>
          </p:nvSpPr>
          <p:spPr>
            <a:xfrm>
              <a:off x="5739550" y="3399100"/>
              <a:ext cx="477100" cy="2950"/>
            </a:xfrm>
            <a:custGeom>
              <a:rect b="b" l="l" r="r" t="t"/>
              <a:pathLst>
                <a:path extrusionOk="0" h="118" w="19084">
                  <a:moveTo>
                    <a:pt x="32" y="1"/>
                  </a:moveTo>
                  <a:cubicBezTo>
                    <a:pt x="22" y="43"/>
                    <a:pt x="11" y="75"/>
                    <a:pt x="1" y="118"/>
                  </a:cubicBezTo>
                  <a:lnTo>
                    <a:pt x="19083" y="118"/>
                  </a:lnTo>
                  <a:cubicBezTo>
                    <a:pt x="19073" y="75"/>
                    <a:pt x="19062" y="43"/>
                    <a:pt x="19041"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15" name="Google Shape;1115;p17"/>
            <p:cNvSpPr/>
            <p:nvPr/>
          </p:nvSpPr>
          <p:spPr>
            <a:xfrm>
              <a:off x="5761650" y="3346650"/>
              <a:ext cx="105975" cy="2975"/>
            </a:xfrm>
            <a:custGeom>
              <a:rect b="b" l="l" r="r" t="t"/>
              <a:pathLst>
                <a:path extrusionOk="0" h="119" w="4239">
                  <a:moveTo>
                    <a:pt x="107" y="1"/>
                  </a:moveTo>
                  <a:cubicBezTo>
                    <a:pt x="64" y="33"/>
                    <a:pt x="32" y="75"/>
                    <a:pt x="0" y="118"/>
                  </a:cubicBezTo>
                  <a:lnTo>
                    <a:pt x="4239" y="118"/>
                  </a:lnTo>
                  <a:cubicBezTo>
                    <a:pt x="4121" y="75"/>
                    <a:pt x="4004" y="33"/>
                    <a:pt x="3898"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16" name="Google Shape;1116;p17"/>
            <p:cNvSpPr/>
            <p:nvPr/>
          </p:nvSpPr>
          <p:spPr>
            <a:xfrm>
              <a:off x="6088300" y="3346650"/>
              <a:ext cx="105975" cy="2975"/>
            </a:xfrm>
            <a:custGeom>
              <a:rect b="b" l="l" r="r" t="t"/>
              <a:pathLst>
                <a:path extrusionOk="0" h="119" w="4239">
                  <a:moveTo>
                    <a:pt x="341" y="1"/>
                  </a:moveTo>
                  <a:cubicBezTo>
                    <a:pt x="235" y="33"/>
                    <a:pt x="118" y="75"/>
                    <a:pt x="0" y="118"/>
                  </a:cubicBezTo>
                  <a:lnTo>
                    <a:pt x="4239" y="118"/>
                  </a:lnTo>
                  <a:cubicBezTo>
                    <a:pt x="4207" y="75"/>
                    <a:pt x="4175" y="33"/>
                    <a:pt x="4132"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17" name="Google Shape;1117;p17"/>
            <p:cNvSpPr/>
            <p:nvPr/>
          </p:nvSpPr>
          <p:spPr>
            <a:xfrm>
              <a:off x="5856425" y="3068325"/>
              <a:ext cx="52200" cy="59900"/>
            </a:xfrm>
            <a:custGeom>
              <a:rect b="b" l="l" r="r" t="t"/>
              <a:pathLst>
                <a:path extrusionOk="0" h="2396" w="2088">
                  <a:moveTo>
                    <a:pt x="1010" y="1"/>
                  </a:moveTo>
                  <a:cubicBezTo>
                    <a:pt x="884" y="1"/>
                    <a:pt x="789" y="31"/>
                    <a:pt x="767" y="38"/>
                  </a:cubicBezTo>
                  <a:cubicBezTo>
                    <a:pt x="703" y="59"/>
                    <a:pt x="0" y="145"/>
                    <a:pt x="117" y="1071"/>
                  </a:cubicBezTo>
                  <a:cubicBezTo>
                    <a:pt x="221" y="1900"/>
                    <a:pt x="658" y="2396"/>
                    <a:pt x="1112" y="2396"/>
                  </a:cubicBezTo>
                  <a:cubicBezTo>
                    <a:pt x="1171" y="2396"/>
                    <a:pt x="1230" y="2387"/>
                    <a:pt x="1289" y="2370"/>
                  </a:cubicBezTo>
                  <a:cubicBezTo>
                    <a:pt x="1811" y="2285"/>
                    <a:pt x="2088" y="1603"/>
                    <a:pt x="1800" y="698"/>
                  </a:cubicBezTo>
                  <a:cubicBezTo>
                    <a:pt x="1611" y="110"/>
                    <a:pt x="1252" y="1"/>
                    <a:pt x="1010"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18" name="Google Shape;1118;p17"/>
            <p:cNvSpPr/>
            <p:nvPr/>
          </p:nvSpPr>
          <p:spPr>
            <a:xfrm>
              <a:off x="6041450" y="3068325"/>
              <a:ext cx="52200" cy="59900"/>
            </a:xfrm>
            <a:custGeom>
              <a:rect b="b" l="l" r="r" t="t"/>
              <a:pathLst>
                <a:path extrusionOk="0" h="2396" w="2088">
                  <a:moveTo>
                    <a:pt x="1078" y="1"/>
                  </a:moveTo>
                  <a:cubicBezTo>
                    <a:pt x="836" y="1"/>
                    <a:pt x="477" y="110"/>
                    <a:pt x="288" y="698"/>
                  </a:cubicBezTo>
                  <a:cubicBezTo>
                    <a:pt x="0" y="1603"/>
                    <a:pt x="277" y="2285"/>
                    <a:pt x="799" y="2370"/>
                  </a:cubicBezTo>
                  <a:cubicBezTo>
                    <a:pt x="857" y="2387"/>
                    <a:pt x="915" y="2396"/>
                    <a:pt x="973" y="2396"/>
                  </a:cubicBezTo>
                  <a:cubicBezTo>
                    <a:pt x="1419" y="2396"/>
                    <a:pt x="1857" y="1900"/>
                    <a:pt x="1970" y="1071"/>
                  </a:cubicBezTo>
                  <a:cubicBezTo>
                    <a:pt x="2087" y="145"/>
                    <a:pt x="1385" y="59"/>
                    <a:pt x="1321" y="38"/>
                  </a:cubicBezTo>
                  <a:cubicBezTo>
                    <a:pt x="1299" y="31"/>
                    <a:pt x="1204" y="1"/>
                    <a:pt x="1078"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19" name="Google Shape;1119;p17"/>
            <p:cNvSpPr/>
            <p:nvPr/>
          </p:nvSpPr>
          <p:spPr>
            <a:xfrm>
              <a:off x="5874225" y="2958750"/>
              <a:ext cx="198150" cy="251225"/>
            </a:xfrm>
            <a:custGeom>
              <a:rect b="b" l="l" r="r" t="t"/>
              <a:pathLst>
                <a:path extrusionOk="0" h="10049" w="7926">
                  <a:moveTo>
                    <a:pt x="3705" y="0"/>
                  </a:moveTo>
                  <a:cubicBezTo>
                    <a:pt x="2906" y="0"/>
                    <a:pt x="656" y="307"/>
                    <a:pt x="353" y="3676"/>
                  </a:cubicBezTo>
                  <a:cubicBezTo>
                    <a:pt x="1" y="7514"/>
                    <a:pt x="1659" y="10049"/>
                    <a:pt x="3793" y="10049"/>
                  </a:cubicBezTo>
                  <a:cubicBezTo>
                    <a:pt x="3849" y="10049"/>
                    <a:pt x="3906" y="10047"/>
                    <a:pt x="3963" y="10044"/>
                  </a:cubicBezTo>
                  <a:cubicBezTo>
                    <a:pt x="4020" y="10047"/>
                    <a:pt x="4077" y="10049"/>
                    <a:pt x="4133" y="10049"/>
                  </a:cubicBezTo>
                  <a:cubicBezTo>
                    <a:pt x="6267" y="10049"/>
                    <a:pt x="7926" y="7514"/>
                    <a:pt x="7573" y="3676"/>
                  </a:cubicBezTo>
                  <a:cubicBezTo>
                    <a:pt x="7261" y="307"/>
                    <a:pt x="5010" y="0"/>
                    <a:pt x="4218" y="0"/>
                  </a:cubicBezTo>
                  <a:cubicBezTo>
                    <a:pt x="4091" y="0"/>
                    <a:pt x="4001" y="8"/>
                    <a:pt x="3963" y="12"/>
                  </a:cubicBezTo>
                  <a:cubicBezTo>
                    <a:pt x="3924" y="8"/>
                    <a:pt x="3833" y="0"/>
                    <a:pt x="3705"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20" name="Google Shape;1120;p17"/>
            <p:cNvSpPr/>
            <p:nvPr/>
          </p:nvSpPr>
          <p:spPr>
            <a:xfrm>
              <a:off x="5978075" y="3084175"/>
              <a:ext cx="12800" cy="49275"/>
            </a:xfrm>
            <a:custGeom>
              <a:rect b="b" l="l" r="r" t="t"/>
              <a:pathLst>
                <a:path extrusionOk="0" h="1971" w="512">
                  <a:moveTo>
                    <a:pt x="235" y="0"/>
                  </a:moveTo>
                  <a:cubicBezTo>
                    <a:pt x="224" y="256"/>
                    <a:pt x="235" y="522"/>
                    <a:pt x="267" y="778"/>
                  </a:cubicBezTo>
                  <a:cubicBezTo>
                    <a:pt x="298" y="1035"/>
                    <a:pt x="339" y="1281"/>
                    <a:pt x="380" y="1528"/>
                  </a:cubicBezTo>
                  <a:lnTo>
                    <a:pt x="380" y="1528"/>
                  </a:lnTo>
                  <a:cubicBezTo>
                    <a:pt x="316" y="1594"/>
                    <a:pt x="258" y="1661"/>
                    <a:pt x="193" y="1736"/>
                  </a:cubicBezTo>
                  <a:cubicBezTo>
                    <a:pt x="129" y="1811"/>
                    <a:pt x="65" y="1885"/>
                    <a:pt x="1" y="1970"/>
                  </a:cubicBezTo>
                  <a:cubicBezTo>
                    <a:pt x="86" y="1917"/>
                    <a:pt x="171" y="1853"/>
                    <a:pt x="246" y="1789"/>
                  </a:cubicBezTo>
                  <a:cubicBezTo>
                    <a:pt x="331" y="1725"/>
                    <a:pt x="406" y="1662"/>
                    <a:pt x="491" y="1587"/>
                  </a:cubicBezTo>
                  <a:lnTo>
                    <a:pt x="512" y="1576"/>
                  </a:lnTo>
                  <a:lnTo>
                    <a:pt x="512" y="1544"/>
                  </a:lnTo>
                  <a:cubicBezTo>
                    <a:pt x="491" y="1278"/>
                    <a:pt x="459" y="1023"/>
                    <a:pt x="406" y="767"/>
                  </a:cubicBezTo>
                  <a:cubicBezTo>
                    <a:pt x="363" y="501"/>
                    <a:pt x="310" y="245"/>
                    <a:pt x="235"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21" name="Google Shape;1121;p17"/>
            <p:cNvSpPr/>
            <p:nvPr/>
          </p:nvSpPr>
          <p:spPr>
            <a:xfrm>
              <a:off x="5930175" y="3147275"/>
              <a:ext cx="88400" cy="15425"/>
            </a:xfrm>
            <a:custGeom>
              <a:rect b="b" l="l" r="r" t="t"/>
              <a:pathLst>
                <a:path extrusionOk="0" h="617" w="3536">
                  <a:moveTo>
                    <a:pt x="3535" y="0"/>
                  </a:moveTo>
                  <a:lnTo>
                    <a:pt x="0" y="21"/>
                  </a:lnTo>
                  <a:cubicBezTo>
                    <a:pt x="699" y="467"/>
                    <a:pt x="1322" y="617"/>
                    <a:pt x="1842" y="617"/>
                  </a:cubicBezTo>
                  <a:cubicBezTo>
                    <a:pt x="2899" y="617"/>
                    <a:pt x="3535" y="0"/>
                    <a:pt x="3535"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22" name="Google Shape;1122;p17"/>
            <p:cNvSpPr/>
            <p:nvPr/>
          </p:nvSpPr>
          <p:spPr>
            <a:xfrm>
              <a:off x="5952800" y="3159250"/>
              <a:ext cx="57000" cy="14100"/>
            </a:xfrm>
            <a:custGeom>
              <a:rect b="b" l="l" r="r" t="t"/>
              <a:pathLst>
                <a:path extrusionOk="0" h="564" w="2280">
                  <a:moveTo>
                    <a:pt x="2279" y="0"/>
                  </a:moveTo>
                  <a:lnTo>
                    <a:pt x="2279" y="0"/>
                  </a:lnTo>
                  <a:cubicBezTo>
                    <a:pt x="1949" y="224"/>
                    <a:pt x="1576" y="362"/>
                    <a:pt x="1182" y="405"/>
                  </a:cubicBezTo>
                  <a:cubicBezTo>
                    <a:pt x="1105" y="411"/>
                    <a:pt x="1029" y="414"/>
                    <a:pt x="953" y="414"/>
                  </a:cubicBezTo>
                  <a:cubicBezTo>
                    <a:pt x="628" y="414"/>
                    <a:pt x="311" y="359"/>
                    <a:pt x="0" y="256"/>
                  </a:cubicBezTo>
                  <a:lnTo>
                    <a:pt x="0" y="256"/>
                  </a:lnTo>
                  <a:cubicBezTo>
                    <a:pt x="301" y="456"/>
                    <a:pt x="648" y="563"/>
                    <a:pt x="1009" y="563"/>
                  </a:cubicBezTo>
                  <a:cubicBezTo>
                    <a:pt x="1070" y="563"/>
                    <a:pt x="1131" y="560"/>
                    <a:pt x="1193" y="554"/>
                  </a:cubicBezTo>
                  <a:cubicBezTo>
                    <a:pt x="1406" y="533"/>
                    <a:pt x="1608" y="469"/>
                    <a:pt x="1789" y="373"/>
                  </a:cubicBezTo>
                  <a:cubicBezTo>
                    <a:pt x="1981" y="288"/>
                    <a:pt x="2141" y="149"/>
                    <a:pt x="2279"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23" name="Google Shape;1123;p17"/>
            <p:cNvSpPr/>
            <p:nvPr/>
          </p:nvSpPr>
          <p:spPr>
            <a:xfrm>
              <a:off x="5926975" y="3072200"/>
              <a:ext cx="12275" cy="26650"/>
            </a:xfrm>
            <a:custGeom>
              <a:rect b="b" l="l" r="r" t="t"/>
              <a:pathLst>
                <a:path extrusionOk="0" h="1066" w="491">
                  <a:moveTo>
                    <a:pt x="245" y="0"/>
                  </a:moveTo>
                  <a:cubicBezTo>
                    <a:pt x="107" y="0"/>
                    <a:pt x="0" y="245"/>
                    <a:pt x="0" y="533"/>
                  </a:cubicBezTo>
                  <a:cubicBezTo>
                    <a:pt x="0" y="831"/>
                    <a:pt x="107" y="1065"/>
                    <a:pt x="245" y="1065"/>
                  </a:cubicBezTo>
                  <a:cubicBezTo>
                    <a:pt x="384" y="1065"/>
                    <a:pt x="490" y="831"/>
                    <a:pt x="490" y="533"/>
                  </a:cubicBezTo>
                  <a:cubicBezTo>
                    <a:pt x="490" y="245"/>
                    <a:pt x="384" y="0"/>
                    <a:pt x="245"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24" name="Google Shape;1124;p17"/>
            <p:cNvSpPr/>
            <p:nvPr/>
          </p:nvSpPr>
          <p:spPr>
            <a:xfrm>
              <a:off x="6010825" y="3072200"/>
              <a:ext cx="12275" cy="26650"/>
            </a:xfrm>
            <a:custGeom>
              <a:rect b="b" l="l" r="r" t="t"/>
              <a:pathLst>
                <a:path extrusionOk="0" h="1066" w="491">
                  <a:moveTo>
                    <a:pt x="246" y="0"/>
                  </a:moveTo>
                  <a:cubicBezTo>
                    <a:pt x="118" y="0"/>
                    <a:pt x="1" y="245"/>
                    <a:pt x="1" y="533"/>
                  </a:cubicBezTo>
                  <a:cubicBezTo>
                    <a:pt x="1" y="831"/>
                    <a:pt x="107" y="1065"/>
                    <a:pt x="246" y="1065"/>
                  </a:cubicBezTo>
                  <a:cubicBezTo>
                    <a:pt x="384" y="1065"/>
                    <a:pt x="491" y="831"/>
                    <a:pt x="491" y="533"/>
                  </a:cubicBezTo>
                  <a:cubicBezTo>
                    <a:pt x="491" y="245"/>
                    <a:pt x="384" y="0"/>
                    <a:pt x="24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25" name="Google Shape;1125;p17"/>
            <p:cNvSpPr/>
            <p:nvPr/>
          </p:nvSpPr>
          <p:spPr>
            <a:xfrm>
              <a:off x="5912050" y="3048375"/>
              <a:ext cx="42375" cy="15600"/>
            </a:xfrm>
            <a:custGeom>
              <a:rect b="b" l="l" r="r" t="t"/>
              <a:pathLst>
                <a:path extrusionOk="0" h="624" w="1695">
                  <a:moveTo>
                    <a:pt x="905" y="1"/>
                  </a:moveTo>
                  <a:cubicBezTo>
                    <a:pt x="877" y="1"/>
                    <a:pt x="849" y="2"/>
                    <a:pt x="821" y="5"/>
                  </a:cubicBezTo>
                  <a:cubicBezTo>
                    <a:pt x="640" y="27"/>
                    <a:pt x="459" y="91"/>
                    <a:pt x="320" y="208"/>
                  </a:cubicBezTo>
                  <a:cubicBezTo>
                    <a:pt x="171" y="314"/>
                    <a:pt x="65" y="463"/>
                    <a:pt x="1" y="623"/>
                  </a:cubicBezTo>
                  <a:cubicBezTo>
                    <a:pt x="139" y="538"/>
                    <a:pt x="278" y="463"/>
                    <a:pt x="427" y="399"/>
                  </a:cubicBezTo>
                  <a:cubicBezTo>
                    <a:pt x="565" y="336"/>
                    <a:pt x="704" y="304"/>
                    <a:pt x="853" y="282"/>
                  </a:cubicBezTo>
                  <a:cubicBezTo>
                    <a:pt x="876" y="281"/>
                    <a:pt x="899" y="280"/>
                    <a:pt x="922" y="280"/>
                  </a:cubicBezTo>
                  <a:cubicBezTo>
                    <a:pt x="1037" y="280"/>
                    <a:pt x="1153" y="302"/>
                    <a:pt x="1268" y="346"/>
                  </a:cubicBezTo>
                  <a:cubicBezTo>
                    <a:pt x="1332" y="367"/>
                    <a:pt x="1407" y="399"/>
                    <a:pt x="1481" y="431"/>
                  </a:cubicBezTo>
                  <a:cubicBezTo>
                    <a:pt x="1545" y="463"/>
                    <a:pt x="1620" y="517"/>
                    <a:pt x="1694" y="549"/>
                  </a:cubicBezTo>
                  <a:cubicBezTo>
                    <a:pt x="1662" y="474"/>
                    <a:pt x="1620" y="399"/>
                    <a:pt x="1566" y="325"/>
                  </a:cubicBezTo>
                  <a:cubicBezTo>
                    <a:pt x="1502" y="261"/>
                    <a:pt x="1439" y="197"/>
                    <a:pt x="1364" y="144"/>
                  </a:cubicBezTo>
                  <a:cubicBezTo>
                    <a:pt x="1228" y="53"/>
                    <a:pt x="1068" y="1"/>
                    <a:pt x="90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26" name="Google Shape;1126;p17"/>
            <p:cNvSpPr/>
            <p:nvPr/>
          </p:nvSpPr>
          <p:spPr>
            <a:xfrm>
              <a:off x="5996450" y="3048375"/>
              <a:ext cx="42625" cy="15600"/>
            </a:xfrm>
            <a:custGeom>
              <a:rect b="b" l="l" r="r" t="t"/>
              <a:pathLst>
                <a:path extrusionOk="0" h="624" w="1705">
                  <a:moveTo>
                    <a:pt x="915" y="1"/>
                  </a:moveTo>
                  <a:cubicBezTo>
                    <a:pt x="887" y="1"/>
                    <a:pt x="859" y="2"/>
                    <a:pt x="831" y="5"/>
                  </a:cubicBezTo>
                  <a:cubicBezTo>
                    <a:pt x="640" y="27"/>
                    <a:pt x="469" y="91"/>
                    <a:pt x="320" y="208"/>
                  </a:cubicBezTo>
                  <a:cubicBezTo>
                    <a:pt x="182" y="314"/>
                    <a:pt x="65" y="463"/>
                    <a:pt x="1" y="623"/>
                  </a:cubicBezTo>
                  <a:cubicBezTo>
                    <a:pt x="150" y="527"/>
                    <a:pt x="299" y="453"/>
                    <a:pt x="437" y="399"/>
                  </a:cubicBezTo>
                  <a:cubicBezTo>
                    <a:pt x="565" y="336"/>
                    <a:pt x="714" y="304"/>
                    <a:pt x="853" y="282"/>
                  </a:cubicBezTo>
                  <a:cubicBezTo>
                    <a:pt x="876" y="281"/>
                    <a:pt x="899" y="280"/>
                    <a:pt x="922" y="280"/>
                  </a:cubicBezTo>
                  <a:cubicBezTo>
                    <a:pt x="1040" y="280"/>
                    <a:pt x="1161" y="302"/>
                    <a:pt x="1268" y="346"/>
                  </a:cubicBezTo>
                  <a:cubicBezTo>
                    <a:pt x="1342" y="367"/>
                    <a:pt x="1417" y="399"/>
                    <a:pt x="1481" y="431"/>
                  </a:cubicBezTo>
                  <a:cubicBezTo>
                    <a:pt x="1555" y="463"/>
                    <a:pt x="1619" y="517"/>
                    <a:pt x="1704" y="549"/>
                  </a:cubicBezTo>
                  <a:cubicBezTo>
                    <a:pt x="1662" y="474"/>
                    <a:pt x="1619" y="399"/>
                    <a:pt x="1566" y="325"/>
                  </a:cubicBezTo>
                  <a:cubicBezTo>
                    <a:pt x="1513" y="261"/>
                    <a:pt x="1449" y="197"/>
                    <a:pt x="1374" y="144"/>
                  </a:cubicBezTo>
                  <a:cubicBezTo>
                    <a:pt x="1238" y="53"/>
                    <a:pt x="1078" y="1"/>
                    <a:pt x="91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27" name="Google Shape;1127;p17"/>
            <p:cNvSpPr/>
            <p:nvPr/>
          </p:nvSpPr>
          <p:spPr>
            <a:xfrm>
              <a:off x="5866550" y="2801025"/>
              <a:ext cx="216150" cy="161950"/>
            </a:xfrm>
            <a:custGeom>
              <a:rect b="b" l="l" r="r" t="t"/>
              <a:pathLst>
                <a:path extrusionOk="0" h="6478" w="8646">
                  <a:moveTo>
                    <a:pt x="4330" y="1"/>
                  </a:moveTo>
                  <a:cubicBezTo>
                    <a:pt x="4239" y="1"/>
                    <a:pt x="4142" y="10"/>
                    <a:pt x="4036" y="28"/>
                  </a:cubicBezTo>
                  <a:cubicBezTo>
                    <a:pt x="2799" y="246"/>
                    <a:pt x="2856" y="1189"/>
                    <a:pt x="3225" y="2080"/>
                  </a:cubicBezTo>
                  <a:lnTo>
                    <a:pt x="3225" y="2080"/>
                  </a:lnTo>
                  <a:cubicBezTo>
                    <a:pt x="2790" y="1526"/>
                    <a:pt x="2267" y="1055"/>
                    <a:pt x="1746" y="1055"/>
                  </a:cubicBezTo>
                  <a:cubicBezTo>
                    <a:pt x="1618" y="1055"/>
                    <a:pt x="1490" y="1083"/>
                    <a:pt x="1363" y="1146"/>
                  </a:cubicBezTo>
                  <a:cubicBezTo>
                    <a:pt x="0" y="1828"/>
                    <a:pt x="2790" y="4245"/>
                    <a:pt x="2790" y="4245"/>
                  </a:cubicBezTo>
                  <a:cubicBezTo>
                    <a:pt x="2790" y="4245"/>
                    <a:pt x="1890" y="3512"/>
                    <a:pt x="1264" y="3512"/>
                  </a:cubicBezTo>
                  <a:cubicBezTo>
                    <a:pt x="1036" y="3512"/>
                    <a:pt x="845" y="3608"/>
                    <a:pt x="745" y="3872"/>
                  </a:cubicBezTo>
                  <a:cubicBezTo>
                    <a:pt x="373" y="4873"/>
                    <a:pt x="2545" y="5619"/>
                    <a:pt x="2545" y="5619"/>
                  </a:cubicBezTo>
                  <a:cubicBezTo>
                    <a:pt x="3579" y="6184"/>
                    <a:pt x="4090" y="6477"/>
                    <a:pt x="4561" y="6477"/>
                  </a:cubicBezTo>
                  <a:cubicBezTo>
                    <a:pt x="5020" y="6477"/>
                    <a:pt x="5441" y="6198"/>
                    <a:pt x="6272" y="5619"/>
                  </a:cubicBezTo>
                  <a:cubicBezTo>
                    <a:pt x="7401" y="4820"/>
                    <a:pt x="8445" y="3872"/>
                    <a:pt x="8008" y="3500"/>
                  </a:cubicBezTo>
                  <a:cubicBezTo>
                    <a:pt x="7967" y="3465"/>
                    <a:pt x="7911" y="3449"/>
                    <a:pt x="7844" y="3449"/>
                  </a:cubicBezTo>
                  <a:cubicBezTo>
                    <a:pt x="7323" y="3449"/>
                    <a:pt x="6105" y="4400"/>
                    <a:pt x="5644" y="4776"/>
                  </a:cubicBezTo>
                  <a:lnTo>
                    <a:pt x="5644" y="4776"/>
                  </a:lnTo>
                  <a:cubicBezTo>
                    <a:pt x="6330" y="4193"/>
                    <a:pt x="8646" y="2086"/>
                    <a:pt x="7018" y="1519"/>
                  </a:cubicBezTo>
                  <a:cubicBezTo>
                    <a:pt x="6922" y="1485"/>
                    <a:pt x="6829" y="1470"/>
                    <a:pt x="6738" y="1470"/>
                  </a:cubicBezTo>
                  <a:cubicBezTo>
                    <a:pt x="5921" y="1470"/>
                    <a:pt x="5315" y="2742"/>
                    <a:pt x="4989" y="3638"/>
                  </a:cubicBezTo>
                  <a:lnTo>
                    <a:pt x="4989" y="3638"/>
                  </a:lnTo>
                  <a:cubicBezTo>
                    <a:pt x="5353" y="2331"/>
                    <a:pt x="5796" y="1"/>
                    <a:pt x="433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28" name="Google Shape;1128;p17"/>
            <p:cNvSpPr/>
            <p:nvPr/>
          </p:nvSpPr>
          <p:spPr>
            <a:xfrm>
              <a:off x="5930175" y="2921525"/>
              <a:ext cx="86525" cy="56450"/>
            </a:xfrm>
            <a:custGeom>
              <a:rect b="b" l="l" r="r" t="t"/>
              <a:pathLst>
                <a:path extrusionOk="0" h="2258" w="3461">
                  <a:moveTo>
                    <a:pt x="1725" y="0"/>
                  </a:moveTo>
                  <a:cubicBezTo>
                    <a:pt x="777" y="0"/>
                    <a:pt x="0" y="511"/>
                    <a:pt x="0" y="1129"/>
                  </a:cubicBezTo>
                  <a:cubicBezTo>
                    <a:pt x="0" y="1757"/>
                    <a:pt x="777" y="2258"/>
                    <a:pt x="1725" y="2258"/>
                  </a:cubicBezTo>
                  <a:cubicBezTo>
                    <a:pt x="2684" y="2258"/>
                    <a:pt x="3461" y="1757"/>
                    <a:pt x="3461" y="1129"/>
                  </a:cubicBezTo>
                  <a:cubicBezTo>
                    <a:pt x="3461" y="511"/>
                    <a:pt x="2684" y="0"/>
                    <a:pt x="1725" y="0"/>
                  </a:cubicBezTo>
                  <a:close/>
                </a:path>
              </a:pathLst>
            </a:custGeom>
            <a:solidFill>
              <a:srgbClr val="F1B6B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29" name="Google Shape;1129;p17"/>
            <p:cNvSpPr/>
            <p:nvPr/>
          </p:nvSpPr>
          <p:spPr>
            <a:xfrm>
              <a:off x="5821075" y="2939225"/>
              <a:ext cx="151450" cy="172250"/>
            </a:xfrm>
            <a:custGeom>
              <a:rect b="b" l="l" r="r" t="t"/>
              <a:pathLst>
                <a:path extrusionOk="0" h="6890" w="6058">
                  <a:moveTo>
                    <a:pt x="5773" y="0"/>
                  </a:moveTo>
                  <a:cubicBezTo>
                    <a:pt x="0" y="0"/>
                    <a:pt x="2039" y="6748"/>
                    <a:pt x="2501" y="6885"/>
                  </a:cubicBezTo>
                  <a:cubicBezTo>
                    <a:pt x="2512" y="6888"/>
                    <a:pt x="2524" y="6889"/>
                    <a:pt x="2535" y="6889"/>
                  </a:cubicBezTo>
                  <a:cubicBezTo>
                    <a:pt x="2959" y="6889"/>
                    <a:pt x="2767" y="4552"/>
                    <a:pt x="2767" y="4552"/>
                  </a:cubicBezTo>
                  <a:cubicBezTo>
                    <a:pt x="6025" y="3615"/>
                    <a:pt x="6015" y="2007"/>
                    <a:pt x="6015" y="2007"/>
                  </a:cubicBezTo>
                  <a:lnTo>
                    <a:pt x="6057" y="5"/>
                  </a:lnTo>
                  <a:cubicBezTo>
                    <a:pt x="5961" y="2"/>
                    <a:pt x="5866" y="0"/>
                    <a:pt x="577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30" name="Google Shape;1130;p17"/>
            <p:cNvSpPr/>
            <p:nvPr/>
          </p:nvSpPr>
          <p:spPr>
            <a:xfrm>
              <a:off x="5971425" y="2939325"/>
              <a:ext cx="151250" cy="172150"/>
            </a:xfrm>
            <a:custGeom>
              <a:rect b="b" l="l" r="r" t="t"/>
              <a:pathLst>
                <a:path extrusionOk="0" h="6886" w="6050">
                  <a:moveTo>
                    <a:pt x="182" y="0"/>
                  </a:moveTo>
                  <a:cubicBezTo>
                    <a:pt x="136" y="0"/>
                    <a:pt x="90" y="1"/>
                    <a:pt x="43" y="1"/>
                  </a:cubicBezTo>
                  <a:lnTo>
                    <a:pt x="1" y="2003"/>
                  </a:lnTo>
                  <a:cubicBezTo>
                    <a:pt x="1" y="2003"/>
                    <a:pt x="54" y="3611"/>
                    <a:pt x="3312" y="4548"/>
                  </a:cubicBezTo>
                  <a:cubicBezTo>
                    <a:pt x="3312" y="4548"/>
                    <a:pt x="3120" y="6885"/>
                    <a:pt x="3544" y="6885"/>
                  </a:cubicBezTo>
                  <a:cubicBezTo>
                    <a:pt x="3555" y="6885"/>
                    <a:pt x="3567" y="6884"/>
                    <a:pt x="3579" y="6881"/>
                  </a:cubicBezTo>
                  <a:cubicBezTo>
                    <a:pt x="4044" y="6743"/>
                    <a:pt x="6050" y="0"/>
                    <a:pt x="182"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31" name="Google Shape;1131;p17"/>
            <p:cNvSpPr/>
            <p:nvPr/>
          </p:nvSpPr>
          <p:spPr>
            <a:xfrm>
              <a:off x="5954650" y="2941225"/>
              <a:ext cx="58700" cy="107675"/>
            </a:xfrm>
            <a:custGeom>
              <a:rect b="b" l="l" r="r" t="t"/>
              <a:pathLst>
                <a:path extrusionOk="0" h="4307" w="2348">
                  <a:moveTo>
                    <a:pt x="810" y="0"/>
                  </a:moveTo>
                  <a:lnTo>
                    <a:pt x="810" y="0"/>
                  </a:lnTo>
                  <a:cubicBezTo>
                    <a:pt x="363" y="1118"/>
                    <a:pt x="1" y="2982"/>
                    <a:pt x="1918" y="4132"/>
                  </a:cubicBezTo>
                  <a:cubicBezTo>
                    <a:pt x="1918" y="4132"/>
                    <a:pt x="2157" y="4306"/>
                    <a:pt x="2251" y="4306"/>
                  </a:cubicBezTo>
                  <a:cubicBezTo>
                    <a:pt x="2347" y="4306"/>
                    <a:pt x="2292" y="4124"/>
                    <a:pt x="1673" y="3386"/>
                  </a:cubicBezTo>
                  <a:cubicBezTo>
                    <a:pt x="661" y="2183"/>
                    <a:pt x="523" y="1363"/>
                    <a:pt x="938" y="32"/>
                  </a:cubicBezTo>
                  <a:cubicBezTo>
                    <a:pt x="895" y="21"/>
                    <a:pt x="853" y="11"/>
                    <a:pt x="81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32" name="Google Shape;1132;p17"/>
            <p:cNvSpPr/>
            <p:nvPr/>
          </p:nvSpPr>
          <p:spPr>
            <a:xfrm>
              <a:off x="5945075" y="2951850"/>
              <a:ext cx="37400" cy="92850"/>
            </a:xfrm>
            <a:custGeom>
              <a:rect b="b" l="l" r="r" t="t"/>
              <a:pathLst>
                <a:path extrusionOk="0" h="3714" w="1496">
                  <a:moveTo>
                    <a:pt x="1385" y="1"/>
                  </a:moveTo>
                  <a:cubicBezTo>
                    <a:pt x="756" y="746"/>
                    <a:pt x="0" y="2109"/>
                    <a:pt x="1193" y="3494"/>
                  </a:cubicBezTo>
                  <a:cubicBezTo>
                    <a:pt x="1199" y="3494"/>
                    <a:pt x="1362" y="3713"/>
                    <a:pt x="1432" y="3713"/>
                  </a:cubicBezTo>
                  <a:cubicBezTo>
                    <a:pt x="1496" y="3713"/>
                    <a:pt x="1482" y="3533"/>
                    <a:pt x="1204" y="2844"/>
                  </a:cubicBezTo>
                  <a:cubicBezTo>
                    <a:pt x="725" y="1652"/>
                    <a:pt x="820" y="981"/>
                    <a:pt x="1470" y="54"/>
                  </a:cubicBezTo>
                  <a:cubicBezTo>
                    <a:pt x="1438" y="33"/>
                    <a:pt x="1406" y="22"/>
                    <a:pt x="138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1133" name="Google Shape;1133;p17"/>
          <p:cNvGrpSpPr/>
          <p:nvPr/>
        </p:nvGrpSpPr>
        <p:grpSpPr>
          <a:xfrm>
            <a:off x="4779090" y="6912730"/>
            <a:ext cx="1058410" cy="1209645"/>
            <a:chOff x="6296225" y="2180550"/>
            <a:chExt cx="508225" cy="589775"/>
          </a:xfrm>
        </p:grpSpPr>
        <p:sp>
          <p:nvSpPr>
            <p:cNvPr id="1134" name="Google Shape;1134;p17"/>
            <p:cNvSpPr/>
            <p:nvPr/>
          </p:nvSpPr>
          <p:spPr>
            <a:xfrm>
              <a:off x="6296225" y="2490775"/>
              <a:ext cx="504500" cy="279550"/>
            </a:xfrm>
            <a:custGeom>
              <a:rect b="b" l="l" r="r" t="t"/>
              <a:pathLst>
                <a:path extrusionOk="0" h="11182" w="20180">
                  <a:moveTo>
                    <a:pt x="8306" y="0"/>
                  </a:moveTo>
                  <a:lnTo>
                    <a:pt x="8306" y="0"/>
                  </a:lnTo>
                  <a:cubicBezTo>
                    <a:pt x="8306" y="1"/>
                    <a:pt x="8658" y="2631"/>
                    <a:pt x="7571" y="3419"/>
                  </a:cubicBezTo>
                  <a:cubicBezTo>
                    <a:pt x="6720" y="4036"/>
                    <a:pt x="1874" y="5048"/>
                    <a:pt x="1086" y="7178"/>
                  </a:cubicBezTo>
                  <a:cubicBezTo>
                    <a:pt x="607" y="8477"/>
                    <a:pt x="245" y="9819"/>
                    <a:pt x="0" y="11182"/>
                  </a:cubicBezTo>
                  <a:lnTo>
                    <a:pt x="20180" y="11182"/>
                  </a:lnTo>
                  <a:cubicBezTo>
                    <a:pt x="19935" y="9819"/>
                    <a:pt x="19573" y="8477"/>
                    <a:pt x="19093" y="7178"/>
                  </a:cubicBezTo>
                  <a:cubicBezTo>
                    <a:pt x="18305" y="5048"/>
                    <a:pt x="13460" y="4036"/>
                    <a:pt x="12608" y="3419"/>
                  </a:cubicBezTo>
                  <a:cubicBezTo>
                    <a:pt x="11522" y="2631"/>
                    <a:pt x="11874" y="1"/>
                    <a:pt x="11874" y="0"/>
                  </a:cubicBezTo>
                  <a:lnTo>
                    <a:pt x="11874" y="0"/>
                  </a:lnTo>
                  <a:lnTo>
                    <a:pt x="10095" y="54"/>
                  </a:lnTo>
                  <a:lnTo>
                    <a:pt x="8306" y="0"/>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35" name="Google Shape;1135;p17"/>
            <p:cNvSpPr/>
            <p:nvPr/>
          </p:nvSpPr>
          <p:spPr>
            <a:xfrm>
              <a:off x="6495625" y="2490775"/>
              <a:ext cx="97450" cy="73225"/>
            </a:xfrm>
            <a:custGeom>
              <a:rect b="b" l="l" r="r" t="t"/>
              <a:pathLst>
                <a:path extrusionOk="0" h="2929" w="3898">
                  <a:moveTo>
                    <a:pt x="330" y="0"/>
                  </a:moveTo>
                  <a:cubicBezTo>
                    <a:pt x="330" y="1"/>
                    <a:pt x="575" y="1875"/>
                    <a:pt x="0" y="2929"/>
                  </a:cubicBezTo>
                  <a:cubicBezTo>
                    <a:pt x="841" y="2844"/>
                    <a:pt x="1672" y="2673"/>
                    <a:pt x="2396" y="2269"/>
                  </a:cubicBezTo>
                  <a:cubicBezTo>
                    <a:pt x="2918" y="1970"/>
                    <a:pt x="3408" y="1619"/>
                    <a:pt x="3844" y="1225"/>
                  </a:cubicBezTo>
                  <a:cubicBezTo>
                    <a:pt x="3834" y="820"/>
                    <a:pt x="3844" y="405"/>
                    <a:pt x="3898" y="0"/>
                  </a:cubicBezTo>
                  <a:lnTo>
                    <a:pt x="3898" y="0"/>
                  </a:lnTo>
                  <a:lnTo>
                    <a:pt x="2109" y="43"/>
                  </a:lnTo>
                  <a:lnTo>
                    <a:pt x="330" y="0"/>
                  </a:ln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36" name="Google Shape;1136;p17"/>
            <p:cNvSpPr/>
            <p:nvPr/>
          </p:nvSpPr>
          <p:spPr>
            <a:xfrm>
              <a:off x="6296225" y="2576225"/>
              <a:ext cx="508225" cy="194100"/>
            </a:xfrm>
            <a:custGeom>
              <a:rect b="b" l="l" r="r" t="t"/>
              <a:pathLst>
                <a:path extrusionOk="0" h="7764" w="20329">
                  <a:moveTo>
                    <a:pt x="12811" y="1"/>
                  </a:moveTo>
                  <a:cubicBezTo>
                    <a:pt x="11912" y="513"/>
                    <a:pt x="10900" y="789"/>
                    <a:pt x="9866" y="789"/>
                  </a:cubicBezTo>
                  <a:cubicBezTo>
                    <a:pt x="9847" y="789"/>
                    <a:pt x="9827" y="789"/>
                    <a:pt x="9808" y="789"/>
                  </a:cubicBezTo>
                  <a:cubicBezTo>
                    <a:pt x="8881" y="789"/>
                    <a:pt x="7976" y="586"/>
                    <a:pt x="7146" y="192"/>
                  </a:cubicBezTo>
                  <a:cubicBezTo>
                    <a:pt x="5644" y="831"/>
                    <a:pt x="1800" y="1843"/>
                    <a:pt x="1097" y="3728"/>
                  </a:cubicBezTo>
                  <a:cubicBezTo>
                    <a:pt x="607" y="5038"/>
                    <a:pt x="245" y="6390"/>
                    <a:pt x="0" y="7764"/>
                  </a:cubicBezTo>
                  <a:lnTo>
                    <a:pt x="20329" y="7764"/>
                  </a:lnTo>
                  <a:cubicBezTo>
                    <a:pt x="20084" y="6390"/>
                    <a:pt x="19722" y="5038"/>
                    <a:pt x="19243" y="3728"/>
                  </a:cubicBezTo>
                  <a:cubicBezTo>
                    <a:pt x="18465" y="1662"/>
                    <a:pt x="13886" y="629"/>
                    <a:pt x="12811" y="1"/>
                  </a:cubicBezTo>
                  <a:close/>
                </a:path>
              </a:pathLst>
            </a:cu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37" name="Google Shape;1137;p17"/>
            <p:cNvSpPr/>
            <p:nvPr/>
          </p:nvSpPr>
          <p:spPr>
            <a:xfrm>
              <a:off x="6304725" y="2581550"/>
              <a:ext cx="492000" cy="188775"/>
            </a:xfrm>
            <a:custGeom>
              <a:rect b="b" l="l" r="r" t="t"/>
              <a:pathLst>
                <a:path extrusionOk="0" h="7551" w="19680">
                  <a:moveTo>
                    <a:pt x="5634" y="948"/>
                  </a:moveTo>
                  <a:lnTo>
                    <a:pt x="5634" y="2066"/>
                  </a:lnTo>
                  <a:lnTo>
                    <a:pt x="4569" y="2066"/>
                  </a:lnTo>
                  <a:lnTo>
                    <a:pt x="4569" y="948"/>
                  </a:lnTo>
                  <a:close/>
                  <a:moveTo>
                    <a:pt x="6880" y="948"/>
                  </a:moveTo>
                  <a:lnTo>
                    <a:pt x="6880" y="2066"/>
                  </a:lnTo>
                  <a:lnTo>
                    <a:pt x="5815" y="2066"/>
                  </a:lnTo>
                  <a:lnTo>
                    <a:pt x="5815" y="948"/>
                  </a:lnTo>
                  <a:close/>
                  <a:moveTo>
                    <a:pt x="8137" y="948"/>
                  </a:moveTo>
                  <a:lnTo>
                    <a:pt x="8137" y="2066"/>
                  </a:lnTo>
                  <a:lnTo>
                    <a:pt x="7072" y="2066"/>
                  </a:lnTo>
                  <a:lnTo>
                    <a:pt x="7072" y="948"/>
                  </a:lnTo>
                  <a:close/>
                  <a:moveTo>
                    <a:pt x="9383" y="948"/>
                  </a:moveTo>
                  <a:lnTo>
                    <a:pt x="9383" y="2066"/>
                  </a:lnTo>
                  <a:lnTo>
                    <a:pt x="8318" y="2066"/>
                  </a:lnTo>
                  <a:lnTo>
                    <a:pt x="8318" y="948"/>
                  </a:lnTo>
                  <a:close/>
                  <a:moveTo>
                    <a:pt x="10639" y="948"/>
                  </a:moveTo>
                  <a:lnTo>
                    <a:pt x="10639" y="2066"/>
                  </a:lnTo>
                  <a:lnTo>
                    <a:pt x="9574" y="2066"/>
                  </a:lnTo>
                  <a:lnTo>
                    <a:pt x="9574" y="948"/>
                  </a:lnTo>
                  <a:close/>
                  <a:moveTo>
                    <a:pt x="11885" y="948"/>
                  </a:moveTo>
                  <a:lnTo>
                    <a:pt x="11885" y="2066"/>
                  </a:lnTo>
                  <a:lnTo>
                    <a:pt x="10820" y="2066"/>
                  </a:lnTo>
                  <a:lnTo>
                    <a:pt x="10820" y="948"/>
                  </a:lnTo>
                  <a:close/>
                  <a:moveTo>
                    <a:pt x="13131" y="948"/>
                  </a:moveTo>
                  <a:lnTo>
                    <a:pt x="13131" y="2066"/>
                  </a:lnTo>
                  <a:lnTo>
                    <a:pt x="12066" y="2066"/>
                  </a:lnTo>
                  <a:lnTo>
                    <a:pt x="12066" y="948"/>
                  </a:lnTo>
                  <a:close/>
                  <a:moveTo>
                    <a:pt x="14387" y="948"/>
                  </a:moveTo>
                  <a:lnTo>
                    <a:pt x="14387" y="2066"/>
                  </a:lnTo>
                  <a:lnTo>
                    <a:pt x="13323" y="2066"/>
                  </a:lnTo>
                  <a:lnTo>
                    <a:pt x="13323" y="948"/>
                  </a:lnTo>
                  <a:close/>
                  <a:moveTo>
                    <a:pt x="3132" y="2205"/>
                  </a:moveTo>
                  <a:lnTo>
                    <a:pt x="3132" y="3323"/>
                  </a:lnTo>
                  <a:lnTo>
                    <a:pt x="2067" y="3323"/>
                  </a:lnTo>
                  <a:lnTo>
                    <a:pt x="2067" y="2205"/>
                  </a:lnTo>
                  <a:close/>
                  <a:moveTo>
                    <a:pt x="4378" y="2205"/>
                  </a:moveTo>
                  <a:lnTo>
                    <a:pt x="4378" y="3323"/>
                  </a:lnTo>
                  <a:lnTo>
                    <a:pt x="3313" y="3323"/>
                  </a:lnTo>
                  <a:lnTo>
                    <a:pt x="3313" y="2205"/>
                  </a:lnTo>
                  <a:close/>
                  <a:moveTo>
                    <a:pt x="5634" y="2205"/>
                  </a:moveTo>
                  <a:lnTo>
                    <a:pt x="5634" y="3323"/>
                  </a:lnTo>
                  <a:lnTo>
                    <a:pt x="4569" y="3323"/>
                  </a:lnTo>
                  <a:lnTo>
                    <a:pt x="4569" y="2205"/>
                  </a:lnTo>
                  <a:close/>
                  <a:moveTo>
                    <a:pt x="6880" y="2205"/>
                  </a:moveTo>
                  <a:lnTo>
                    <a:pt x="6880" y="3323"/>
                  </a:lnTo>
                  <a:lnTo>
                    <a:pt x="5815" y="3323"/>
                  </a:lnTo>
                  <a:lnTo>
                    <a:pt x="5815" y="2205"/>
                  </a:lnTo>
                  <a:close/>
                  <a:moveTo>
                    <a:pt x="8137" y="2205"/>
                  </a:moveTo>
                  <a:lnTo>
                    <a:pt x="8137" y="3323"/>
                  </a:lnTo>
                  <a:lnTo>
                    <a:pt x="7072" y="3323"/>
                  </a:lnTo>
                  <a:lnTo>
                    <a:pt x="7072" y="2205"/>
                  </a:lnTo>
                  <a:close/>
                  <a:moveTo>
                    <a:pt x="9383" y="2205"/>
                  </a:moveTo>
                  <a:lnTo>
                    <a:pt x="9383" y="3323"/>
                  </a:lnTo>
                  <a:lnTo>
                    <a:pt x="8318" y="3323"/>
                  </a:lnTo>
                  <a:lnTo>
                    <a:pt x="8318" y="2205"/>
                  </a:lnTo>
                  <a:close/>
                  <a:moveTo>
                    <a:pt x="10639" y="2205"/>
                  </a:moveTo>
                  <a:lnTo>
                    <a:pt x="10639" y="3323"/>
                  </a:lnTo>
                  <a:lnTo>
                    <a:pt x="9574" y="3323"/>
                  </a:lnTo>
                  <a:lnTo>
                    <a:pt x="9574" y="2205"/>
                  </a:lnTo>
                  <a:close/>
                  <a:moveTo>
                    <a:pt x="11885" y="2205"/>
                  </a:moveTo>
                  <a:lnTo>
                    <a:pt x="11885" y="3323"/>
                  </a:lnTo>
                  <a:lnTo>
                    <a:pt x="10820" y="3323"/>
                  </a:lnTo>
                  <a:lnTo>
                    <a:pt x="10820" y="2205"/>
                  </a:lnTo>
                  <a:close/>
                  <a:moveTo>
                    <a:pt x="13131" y="2205"/>
                  </a:moveTo>
                  <a:lnTo>
                    <a:pt x="13131" y="3323"/>
                  </a:lnTo>
                  <a:lnTo>
                    <a:pt x="12066" y="3323"/>
                  </a:lnTo>
                  <a:lnTo>
                    <a:pt x="12066" y="2205"/>
                  </a:lnTo>
                  <a:close/>
                  <a:moveTo>
                    <a:pt x="14387" y="2205"/>
                  </a:moveTo>
                  <a:lnTo>
                    <a:pt x="14387" y="3323"/>
                  </a:lnTo>
                  <a:lnTo>
                    <a:pt x="13323" y="3323"/>
                  </a:lnTo>
                  <a:lnTo>
                    <a:pt x="13323" y="2205"/>
                  </a:lnTo>
                  <a:close/>
                  <a:moveTo>
                    <a:pt x="15633" y="2205"/>
                  </a:moveTo>
                  <a:lnTo>
                    <a:pt x="15633" y="3323"/>
                  </a:lnTo>
                  <a:lnTo>
                    <a:pt x="14569" y="3323"/>
                  </a:lnTo>
                  <a:lnTo>
                    <a:pt x="14569" y="2205"/>
                  </a:lnTo>
                  <a:close/>
                  <a:moveTo>
                    <a:pt x="16890" y="2205"/>
                  </a:moveTo>
                  <a:lnTo>
                    <a:pt x="16890" y="3323"/>
                  </a:lnTo>
                  <a:lnTo>
                    <a:pt x="15825" y="3323"/>
                  </a:lnTo>
                  <a:lnTo>
                    <a:pt x="15825" y="2205"/>
                  </a:lnTo>
                  <a:close/>
                  <a:moveTo>
                    <a:pt x="1886" y="3461"/>
                  </a:moveTo>
                  <a:lnTo>
                    <a:pt x="1886" y="4569"/>
                  </a:lnTo>
                  <a:lnTo>
                    <a:pt x="821" y="4569"/>
                  </a:lnTo>
                  <a:lnTo>
                    <a:pt x="821" y="3461"/>
                  </a:lnTo>
                  <a:close/>
                  <a:moveTo>
                    <a:pt x="3132" y="3461"/>
                  </a:moveTo>
                  <a:lnTo>
                    <a:pt x="3132" y="4569"/>
                  </a:lnTo>
                  <a:lnTo>
                    <a:pt x="2067" y="4569"/>
                  </a:lnTo>
                  <a:lnTo>
                    <a:pt x="2067" y="3461"/>
                  </a:lnTo>
                  <a:close/>
                  <a:moveTo>
                    <a:pt x="4378" y="3461"/>
                  </a:moveTo>
                  <a:lnTo>
                    <a:pt x="4378" y="4569"/>
                  </a:lnTo>
                  <a:lnTo>
                    <a:pt x="3313" y="4569"/>
                  </a:lnTo>
                  <a:lnTo>
                    <a:pt x="3313" y="3461"/>
                  </a:lnTo>
                  <a:close/>
                  <a:moveTo>
                    <a:pt x="5634" y="3461"/>
                  </a:moveTo>
                  <a:lnTo>
                    <a:pt x="5634" y="4569"/>
                  </a:lnTo>
                  <a:lnTo>
                    <a:pt x="4569" y="4569"/>
                  </a:lnTo>
                  <a:lnTo>
                    <a:pt x="4569" y="3461"/>
                  </a:lnTo>
                  <a:close/>
                  <a:moveTo>
                    <a:pt x="6880" y="3461"/>
                  </a:moveTo>
                  <a:lnTo>
                    <a:pt x="6880" y="4569"/>
                  </a:lnTo>
                  <a:lnTo>
                    <a:pt x="5815" y="4569"/>
                  </a:lnTo>
                  <a:lnTo>
                    <a:pt x="5815" y="3461"/>
                  </a:lnTo>
                  <a:close/>
                  <a:moveTo>
                    <a:pt x="8137" y="3461"/>
                  </a:moveTo>
                  <a:lnTo>
                    <a:pt x="8137" y="4569"/>
                  </a:lnTo>
                  <a:lnTo>
                    <a:pt x="7072" y="4569"/>
                  </a:lnTo>
                  <a:lnTo>
                    <a:pt x="7072" y="3461"/>
                  </a:lnTo>
                  <a:close/>
                  <a:moveTo>
                    <a:pt x="9383" y="3461"/>
                  </a:moveTo>
                  <a:lnTo>
                    <a:pt x="9383" y="4569"/>
                  </a:lnTo>
                  <a:lnTo>
                    <a:pt x="8318" y="4569"/>
                  </a:lnTo>
                  <a:lnTo>
                    <a:pt x="8318" y="3461"/>
                  </a:lnTo>
                  <a:close/>
                  <a:moveTo>
                    <a:pt x="10639" y="3461"/>
                  </a:moveTo>
                  <a:lnTo>
                    <a:pt x="10639" y="4569"/>
                  </a:lnTo>
                  <a:lnTo>
                    <a:pt x="9574" y="4569"/>
                  </a:lnTo>
                  <a:lnTo>
                    <a:pt x="9574" y="3461"/>
                  </a:lnTo>
                  <a:close/>
                  <a:moveTo>
                    <a:pt x="11885" y="3461"/>
                  </a:moveTo>
                  <a:lnTo>
                    <a:pt x="11885" y="4569"/>
                  </a:lnTo>
                  <a:lnTo>
                    <a:pt x="10820" y="4569"/>
                  </a:lnTo>
                  <a:lnTo>
                    <a:pt x="10820" y="3461"/>
                  </a:lnTo>
                  <a:close/>
                  <a:moveTo>
                    <a:pt x="13131" y="3461"/>
                  </a:moveTo>
                  <a:lnTo>
                    <a:pt x="13131" y="4569"/>
                  </a:lnTo>
                  <a:lnTo>
                    <a:pt x="12066" y="4569"/>
                  </a:lnTo>
                  <a:lnTo>
                    <a:pt x="12066" y="3461"/>
                  </a:lnTo>
                  <a:close/>
                  <a:moveTo>
                    <a:pt x="14387" y="3461"/>
                  </a:moveTo>
                  <a:lnTo>
                    <a:pt x="14387" y="4569"/>
                  </a:lnTo>
                  <a:lnTo>
                    <a:pt x="13323" y="4569"/>
                  </a:lnTo>
                  <a:lnTo>
                    <a:pt x="13323" y="3461"/>
                  </a:lnTo>
                  <a:close/>
                  <a:moveTo>
                    <a:pt x="15633" y="3461"/>
                  </a:moveTo>
                  <a:lnTo>
                    <a:pt x="15633" y="4569"/>
                  </a:lnTo>
                  <a:lnTo>
                    <a:pt x="14569" y="4569"/>
                  </a:lnTo>
                  <a:lnTo>
                    <a:pt x="14569" y="3461"/>
                  </a:lnTo>
                  <a:close/>
                  <a:moveTo>
                    <a:pt x="16890" y="3461"/>
                  </a:moveTo>
                  <a:lnTo>
                    <a:pt x="16890" y="4569"/>
                  </a:lnTo>
                  <a:lnTo>
                    <a:pt x="15825" y="4569"/>
                  </a:lnTo>
                  <a:lnTo>
                    <a:pt x="15825" y="3461"/>
                  </a:lnTo>
                  <a:close/>
                  <a:moveTo>
                    <a:pt x="18136" y="3461"/>
                  </a:moveTo>
                  <a:lnTo>
                    <a:pt x="18136" y="4569"/>
                  </a:lnTo>
                  <a:lnTo>
                    <a:pt x="17071" y="4569"/>
                  </a:lnTo>
                  <a:lnTo>
                    <a:pt x="17071" y="3461"/>
                  </a:lnTo>
                  <a:close/>
                  <a:moveTo>
                    <a:pt x="1886" y="4707"/>
                  </a:moveTo>
                  <a:lnTo>
                    <a:pt x="1886" y="5825"/>
                  </a:lnTo>
                  <a:lnTo>
                    <a:pt x="821" y="5825"/>
                  </a:lnTo>
                  <a:lnTo>
                    <a:pt x="821" y="4707"/>
                  </a:lnTo>
                  <a:close/>
                  <a:moveTo>
                    <a:pt x="3132" y="4707"/>
                  </a:moveTo>
                  <a:lnTo>
                    <a:pt x="3132" y="5825"/>
                  </a:lnTo>
                  <a:lnTo>
                    <a:pt x="2067" y="5825"/>
                  </a:lnTo>
                  <a:lnTo>
                    <a:pt x="2067" y="4707"/>
                  </a:lnTo>
                  <a:close/>
                  <a:moveTo>
                    <a:pt x="4378" y="4707"/>
                  </a:moveTo>
                  <a:lnTo>
                    <a:pt x="4378" y="5825"/>
                  </a:lnTo>
                  <a:lnTo>
                    <a:pt x="3313" y="5825"/>
                  </a:lnTo>
                  <a:lnTo>
                    <a:pt x="3313" y="4707"/>
                  </a:lnTo>
                  <a:close/>
                  <a:moveTo>
                    <a:pt x="5634" y="4707"/>
                  </a:moveTo>
                  <a:lnTo>
                    <a:pt x="5634" y="5825"/>
                  </a:lnTo>
                  <a:lnTo>
                    <a:pt x="4569" y="5825"/>
                  </a:lnTo>
                  <a:lnTo>
                    <a:pt x="4569" y="4707"/>
                  </a:lnTo>
                  <a:close/>
                  <a:moveTo>
                    <a:pt x="6880" y="4707"/>
                  </a:moveTo>
                  <a:lnTo>
                    <a:pt x="6880" y="5825"/>
                  </a:lnTo>
                  <a:lnTo>
                    <a:pt x="5815" y="5825"/>
                  </a:lnTo>
                  <a:lnTo>
                    <a:pt x="5815" y="4707"/>
                  </a:lnTo>
                  <a:close/>
                  <a:moveTo>
                    <a:pt x="8137" y="4707"/>
                  </a:moveTo>
                  <a:lnTo>
                    <a:pt x="8137" y="5825"/>
                  </a:lnTo>
                  <a:lnTo>
                    <a:pt x="7072" y="5825"/>
                  </a:lnTo>
                  <a:lnTo>
                    <a:pt x="7072" y="4707"/>
                  </a:lnTo>
                  <a:close/>
                  <a:moveTo>
                    <a:pt x="9383" y="4707"/>
                  </a:moveTo>
                  <a:lnTo>
                    <a:pt x="9383" y="5825"/>
                  </a:lnTo>
                  <a:lnTo>
                    <a:pt x="8318" y="5825"/>
                  </a:lnTo>
                  <a:lnTo>
                    <a:pt x="8318" y="4707"/>
                  </a:lnTo>
                  <a:close/>
                  <a:moveTo>
                    <a:pt x="10639" y="4707"/>
                  </a:moveTo>
                  <a:lnTo>
                    <a:pt x="10639" y="5825"/>
                  </a:lnTo>
                  <a:lnTo>
                    <a:pt x="9574" y="5825"/>
                  </a:lnTo>
                  <a:lnTo>
                    <a:pt x="9574" y="4707"/>
                  </a:lnTo>
                  <a:close/>
                  <a:moveTo>
                    <a:pt x="11885" y="4707"/>
                  </a:moveTo>
                  <a:lnTo>
                    <a:pt x="11885" y="5825"/>
                  </a:lnTo>
                  <a:lnTo>
                    <a:pt x="10820" y="5825"/>
                  </a:lnTo>
                  <a:lnTo>
                    <a:pt x="10820" y="4707"/>
                  </a:lnTo>
                  <a:close/>
                  <a:moveTo>
                    <a:pt x="13131" y="4707"/>
                  </a:moveTo>
                  <a:lnTo>
                    <a:pt x="13131" y="5825"/>
                  </a:lnTo>
                  <a:lnTo>
                    <a:pt x="12066" y="5825"/>
                  </a:lnTo>
                  <a:lnTo>
                    <a:pt x="12066" y="4707"/>
                  </a:lnTo>
                  <a:close/>
                  <a:moveTo>
                    <a:pt x="14387" y="4707"/>
                  </a:moveTo>
                  <a:lnTo>
                    <a:pt x="14387" y="5825"/>
                  </a:lnTo>
                  <a:lnTo>
                    <a:pt x="13323" y="5825"/>
                  </a:lnTo>
                  <a:lnTo>
                    <a:pt x="13323" y="4707"/>
                  </a:lnTo>
                  <a:close/>
                  <a:moveTo>
                    <a:pt x="15633" y="4707"/>
                  </a:moveTo>
                  <a:lnTo>
                    <a:pt x="15633" y="5825"/>
                  </a:lnTo>
                  <a:lnTo>
                    <a:pt x="14569" y="5825"/>
                  </a:lnTo>
                  <a:lnTo>
                    <a:pt x="14569" y="4707"/>
                  </a:lnTo>
                  <a:close/>
                  <a:moveTo>
                    <a:pt x="16890" y="4707"/>
                  </a:moveTo>
                  <a:lnTo>
                    <a:pt x="16890" y="5825"/>
                  </a:lnTo>
                  <a:lnTo>
                    <a:pt x="15825" y="5825"/>
                  </a:lnTo>
                  <a:lnTo>
                    <a:pt x="15825" y="4707"/>
                  </a:lnTo>
                  <a:close/>
                  <a:moveTo>
                    <a:pt x="18136" y="4707"/>
                  </a:moveTo>
                  <a:lnTo>
                    <a:pt x="18136" y="5825"/>
                  </a:lnTo>
                  <a:lnTo>
                    <a:pt x="17071" y="5825"/>
                  </a:lnTo>
                  <a:lnTo>
                    <a:pt x="17071" y="4707"/>
                  </a:lnTo>
                  <a:close/>
                  <a:moveTo>
                    <a:pt x="6848" y="1"/>
                  </a:moveTo>
                  <a:lnTo>
                    <a:pt x="6848" y="810"/>
                  </a:lnTo>
                  <a:lnTo>
                    <a:pt x="5783" y="810"/>
                  </a:lnTo>
                  <a:lnTo>
                    <a:pt x="5783" y="341"/>
                  </a:lnTo>
                  <a:lnTo>
                    <a:pt x="5602" y="416"/>
                  </a:lnTo>
                  <a:lnTo>
                    <a:pt x="5602" y="810"/>
                  </a:lnTo>
                  <a:lnTo>
                    <a:pt x="4537" y="810"/>
                  </a:lnTo>
                  <a:cubicBezTo>
                    <a:pt x="4420" y="853"/>
                    <a:pt x="4314" y="906"/>
                    <a:pt x="4197" y="948"/>
                  </a:cubicBezTo>
                  <a:lnTo>
                    <a:pt x="4388" y="948"/>
                  </a:lnTo>
                  <a:lnTo>
                    <a:pt x="4388" y="2066"/>
                  </a:lnTo>
                  <a:lnTo>
                    <a:pt x="3323" y="2066"/>
                  </a:lnTo>
                  <a:lnTo>
                    <a:pt x="3323" y="1353"/>
                  </a:lnTo>
                  <a:cubicBezTo>
                    <a:pt x="3259" y="1374"/>
                    <a:pt x="3196" y="1406"/>
                    <a:pt x="3132" y="1438"/>
                  </a:cubicBezTo>
                  <a:lnTo>
                    <a:pt x="3132" y="2066"/>
                  </a:lnTo>
                  <a:lnTo>
                    <a:pt x="2067" y="2066"/>
                  </a:lnTo>
                  <a:lnTo>
                    <a:pt x="2067" y="2045"/>
                  </a:lnTo>
                  <a:cubicBezTo>
                    <a:pt x="2003" y="2098"/>
                    <a:pt x="1928" y="2141"/>
                    <a:pt x="1864" y="2194"/>
                  </a:cubicBezTo>
                  <a:lnTo>
                    <a:pt x="1886" y="2194"/>
                  </a:lnTo>
                  <a:lnTo>
                    <a:pt x="1886" y="3323"/>
                  </a:lnTo>
                  <a:lnTo>
                    <a:pt x="842" y="3323"/>
                  </a:lnTo>
                  <a:cubicBezTo>
                    <a:pt x="810" y="3387"/>
                    <a:pt x="778" y="3461"/>
                    <a:pt x="757" y="3515"/>
                  </a:cubicBezTo>
                  <a:cubicBezTo>
                    <a:pt x="714" y="3632"/>
                    <a:pt x="672" y="3749"/>
                    <a:pt x="629" y="3866"/>
                  </a:cubicBezTo>
                  <a:lnTo>
                    <a:pt x="629" y="4580"/>
                  </a:lnTo>
                  <a:lnTo>
                    <a:pt x="395" y="4580"/>
                  </a:lnTo>
                  <a:cubicBezTo>
                    <a:pt x="384" y="4622"/>
                    <a:pt x="363" y="4665"/>
                    <a:pt x="352" y="4707"/>
                  </a:cubicBezTo>
                  <a:lnTo>
                    <a:pt x="629" y="4707"/>
                  </a:lnTo>
                  <a:lnTo>
                    <a:pt x="629" y="5825"/>
                  </a:lnTo>
                  <a:lnTo>
                    <a:pt x="33" y="5825"/>
                  </a:lnTo>
                  <a:cubicBezTo>
                    <a:pt x="22" y="5868"/>
                    <a:pt x="12" y="5911"/>
                    <a:pt x="1" y="5953"/>
                  </a:cubicBezTo>
                  <a:lnTo>
                    <a:pt x="629" y="5953"/>
                  </a:lnTo>
                  <a:lnTo>
                    <a:pt x="629" y="7551"/>
                  </a:lnTo>
                  <a:lnTo>
                    <a:pt x="821" y="7551"/>
                  </a:lnTo>
                  <a:lnTo>
                    <a:pt x="821" y="5953"/>
                  </a:lnTo>
                  <a:lnTo>
                    <a:pt x="1886" y="5953"/>
                  </a:lnTo>
                  <a:lnTo>
                    <a:pt x="1886" y="7551"/>
                  </a:lnTo>
                  <a:lnTo>
                    <a:pt x="2077" y="7551"/>
                  </a:lnTo>
                  <a:lnTo>
                    <a:pt x="2077" y="5953"/>
                  </a:lnTo>
                  <a:lnTo>
                    <a:pt x="3142" y="5953"/>
                  </a:lnTo>
                  <a:lnTo>
                    <a:pt x="3142" y="7551"/>
                  </a:lnTo>
                  <a:lnTo>
                    <a:pt x="3323" y="7551"/>
                  </a:lnTo>
                  <a:lnTo>
                    <a:pt x="3323" y="5953"/>
                  </a:lnTo>
                  <a:lnTo>
                    <a:pt x="4388" y="5953"/>
                  </a:lnTo>
                  <a:lnTo>
                    <a:pt x="4388" y="7551"/>
                  </a:lnTo>
                  <a:lnTo>
                    <a:pt x="4580" y="7551"/>
                  </a:lnTo>
                  <a:lnTo>
                    <a:pt x="4580" y="5953"/>
                  </a:lnTo>
                  <a:lnTo>
                    <a:pt x="5645" y="5953"/>
                  </a:lnTo>
                  <a:lnTo>
                    <a:pt x="5645" y="7551"/>
                  </a:lnTo>
                  <a:lnTo>
                    <a:pt x="5826" y="7551"/>
                  </a:lnTo>
                  <a:lnTo>
                    <a:pt x="5826" y="5953"/>
                  </a:lnTo>
                  <a:lnTo>
                    <a:pt x="6891" y="5953"/>
                  </a:lnTo>
                  <a:lnTo>
                    <a:pt x="6891" y="7551"/>
                  </a:lnTo>
                  <a:lnTo>
                    <a:pt x="7082" y="7551"/>
                  </a:lnTo>
                  <a:lnTo>
                    <a:pt x="7082" y="5953"/>
                  </a:lnTo>
                  <a:lnTo>
                    <a:pt x="8147" y="5953"/>
                  </a:lnTo>
                  <a:lnTo>
                    <a:pt x="8147" y="7551"/>
                  </a:lnTo>
                  <a:lnTo>
                    <a:pt x="8339" y="7551"/>
                  </a:lnTo>
                  <a:lnTo>
                    <a:pt x="8339" y="5953"/>
                  </a:lnTo>
                  <a:lnTo>
                    <a:pt x="9404" y="5953"/>
                  </a:lnTo>
                  <a:lnTo>
                    <a:pt x="9404" y="7551"/>
                  </a:lnTo>
                  <a:lnTo>
                    <a:pt x="9585" y="7551"/>
                  </a:lnTo>
                  <a:lnTo>
                    <a:pt x="9585" y="5953"/>
                  </a:lnTo>
                  <a:lnTo>
                    <a:pt x="10650" y="5953"/>
                  </a:lnTo>
                  <a:lnTo>
                    <a:pt x="10650" y="7551"/>
                  </a:lnTo>
                  <a:lnTo>
                    <a:pt x="10841" y="7551"/>
                  </a:lnTo>
                  <a:lnTo>
                    <a:pt x="10841" y="5953"/>
                  </a:lnTo>
                  <a:lnTo>
                    <a:pt x="11906" y="5953"/>
                  </a:lnTo>
                  <a:lnTo>
                    <a:pt x="11906" y="7551"/>
                  </a:lnTo>
                  <a:lnTo>
                    <a:pt x="12098" y="7551"/>
                  </a:lnTo>
                  <a:lnTo>
                    <a:pt x="12098" y="5953"/>
                  </a:lnTo>
                  <a:lnTo>
                    <a:pt x="13163" y="5953"/>
                  </a:lnTo>
                  <a:lnTo>
                    <a:pt x="13163" y="7551"/>
                  </a:lnTo>
                  <a:lnTo>
                    <a:pt x="13344" y="7551"/>
                  </a:lnTo>
                  <a:lnTo>
                    <a:pt x="13344" y="5953"/>
                  </a:lnTo>
                  <a:lnTo>
                    <a:pt x="14409" y="5953"/>
                  </a:lnTo>
                  <a:lnTo>
                    <a:pt x="14409" y="7551"/>
                  </a:lnTo>
                  <a:lnTo>
                    <a:pt x="14600" y="7551"/>
                  </a:lnTo>
                  <a:lnTo>
                    <a:pt x="14600" y="5953"/>
                  </a:lnTo>
                  <a:lnTo>
                    <a:pt x="15665" y="5953"/>
                  </a:lnTo>
                  <a:lnTo>
                    <a:pt x="15665" y="7551"/>
                  </a:lnTo>
                  <a:lnTo>
                    <a:pt x="15857" y="7551"/>
                  </a:lnTo>
                  <a:lnTo>
                    <a:pt x="15857" y="5953"/>
                  </a:lnTo>
                  <a:lnTo>
                    <a:pt x="16922" y="5953"/>
                  </a:lnTo>
                  <a:lnTo>
                    <a:pt x="16922" y="7551"/>
                  </a:lnTo>
                  <a:lnTo>
                    <a:pt x="17103" y="7551"/>
                  </a:lnTo>
                  <a:lnTo>
                    <a:pt x="17103" y="5953"/>
                  </a:lnTo>
                  <a:lnTo>
                    <a:pt x="18168" y="5953"/>
                  </a:lnTo>
                  <a:lnTo>
                    <a:pt x="18168" y="7551"/>
                  </a:lnTo>
                  <a:lnTo>
                    <a:pt x="18359" y="7551"/>
                  </a:lnTo>
                  <a:lnTo>
                    <a:pt x="18359" y="5953"/>
                  </a:lnTo>
                  <a:lnTo>
                    <a:pt x="19680" y="5953"/>
                  </a:lnTo>
                  <a:cubicBezTo>
                    <a:pt x="19669" y="5911"/>
                    <a:pt x="19659" y="5868"/>
                    <a:pt x="19648" y="5825"/>
                  </a:cubicBezTo>
                  <a:lnTo>
                    <a:pt x="18359" y="5825"/>
                  </a:lnTo>
                  <a:lnTo>
                    <a:pt x="18359" y="4707"/>
                  </a:lnTo>
                  <a:lnTo>
                    <a:pt x="19297" y="4707"/>
                  </a:lnTo>
                  <a:cubicBezTo>
                    <a:pt x="19286" y="4665"/>
                    <a:pt x="19265" y="4622"/>
                    <a:pt x="19254" y="4580"/>
                  </a:cubicBezTo>
                  <a:lnTo>
                    <a:pt x="18328" y="4580"/>
                  </a:lnTo>
                  <a:lnTo>
                    <a:pt x="18328" y="3461"/>
                  </a:lnTo>
                  <a:lnTo>
                    <a:pt x="18860" y="3461"/>
                  </a:lnTo>
                  <a:cubicBezTo>
                    <a:pt x="18849" y="3408"/>
                    <a:pt x="18828" y="3366"/>
                    <a:pt x="18807" y="3323"/>
                  </a:cubicBezTo>
                  <a:lnTo>
                    <a:pt x="18317" y="3323"/>
                  </a:lnTo>
                  <a:lnTo>
                    <a:pt x="18317" y="2673"/>
                  </a:lnTo>
                  <a:cubicBezTo>
                    <a:pt x="18264" y="2610"/>
                    <a:pt x="18200" y="2546"/>
                    <a:pt x="18136" y="2482"/>
                  </a:cubicBezTo>
                  <a:lnTo>
                    <a:pt x="18136" y="3323"/>
                  </a:lnTo>
                  <a:lnTo>
                    <a:pt x="17071" y="3323"/>
                  </a:lnTo>
                  <a:lnTo>
                    <a:pt x="17071" y="2205"/>
                  </a:lnTo>
                  <a:lnTo>
                    <a:pt x="17784" y="2205"/>
                  </a:lnTo>
                  <a:cubicBezTo>
                    <a:pt x="17721" y="2162"/>
                    <a:pt x="17657" y="2120"/>
                    <a:pt x="17593" y="2077"/>
                  </a:cubicBezTo>
                  <a:lnTo>
                    <a:pt x="17060" y="2077"/>
                  </a:lnTo>
                  <a:lnTo>
                    <a:pt x="17060" y="1747"/>
                  </a:lnTo>
                  <a:lnTo>
                    <a:pt x="16879" y="1641"/>
                  </a:lnTo>
                  <a:lnTo>
                    <a:pt x="16879" y="2077"/>
                  </a:lnTo>
                  <a:lnTo>
                    <a:pt x="15814" y="2077"/>
                  </a:lnTo>
                  <a:lnTo>
                    <a:pt x="15814" y="1129"/>
                  </a:lnTo>
                  <a:cubicBezTo>
                    <a:pt x="15751" y="1097"/>
                    <a:pt x="15687" y="1076"/>
                    <a:pt x="15623" y="1044"/>
                  </a:cubicBezTo>
                  <a:lnTo>
                    <a:pt x="15623" y="2066"/>
                  </a:lnTo>
                  <a:lnTo>
                    <a:pt x="14558" y="2066"/>
                  </a:lnTo>
                  <a:lnTo>
                    <a:pt x="14558" y="948"/>
                  </a:lnTo>
                  <a:lnTo>
                    <a:pt x="15399" y="948"/>
                  </a:lnTo>
                  <a:cubicBezTo>
                    <a:pt x="15282" y="906"/>
                    <a:pt x="15176" y="863"/>
                    <a:pt x="15058" y="821"/>
                  </a:cubicBezTo>
                  <a:lnTo>
                    <a:pt x="14558" y="821"/>
                  </a:lnTo>
                  <a:lnTo>
                    <a:pt x="14558" y="629"/>
                  </a:lnTo>
                  <a:lnTo>
                    <a:pt x="14366" y="554"/>
                  </a:lnTo>
                  <a:lnTo>
                    <a:pt x="14366" y="821"/>
                  </a:lnTo>
                  <a:lnTo>
                    <a:pt x="13301" y="821"/>
                  </a:lnTo>
                  <a:lnTo>
                    <a:pt x="13301" y="171"/>
                  </a:lnTo>
                  <a:lnTo>
                    <a:pt x="13120" y="96"/>
                  </a:lnTo>
                  <a:lnTo>
                    <a:pt x="13120" y="821"/>
                  </a:lnTo>
                  <a:lnTo>
                    <a:pt x="12055" y="821"/>
                  </a:lnTo>
                  <a:lnTo>
                    <a:pt x="12055" y="1"/>
                  </a:lnTo>
                  <a:cubicBezTo>
                    <a:pt x="11992" y="22"/>
                    <a:pt x="11928" y="54"/>
                    <a:pt x="11864" y="75"/>
                  </a:cubicBezTo>
                  <a:lnTo>
                    <a:pt x="11864" y="821"/>
                  </a:lnTo>
                  <a:lnTo>
                    <a:pt x="10799" y="821"/>
                  </a:lnTo>
                  <a:lnTo>
                    <a:pt x="10799" y="416"/>
                  </a:lnTo>
                  <a:cubicBezTo>
                    <a:pt x="10735" y="437"/>
                    <a:pt x="10671" y="448"/>
                    <a:pt x="10607" y="459"/>
                  </a:cubicBezTo>
                  <a:lnTo>
                    <a:pt x="10607" y="810"/>
                  </a:lnTo>
                  <a:lnTo>
                    <a:pt x="9542" y="810"/>
                  </a:lnTo>
                  <a:lnTo>
                    <a:pt x="9542" y="565"/>
                  </a:lnTo>
                  <a:lnTo>
                    <a:pt x="9361" y="565"/>
                  </a:lnTo>
                  <a:lnTo>
                    <a:pt x="9361" y="810"/>
                  </a:lnTo>
                  <a:lnTo>
                    <a:pt x="8296" y="810"/>
                  </a:lnTo>
                  <a:lnTo>
                    <a:pt x="8296" y="469"/>
                  </a:lnTo>
                  <a:cubicBezTo>
                    <a:pt x="8232" y="448"/>
                    <a:pt x="8158" y="437"/>
                    <a:pt x="8105" y="427"/>
                  </a:cubicBezTo>
                  <a:lnTo>
                    <a:pt x="8105" y="810"/>
                  </a:lnTo>
                  <a:lnTo>
                    <a:pt x="7040" y="810"/>
                  </a:lnTo>
                  <a:lnTo>
                    <a:pt x="7040" y="86"/>
                  </a:lnTo>
                  <a:cubicBezTo>
                    <a:pt x="6976" y="65"/>
                    <a:pt x="6912" y="33"/>
                    <a:pt x="6848"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38" name="Google Shape;1138;p17"/>
            <p:cNvSpPr/>
            <p:nvPr/>
          </p:nvSpPr>
          <p:spPr>
            <a:xfrm>
              <a:off x="6428525" y="2371175"/>
              <a:ext cx="52475" cy="59825"/>
            </a:xfrm>
            <a:custGeom>
              <a:rect b="b" l="l" r="r" t="t"/>
              <a:pathLst>
                <a:path extrusionOk="0" h="2393" w="2099">
                  <a:moveTo>
                    <a:pt x="1010" y="1"/>
                  </a:moveTo>
                  <a:cubicBezTo>
                    <a:pt x="889" y="1"/>
                    <a:pt x="799" y="28"/>
                    <a:pt x="778" y="35"/>
                  </a:cubicBezTo>
                  <a:cubicBezTo>
                    <a:pt x="714" y="56"/>
                    <a:pt x="1" y="152"/>
                    <a:pt x="128" y="1079"/>
                  </a:cubicBezTo>
                  <a:cubicBezTo>
                    <a:pt x="232" y="1898"/>
                    <a:pt x="669" y="2393"/>
                    <a:pt x="1122" y="2393"/>
                  </a:cubicBezTo>
                  <a:cubicBezTo>
                    <a:pt x="1181" y="2393"/>
                    <a:pt x="1241" y="2384"/>
                    <a:pt x="1300" y="2367"/>
                  </a:cubicBezTo>
                  <a:cubicBezTo>
                    <a:pt x="1822" y="2293"/>
                    <a:pt x="2098" y="1601"/>
                    <a:pt x="1811" y="706"/>
                  </a:cubicBezTo>
                  <a:cubicBezTo>
                    <a:pt x="1619" y="110"/>
                    <a:pt x="1252" y="1"/>
                    <a:pt x="1010"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39" name="Google Shape;1139;p17"/>
            <p:cNvSpPr/>
            <p:nvPr/>
          </p:nvSpPr>
          <p:spPr>
            <a:xfrm>
              <a:off x="6613825" y="2371175"/>
              <a:ext cx="52200" cy="59825"/>
            </a:xfrm>
            <a:custGeom>
              <a:rect b="b" l="l" r="r" t="t"/>
              <a:pathLst>
                <a:path extrusionOk="0" h="2393" w="2088">
                  <a:moveTo>
                    <a:pt x="1088" y="1"/>
                  </a:moveTo>
                  <a:cubicBezTo>
                    <a:pt x="846" y="1"/>
                    <a:pt x="479" y="110"/>
                    <a:pt x="288" y="706"/>
                  </a:cubicBezTo>
                  <a:cubicBezTo>
                    <a:pt x="0" y="1601"/>
                    <a:pt x="277" y="2293"/>
                    <a:pt x="799" y="2367"/>
                  </a:cubicBezTo>
                  <a:cubicBezTo>
                    <a:pt x="857" y="2384"/>
                    <a:pt x="915" y="2393"/>
                    <a:pt x="973" y="2393"/>
                  </a:cubicBezTo>
                  <a:cubicBezTo>
                    <a:pt x="1421" y="2393"/>
                    <a:pt x="1867" y="1898"/>
                    <a:pt x="1970" y="1079"/>
                  </a:cubicBezTo>
                  <a:cubicBezTo>
                    <a:pt x="2087" y="152"/>
                    <a:pt x="1385" y="56"/>
                    <a:pt x="1321" y="35"/>
                  </a:cubicBezTo>
                  <a:cubicBezTo>
                    <a:pt x="1299" y="28"/>
                    <a:pt x="1209" y="1"/>
                    <a:pt x="1088"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40" name="Google Shape;1140;p17"/>
            <p:cNvSpPr/>
            <p:nvPr/>
          </p:nvSpPr>
          <p:spPr>
            <a:xfrm>
              <a:off x="6446625" y="2261775"/>
              <a:ext cx="197850" cy="251000"/>
            </a:xfrm>
            <a:custGeom>
              <a:rect b="b" l="l" r="r" t="t"/>
              <a:pathLst>
                <a:path extrusionOk="0" h="10040" w="7914">
                  <a:moveTo>
                    <a:pt x="3696" y="0"/>
                  </a:moveTo>
                  <a:cubicBezTo>
                    <a:pt x="2890" y="0"/>
                    <a:pt x="654" y="309"/>
                    <a:pt x="352" y="3676"/>
                  </a:cubicBezTo>
                  <a:cubicBezTo>
                    <a:pt x="0" y="7498"/>
                    <a:pt x="1652" y="10040"/>
                    <a:pt x="3780" y="10040"/>
                  </a:cubicBezTo>
                  <a:cubicBezTo>
                    <a:pt x="3840" y="10040"/>
                    <a:pt x="3901" y="10038"/>
                    <a:pt x="3962" y="10034"/>
                  </a:cubicBezTo>
                  <a:cubicBezTo>
                    <a:pt x="4023" y="10038"/>
                    <a:pt x="4084" y="10040"/>
                    <a:pt x="4144" y="10040"/>
                  </a:cubicBezTo>
                  <a:cubicBezTo>
                    <a:pt x="6272" y="10040"/>
                    <a:pt x="7914" y="7498"/>
                    <a:pt x="7572" y="3676"/>
                  </a:cubicBezTo>
                  <a:cubicBezTo>
                    <a:pt x="7261" y="309"/>
                    <a:pt x="5024" y="0"/>
                    <a:pt x="4224" y="0"/>
                  </a:cubicBezTo>
                  <a:cubicBezTo>
                    <a:pt x="4093" y="0"/>
                    <a:pt x="4001" y="9"/>
                    <a:pt x="3962" y="13"/>
                  </a:cubicBezTo>
                  <a:cubicBezTo>
                    <a:pt x="3922" y="9"/>
                    <a:pt x="3828" y="0"/>
                    <a:pt x="3696"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41" name="Google Shape;1141;p17"/>
            <p:cNvSpPr/>
            <p:nvPr/>
          </p:nvSpPr>
          <p:spPr>
            <a:xfrm>
              <a:off x="6550450" y="2386950"/>
              <a:ext cx="12800" cy="49550"/>
            </a:xfrm>
            <a:custGeom>
              <a:rect b="b" l="l" r="r" t="t"/>
              <a:pathLst>
                <a:path extrusionOk="0" h="1982" w="512">
                  <a:moveTo>
                    <a:pt x="235" y="0"/>
                  </a:moveTo>
                  <a:lnTo>
                    <a:pt x="235" y="0"/>
                  </a:lnTo>
                  <a:cubicBezTo>
                    <a:pt x="246" y="256"/>
                    <a:pt x="278" y="522"/>
                    <a:pt x="299" y="778"/>
                  </a:cubicBezTo>
                  <a:cubicBezTo>
                    <a:pt x="330" y="1033"/>
                    <a:pt x="360" y="1268"/>
                    <a:pt x="391" y="1521"/>
                  </a:cubicBezTo>
                  <a:lnTo>
                    <a:pt x="391" y="1521"/>
                  </a:lnTo>
                  <a:cubicBezTo>
                    <a:pt x="314" y="1579"/>
                    <a:pt x="239" y="1638"/>
                    <a:pt x="182" y="1715"/>
                  </a:cubicBezTo>
                  <a:cubicBezTo>
                    <a:pt x="107" y="1789"/>
                    <a:pt x="43" y="1875"/>
                    <a:pt x="1" y="1981"/>
                  </a:cubicBezTo>
                  <a:cubicBezTo>
                    <a:pt x="97" y="1939"/>
                    <a:pt x="192" y="1885"/>
                    <a:pt x="267" y="1811"/>
                  </a:cubicBezTo>
                  <a:cubicBezTo>
                    <a:pt x="352" y="1747"/>
                    <a:pt x="427" y="1672"/>
                    <a:pt x="491" y="1598"/>
                  </a:cubicBezTo>
                  <a:lnTo>
                    <a:pt x="512" y="1566"/>
                  </a:lnTo>
                  <a:lnTo>
                    <a:pt x="512" y="1545"/>
                  </a:lnTo>
                  <a:cubicBezTo>
                    <a:pt x="469" y="1278"/>
                    <a:pt x="427" y="1023"/>
                    <a:pt x="374" y="767"/>
                  </a:cubicBezTo>
                  <a:cubicBezTo>
                    <a:pt x="331" y="512"/>
                    <a:pt x="288" y="256"/>
                    <a:pt x="235" y="0"/>
                  </a:cubicBezTo>
                  <a:close/>
                </a:path>
              </a:pathLst>
            </a:custGeom>
            <a:solidFill>
              <a:srgbClr val="B63E3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42" name="Google Shape;1142;p17"/>
            <p:cNvSpPr/>
            <p:nvPr/>
          </p:nvSpPr>
          <p:spPr>
            <a:xfrm>
              <a:off x="6499350" y="2375225"/>
              <a:ext cx="12275" cy="26650"/>
            </a:xfrm>
            <a:custGeom>
              <a:rect b="b" l="l" r="r" t="t"/>
              <a:pathLst>
                <a:path extrusionOk="0" h="1066" w="491">
                  <a:moveTo>
                    <a:pt x="245" y="1"/>
                  </a:moveTo>
                  <a:cubicBezTo>
                    <a:pt x="107" y="1"/>
                    <a:pt x="0" y="235"/>
                    <a:pt x="0" y="533"/>
                  </a:cubicBezTo>
                  <a:cubicBezTo>
                    <a:pt x="0" y="821"/>
                    <a:pt x="107" y="1066"/>
                    <a:pt x="245" y="1066"/>
                  </a:cubicBezTo>
                  <a:cubicBezTo>
                    <a:pt x="373" y="1066"/>
                    <a:pt x="490" y="821"/>
                    <a:pt x="490" y="533"/>
                  </a:cubicBezTo>
                  <a:cubicBezTo>
                    <a:pt x="490" y="235"/>
                    <a:pt x="384" y="1"/>
                    <a:pt x="24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43" name="Google Shape;1143;p17"/>
            <p:cNvSpPr/>
            <p:nvPr/>
          </p:nvSpPr>
          <p:spPr>
            <a:xfrm>
              <a:off x="6583200" y="2375225"/>
              <a:ext cx="12275" cy="26650"/>
            </a:xfrm>
            <a:custGeom>
              <a:rect b="b" l="l" r="r" t="t"/>
              <a:pathLst>
                <a:path extrusionOk="0" h="1066" w="491">
                  <a:moveTo>
                    <a:pt x="246" y="1"/>
                  </a:moveTo>
                  <a:cubicBezTo>
                    <a:pt x="107" y="1"/>
                    <a:pt x="1" y="235"/>
                    <a:pt x="1" y="533"/>
                  </a:cubicBezTo>
                  <a:cubicBezTo>
                    <a:pt x="1" y="821"/>
                    <a:pt x="107" y="1066"/>
                    <a:pt x="246" y="1066"/>
                  </a:cubicBezTo>
                  <a:cubicBezTo>
                    <a:pt x="384" y="1066"/>
                    <a:pt x="490" y="821"/>
                    <a:pt x="490" y="533"/>
                  </a:cubicBezTo>
                  <a:cubicBezTo>
                    <a:pt x="490" y="235"/>
                    <a:pt x="384" y="1"/>
                    <a:pt x="246"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44" name="Google Shape;1144;p17"/>
            <p:cNvSpPr/>
            <p:nvPr/>
          </p:nvSpPr>
          <p:spPr>
            <a:xfrm>
              <a:off x="6484425" y="2351150"/>
              <a:ext cx="42375" cy="15600"/>
            </a:xfrm>
            <a:custGeom>
              <a:rect b="b" l="l" r="r" t="t"/>
              <a:pathLst>
                <a:path extrusionOk="0" h="624" w="1695">
                  <a:moveTo>
                    <a:pt x="915" y="0"/>
                  </a:moveTo>
                  <a:cubicBezTo>
                    <a:pt x="884" y="0"/>
                    <a:pt x="852" y="2"/>
                    <a:pt x="821" y="6"/>
                  </a:cubicBezTo>
                  <a:cubicBezTo>
                    <a:pt x="640" y="16"/>
                    <a:pt x="459" y="91"/>
                    <a:pt x="320" y="208"/>
                  </a:cubicBezTo>
                  <a:cubicBezTo>
                    <a:pt x="171" y="314"/>
                    <a:pt x="65" y="453"/>
                    <a:pt x="1" y="623"/>
                  </a:cubicBezTo>
                  <a:cubicBezTo>
                    <a:pt x="150" y="538"/>
                    <a:pt x="288" y="463"/>
                    <a:pt x="427" y="400"/>
                  </a:cubicBezTo>
                  <a:cubicBezTo>
                    <a:pt x="565" y="336"/>
                    <a:pt x="704" y="304"/>
                    <a:pt x="853" y="282"/>
                  </a:cubicBezTo>
                  <a:cubicBezTo>
                    <a:pt x="876" y="281"/>
                    <a:pt x="899" y="280"/>
                    <a:pt x="922" y="280"/>
                  </a:cubicBezTo>
                  <a:cubicBezTo>
                    <a:pt x="1037" y="280"/>
                    <a:pt x="1153" y="302"/>
                    <a:pt x="1268" y="346"/>
                  </a:cubicBezTo>
                  <a:cubicBezTo>
                    <a:pt x="1332" y="368"/>
                    <a:pt x="1407" y="400"/>
                    <a:pt x="1481" y="432"/>
                  </a:cubicBezTo>
                  <a:cubicBezTo>
                    <a:pt x="1545" y="463"/>
                    <a:pt x="1620" y="517"/>
                    <a:pt x="1694" y="549"/>
                  </a:cubicBezTo>
                  <a:cubicBezTo>
                    <a:pt x="1662" y="474"/>
                    <a:pt x="1620" y="389"/>
                    <a:pt x="1566" y="325"/>
                  </a:cubicBezTo>
                  <a:cubicBezTo>
                    <a:pt x="1502" y="250"/>
                    <a:pt x="1438" y="197"/>
                    <a:pt x="1364" y="144"/>
                  </a:cubicBezTo>
                  <a:cubicBezTo>
                    <a:pt x="1230" y="46"/>
                    <a:pt x="1075" y="0"/>
                    <a:pt x="915"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45" name="Google Shape;1145;p17"/>
            <p:cNvSpPr/>
            <p:nvPr/>
          </p:nvSpPr>
          <p:spPr>
            <a:xfrm>
              <a:off x="6568825" y="2351150"/>
              <a:ext cx="42625" cy="15600"/>
            </a:xfrm>
            <a:custGeom>
              <a:rect b="b" l="l" r="r" t="t"/>
              <a:pathLst>
                <a:path extrusionOk="0" h="624" w="1705">
                  <a:moveTo>
                    <a:pt x="926" y="0"/>
                  </a:moveTo>
                  <a:cubicBezTo>
                    <a:pt x="894" y="0"/>
                    <a:pt x="863" y="2"/>
                    <a:pt x="831" y="6"/>
                  </a:cubicBezTo>
                  <a:cubicBezTo>
                    <a:pt x="639" y="16"/>
                    <a:pt x="469" y="91"/>
                    <a:pt x="320" y="208"/>
                  </a:cubicBezTo>
                  <a:cubicBezTo>
                    <a:pt x="182" y="314"/>
                    <a:pt x="64" y="453"/>
                    <a:pt x="1" y="623"/>
                  </a:cubicBezTo>
                  <a:cubicBezTo>
                    <a:pt x="139" y="538"/>
                    <a:pt x="288" y="463"/>
                    <a:pt x="437" y="400"/>
                  </a:cubicBezTo>
                  <a:cubicBezTo>
                    <a:pt x="565" y="336"/>
                    <a:pt x="714" y="304"/>
                    <a:pt x="852" y="282"/>
                  </a:cubicBezTo>
                  <a:cubicBezTo>
                    <a:pt x="876" y="281"/>
                    <a:pt x="899" y="280"/>
                    <a:pt x="922" y="280"/>
                  </a:cubicBezTo>
                  <a:cubicBezTo>
                    <a:pt x="1040" y="280"/>
                    <a:pt x="1161" y="302"/>
                    <a:pt x="1268" y="346"/>
                  </a:cubicBezTo>
                  <a:cubicBezTo>
                    <a:pt x="1342" y="368"/>
                    <a:pt x="1406" y="400"/>
                    <a:pt x="1481" y="432"/>
                  </a:cubicBezTo>
                  <a:cubicBezTo>
                    <a:pt x="1555" y="463"/>
                    <a:pt x="1619" y="517"/>
                    <a:pt x="1704" y="549"/>
                  </a:cubicBezTo>
                  <a:cubicBezTo>
                    <a:pt x="1662" y="474"/>
                    <a:pt x="1619" y="389"/>
                    <a:pt x="1566" y="325"/>
                  </a:cubicBezTo>
                  <a:cubicBezTo>
                    <a:pt x="1513" y="250"/>
                    <a:pt x="1449" y="197"/>
                    <a:pt x="1374" y="144"/>
                  </a:cubicBezTo>
                  <a:cubicBezTo>
                    <a:pt x="1241" y="46"/>
                    <a:pt x="1085" y="0"/>
                    <a:pt x="92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46" name="Google Shape;1146;p17"/>
            <p:cNvSpPr/>
            <p:nvPr/>
          </p:nvSpPr>
          <p:spPr>
            <a:xfrm>
              <a:off x="6508400" y="2449775"/>
              <a:ext cx="82275" cy="15050"/>
            </a:xfrm>
            <a:custGeom>
              <a:rect b="b" l="l" r="r" t="t"/>
              <a:pathLst>
                <a:path extrusionOk="0" h="602" w="3291">
                  <a:moveTo>
                    <a:pt x="3291" y="1"/>
                  </a:moveTo>
                  <a:lnTo>
                    <a:pt x="0" y="33"/>
                  </a:lnTo>
                  <a:cubicBezTo>
                    <a:pt x="611" y="459"/>
                    <a:pt x="1176" y="602"/>
                    <a:pt x="1658" y="602"/>
                  </a:cubicBezTo>
                  <a:cubicBezTo>
                    <a:pt x="2646" y="602"/>
                    <a:pt x="3291" y="1"/>
                    <a:pt x="3291"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47" name="Google Shape;1147;p17"/>
            <p:cNvSpPr/>
            <p:nvPr/>
          </p:nvSpPr>
          <p:spPr>
            <a:xfrm>
              <a:off x="6445025" y="2282425"/>
              <a:ext cx="199700" cy="258500"/>
            </a:xfrm>
            <a:custGeom>
              <a:rect b="b" l="l" r="r" t="t"/>
              <a:pathLst>
                <a:path extrusionOk="0" h="10340" w="7988">
                  <a:moveTo>
                    <a:pt x="1061" y="1"/>
                  </a:moveTo>
                  <a:cubicBezTo>
                    <a:pt x="684" y="1"/>
                    <a:pt x="203" y="604"/>
                    <a:pt x="203" y="604"/>
                  </a:cubicBezTo>
                  <a:cubicBezTo>
                    <a:pt x="203" y="604"/>
                    <a:pt x="1" y="5502"/>
                    <a:pt x="565" y="7791"/>
                  </a:cubicBezTo>
                  <a:cubicBezTo>
                    <a:pt x="991" y="9527"/>
                    <a:pt x="2237" y="9996"/>
                    <a:pt x="2237" y="9996"/>
                  </a:cubicBezTo>
                  <a:cubicBezTo>
                    <a:pt x="2237" y="9996"/>
                    <a:pt x="3130" y="10340"/>
                    <a:pt x="4203" y="10340"/>
                  </a:cubicBezTo>
                  <a:cubicBezTo>
                    <a:pt x="5075" y="10340"/>
                    <a:pt x="6065" y="10113"/>
                    <a:pt x="6795" y="9293"/>
                  </a:cubicBezTo>
                  <a:cubicBezTo>
                    <a:pt x="7263" y="8760"/>
                    <a:pt x="7987" y="6002"/>
                    <a:pt x="7657" y="1040"/>
                  </a:cubicBezTo>
                  <a:lnTo>
                    <a:pt x="6465" y="540"/>
                  </a:lnTo>
                  <a:lnTo>
                    <a:pt x="6465" y="540"/>
                  </a:lnTo>
                  <a:cubicBezTo>
                    <a:pt x="6465" y="540"/>
                    <a:pt x="6656" y="2968"/>
                    <a:pt x="7263" y="3266"/>
                  </a:cubicBezTo>
                  <a:cubicBezTo>
                    <a:pt x="7263" y="3266"/>
                    <a:pt x="7082" y="7610"/>
                    <a:pt x="6326" y="8132"/>
                  </a:cubicBezTo>
                  <a:cubicBezTo>
                    <a:pt x="6276" y="8167"/>
                    <a:pt x="6236" y="8182"/>
                    <a:pt x="6205" y="8182"/>
                  </a:cubicBezTo>
                  <a:cubicBezTo>
                    <a:pt x="5857" y="8182"/>
                    <a:pt x="6652" y="6162"/>
                    <a:pt x="5552" y="6162"/>
                  </a:cubicBezTo>
                  <a:cubicBezTo>
                    <a:pt x="5544" y="6162"/>
                    <a:pt x="5536" y="6162"/>
                    <a:pt x="5528" y="6162"/>
                  </a:cubicBezTo>
                  <a:cubicBezTo>
                    <a:pt x="4292" y="6194"/>
                    <a:pt x="4260" y="6226"/>
                    <a:pt x="4260" y="6226"/>
                  </a:cubicBezTo>
                  <a:cubicBezTo>
                    <a:pt x="4260" y="6226"/>
                    <a:pt x="3803" y="6151"/>
                    <a:pt x="3310" y="6151"/>
                  </a:cubicBezTo>
                  <a:cubicBezTo>
                    <a:pt x="2722" y="6151"/>
                    <a:pt x="2081" y="6258"/>
                    <a:pt x="2099" y="6727"/>
                  </a:cubicBezTo>
                  <a:cubicBezTo>
                    <a:pt x="2131" y="7600"/>
                    <a:pt x="2365" y="8164"/>
                    <a:pt x="2067" y="8164"/>
                  </a:cubicBezTo>
                  <a:cubicBezTo>
                    <a:pt x="1769" y="8164"/>
                    <a:pt x="672" y="7461"/>
                    <a:pt x="874" y="2904"/>
                  </a:cubicBezTo>
                  <a:cubicBezTo>
                    <a:pt x="874" y="2904"/>
                    <a:pt x="1502" y="2669"/>
                    <a:pt x="1502" y="1072"/>
                  </a:cubicBezTo>
                  <a:cubicBezTo>
                    <a:pt x="1502" y="250"/>
                    <a:pt x="1303" y="1"/>
                    <a:pt x="1061"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48" name="Google Shape;1148;p17"/>
            <p:cNvSpPr/>
            <p:nvPr/>
          </p:nvSpPr>
          <p:spPr>
            <a:xfrm>
              <a:off x="6429325" y="2180550"/>
              <a:ext cx="253750" cy="190725"/>
            </a:xfrm>
            <a:custGeom>
              <a:rect b="b" l="l" r="r" t="t"/>
              <a:pathLst>
                <a:path extrusionOk="0" h="7629" w="10150">
                  <a:moveTo>
                    <a:pt x="5902" y="1"/>
                  </a:moveTo>
                  <a:cubicBezTo>
                    <a:pt x="5054" y="1"/>
                    <a:pt x="1404" y="946"/>
                    <a:pt x="799" y="2623"/>
                  </a:cubicBezTo>
                  <a:cubicBezTo>
                    <a:pt x="1" y="4849"/>
                    <a:pt x="608" y="6116"/>
                    <a:pt x="863" y="7628"/>
                  </a:cubicBezTo>
                  <a:lnTo>
                    <a:pt x="1992" y="4412"/>
                  </a:lnTo>
                  <a:cubicBezTo>
                    <a:pt x="1992" y="4412"/>
                    <a:pt x="2950" y="5711"/>
                    <a:pt x="4090" y="5711"/>
                  </a:cubicBezTo>
                  <a:cubicBezTo>
                    <a:pt x="4728" y="5711"/>
                    <a:pt x="4090" y="4615"/>
                    <a:pt x="4090" y="4615"/>
                  </a:cubicBezTo>
                  <a:lnTo>
                    <a:pt x="4090" y="4615"/>
                  </a:lnTo>
                  <a:cubicBezTo>
                    <a:pt x="4090" y="4615"/>
                    <a:pt x="4975" y="5978"/>
                    <a:pt x="5900" y="5978"/>
                  </a:cubicBezTo>
                  <a:cubicBezTo>
                    <a:pt x="5911" y="5978"/>
                    <a:pt x="5921" y="5978"/>
                    <a:pt x="5932" y="5978"/>
                  </a:cubicBezTo>
                  <a:cubicBezTo>
                    <a:pt x="6663" y="5952"/>
                    <a:pt x="6320" y="5119"/>
                    <a:pt x="6143" y="4768"/>
                  </a:cubicBezTo>
                  <a:lnTo>
                    <a:pt x="6143" y="4768"/>
                  </a:lnTo>
                  <a:cubicBezTo>
                    <a:pt x="6347" y="5124"/>
                    <a:pt x="6906" y="5980"/>
                    <a:pt x="7569" y="5980"/>
                  </a:cubicBezTo>
                  <a:cubicBezTo>
                    <a:pt x="7587" y="5980"/>
                    <a:pt x="7606" y="5979"/>
                    <a:pt x="7625" y="5978"/>
                  </a:cubicBezTo>
                  <a:cubicBezTo>
                    <a:pt x="8108" y="5942"/>
                    <a:pt x="8090" y="5490"/>
                    <a:pt x="7981" y="5098"/>
                  </a:cubicBezTo>
                  <a:lnTo>
                    <a:pt x="7981" y="5098"/>
                  </a:lnTo>
                  <a:cubicBezTo>
                    <a:pt x="8161" y="5451"/>
                    <a:pt x="8447" y="5835"/>
                    <a:pt x="8842" y="5835"/>
                  </a:cubicBezTo>
                  <a:cubicBezTo>
                    <a:pt x="8889" y="5835"/>
                    <a:pt x="8938" y="5830"/>
                    <a:pt x="8988" y="5818"/>
                  </a:cubicBezTo>
                  <a:cubicBezTo>
                    <a:pt x="9819" y="5616"/>
                    <a:pt x="8786" y="4317"/>
                    <a:pt x="8786" y="4316"/>
                  </a:cubicBezTo>
                  <a:lnTo>
                    <a:pt x="8786" y="4316"/>
                  </a:lnTo>
                  <a:cubicBezTo>
                    <a:pt x="8786" y="4317"/>
                    <a:pt x="9456" y="4946"/>
                    <a:pt x="9765" y="4946"/>
                  </a:cubicBezTo>
                  <a:cubicBezTo>
                    <a:pt x="9773" y="4946"/>
                    <a:pt x="9780" y="4945"/>
                    <a:pt x="9787" y="4945"/>
                  </a:cubicBezTo>
                  <a:cubicBezTo>
                    <a:pt x="10085" y="4913"/>
                    <a:pt x="10085" y="4018"/>
                    <a:pt x="9052" y="3582"/>
                  </a:cubicBezTo>
                  <a:cubicBezTo>
                    <a:pt x="9052" y="3582"/>
                    <a:pt x="10085" y="3550"/>
                    <a:pt x="10117" y="3049"/>
                  </a:cubicBezTo>
                  <a:cubicBezTo>
                    <a:pt x="10150" y="2614"/>
                    <a:pt x="9759" y="2394"/>
                    <a:pt x="8876" y="2394"/>
                  </a:cubicBezTo>
                  <a:cubicBezTo>
                    <a:pt x="8613" y="2394"/>
                    <a:pt x="8307" y="2414"/>
                    <a:pt x="7955" y="2453"/>
                  </a:cubicBezTo>
                  <a:cubicBezTo>
                    <a:pt x="7955" y="2453"/>
                    <a:pt x="9222" y="1921"/>
                    <a:pt x="8956" y="1452"/>
                  </a:cubicBezTo>
                  <a:cubicBezTo>
                    <a:pt x="8887" y="1331"/>
                    <a:pt x="8761" y="1286"/>
                    <a:pt x="8611" y="1286"/>
                  </a:cubicBezTo>
                  <a:cubicBezTo>
                    <a:pt x="8227" y="1286"/>
                    <a:pt x="7692" y="1580"/>
                    <a:pt x="7582" y="1643"/>
                  </a:cubicBezTo>
                  <a:lnTo>
                    <a:pt x="7582" y="1643"/>
                  </a:lnTo>
                  <a:cubicBezTo>
                    <a:pt x="7731" y="1554"/>
                    <a:pt x="8636" y="986"/>
                    <a:pt x="8019" y="526"/>
                  </a:cubicBezTo>
                  <a:cubicBezTo>
                    <a:pt x="7852" y="398"/>
                    <a:pt x="7469" y="311"/>
                    <a:pt x="6967" y="311"/>
                  </a:cubicBezTo>
                  <a:cubicBezTo>
                    <a:pt x="6616" y="311"/>
                    <a:pt x="6208" y="353"/>
                    <a:pt x="5776" y="454"/>
                  </a:cubicBezTo>
                  <a:lnTo>
                    <a:pt x="5776" y="454"/>
                  </a:lnTo>
                  <a:cubicBezTo>
                    <a:pt x="6035" y="249"/>
                    <a:pt x="6165" y="89"/>
                    <a:pt x="6060" y="25"/>
                  </a:cubicBezTo>
                  <a:cubicBezTo>
                    <a:pt x="6034" y="9"/>
                    <a:pt x="5980" y="1"/>
                    <a:pt x="5902"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1149" name="Google Shape;1149;p17"/>
          <p:cNvGrpSpPr/>
          <p:nvPr/>
        </p:nvGrpSpPr>
        <p:grpSpPr>
          <a:xfrm>
            <a:off x="12382245" y="6853593"/>
            <a:ext cx="1060699" cy="1209647"/>
            <a:chOff x="719250" y="5283463"/>
            <a:chExt cx="524750" cy="593425"/>
          </a:xfrm>
        </p:grpSpPr>
        <p:sp>
          <p:nvSpPr>
            <p:cNvPr id="1150" name="Google Shape;1150;p17"/>
            <p:cNvSpPr/>
            <p:nvPr/>
          </p:nvSpPr>
          <p:spPr>
            <a:xfrm>
              <a:off x="719250" y="5592013"/>
              <a:ext cx="524750" cy="284875"/>
            </a:xfrm>
            <a:custGeom>
              <a:rect b="b" l="l" r="r" t="t"/>
              <a:pathLst>
                <a:path extrusionOk="0" h="11395" w="20990">
                  <a:moveTo>
                    <a:pt x="10319" y="1"/>
                  </a:moveTo>
                  <a:lnTo>
                    <a:pt x="10319" y="107"/>
                  </a:lnTo>
                  <a:lnTo>
                    <a:pt x="8626" y="1"/>
                  </a:lnTo>
                  <a:lnTo>
                    <a:pt x="8626" y="1"/>
                  </a:lnTo>
                  <a:cubicBezTo>
                    <a:pt x="8626" y="1"/>
                    <a:pt x="8935" y="2972"/>
                    <a:pt x="7806" y="3589"/>
                  </a:cubicBezTo>
                  <a:cubicBezTo>
                    <a:pt x="6677" y="4207"/>
                    <a:pt x="0" y="4516"/>
                    <a:pt x="725" y="11395"/>
                  </a:cubicBezTo>
                  <a:lnTo>
                    <a:pt x="20276" y="11395"/>
                  </a:lnTo>
                  <a:cubicBezTo>
                    <a:pt x="20989" y="4516"/>
                    <a:pt x="14323" y="4207"/>
                    <a:pt x="13194" y="3589"/>
                  </a:cubicBezTo>
                  <a:cubicBezTo>
                    <a:pt x="12066" y="2972"/>
                    <a:pt x="12374" y="1"/>
                    <a:pt x="12374" y="1"/>
                  </a:cubicBezTo>
                  <a:lnTo>
                    <a:pt x="12374" y="1"/>
                  </a:lnTo>
                  <a:lnTo>
                    <a:pt x="10681" y="107"/>
                  </a:lnTo>
                  <a:lnTo>
                    <a:pt x="10681" y="1"/>
                  </a:lnTo>
                  <a:lnTo>
                    <a:pt x="10500" y="54"/>
                  </a:lnTo>
                  <a:lnTo>
                    <a:pt x="10319" y="1"/>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51" name="Google Shape;1151;p17"/>
            <p:cNvSpPr/>
            <p:nvPr/>
          </p:nvSpPr>
          <p:spPr>
            <a:xfrm>
              <a:off x="929025" y="5592013"/>
              <a:ext cx="101200" cy="70575"/>
            </a:xfrm>
            <a:custGeom>
              <a:rect b="b" l="l" r="r" t="t"/>
              <a:pathLst>
                <a:path extrusionOk="0" h="2823" w="4048">
                  <a:moveTo>
                    <a:pt x="1928" y="1"/>
                  </a:moveTo>
                  <a:lnTo>
                    <a:pt x="1928" y="107"/>
                  </a:lnTo>
                  <a:lnTo>
                    <a:pt x="235" y="1"/>
                  </a:lnTo>
                  <a:lnTo>
                    <a:pt x="235" y="1"/>
                  </a:lnTo>
                  <a:cubicBezTo>
                    <a:pt x="235" y="1"/>
                    <a:pt x="416" y="1726"/>
                    <a:pt x="1" y="2823"/>
                  </a:cubicBezTo>
                  <a:cubicBezTo>
                    <a:pt x="1353" y="2620"/>
                    <a:pt x="2695" y="2418"/>
                    <a:pt x="4047" y="2205"/>
                  </a:cubicBezTo>
                  <a:cubicBezTo>
                    <a:pt x="3930" y="1470"/>
                    <a:pt x="3909" y="735"/>
                    <a:pt x="3983" y="1"/>
                  </a:cubicBezTo>
                  <a:lnTo>
                    <a:pt x="3983" y="1"/>
                  </a:lnTo>
                  <a:lnTo>
                    <a:pt x="2290" y="107"/>
                  </a:lnTo>
                  <a:lnTo>
                    <a:pt x="2290" y="1"/>
                  </a:lnTo>
                  <a:lnTo>
                    <a:pt x="2109" y="54"/>
                  </a:lnTo>
                  <a:lnTo>
                    <a:pt x="1928" y="1"/>
                  </a:ln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52" name="Google Shape;1152;p17"/>
            <p:cNvSpPr/>
            <p:nvPr/>
          </p:nvSpPr>
          <p:spPr>
            <a:xfrm>
              <a:off x="722700" y="5690263"/>
              <a:ext cx="518100" cy="186375"/>
            </a:xfrm>
            <a:custGeom>
              <a:rect b="b" l="l" r="r" t="t"/>
              <a:pathLst>
                <a:path extrusionOk="0" h="7455" w="20724">
                  <a:moveTo>
                    <a:pt x="14132" y="0"/>
                  </a:moveTo>
                  <a:cubicBezTo>
                    <a:pt x="13120" y="586"/>
                    <a:pt x="11789" y="948"/>
                    <a:pt x="10320" y="948"/>
                  </a:cubicBezTo>
                  <a:cubicBezTo>
                    <a:pt x="8861" y="948"/>
                    <a:pt x="7540" y="596"/>
                    <a:pt x="6539" y="11"/>
                  </a:cubicBezTo>
                  <a:cubicBezTo>
                    <a:pt x="4314" y="618"/>
                    <a:pt x="1" y="1864"/>
                    <a:pt x="587" y="7454"/>
                  </a:cubicBezTo>
                  <a:lnTo>
                    <a:pt x="20138" y="7454"/>
                  </a:lnTo>
                  <a:cubicBezTo>
                    <a:pt x="20723" y="1821"/>
                    <a:pt x="16347" y="596"/>
                    <a:pt x="14132" y="0"/>
                  </a:cubicBezTo>
                  <a:close/>
                </a:path>
              </a:pathLst>
            </a:custGeom>
            <a:solidFill>
              <a:schemeClr val="accent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53" name="Google Shape;1153;p17"/>
            <p:cNvSpPr/>
            <p:nvPr/>
          </p:nvSpPr>
          <p:spPr>
            <a:xfrm>
              <a:off x="743200" y="5749363"/>
              <a:ext cx="489075" cy="127525"/>
            </a:xfrm>
            <a:custGeom>
              <a:rect b="b" l="l" r="r" t="t"/>
              <a:pathLst>
                <a:path extrusionOk="0" h="5101" w="19563">
                  <a:moveTo>
                    <a:pt x="17912" y="0"/>
                  </a:moveTo>
                  <a:cubicBezTo>
                    <a:pt x="17007" y="426"/>
                    <a:pt x="16017" y="575"/>
                    <a:pt x="15037" y="884"/>
                  </a:cubicBezTo>
                  <a:cubicBezTo>
                    <a:pt x="13642" y="1310"/>
                    <a:pt x="12247" y="1736"/>
                    <a:pt x="10852" y="2130"/>
                  </a:cubicBezTo>
                  <a:cubicBezTo>
                    <a:pt x="8041" y="2928"/>
                    <a:pt x="5219" y="3695"/>
                    <a:pt x="2407" y="4451"/>
                  </a:cubicBezTo>
                  <a:lnTo>
                    <a:pt x="1" y="5101"/>
                  </a:lnTo>
                  <a:lnTo>
                    <a:pt x="19318" y="5101"/>
                  </a:lnTo>
                  <a:cubicBezTo>
                    <a:pt x="19563" y="2694"/>
                    <a:pt x="18913" y="1086"/>
                    <a:pt x="17912" y="0"/>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54" name="Google Shape;1154;p17"/>
            <p:cNvSpPr/>
            <p:nvPr/>
          </p:nvSpPr>
          <p:spPr>
            <a:xfrm>
              <a:off x="724300" y="5696363"/>
              <a:ext cx="212200" cy="180525"/>
            </a:xfrm>
            <a:custGeom>
              <a:rect b="b" l="l" r="r" t="t"/>
              <a:pathLst>
                <a:path extrusionOk="0" h="7221" w="8488">
                  <a:moveTo>
                    <a:pt x="5687" y="1"/>
                  </a:moveTo>
                  <a:cubicBezTo>
                    <a:pt x="3366" y="693"/>
                    <a:pt x="1" y="2227"/>
                    <a:pt x="523" y="7221"/>
                  </a:cubicBezTo>
                  <a:lnTo>
                    <a:pt x="8488" y="7221"/>
                  </a:lnTo>
                  <a:lnTo>
                    <a:pt x="5687"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55" name="Google Shape;1155;p17"/>
            <p:cNvSpPr/>
            <p:nvPr/>
          </p:nvSpPr>
          <p:spPr>
            <a:xfrm>
              <a:off x="1063750" y="5695838"/>
              <a:ext cx="175450" cy="181050"/>
            </a:xfrm>
            <a:custGeom>
              <a:rect b="b" l="l" r="r" t="t"/>
              <a:pathLst>
                <a:path extrusionOk="0" h="7242" w="7018">
                  <a:moveTo>
                    <a:pt x="1267" y="1"/>
                  </a:moveTo>
                  <a:lnTo>
                    <a:pt x="0" y="7242"/>
                  </a:lnTo>
                  <a:lnTo>
                    <a:pt x="6496" y="7242"/>
                  </a:lnTo>
                  <a:cubicBezTo>
                    <a:pt x="7018" y="2205"/>
                    <a:pt x="3589" y="693"/>
                    <a:pt x="1267"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56" name="Google Shape;1156;p17"/>
            <p:cNvSpPr/>
            <p:nvPr/>
          </p:nvSpPr>
          <p:spPr>
            <a:xfrm>
              <a:off x="818825" y="5696363"/>
              <a:ext cx="117675" cy="180525"/>
            </a:xfrm>
            <a:custGeom>
              <a:rect b="b" l="l" r="r" t="t"/>
              <a:pathLst>
                <a:path extrusionOk="0" h="7221" w="4707">
                  <a:moveTo>
                    <a:pt x="1917" y="1"/>
                  </a:moveTo>
                  <a:cubicBezTo>
                    <a:pt x="1257" y="182"/>
                    <a:pt x="607" y="438"/>
                    <a:pt x="0" y="746"/>
                  </a:cubicBezTo>
                  <a:lnTo>
                    <a:pt x="4004" y="7221"/>
                  </a:lnTo>
                  <a:lnTo>
                    <a:pt x="4707" y="7221"/>
                  </a:lnTo>
                  <a:lnTo>
                    <a:pt x="1917"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57" name="Google Shape;1157;p17"/>
            <p:cNvSpPr/>
            <p:nvPr/>
          </p:nvSpPr>
          <p:spPr>
            <a:xfrm>
              <a:off x="1063750" y="5695838"/>
              <a:ext cx="98250" cy="181050"/>
            </a:xfrm>
            <a:custGeom>
              <a:rect b="b" l="l" r="r" t="t"/>
              <a:pathLst>
                <a:path extrusionOk="0" h="7242" w="3930">
                  <a:moveTo>
                    <a:pt x="1267" y="1"/>
                  </a:moveTo>
                  <a:lnTo>
                    <a:pt x="0" y="7242"/>
                  </a:lnTo>
                  <a:lnTo>
                    <a:pt x="586" y="7242"/>
                  </a:lnTo>
                  <a:lnTo>
                    <a:pt x="3929" y="1172"/>
                  </a:lnTo>
                  <a:cubicBezTo>
                    <a:pt x="3109" y="650"/>
                    <a:pt x="2204" y="256"/>
                    <a:pt x="1267"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58" name="Google Shape;1158;p17"/>
            <p:cNvSpPr/>
            <p:nvPr/>
          </p:nvSpPr>
          <p:spPr>
            <a:xfrm>
              <a:off x="846775" y="5462763"/>
              <a:ext cx="60725" cy="69375"/>
            </a:xfrm>
            <a:custGeom>
              <a:rect b="b" l="l" r="r" t="t"/>
              <a:pathLst>
                <a:path extrusionOk="0" h="2775" w="2429">
                  <a:moveTo>
                    <a:pt x="1161" y="1"/>
                  </a:moveTo>
                  <a:cubicBezTo>
                    <a:pt x="1022" y="1"/>
                    <a:pt x="919" y="31"/>
                    <a:pt x="895" y="38"/>
                  </a:cubicBezTo>
                  <a:cubicBezTo>
                    <a:pt x="820" y="70"/>
                    <a:pt x="0" y="176"/>
                    <a:pt x="139" y="1252"/>
                  </a:cubicBezTo>
                  <a:cubicBezTo>
                    <a:pt x="270" y="2191"/>
                    <a:pt x="775" y="2774"/>
                    <a:pt x="1294" y="2774"/>
                  </a:cubicBezTo>
                  <a:cubicBezTo>
                    <a:pt x="1363" y="2774"/>
                    <a:pt x="1433" y="2764"/>
                    <a:pt x="1502" y="2743"/>
                  </a:cubicBezTo>
                  <a:cubicBezTo>
                    <a:pt x="2109" y="2658"/>
                    <a:pt x="2428" y="1859"/>
                    <a:pt x="2087" y="815"/>
                  </a:cubicBezTo>
                  <a:cubicBezTo>
                    <a:pt x="1867" y="125"/>
                    <a:pt x="1441" y="1"/>
                    <a:pt x="1161" y="1"/>
                  </a:cubicBezTo>
                  <a:close/>
                </a:path>
              </a:pathLst>
            </a:custGeom>
            <a:solidFill>
              <a:srgbClr val="D8979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59" name="Google Shape;1159;p17"/>
            <p:cNvSpPr/>
            <p:nvPr/>
          </p:nvSpPr>
          <p:spPr>
            <a:xfrm>
              <a:off x="1056825" y="5462763"/>
              <a:ext cx="60450" cy="69300"/>
            </a:xfrm>
            <a:custGeom>
              <a:rect b="b" l="l" r="r" t="t"/>
              <a:pathLst>
                <a:path extrusionOk="0" h="2772" w="2418">
                  <a:moveTo>
                    <a:pt x="1260" y="1"/>
                  </a:moveTo>
                  <a:cubicBezTo>
                    <a:pt x="977" y="1"/>
                    <a:pt x="551" y="125"/>
                    <a:pt x="330" y="815"/>
                  </a:cubicBezTo>
                  <a:cubicBezTo>
                    <a:pt x="0" y="1859"/>
                    <a:pt x="309" y="2658"/>
                    <a:pt x="927" y="2743"/>
                  </a:cubicBezTo>
                  <a:cubicBezTo>
                    <a:pt x="993" y="2762"/>
                    <a:pt x="1060" y="2772"/>
                    <a:pt x="1127" y="2772"/>
                  </a:cubicBezTo>
                  <a:cubicBezTo>
                    <a:pt x="1649" y="2772"/>
                    <a:pt x="2156" y="2196"/>
                    <a:pt x="2279" y="1252"/>
                  </a:cubicBezTo>
                  <a:cubicBezTo>
                    <a:pt x="2417" y="176"/>
                    <a:pt x="1608" y="70"/>
                    <a:pt x="1534" y="38"/>
                  </a:cubicBezTo>
                  <a:cubicBezTo>
                    <a:pt x="1505" y="31"/>
                    <a:pt x="1400" y="1"/>
                    <a:pt x="1260"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60" name="Google Shape;1160;p17"/>
            <p:cNvSpPr/>
            <p:nvPr/>
          </p:nvSpPr>
          <p:spPr>
            <a:xfrm>
              <a:off x="868875" y="5337738"/>
              <a:ext cx="228975" cy="290400"/>
            </a:xfrm>
            <a:custGeom>
              <a:rect b="b" l="l" r="r" t="t"/>
              <a:pathLst>
                <a:path extrusionOk="0" h="11616" w="9159">
                  <a:moveTo>
                    <a:pt x="4287" y="0"/>
                  </a:moveTo>
                  <a:cubicBezTo>
                    <a:pt x="3368" y="0"/>
                    <a:pt x="754" y="342"/>
                    <a:pt x="405" y="4251"/>
                  </a:cubicBezTo>
                  <a:cubicBezTo>
                    <a:pt x="0" y="8681"/>
                    <a:pt x="1910" y="11615"/>
                    <a:pt x="4383" y="11615"/>
                  </a:cubicBezTo>
                  <a:cubicBezTo>
                    <a:pt x="4448" y="11615"/>
                    <a:pt x="4513" y="11613"/>
                    <a:pt x="4579" y="11609"/>
                  </a:cubicBezTo>
                  <a:cubicBezTo>
                    <a:pt x="4645" y="11613"/>
                    <a:pt x="4711" y="11615"/>
                    <a:pt x="4776" y="11615"/>
                  </a:cubicBezTo>
                  <a:cubicBezTo>
                    <a:pt x="7248" y="11615"/>
                    <a:pt x="9158" y="8681"/>
                    <a:pt x="8753" y="4251"/>
                  </a:cubicBezTo>
                  <a:cubicBezTo>
                    <a:pt x="8395" y="342"/>
                    <a:pt x="5780" y="0"/>
                    <a:pt x="4868" y="0"/>
                  </a:cubicBezTo>
                  <a:cubicBezTo>
                    <a:pt x="4724" y="0"/>
                    <a:pt x="4623" y="9"/>
                    <a:pt x="4579" y="13"/>
                  </a:cubicBezTo>
                  <a:cubicBezTo>
                    <a:pt x="4534" y="9"/>
                    <a:pt x="4431" y="0"/>
                    <a:pt x="4287"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61" name="Google Shape;1161;p17"/>
            <p:cNvSpPr/>
            <p:nvPr/>
          </p:nvSpPr>
          <p:spPr>
            <a:xfrm>
              <a:off x="991850" y="5497238"/>
              <a:ext cx="15475" cy="46875"/>
            </a:xfrm>
            <a:custGeom>
              <a:rect b="b" l="l" r="r" t="t"/>
              <a:pathLst>
                <a:path extrusionOk="0" h="1875" w="619">
                  <a:moveTo>
                    <a:pt x="256" y="1"/>
                  </a:moveTo>
                  <a:lnTo>
                    <a:pt x="256" y="1"/>
                  </a:lnTo>
                  <a:cubicBezTo>
                    <a:pt x="235" y="224"/>
                    <a:pt x="246" y="459"/>
                    <a:pt x="278" y="682"/>
                  </a:cubicBezTo>
                  <a:cubicBezTo>
                    <a:pt x="299" y="799"/>
                    <a:pt x="320" y="906"/>
                    <a:pt x="352" y="1023"/>
                  </a:cubicBezTo>
                  <a:cubicBezTo>
                    <a:pt x="371" y="1117"/>
                    <a:pt x="398" y="1220"/>
                    <a:pt x="426" y="1316"/>
                  </a:cubicBezTo>
                  <a:lnTo>
                    <a:pt x="426" y="1316"/>
                  </a:lnTo>
                  <a:cubicBezTo>
                    <a:pt x="360" y="1391"/>
                    <a:pt x="288" y="1475"/>
                    <a:pt x="224" y="1566"/>
                  </a:cubicBezTo>
                  <a:cubicBezTo>
                    <a:pt x="150" y="1662"/>
                    <a:pt x="75" y="1768"/>
                    <a:pt x="1" y="1875"/>
                  </a:cubicBezTo>
                  <a:cubicBezTo>
                    <a:pt x="107" y="1800"/>
                    <a:pt x="203" y="1726"/>
                    <a:pt x="310" y="1641"/>
                  </a:cubicBezTo>
                  <a:cubicBezTo>
                    <a:pt x="406" y="1566"/>
                    <a:pt x="501" y="1481"/>
                    <a:pt x="587" y="1396"/>
                  </a:cubicBezTo>
                  <a:lnTo>
                    <a:pt x="618" y="1374"/>
                  </a:lnTo>
                  <a:lnTo>
                    <a:pt x="618" y="1321"/>
                  </a:lnTo>
                  <a:cubicBezTo>
                    <a:pt x="608" y="1204"/>
                    <a:pt x="587" y="1087"/>
                    <a:pt x="565" y="980"/>
                  </a:cubicBezTo>
                  <a:cubicBezTo>
                    <a:pt x="544" y="863"/>
                    <a:pt x="523" y="757"/>
                    <a:pt x="491" y="640"/>
                  </a:cubicBezTo>
                  <a:cubicBezTo>
                    <a:pt x="437" y="416"/>
                    <a:pt x="352" y="203"/>
                    <a:pt x="256"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62" name="Google Shape;1162;p17"/>
            <p:cNvSpPr/>
            <p:nvPr/>
          </p:nvSpPr>
          <p:spPr>
            <a:xfrm>
              <a:off x="945800" y="5564338"/>
              <a:ext cx="81225" cy="14725"/>
            </a:xfrm>
            <a:custGeom>
              <a:rect b="b" l="l" r="r" t="t"/>
              <a:pathLst>
                <a:path extrusionOk="0" h="589" w="3249">
                  <a:moveTo>
                    <a:pt x="3248" y="0"/>
                  </a:moveTo>
                  <a:lnTo>
                    <a:pt x="1" y="43"/>
                  </a:lnTo>
                  <a:cubicBezTo>
                    <a:pt x="522" y="400"/>
                    <a:pt x="1129" y="589"/>
                    <a:pt x="1708" y="589"/>
                  </a:cubicBezTo>
                  <a:cubicBezTo>
                    <a:pt x="2287" y="589"/>
                    <a:pt x="2839" y="400"/>
                    <a:pt x="3248"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63" name="Google Shape;1163;p17"/>
            <p:cNvSpPr/>
            <p:nvPr/>
          </p:nvSpPr>
          <p:spPr>
            <a:xfrm>
              <a:off x="1010500" y="5439113"/>
              <a:ext cx="53800" cy="19825"/>
            </a:xfrm>
            <a:custGeom>
              <a:rect b="b" l="l" r="r" t="t"/>
              <a:pathLst>
                <a:path extrusionOk="0" h="793" w="2152">
                  <a:moveTo>
                    <a:pt x="1007" y="0"/>
                  </a:moveTo>
                  <a:cubicBezTo>
                    <a:pt x="917" y="0"/>
                    <a:pt x="831" y="10"/>
                    <a:pt x="746" y="26"/>
                  </a:cubicBezTo>
                  <a:cubicBezTo>
                    <a:pt x="682" y="47"/>
                    <a:pt x="629" y="68"/>
                    <a:pt x="575" y="90"/>
                  </a:cubicBezTo>
                  <a:cubicBezTo>
                    <a:pt x="522" y="121"/>
                    <a:pt x="469" y="143"/>
                    <a:pt x="416" y="185"/>
                  </a:cubicBezTo>
                  <a:cubicBezTo>
                    <a:pt x="320" y="249"/>
                    <a:pt x="235" y="324"/>
                    <a:pt x="171" y="409"/>
                  </a:cubicBezTo>
                  <a:cubicBezTo>
                    <a:pt x="96" y="505"/>
                    <a:pt x="43" y="601"/>
                    <a:pt x="0" y="697"/>
                  </a:cubicBezTo>
                  <a:cubicBezTo>
                    <a:pt x="107" y="654"/>
                    <a:pt x="192" y="590"/>
                    <a:pt x="277" y="547"/>
                  </a:cubicBezTo>
                  <a:cubicBezTo>
                    <a:pt x="362" y="505"/>
                    <a:pt x="458" y="462"/>
                    <a:pt x="543" y="430"/>
                  </a:cubicBezTo>
                  <a:cubicBezTo>
                    <a:pt x="686" y="377"/>
                    <a:pt x="836" y="353"/>
                    <a:pt x="981" y="353"/>
                  </a:cubicBezTo>
                  <a:cubicBezTo>
                    <a:pt x="1010" y="353"/>
                    <a:pt x="1037" y="354"/>
                    <a:pt x="1065" y="356"/>
                  </a:cubicBezTo>
                  <a:cubicBezTo>
                    <a:pt x="1257" y="377"/>
                    <a:pt x="1438" y="430"/>
                    <a:pt x="1598" y="505"/>
                  </a:cubicBezTo>
                  <a:cubicBezTo>
                    <a:pt x="1789" y="590"/>
                    <a:pt x="1981" y="686"/>
                    <a:pt x="2151" y="792"/>
                  </a:cubicBezTo>
                  <a:cubicBezTo>
                    <a:pt x="2066" y="579"/>
                    <a:pt x="1928" y="398"/>
                    <a:pt x="1747" y="271"/>
                  </a:cubicBezTo>
                  <a:cubicBezTo>
                    <a:pt x="1566" y="121"/>
                    <a:pt x="1342" y="26"/>
                    <a:pt x="1108" y="4"/>
                  </a:cubicBezTo>
                  <a:cubicBezTo>
                    <a:pt x="1074" y="1"/>
                    <a:pt x="1040" y="0"/>
                    <a:pt x="1007"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64" name="Google Shape;1164;p17"/>
            <p:cNvSpPr/>
            <p:nvPr/>
          </p:nvSpPr>
          <p:spPr>
            <a:xfrm>
              <a:off x="903475" y="5439113"/>
              <a:ext cx="53800" cy="19825"/>
            </a:xfrm>
            <a:custGeom>
              <a:rect b="b" l="l" r="r" t="t"/>
              <a:pathLst>
                <a:path extrusionOk="0" h="793" w="2152">
                  <a:moveTo>
                    <a:pt x="1003" y="0"/>
                  </a:moveTo>
                  <a:cubicBezTo>
                    <a:pt x="917" y="0"/>
                    <a:pt x="829" y="10"/>
                    <a:pt x="735" y="26"/>
                  </a:cubicBezTo>
                  <a:cubicBezTo>
                    <a:pt x="682" y="47"/>
                    <a:pt x="629" y="68"/>
                    <a:pt x="565" y="90"/>
                  </a:cubicBezTo>
                  <a:cubicBezTo>
                    <a:pt x="512" y="121"/>
                    <a:pt x="469" y="143"/>
                    <a:pt x="416" y="185"/>
                  </a:cubicBezTo>
                  <a:cubicBezTo>
                    <a:pt x="320" y="249"/>
                    <a:pt x="235" y="324"/>
                    <a:pt x="160" y="409"/>
                  </a:cubicBezTo>
                  <a:cubicBezTo>
                    <a:pt x="96" y="505"/>
                    <a:pt x="43" y="601"/>
                    <a:pt x="0" y="697"/>
                  </a:cubicBezTo>
                  <a:cubicBezTo>
                    <a:pt x="96" y="654"/>
                    <a:pt x="181" y="590"/>
                    <a:pt x="277" y="547"/>
                  </a:cubicBezTo>
                  <a:cubicBezTo>
                    <a:pt x="363" y="505"/>
                    <a:pt x="448" y="462"/>
                    <a:pt x="544" y="430"/>
                  </a:cubicBezTo>
                  <a:cubicBezTo>
                    <a:pt x="686" y="377"/>
                    <a:pt x="836" y="353"/>
                    <a:pt x="982" y="353"/>
                  </a:cubicBezTo>
                  <a:cubicBezTo>
                    <a:pt x="1010" y="353"/>
                    <a:pt x="1038" y="354"/>
                    <a:pt x="1065" y="356"/>
                  </a:cubicBezTo>
                  <a:cubicBezTo>
                    <a:pt x="1257" y="377"/>
                    <a:pt x="1427" y="430"/>
                    <a:pt x="1598" y="505"/>
                  </a:cubicBezTo>
                  <a:cubicBezTo>
                    <a:pt x="1779" y="579"/>
                    <a:pt x="1960" y="675"/>
                    <a:pt x="2152" y="792"/>
                  </a:cubicBezTo>
                  <a:cubicBezTo>
                    <a:pt x="2066" y="579"/>
                    <a:pt x="1928" y="398"/>
                    <a:pt x="1747" y="271"/>
                  </a:cubicBezTo>
                  <a:cubicBezTo>
                    <a:pt x="1566" y="121"/>
                    <a:pt x="1342" y="26"/>
                    <a:pt x="1097" y="4"/>
                  </a:cubicBezTo>
                  <a:cubicBezTo>
                    <a:pt x="1066" y="1"/>
                    <a:pt x="1035" y="0"/>
                    <a:pt x="100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65" name="Google Shape;1165;p17"/>
            <p:cNvSpPr/>
            <p:nvPr/>
          </p:nvSpPr>
          <p:spPr>
            <a:xfrm>
              <a:off x="918375" y="5477538"/>
              <a:ext cx="35700" cy="22400"/>
            </a:xfrm>
            <a:custGeom>
              <a:rect b="b" l="l" r="r" t="t"/>
              <a:pathLst>
                <a:path extrusionOk="0" h="896" w="1428">
                  <a:moveTo>
                    <a:pt x="704" y="1"/>
                  </a:moveTo>
                  <a:cubicBezTo>
                    <a:pt x="586" y="1"/>
                    <a:pt x="480" y="11"/>
                    <a:pt x="373" y="54"/>
                  </a:cubicBezTo>
                  <a:cubicBezTo>
                    <a:pt x="278" y="107"/>
                    <a:pt x="192" y="182"/>
                    <a:pt x="129" y="288"/>
                  </a:cubicBezTo>
                  <a:cubicBezTo>
                    <a:pt x="22" y="469"/>
                    <a:pt x="1" y="682"/>
                    <a:pt x="43" y="885"/>
                  </a:cubicBezTo>
                  <a:cubicBezTo>
                    <a:pt x="65" y="693"/>
                    <a:pt x="129" y="512"/>
                    <a:pt x="235" y="352"/>
                  </a:cubicBezTo>
                  <a:cubicBezTo>
                    <a:pt x="288" y="288"/>
                    <a:pt x="352" y="235"/>
                    <a:pt x="437" y="203"/>
                  </a:cubicBezTo>
                  <a:cubicBezTo>
                    <a:pt x="523" y="171"/>
                    <a:pt x="608" y="160"/>
                    <a:pt x="704" y="160"/>
                  </a:cubicBezTo>
                  <a:cubicBezTo>
                    <a:pt x="885" y="160"/>
                    <a:pt x="1055" y="235"/>
                    <a:pt x="1172" y="373"/>
                  </a:cubicBezTo>
                  <a:cubicBezTo>
                    <a:pt x="1289" y="523"/>
                    <a:pt x="1374" y="704"/>
                    <a:pt x="1417" y="895"/>
                  </a:cubicBezTo>
                  <a:cubicBezTo>
                    <a:pt x="1428" y="682"/>
                    <a:pt x="1374" y="469"/>
                    <a:pt x="1257" y="299"/>
                  </a:cubicBezTo>
                  <a:cubicBezTo>
                    <a:pt x="1130" y="107"/>
                    <a:pt x="927" y="1"/>
                    <a:pt x="704"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66" name="Google Shape;1166;p17"/>
            <p:cNvSpPr/>
            <p:nvPr/>
          </p:nvSpPr>
          <p:spPr>
            <a:xfrm>
              <a:off x="1014750" y="5475938"/>
              <a:ext cx="35700" cy="22400"/>
            </a:xfrm>
            <a:custGeom>
              <a:rect b="b" l="l" r="r" t="t"/>
              <a:pathLst>
                <a:path extrusionOk="0" h="896" w="1428">
                  <a:moveTo>
                    <a:pt x="703" y="1"/>
                  </a:moveTo>
                  <a:cubicBezTo>
                    <a:pt x="586" y="1"/>
                    <a:pt x="480" y="22"/>
                    <a:pt x="373" y="65"/>
                  </a:cubicBezTo>
                  <a:cubicBezTo>
                    <a:pt x="278" y="107"/>
                    <a:pt x="192" y="193"/>
                    <a:pt x="128" y="288"/>
                  </a:cubicBezTo>
                  <a:cubicBezTo>
                    <a:pt x="33" y="469"/>
                    <a:pt x="1" y="682"/>
                    <a:pt x="43" y="885"/>
                  </a:cubicBezTo>
                  <a:cubicBezTo>
                    <a:pt x="65" y="693"/>
                    <a:pt x="128" y="512"/>
                    <a:pt x="235" y="352"/>
                  </a:cubicBezTo>
                  <a:cubicBezTo>
                    <a:pt x="288" y="288"/>
                    <a:pt x="352" y="235"/>
                    <a:pt x="437" y="203"/>
                  </a:cubicBezTo>
                  <a:cubicBezTo>
                    <a:pt x="522" y="171"/>
                    <a:pt x="608" y="161"/>
                    <a:pt x="693" y="161"/>
                  </a:cubicBezTo>
                  <a:cubicBezTo>
                    <a:pt x="874" y="161"/>
                    <a:pt x="1044" y="235"/>
                    <a:pt x="1161" y="374"/>
                  </a:cubicBezTo>
                  <a:cubicBezTo>
                    <a:pt x="1279" y="533"/>
                    <a:pt x="1364" y="704"/>
                    <a:pt x="1417" y="895"/>
                  </a:cubicBezTo>
                  <a:cubicBezTo>
                    <a:pt x="1428" y="682"/>
                    <a:pt x="1374" y="469"/>
                    <a:pt x="1257" y="299"/>
                  </a:cubicBezTo>
                  <a:cubicBezTo>
                    <a:pt x="1129" y="118"/>
                    <a:pt x="927" y="1"/>
                    <a:pt x="703"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67" name="Google Shape;1167;p17"/>
            <p:cNvSpPr/>
            <p:nvPr/>
          </p:nvSpPr>
          <p:spPr>
            <a:xfrm>
              <a:off x="810300" y="5351363"/>
              <a:ext cx="59400" cy="134725"/>
            </a:xfrm>
            <a:custGeom>
              <a:rect b="b" l="l" r="r" t="t"/>
              <a:pathLst>
                <a:path extrusionOk="0" h="5389" w="2376">
                  <a:moveTo>
                    <a:pt x="2375" y="0"/>
                  </a:moveTo>
                  <a:cubicBezTo>
                    <a:pt x="2194" y="85"/>
                    <a:pt x="2034" y="203"/>
                    <a:pt x="1875" y="330"/>
                  </a:cubicBezTo>
                  <a:lnTo>
                    <a:pt x="1821" y="384"/>
                  </a:lnTo>
                  <a:lnTo>
                    <a:pt x="1811" y="394"/>
                  </a:lnTo>
                  <a:lnTo>
                    <a:pt x="1789" y="416"/>
                  </a:lnTo>
                  <a:lnTo>
                    <a:pt x="1779" y="426"/>
                  </a:lnTo>
                  <a:lnTo>
                    <a:pt x="1757" y="448"/>
                  </a:lnTo>
                  <a:lnTo>
                    <a:pt x="1704" y="511"/>
                  </a:lnTo>
                  <a:lnTo>
                    <a:pt x="1651" y="586"/>
                  </a:lnTo>
                  <a:cubicBezTo>
                    <a:pt x="1619" y="639"/>
                    <a:pt x="1598" y="692"/>
                    <a:pt x="1576" y="746"/>
                  </a:cubicBezTo>
                  <a:cubicBezTo>
                    <a:pt x="1544" y="788"/>
                    <a:pt x="1523" y="842"/>
                    <a:pt x="1502" y="895"/>
                  </a:cubicBezTo>
                  <a:cubicBezTo>
                    <a:pt x="1438" y="1097"/>
                    <a:pt x="1385" y="1299"/>
                    <a:pt x="1353" y="1512"/>
                  </a:cubicBezTo>
                  <a:cubicBezTo>
                    <a:pt x="1321" y="1715"/>
                    <a:pt x="1300" y="1917"/>
                    <a:pt x="1300" y="2109"/>
                  </a:cubicBezTo>
                  <a:lnTo>
                    <a:pt x="1300" y="2258"/>
                  </a:lnTo>
                  <a:lnTo>
                    <a:pt x="1300" y="2300"/>
                  </a:lnTo>
                  <a:cubicBezTo>
                    <a:pt x="1300" y="2311"/>
                    <a:pt x="1300" y="2332"/>
                    <a:pt x="1300" y="2343"/>
                  </a:cubicBezTo>
                  <a:lnTo>
                    <a:pt x="1310" y="2418"/>
                  </a:lnTo>
                  <a:cubicBezTo>
                    <a:pt x="1321" y="2503"/>
                    <a:pt x="1331" y="2599"/>
                    <a:pt x="1342" y="2694"/>
                  </a:cubicBezTo>
                  <a:cubicBezTo>
                    <a:pt x="1363" y="3035"/>
                    <a:pt x="1342" y="3387"/>
                    <a:pt x="1204" y="3653"/>
                  </a:cubicBezTo>
                  <a:cubicBezTo>
                    <a:pt x="1065" y="3908"/>
                    <a:pt x="884" y="4121"/>
                    <a:pt x="661" y="4313"/>
                  </a:cubicBezTo>
                  <a:cubicBezTo>
                    <a:pt x="490" y="4462"/>
                    <a:pt x="352" y="4643"/>
                    <a:pt x="235" y="4845"/>
                  </a:cubicBezTo>
                  <a:cubicBezTo>
                    <a:pt x="181" y="4909"/>
                    <a:pt x="149" y="4984"/>
                    <a:pt x="118" y="5069"/>
                  </a:cubicBezTo>
                  <a:cubicBezTo>
                    <a:pt x="86" y="5122"/>
                    <a:pt x="64" y="5186"/>
                    <a:pt x="54" y="5239"/>
                  </a:cubicBezTo>
                  <a:lnTo>
                    <a:pt x="0" y="5389"/>
                  </a:lnTo>
                  <a:lnTo>
                    <a:pt x="64" y="5250"/>
                  </a:lnTo>
                  <a:cubicBezTo>
                    <a:pt x="118" y="5112"/>
                    <a:pt x="192" y="4984"/>
                    <a:pt x="277" y="4867"/>
                  </a:cubicBezTo>
                  <a:cubicBezTo>
                    <a:pt x="405" y="4686"/>
                    <a:pt x="565" y="4526"/>
                    <a:pt x="735" y="4377"/>
                  </a:cubicBezTo>
                  <a:cubicBezTo>
                    <a:pt x="980" y="4207"/>
                    <a:pt x="1182" y="3983"/>
                    <a:pt x="1353" y="3727"/>
                  </a:cubicBezTo>
                  <a:cubicBezTo>
                    <a:pt x="1385" y="3653"/>
                    <a:pt x="1427" y="3568"/>
                    <a:pt x="1459" y="3493"/>
                  </a:cubicBezTo>
                  <a:cubicBezTo>
                    <a:pt x="1470" y="3408"/>
                    <a:pt x="1502" y="3323"/>
                    <a:pt x="1512" y="3227"/>
                  </a:cubicBezTo>
                  <a:cubicBezTo>
                    <a:pt x="1534" y="3131"/>
                    <a:pt x="1544" y="3046"/>
                    <a:pt x="1544" y="2950"/>
                  </a:cubicBezTo>
                  <a:cubicBezTo>
                    <a:pt x="1544" y="2854"/>
                    <a:pt x="1544" y="2758"/>
                    <a:pt x="1544" y="2662"/>
                  </a:cubicBezTo>
                  <a:cubicBezTo>
                    <a:pt x="1544" y="2567"/>
                    <a:pt x="1534" y="2481"/>
                    <a:pt x="1523" y="2386"/>
                  </a:cubicBezTo>
                  <a:lnTo>
                    <a:pt x="1523" y="2322"/>
                  </a:lnTo>
                  <a:cubicBezTo>
                    <a:pt x="1523" y="2311"/>
                    <a:pt x="1523" y="2300"/>
                    <a:pt x="1523" y="2290"/>
                  </a:cubicBezTo>
                  <a:lnTo>
                    <a:pt x="1523" y="2258"/>
                  </a:lnTo>
                  <a:lnTo>
                    <a:pt x="1523" y="2119"/>
                  </a:lnTo>
                  <a:cubicBezTo>
                    <a:pt x="1534" y="1928"/>
                    <a:pt x="1555" y="1736"/>
                    <a:pt x="1587" y="1555"/>
                  </a:cubicBezTo>
                  <a:cubicBezTo>
                    <a:pt x="1619" y="1353"/>
                    <a:pt x="1672" y="1172"/>
                    <a:pt x="1747" y="991"/>
                  </a:cubicBezTo>
                  <a:cubicBezTo>
                    <a:pt x="1768" y="937"/>
                    <a:pt x="1779" y="895"/>
                    <a:pt x="1800" y="852"/>
                  </a:cubicBezTo>
                  <a:cubicBezTo>
                    <a:pt x="1821" y="810"/>
                    <a:pt x="1843" y="767"/>
                    <a:pt x="1875" y="735"/>
                  </a:cubicBezTo>
                  <a:lnTo>
                    <a:pt x="1907" y="682"/>
                  </a:lnTo>
                  <a:lnTo>
                    <a:pt x="1960" y="618"/>
                  </a:lnTo>
                  <a:lnTo>
                    <a:pt x="1981" y="586"/>
                  </a:lnTo>
                  <a:lnTo>
                    <a:pt x="1992" y="575"/>
                  </a:lnTo>
                  <a:lnTo>
                    <a:pt x="2056" y="522"/>
                  </a:lnTo>
                  <a:cubicBezTo>
                    <a:pt x="2151" y="426"/>
                    <a:pt x="2258" y="352"/>
                    <a:pt x="2375" y="288"/>
                  </a:cubicBezTo>
                  <a:lnTo>
                    <a:pt x="2375" y="0"/>
                  </a:ln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68" name="Google Shape;1168;p17"/>
            <p:cNvSpPr/>
            <p:nvPr/>
          </p:nvSpPr>
          <p:spPr>
            <a:xfrm>
              <a:off x="1025125" y="5346838"/>
              <a:ext cx="78825" cy="171725"/>
            </a:xfrm>
            <a:custGeom>
              <a:rect b="b" l="l" r="r" t="t"/>
              <a:pathLst>
                <a:path extrusionOk="0" h="6869" w="3153">
                  <a:moveTo>
                    <a:pt x="661" y="0"/>
                  </a:moveTo>
                  <a:lnTo>
                    <a:pt x="661" y="0"/>
                  </a:lnTo>
                  <a:cubicBezTo>
                    <a:pt x="1" y="2705"/>
                    <a:pt x="2088" y="3812"/>
                    <a:pt x="2088" y="3812"/>
                  </a:cubicBezTo>
                  <a:lnTo>
                    <a:pt x="2397" y="6869"/>
                  </a:lnTo>
                  <a:cubicBezTo>
                    <a:pt x="2621" y="6560"/>
                    <a:pt x="2621" y="5633"/>
                    <a:pt x="2621" y="5633"/>
                  </a:cubicBezTo>
                  <a:cubicBezTo>
                    <a:pt x="2621" y="4121"/>
                    <a:pt x="3153" y="3770"/>
                    <a:pt x="2663" y="1906"/>
                  </a:cubicBezTo>
                  <a:cubicBezTo>
                    <a:pt x="2173" y="43"/>
                    <a:pt x="661" y="0"/>
                    <a:pt x="661"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69" name="Google Shape;1169;p17"/>
            <p:cNvSpPr/>
            <p:nvPr/>
          </p:nvSpPr>
          <p:spPr>
            <a:xfrm>
              <a:off x="808700" y="5283463"/>
              <a:ext cx="243875" cy="328275"/>
            </a:xfrm>
            <a:custGeom>
              <a:rect b="b" l="l" r="r" t="t"/>
              <a:pathLst>
                <a:path extrusionOk="0" h="13131" w="9755">
                  <a:moveTo>
                    <a:pt x="4100" y="8136"/>
                  </a:moveTo>
                  <a:lnTo>
                    <a:pt x="4079" y="8179"/>
                  </a:lnTo>
                  <a:lnTo>
                    <a:pt x="4036" y="8296"/>
                  </a:lnTo>
                  <a:cubicBezTo>
                    <a:pt x="3962" y="8435"/>
                    <a:pt x="3877" y="8573"/>
                    <a:pt x="3770" y="8680"/>
                  </a:cubicBezTo>
                  <a:cubicBezTo>
                    <a:pt x="3653" y="8807"/>
                    <a:pt x="3525" y="8914"/>
                    <a:pt x="3397" y="9084"/>
                  </a:cubicBezTo>
                  <a:cubicBezTo>
                    <a:pt x="3365" y="9127"/>
                    <a:pt x="3334" y="9169"/>
                    <a:pt x="3312" y="9212"/>
                  </a:cubicBezTo>
                  <a:cubicBezTo>
                    <a:pt x="3280" y="9265"/>
                    <a:pt x="3259" y="9318"/>
                    <a:pt x="3248" y="9361"/>
                  </a:cubicBezTo>
                  <a:lnTo>
                    <a:pt x="3227" y="9446"/>
                  </a:lnTo>
                  <a:lnTo>
                    <a:pt x="3216" y="9521"/>
                  </a:lnTo>
                  <a:cubicBezTo>
                    <a:pt x="3216" y="9574"/>
                    <a:pt x="3216" y="9627"/>
                    <a:pt x="3216" y="9681"/>
                  </a:cubicBezTo>
                  <a:lnTo>
                    <a:pt x="3216" y="9744"/>
                  </a:lnTo>
                  <a:cubicBezTo>
                    <a:pt x="2971" y="8711"/>
                    <a:pt x="3653" y="8775"/>
                    <a:pt x="4100" y="8136"/>
                  </a:cubicBezTo>
                  <a:close/>
                  <a:moveTo>
                    <a:pt x="6198" y="1"/>
                  </a:moveTo>
                  <a:cubicBezTo>
                    <a:pt x="6062" y="1"/>
                    <a:pt x="5927" y="12"/>
                    <a:pt x="5793" y="33"/>
                  </a:cubicBezTo>
                  <a:cubicBezTo>
                    <a:pt x="5591" y="65"/>
                    <a:pt x="5399" y="139"/>
                    <a:pt x="5229" y="246"/>
                  </a:cubicBezTo>
                  <a:cubicBezTo>
                    <a:pt x="5048" y="352"/>
                    <a:pt x="4888" y="491"/>
                    <a:pt x="4760" y="650"/>
                  </a:cubicBezTo>
                  <a:cubicBezTo>
                    <a:pt x="4484" y="959"/>
                    <a:pt x="4271" y="1332"/>
                    <a:pt x="4026" y="1651"/>
                  </a:cubicBezTo>
                  <a:cubicBezTo>
                    <a:pt x="3791" y="1982"/>
                    <a:pt x="3472" y="2248"/>
                    <a:pt x="3110" y="2429"/>
                  </a:cubicBezTo>
                  <a:cubicBezTo>
                    <a:pt x="3014" y="2471"/>
                    <a:pt x="2918" y="2514"/>
                    <a:pt x="2822" y="2546"/>
                  </a:cubicBezTo>
                  <a:cubicBezTo>
                    <a:pt x="2716" y="2589"/>
                    <a:pt x="2620" y="2620"/>
                    <a:pt x="2514" y="2684"/>
                  </a:cubicBezTo>
                  <a:cubicBezTo>
                    <a:pt x="2311" y="2780"/>
                    <a:pt x="2120" y="2908"/>
                    <a:pt x="1949" y="3057"/>
                  </a:cubicBezTo>
                  <a:lnTo>
                    <a:pt x="1896" y="3110"/>
                  </a:lnTo>
                  <a:lnTo>
                    <a:pt x="1875" y="3121"/>
                  </a:lnTo>
                  <a:lnTo>
                    <a:pt x="1864" y="3132"/>
                  </a:lnTo>
                  <a:lnTo>
                    <a:pt x="1853" y="3142"/>
                  </a:lnTo>
                  <a:lnTo>
                    <a:pt x="1832" y="3174"/>
                  </a:lnTo>
                  <a:lnTo>
                    <a:pt x="1779" y="3227"/>
                  </a:lnTo>
                  <a:lnTo>
                    <a:pt x="1726" y="3302"/>
                  </a:lnTo>
                  <a:cubicBezTo>
                    <a:pt x="1694" y="3355"/>
                    <a:pt x="1672" y="3408"/>
                    <a:pt x="1651" y="3462"/>
                  </a:cubicBezTo>
                  <a:cubicBezTo>
                    <a:pt x="1619" y="3515"/>
                    <a:pt x="1598" y="3558"/>
                    <a:pt x="1576" y="3611"/>
                  </a:cubicBezTo>
                  <a:cubicBezTo>
                    <a:pt x="1513" y="3813"/>
                    <a:pt x="1459" y="4015"/>
                    <a:pt x="1427" y="4228"/>
                  </a:cubicBezTo>
                  <a:cubicBezTo>
                    <a:pt x="1395" y="4431"/>
                    <a:pt x="1374" y="4633"/>
                    <a:pt x="1374" y="4835"/>
                  </a:cubicBezTo>
                  <a:lnTo>
                    <a:pt x="1374" y="4974"/>
                  </a:lnTo>
                  <a:lnTo>
                    <a:pt x="1374" y="5016"/>
                  </a:lnTo>
                  <a:cubicBezTo>
                    <a:pt x="1374" y="5027"/>
                    <a:pt x="1374" y="5048"/>
                    <a:pt x="1374" y="5059"/>
                  </a:cubicBezTo>
                  <a:lnTo>
                    <a:pt x="1385" y="5134"/>
                  </a:lnTo>
                  <a:cubicBezTo>
                    <a:pt x="1395" y="5229"/>
                    <a:pt x="1406" y="5315"/>
                    <a:pt x="1417" y="5410"/>
                  </a:cubicBezTo>
                  <a:cubicBezTo>
                    <a:pt x="1438" y="5762"/>
                    <a:pt x="1417" y="6103"/>
                    <a:pt x="1278" y="6379"/>
                  </a:cubicBezTo>
                  <a:cubicBezTo>
                    <a:pt x="1140" y="6624"/>
                    <a:pt x="959" y="6837"/>
                    <a:pt x="735" y="7029"/>
                  </a:cubicBezTo>
                  <a:cubicBezTo>
                    <a:pt x="565" y="7178"/>
                    <a:pt x="426" y="7359"/>
                    <a:pt x="309" y="7561"/>
                  </a:cubicBezTo>
                  <a:cubicBezTo>
                    <a:pt x="256" y="7625"/>
                    <a:pt x="224" y="7711"/>
                    <a:pt x="192" y="7785"/>
                  </a:cubicBezTo>
                  <a:cubicBezTo>
                    <a:pt x="160" y="7838"/>
                    <a:pt x="139" y="7902"/>
                    <a:pt x="128" y="7955"/>
                  </a:cubicBezTo>
                  <a:lnTo>
                    <a:pt x="75" y="8105"/>
                  </a:lnTo>
                  <a:lnTo>
                    <a:pt x="139" y="7966"/>
                  </a:lnTo>
                  <a:cubicBezTo>
                    <a:pt x="192" y="7828"/>
                    <a:pt x="267" y="7700"/>
                    <a:pt x="352" y="7583"/>
                  </a:cubicBezTo>
                  <a:cubicBezTo>
                    <a:pt x="480" y="7402"/>
                    <a:pt x="629" y="7242"/>
                    <a:pt x="799" y="7104"/>
                  </a:cubicBezTo>
                  <a:cubicBezTo>
                    <a:pt x="1044" y="6923"/>
                    <a:pt x="1257" y="6699"/>
                    <a:pt x="1417" y="6443"/>
                  </a:cubicBezTo>
                  <a:cubicBezTo>
                    <a:pt x="1459" y="6369"/>
                    <a:pt x="1491" y="6294"/>
                    <a:pt x="1523" y="6209"/>
                  </a:cubicBezTo>
                  <a:cubicBezTo>
                    <a:pt x="1545" y="6124"/>
                    <a:pt x="1566" y="6039"/>
                    <a:pt x="1587" y="5943"/>
                  </a:cubicBezTo>
                  <a:cubicBezTo>
                    <a:pt x="1598" y="5847"/>
                    <a:pt x="1608" y="5762"/>
                    <a:pt x="1608" y="5666"/>
                  </a:cubicBezTo>
                  <a:cubicBezTo>
                    <a:pt x="1619" y="5581"/>
                    <a:pt x="1608" y="5485"/>
                    <a:pt x="1608" y="5389"/>
                  </a:cubicBezTo>
                  <a:cubicBezTo>
                    <a:pt x="1608" y="5293"/>
                    <a:pt x="1598" y="5197"/>
                    <a:pt x="1587" y="5112"/>
                  </a:cubicBezTo>
                  <a:lnTo>
                    <a:pt x="1587" y="5038"/>
                  </a:lnTo>
                  <a:cubicBezTo>
                    <a:pt x="1587" y="5027"/>
                    <a:pt x="1587" y="5016"/>
                    <a:pt x="1587" y="5006"/>
                  </a:cubicBezTo>
                  <a:lnTo>
                    <a:pt x="1587" y="4974"/>
                  </a:lnTo>
                  <a:lnTo>
                    <a:pt x="1587" y="4846"/>
                  </a:lnTo>
                  <a:cubicBezTo>
                    <a:pt x="1598" y="4654"/>
                    <a:pt x="1619" y="4463"/>
                    <a:pt x="1651" y="4271"/>
                  </a:cubicBezTo>
                  <a:cubicBezTo>
                    <a:pt x="1683" y="4079"/>
                    <a:pt x="1736" y="3888"/>
                    <a:pt x="1811" y="3707"/>
                  </a:cubicBezTo>
                  <a:cubicBezTo>
                    <a:pt x="1832" y="3653"/>
                    <a:pt x="1843" y="3611"/>
                    <a:pt x="1864" y="3568"/>
                  </a:cubicBezTo>
                  <a:cubicBezTo>
                    <a:pt x="1885" y="3526"/>
                    <a:pt x="1907" y="3483"/>
                    <a:pt x="1939" y="3451"/>
                  </a:cubicBezTo>
                  <a:lnTo>
                    <a:pt x="1971" y="3398"/>
                  </a:lnTo>
                  <a:lnTo>
                    <a:pt x="2024" y="3334"/>
                  </a:lnTo>
                  <a:lnTo>
                    <a:pt x="2045" y="3302"/>
                  </a:lnTo>
                  <a:lnTo>
                    <a:pt x="2056" y="3291"/>
                  </a:lnTo>
                  <a:lnTo>
                    <a:pt x="2120" y="3238"/>
                  </a:lnTo>
                  <a:cubicBezTo>
                    <a:pt x="2237" y="3132"/>
                    <a:pt x="2354" y="3046"/>
                    <a:pt x="2492" y="2983"/>
                  </a:cubicBezTo>
                  <a:lnTo>
                    <a:pt x="2492" y="2983"/>
                  </a:lnTo>
                  <a:cubicBezTo>
                    <a:pt x="2428" y="3014"/>
                    <a:pt x="2375" y="3057"/>
                    <a:pt x="2322" y="3100"/>
                  </a:cubicBezTo>
                  <a:lnTo>
                    <a:pt x="2237" y="3164"/>
                  </a:lnTo>
                  <a:lnTo>
                    <a:pt x="2205" y="3195"/>
                  </a:lnTo>
                  <a:cubicBezTo>
                    <a:pt x="2173" y="3227"/>
                    <a:pt x="2130" y="3259"/>
                    <a:pt x="2098" y="3302"/>
                  </a:cubicBezTo>
                  <a:cubicBezTo>
                    <a:pt x="1619" y="3813"/>
                    <a:pt x="1672" y="5112"/>
                    <a:pt x="1683" y="5155"/>
                  </a:cubicBezTo>
                  <a:cubicBezTo>
                    <a:pt x="2034" y="7189"/>
                    <a:pt x="799" y="6795"/>
                    <a:pt x="394" y="8254"/>
                  </a:cubicBezTo>
                  <a:cubicBezTo>
                    <a:pt x="0" y="9723"/>
                    <a:pt x="1971" y="10671"/>
                    <a:pt x="1502" y="11182"/>
                  </a:cubicBezTo>
                  <a:cubicBezTo>
                    <a:pt x="1258" y="11452"/>
                    <a:pt x="1048" y="11550"/>
                    <a:pt x="871" y="11550"/>
                  </a:cubicBezTo>
                  <a:cubicBezTo>
                    <a:pt x="406" y="11550"/>
                    <a:pt x="171" y="10873"/>
                    <a:pt x="171" y="10873"/>
                  </a:cubicBezTo>
                  <a:lnTo>
                    <a:pt x="171" y="10873"/>
                  </a:lnTo>
                  <a:cubicBezTo>
                    <a:pt x="10" y="11589"/>
                    <a:pt x="716" y="12619"/>
                    <a:pt x="1614" y="12619"/>
                  </a:cubicBezTo>
                  <a:cubicBezTo>
                    <a:pt x="1665" y="12619"/>
                    <a:pt x="1716" y="12616"/>
                    <a:pt x="1768" y="12609"/>
                  </a:cubicBezTo>
                  <a:cubicBezTo>
                    <a:pt x="2700" y="12482"/>
                    <a:pt x="3685" y="11765"/>
                    <a:pt x="3360" y="10269"/>
                  </a:cubicBezTo>
                  <a:lnTo>
                    <a:pt x="3360" y="10269"/>
                  </a:lnTo>
                  <a:lnTo>
                    <a:pt x="3451" y="10500"/>
                  </a:lnTo>
                  <a:cubicBezTo>
                    <a:pt x="3483" y="10586"/>
                    <a:pt x="3525" y="10660"/>
                    <a:pt x="3547" y="10735"/>
                  </a:cubicBezTo>
                  <a:lnTo>
                    <a:pt x="3621" y="10980"/>
                  </a:lnTo>
                  <a:lnTo>
                    <a:pt x="3664" y="11225"/>
                  </a:lnTo>
                  <a:cubicBezTo>
                    <a:pt x="3664" y="11299"/>
                    <a:pt x="3685" y="11384"/>
                    <a:pt x="3685" y="11469"/>
                  </a:cubicBezTo>
                  <a:cubicBezTo>
                    <a:pt x="3685" y="11555"/>
                    <a:pt x="3674" y="11629"/>
                    <a:pt x="3664" y="11714"/>
                  </a:cubicBezTo>
                  <a:cubicBezTo>
                    <a:pt x="3653" y="11800"/>
                    <a:pt x="3642" y="11874"/>
                    <a:pt x="3610" y="11959"/>
                  </a:cubicBezTo>
                  <a:cubicBezTo>
                    <a:pt x="3589" y="12034"/>
                    <a:pt x="3557" y="12108"/>
                    <a:pt x="3525" y="12183"/>
                  </a:cubicBezTo>
                  <a:cubicBezTo>
                    <a:pt x="3451" y="12332"/>
                    <a:pt x="3344" y="12470"/>
                    <a:pt x="3227" y="12588"/>
                  </a:cubicBezTo>
                  <a:cubicBezTo>
                    <a:pt x="3110" y="12715"/>
                    <a:pt x="2971" y="12822"/>
                    <a:pt x="2833" y="12907"/>
                  </a:cubicBezTo>
                  <a:cubicBezTo>
                    <a:pt x="2673" y="13003"/>
                    <a:pt x="2514" y="13077"/>
                    <a:pt x="2354" y="13131"/>
                  </a:cubicBezTo>
                  <a:cubicBezTo>
                    <a:pt x="2524" y="13099"/>
                    <a:pt x="2695" y="13045"/>
                    <a:pt x="2865" y="12971"/>
                  </a:cubicBezTo>
                  <a:cubicBezTo>
                    <a:pt x="3025" y="12896"/>
                    <a:pt x="3184" y="12801"/>
                    <a:pt x="3323" y="12683"/>
                  </a:cubicBezTo>
                  <a:cubicBezTo>
                    <a:pt x="3461" y="12566"/>
                    <a:pt x="3578" y="12428"/>
                    <a:pt x="3685" y="12268"/>
                  </a:cubicBezTo>
                  <a:cubicBezTo>
                    <a:pt x="3728" y="12194"/>
                    <a:pt x="3770" y="12108"/>
                    <a:pt x="3802" y="12023"/>
                  </a:cubicBezTo>
                  <a:cubicBezTo>
                    <a:pt x="3845" y="11938"/>
                    <a:pt x="3866" y="11842"/>
                    <a:pt x="3887" y="11757"/>
                  </a:cubicBezTo>
                  <a:cubicBezTo>
                    <a:pt x="3909" y="11661"/>
                    <a:pt x="3919" y="11576"/>
                    <a:pt x="3930" y="11480"/>
                  </a:cubicBezTo>
                  <a:cubicBezTo>
                    <a:pt x="3941" y="11384"/>
                    <a:pt x="3930" y="11288"/>
                    <a:pt x="3930" y="11193"/>
                  </a:cubicBezTo>
                  <a:cubicBezTo>
                    <a:pt x="3930" y="11107"/>
                    <a:pt x="3909" y="11012"/>
                    <a:pt x="3898" y="10916"/>
                  </a:cubicBezTo>
                  <a:cubicBezTo>
                    <a:pt x="3887" y="10831"/>
                    <a:pt x="3855" y="10745"/>
                    <a:pt x="3834" y="10650"/>
                  </a:cubicBezTo>
                  <a:cubicBezTo>
                    <a:pt x="3802" y="10564"/>
                    <a:pt x="3770" y="10479"/>
                    <a:pt x="3738" y="10383"/>
                  </a:cubicBezTo>
                  <a:lnTo>
                    <a:pt x="3653" y="10138"/>
                  </a:lnTo>
                  <a:cubicBezTo>
                    <a:pt x="3642" y="10106"/>
                    <a:pt x="3621" y="10064"/>
                    <a:pt x="3610" y="10021"/>
                  </a:cubicBezTo>
                  <a:lnTo>
                    <a:pt x="3578" y="9904"/>
                  </a:lnTo>
                  <a:cubicBezTo>
                    <a:pt x="3568" y="9830"/>
                    <a:pt x="3557" y="9755"/>
                    <a:pt x="3557" y="9681"/>
                  </a:cubicBezTo>
                  <a:cubicBezTo>
                    <a:pt x="3547" y="9542"/>
                    <a:pt x="3600" y="9414"/>
                    <a:pt x="3685" y="9308"/>
                  </a:cubicBezTo>
                  <a:cubicBezTo>
                    <a:pt x="3770" y="9191"/>
                    <a:pt x="3909" y="9074"/>
                    <a:pt x="4047" y="8935"/>
                  </a:cubicBezTo>
                  <a:cubicBezTo>
                    <a:pt x="4111" y="8871"/>
                    <a:pt x="4175" y="8797"/>
                    <a:pt x="4228" y="8722"/>
                  </a:cubicBezTo>
                  <a:cubicBezTo>
                    <a:pt x="4281" y="8637"/>
                    <a:pt x="4335" y="8552"/>
                    <a:pt x="4377" y="8467"/>
                  </a:cubicBezTo>
                  <a:lnTo>
                    <a:pt x="4441" y="8339"/>
                  </a:lnTo>
                  <a:lnTo>
                    <a:pt x="4494" y="8200"/>
                  </a:lnTo>
                  <a:cubicBezTo>
                    <a:pt x="4505" y="8158"/>
                    <a:pt x="4526" y="8105"/>
                    <a:pt x="4537" y="8062"/>
                  </a:cubicBezTo>
                  <a:lnTo>
                    <a:pt x="4558" y="7923"/>
                  </a:lnTo>
                  <a:lnTo>
                    <a:pt x="4579" y="7774"/>
                  </a:lnTo>
                  <a:lnTo>
                    <a:pt x="4590" y="7636"/>
                  </a:lnTo>
                  <a:lnTo>
                    <a:pt x="4611" y="7370"/>
                  </a:lnTo>
                  <a:lnTo>
                    <a:pt x="4622" y="7104"/>
                  </a:lnTo>
                  <a:cubicBezTo>
                    <a:pt x="4622" y="7018"/>
                    <a:pt x="4633" y="6933"/>
                    <a:pt x="4643" y="6848"/>
                  </a:cubicBezTo>
                  <a:cubicBezTo>
                    <a:pt x="4665" y="6688"/>
                    <a:pt x="4697" y="6518"/>
                    <a:pt x="4729" y="6358"/>
                  </a:cubicBezTo>
                  <a:cubicBezTo>
                    <a:pt x="4750" y="6284"/>
                    <a:pt x="4771" y="6198"/>
                    <a:pt x="4803" y="6124"/>
                  </a:cubicBezTo>
                  <a:lnTo>
                    <a:pt x="4878" y="5900"/>
                  </a:lnTo>
                  <a:lnTo>
                    <a:pt x="4963" y="5783"/>
                  </a:lnTo>
                  <a:lnTo>
                    <a:pt x="5059" y="5677"/>
                  </a:lnTo>
                  <a:cubicBezTo>
                    <a:pt x="5101" y="5645"/>
                    <a:pt x="5133" y="5602"/>
                    <a:pt x="5176" y="5570"/>
                  </a:cubicBezTo>
                  <a:cubicBezTo>
                    <a:pt x="5208" y="5538"/>
                    <a:pt x="5250" y="5517"/>
                    <a:pt x="5304" y="5496"/>
                  </a:cubicBezTo>
                  <a:cubicBezTo>
                    <a:pt x="5346" y="5464"/>
                    <a:pt x="5389" y="5442"/>
                    <a:pt x="5431" y="5432"/>
                  </a:cubicBezTo>
                  <a:lnTo>
                    <a:pt x="5580" y="5378"/>
                  </a:lnTo>
                  <a:lnTo>
                    <a:pt x="5740" y="5347"/>
                  </a:lnTo>
                  <a:cubicBezTo>
                    <a:pt x="5793" y="5336"/>
                    <a:pt x="5847" y="5336"/>
                    <a:pt x="5900" y="5325"/>
                  </a:cubicBezTo>
                  <a:lnTo>
                    <a:pt x="6251" y="5293"/>
                  </a:lnTo>
                  <a:lnTo>
                    <a:pt x="6432" y="5272"/>
                  </a:lnTo>
                  <a:cubicBezTo>
                    <a:pt x="6486" y="5261"/>
                    <a:pt x="6549" y="5240"/>
                    <a:pt x="6613" y="5229"/>
                  </a:cubicBezTo>
                  <a:cubicBezTo>
                    <a:pt x="6731" y="5208"/>
                    <a:pt x="6848" y="5176"/>
                    <a:pt x="6975" y="5144"/>
                  </a:cubicBezTo>
                  <a:lnTo>
                    <a:pt x="7316" y="5016"/>
                  </a:lnTo>
                  <a:lnTo>
                    <a:pt x="7359" y="4995"/>
                  </a:lnTo>
                  <a:cubicBezTo>
                    <a:pt x="8381" y="4803"/>
                    <a:pt x="9201" y="4058"/>
                    <a:pt x="9489" y="3068"/>
                  </a:cubicBezTo>
                  <a:cubicBezTo>
                    <a:pt x="9755" y="1992"/>
                    <a:pt x="8615" y="171"/>
                    <a:pt x="6603" y="33"/>
                  </a:cubicBezTo>
                  <a:cubicBezTo>
                    <a:pt x="6470" y="12"/>
                    <a:pt x="6334" y="1"/>
                    <a:pt x="6198"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70" name="Google Shape;1170;p17"/>
            <p:cNvSpPr/>
            <p:nvPr/>
          </p:nvSpPr>
          <p:spPr>
            <a:xfrm>
              <a:off x="808700" y="5358538"/>
              <a:ext cx="115300" cy="252950"/>
            </a:xfrm>
            <a:custGeom>
              <a:rect b="b" l="l" r="r" t="t"/>
              <a:pathLst>
                <a:path extrusionOk="0" h="10118" w="4612">
                  <a:moveTo>
                    <a:pt x="4100" y="5133"/>
                  </a:moveTo>
                  <a:lnTo>
                    <a:pt x="4090" y="5197"/>
                  </a:lnTo>
                  <a:lnTo>
                    <a:pt x="4036" y="5304"/>
                  </a:lnTo>
                  <a:cubicBezTo>
                    <a:pt x="3972" y="5442"/>
                    <a:pt x="3877" y="5570"/>
                    <a:pt x="3770" y="5687"/>
                  </a:cubicBezTo>
                  <a:cubicBezTo>
                    <a:pt x="3664" y="5804"/>
                    <a:pt x="3525" y="5921"/>
                    <a:pt x="3408" y="6081"/>
                  </a:cubicBezTo>
                  <a:cubicBezTo>
                    <a:pt x="3365" y="6124"/>
                    <a:pt x="3344" y="6166"/>
                    <a:pt x="3323" y="6220"/>
                  </a:cubicBezTo>
                  <a:cubicBezTo>
                    <a:pt x="3291" y="6262"/>
                    <a:pt x="3270" y="6315"/>
                    <a:pt x="3259" y="6369"/>
                  </a:cubicBezTo>
                  <a:lnTo>
                    <a:pt x="3227" y="6443"/>
                  </a:lnTo>
                  <a:lnTo>
                    <a:pt x="3227" y="6528"/>
                  </a:lnTo>
                  <a:cubicBezTo>
                    <a:pt x="3216" y="6582"/>
                    <a:pt x="3216" y="6635"/>
                    <a:pt x="3227" y="6688"/>
                  </a:cubicBezTo>
                  <a:lnTo>
                    <a:pt x="3227" y="6752"/>
                  </a:lnTo>
                  <a:cubicBezTo>
                    <a:pt x="2982" y="5719"/>
                    <a:pt x="3653" y="5783"/>
                    <a:pt x="4100" y="5133"/>
                  </a:cubicBezTo>
                  <a:close/>
                  <a:moveTo>
                    <a:pt x="2450" y="1"/>
                  </a:moveTo>
                  <a:cubicBezTo>
                    <a:pt x="2407" y="33"/>
                    <a:pt x="2365" y="65"/>
                    <a:pt x="2322" y="97"/>
                  </a:cubicBezTo>
                  <a:lnTo>
                    <a:pt x="2247" y="161"/>
                  </a:lnTo>
                  <a:lnTo>
                    <a:pt x="2215" y="182"/>
                  </a:lnTo>
                  <a:cubicBezTo>
                    <a:pt x="2173" y="214"/>
                    <a:pt x="2141" y="256"/>
                    <a:pt x="2109" y="288"/>
                  </a:cubicBezTo>
                  <a:cubicBezTo>
                    <a:pt x="1630" y="799"/>
                    <a:pt x="1683" y="2109"/>
                    <a:pt x="1694" y="2141"/>
                  </a:cubicBezTo>
                  <a:cubicBezTo>
                    <a:pt x="2045" y="4186"/>
                    <a:pt x="799" y="3781"/>
                    <a:pt x="405" y="5251"/>
                  </a:cubicBezTo>
                  <a:cubicBezTo>
                    <a:pt x="0" y="6709"/>
                    <a:pt x="1981" y="7657"/>
                    <a:pt x="1513" y="8179"/>
                  </a:cubicBezTo>
                  <a:cubicBezTo>
                    <a:pt x="1271" y="8444"/>
                    <a:pt x="1062" y="8540"/>
                    <a:pt x="886" y="8540"/>
                  </a:cubicBezTo>
                  <a:cubicBezTo>
                    <a:pt x="418" y="8540"/>
                    <a:pt x="182" y="7860"/>
                    <a:pt x="182" y="7860"/>
                  </a:cubicBezTo>
                  <a:lnTo>
                    <a:pt x="182" y="7860"/>
                  </a:lnTo>
                  <a:cubicBezTo>
                    <a:pt x="10" y="8575"/>
                    <a:pt x="716" y="9605"/>
                    <a:pt x="1623" y="9605"/>
                  </a:cubicBezTo>
                  <a:cubicBezTo>
                    <a:pt x="1674" y="9605"/>
                    <a:pt x="1726" y="9602"/>
                    <a:pt x="1779" y="9595"/>
                  </a:cubicBezTo>
                  <a:cubicBezTo>
                    <a:pt x="2705" y="9467"/>
                    <a:pt x="3706" y="8743"/>
                    <a:pt x="3355" y="7242"/>
                  </a:cubicBezTo>
                  <a:lnTo>
                    <a:pt x="3355" y="7242"/>
                  </a:lnTo>
                  <a:lnTo>
                    <a:pt x="3461" y="7497"/>
                  </a:lnTo>
                  <a:cubicBezTo>
                    <a:pt x="3493" y="7572"/>
                    <a:pt x="3525" y="7647"/>
                    <a:pt x="3557" y="7732"/>
                  </a:cubicBezTo>
                  <a:lnTo>
                    <a:pt x="3632" y="7966"/>
                  </a:lnTo>
                  <a:lnTo>
                    <a:pt x="3674" y="8211"/>
                  </a:lnTo>
                  <a:cubicBezTo>
                    <a:pt x="3674" y="8296"/>
                    <a:pt x="3696" y="8381"/>
                    <a:pt x="3696" y="8456"/>
                  </a:cubicBezTo>
                  <a:cubicBezTo>
                    <a:pt x="3696" y="8541"/>
                    <a:pt x="3685" y="8626"/>
                    <a:pt x="3674" y="8701"/>
                  </a:cubicBezTo>
                  <a:cubicBezTo>
                    <a:pt x="3664" y="8786"/>
                    <a:pt x="3642" y="8871"/>
                    <a:pt x="3621" y="8946"/>
                  </a:cubicBezTo>
                  <a:cubicBezTo>
                    <a:pt x="3600" y="9020"/>
                    <a:pt x="3568" y="9105"/>
                    <a:pt x="3525" y="9180"/>
                  </a:cubicBezTo>
                  <a:cubicBezTo>
                    <a:pt x="3451" y="9329"/>
                    <a:pt x="3355" y="9467"/>
                    <a:pt x="3238" y="9585"/>
                  </a:cubicBezTo>
                  <a:cubicBezTo>
                    <a:pt x="3121" y="9702"/>
                    <a:pt x="2982" y="9808"/>
                    <a:pt x="2833" y="9904"/>
                  </a:cubicBezTo>
                  <a:cubicBezTo>
                    <a:pt x="2684" y="9989"/>
                    <a:pt x="2524" y="10064"/>
                    <a:pt x="2365" y="10117"/>
                  </a:cubicBezTo>
                  <a:cubicBezTo>
                    <a:pt x="2535" y="10085"/>
                    <a:pt x="2705" y="10032"/>
                    <a:pt x="2865" y="9968"/>
                  </a:cubicBezTo>
                  <a:cubicBezTo>
                    <a:pt x="3035" y="9893"/>
                    <a:pt x="3184" y="9798"/>
                    <a:pt x="3323" y="9680"/>
                  </a:cubicBezTo>
                  <a:cubicBezTo>
                    <a:pt x="3472" y="9563"/>
                    <a:pt x="3589" y="9414"/>
                    <a:pt x="3685" y="9265"/>
                  </a:cubicBezTo>
                  <a:cubicBezTo>
                    <a:pt x="3738" y="9180"/>
                    <a:pt x="3781" y="9095"/>
                    <a:pt x="3813" y="9010"/>
                  </a:cubicBezTo>
                  <a:cubicBezTo>
                    <a:pt x="3845" y="8924"/>
                    <a:pt x="3877" y="8839"/>
                    <a:pt x="3898" y="8743"/>
                  </a:cubicBezTo>
                  <a:cubicBezTo>
                    <a:pt x="3919" y="8658"/>
                    <a:pt x="3930" y="8562"/>
                    <a:pt x="3941" y="8466"/>
                  </a:cubicBezTo>
                  <a:cubicBezTo>
                    <a:pt x="3941" y="8371"/>
                    <a:pt x="3941" y="8275"/>
                    <a:pt x="3941" y="8190"/>
                  </a:cubicBezTo>
                  <a:cubicBezTo>
                    <a:pt x="3941" y="8094"/>
                    <a:pt x="3919" y="7998"/>
                    <a:pt x="3898" y="7913"/>
                  </a:cubicBezTo>
                  <a:cubicBezTo>
                    <a:pt x="3887" y="7817"/>
                    <a:pt x="3855" y="7732"/>
                    <a:pt x="3834" y="7647"/>
                  </a:cubicBezTo>
                  <a:cubicBezTo>
                    <a:pt x="3813" y="7561"/>
                    <a:pt x="3781" y="7466"/>
                    <a:pt x="3749" y="7380"/>
                  </a:cubicBezTo>
                  <a:lnTo>
                    <a:pt x="3664" y="7135"/>
                  </a:lnTo>
                  <a:cubicBezTo>
                    <a:pt x="3642" y="7093"/>
                    <a:pt x="3632" y="7050"/>
                    <a:pt x="3610" y="7008"/>
                  </a:cubicBezTo>
                  <a:lnTo>
                    <a:pt x="3589" y="6890"/>
                  </a:lnTo>
                  <a:cubicBezTo>
                    <a:pt x="3568" y="6827"/>
                    <a:pt x="3557" y="6752"/>
                    <a:pt x="3557" y="6667"/>
                  </a:cubicBezTo>
                  <a:cubicBezTo>
                    <a:pt x="3557" y="6539"/>
                    <a:pt x="3600" y="6401"/>
                    <a:pt x="3696" y="6294"/>
                  </a:cubicBezTo>
                  <a:cubicBezTo>
                    <a:pt x="3781" y="6177"/>
                    <a:pt x="3919" y="6071"/>
                    <a:pt x="4047" y="5932"/>
                  </a:cubicBezTo>
                  <a:cubicBezTo>
                    <a:pt x="4111" y="5858"/>
                    <a:pt x="4175" y="5794"/>
                    <a:pt x="4239" y="5708"/>
                  </a:cubicBezTo>
                  <a:cubicBezTo>
                    <a:pt x="4292" y="5634"/>
                    <a:pt x="4345" y="5549"/>
                    <a:pt x="4388" y="5453"/>
                  </a:cubicBezTo>
                  <a:lnTo>
                    <a:pt x="4452" y="5325"/>
                  </a:lnTo>
                  <a:lnTo>
                    <a:pt x="4494" y="5187"/>
                  </a:lnTo>
                  <a:cubicBezTo>
                    <a:pt x="4505" y="5144"/>
                    <a:pt x="4526" y="5102"/>
                    <a:pt x="4537" y="5048"/>
                  </a:cubicBezTo>
                  <a:lnTo>
                    <a:pt x="4569" y="4910"/>
                  </a:lnTo>
                  <a:lnTo>
                    <a:pt x="4590" y="4771"/>
                  </a:lnTo>
                  <a:lnTo>
                    <a:pt x="4601" y="4633"/>
                  </a:lnTo>
                  <a:lnTo>
                    <a:pt x="4611" y="4367"/>
                  </a:lnTo>
                  <a:cubicBezTo>
                    <a:pt x="4249" y="4058"/>
                    <a:pt x="3909" y="3707"/>
                    <a:pt x="3610" y="3334"/>
                  </a:cubicBezTo>
                  <a:cubicBezTo>
                    <a:pt x="2865" y="2386"/>
                    <a:pt x="2450" y="1215"/>
                    <a:pt x="245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1171" name="Google Shape;1171;p17"/>
          <p:cNvGrpSpPr/>
          <p:nvPr/>
        </p:nvGrpSpPr>
        <p:grpSpPr>
          <a:xfrm>
            <a:off x="3478793" y="7101878"/>
            <a:ext cx="981971" cy="987369"/>
            <a:chOff x="885126" y="3073113"/>
            <a:chExt cx="638392" cy="641901"/>
          </a:xfrm>
        </p:grpSpPr>
        <p:grpSp>
          <p:nvGrpSpPr>
            <p:cNvPr id="1172" name="Google Shape;1172;p17"/>
            <p:cNvGrpSpPr/>
            <p:nvPr/>
          </p:nvGrpSpPr>
          <p:grpSpPr>
            <a:xfrm>
              <a:off x="885126" y="3073113"/>
              <a:ext cx="638392" cy="641734"/>
              <a:chOff x="885100" y="2984950"/>
              <a:chExt cx="526075" cy="526400"/>
            </a:xfrm>
          </p:grpSpPr>
          <p:sp>
            <p:nvSpPr>
              <p:cNvPr id="1173" name="Google Shape;1173;p17"/>
              <p:cNvSpPr/>
              <p:nvPr/>
            </p:nvSpPr>
            <p:spPr>
              <a:xfrm>
                <a:off x="888950" y="3222150"/>
                <a:ext cx="521950" cy="289200"/>
              </a:xfrm>
              <a:custGeom>
                <a:rect b="b" l="l" r="r" t="t"/>
                <a:pathLst>
                  <a:path extrusionOk="0" h="11568" w="20878">
                    <a:moveTo>
                      <a:pt x="8594" y="0"/>
                    </a:moveTo>
                    <a:cubicBezTo>
                      <a:pt x="8594" y="0"/>
                      <a:pt x="8957" y="2710"/>
                      <a:pt x="7822" y="3526"/>
                    </a:cubicBezTo>
                    <a:cubicBezTo>
                      <a:pt x="6952" y="4165"/>
                      <a:pt x="1939" y="5211"/>
                      <a:pt x="1124" y="7415"/>
                    </a:cubicBezTo>
                    <a:cubicBezTo>
                      <a:pt x="628" y="8770"/>
                      <a:pt x="243" y="10147"/>
                      <a:pt x="0" y="11568"/>
                    </a:cubicBezTo>
                    <a:lnTo>
                      <a:pt x="20878" y="11568"/>
                    </a:lnTo>
                    <a:cubicBezTo>
                      <a:pt x="20624" y="10147"/>
                      <a:pt x="20250" y="8770"/>
                      <a:pt x="19754" y="7415"/>
                    </a:cubicBezTo>
                    <a:cubicBezTo>
                      <a:pt x="18928" y="5222"/>
                      <a:pt x="13926" y="4165"/>
                      <a:pt x="13045" y="3526"/>
                    </a:cubicBezTo>
                    <a:cubicBezTo>
                      <a:pt x="11921" y="2710"/>
                      <a:pt x="12284" y="0"/>
                      <a:pt x="12284" y="0"/>
                    </a:cubicBezTo>
                    <a:lnTo>
                      <a:pt x="12284" y="0"/>
                    </a:lnTo>
                    <a:lnTo>
                      <a:pt x="10434" y="44"/>
                    </a:lnTo>
                    <a:lnTo>
                      <a:pt x="8594" y="0"/>
                    </a:lnTo>
                    <a:close/>
                  </a:path>
                </a:pathLst>
              </a:custGeom>
              <a:solidFill>
                <a:srgbClr val="F9CCC0"/>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74" name="Google Shape;1174;p17"/>
              <p:cNvSpPr/>
              <p:nvPr/>
            </p:nvSpPr>
            <p:spPr>
              <a:xfrm>
                <a:off x="1103775" y="3221875"/>
                <a:ext cx="100825" cy="76025"/>
              </a:xfrm>
              <a:custGeom>
                <a:rect b="b" l="l" r="r" t="t"/>
                <a:pathLst>
                  <a:path extrusionOk="0" h="3041" w="4033">
                    <a:moveTo>
                      <a:pt x="1" y="0"/>
                    </a:moveTo>
                    <a:cubicBezTo>
                      <a:pt x="56" y="419"/>
                      <a:pt x="67" y="848"/>
                      <a:pt x="56" y="1267"/>
                    </a:cubicBezTo>
                    <a:cubicBezTo>
                      <a:pt x="507" y="1686"/>
                      <a:pt x="1014" y="2049"/>
                      <a:pt x="1554" y="2347"/>
                    </a:cubicBezTo>
                    <a:cubicBezTo>
                      <a:pt x="2303" y="2776"/>
                      <a:pt x="3163" y="2953"/>
                      <a:pt x="4033" y="3041"/>
                    </a:cubicBezTo>
                    <a:cubicBezTo>
                      <a:pt x="3427" y="1939"/>
                      <a:pt x="3691" y="0"/>
                      <a:pt x="3691" y="0"/>
                    </a:cubicBezTo>
                    <a:lnTo>
                      <a:pt x="3691" y="0"/>
                    </a:lnTo>
                    <a:lnTo>
                      <a:pt x="1841" y="55"/>
                    </a:lnTo>
                    <a:lnTo>
                      <a:pt x="1" y="0"/>
                    </a:lnTo>
                    <a:close/>
                  </a:path>
                </a:pathLst>
              </a:custGeom>
              <a:solidFill>
                <a:srgbClr val="E8775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75" name="Google Shape;1175;p17"/>
              <p:cNvSpPr/>
              <p:nvPr/>
            </p:nvSpPr>
            <p:spPr>
              <a:xfrm>
                <a:off x="885100" y="3310550"/>
                <a:ext cx="526075" cy="200800"/>
              </a:xfrm>
              <a:custGeom>
                <a:rect b="b" l="l" r="r" t="t"/>
                <a:pathLst>
                  <a:path extrusionOk="0" h="8032" w="21043">
                    <a:moveTo>
                      <a:pt x="7778" y="1"/>
                    </a:moveTo>
                    <a:cubicBezTo>
                      <a:pt x="6676" y="651"/>
                      <a:pt x="1928" y="1708"/>
                      <a:pt x="1135" y="3857"/>
                    </a:cubicBezTo>
                    <a:cubicBezTo>
                      <a:pt x="628" y="5212"/>
                      <a:pt x="254" y="6600"/>
                      <a:pt x="0" y="8032"/>
                    </a:cubicBezTo>
                    <a:lnTo>
                      <a:pt x="21043" y="8032"/>
                    </a:lnTo>
                    <a:cubicBezTo>
                      <a:pt x="20789" y="6600"/>
                      <a:pt x="20404" y="5212"/>
                      <a:pt x="19908" y="3857"/>
                    </a:cubicBezTo>
                    <a:cubicBezTo>
                      <a:pt x="19181" y="1907"/>
                      <a:pt x="15204" y="849"/>
                      <a:pt x="13650" y="188"/>
                    </a:cubicBezTo>
                    <a:cubicBezTo>
                      <a:pt x="12791" y="606"/>
                      <a:pt x="11843" y="816"/>
                      <a:pt x="10896" y="816"/>
                    </a:cubicBezTo>
                    <a:cubicBezTo>
                      <a:pt x="9805" y="816"/>
                      <a:pt x="8726" y="540"/>
                      <a:pt x="7778" y="1"/>
                    </a:cubicBezTo>
                    <a:close/>
                  </a:path>
                </a:pathLst>
              </a:custGeom>
              <a:solidFill>
                <a:srgbClr val="175C4A"/>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76" name="Google Shape;1176;p17"/>
              <p:cNvSpPr/>
              <p:nvPr/>
            </p:nvSpPr>
            <p:spPr>
              <a:xfrm>
                <a:off x="885100" y="3382150"/>
                <a:ext cx="92825" cy="129200"/>
              </a:xfrm>
              <a:custGeom>
                <a:rect b="b" l="l" r="r" t="t"/>
                <a:pathLst>
                  <a:path extrusionOk="0" h="5168" w="3713">
                    <a:moveTo>
                      <a:pt x="1829" y="1"/>
                    </a:moveTo>
                    <a:cubicBezTo>
                      <a:pt x="1520" y="265"/>
                      <a:pt x="1289" y="607"/>
                      <a:pt x="1135" y="993"/>
                    </a:cubicBezTo>
                    <a:cubicBezTo>
                      <a:pt x="628" y="2348"/>
                      <a:pt x="254" y="3736"/>
                      <a:pt x="0" y="5168"/>
                    </a:cubicBezTo>
                    <a:lnTo>
                      <a:pt x="3713" y="5168"/>
                    </a:lnTo>
                    <a:cubicBezTo>
                      <a:pt x="3371" y="2678"/>
                      <a:pt x="2523" y="1004"/>
                      <a:pt x="1829" y="1"/>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77" name="Google Shape;1177;p17"/>
              <p:cNvSpPr/>
              <p:nvPr/>
            </p:nvSpPr>
            <p:spPr>
              <a:xfrm>
                <a:off x="1058600" y="3310550"/>
                <a:ext cx="189800" cy="43350"/>
              </a:xfrm>
              <a:custGeom>
                <a:rect b="b" l="l" r="r" t="t"/>
                <a:pathLst>
                  <a:path extrusionOk="0" h="1734" w="7592">
                    <a:moveTo>
                      <a:pt x="849" y="1"/>
                    </a:moveTo>
                    <a:cubicBezTo>
                      <a:pt x="574" y="144"/>
                      <a:pt x="298" y="265"/>
                      <a:pt x="1" y="364"/>
                    </a:cubicBezTo>
                    <a:cubicBezTo>
                      <a:pt x="627" y="937"/>
                      <a:pt x="1844" y="1734"/>
                      <a:pt x="3732" y="1734"/>
                    </a:cubicBezTo>
                    <a:cubicBezTo>
                      <a:pt x="3806" y="1734"/>
                      <a:pt x="3880" y="1733"/>
                      <a:pt x="3956" y="1730"/>
                    </a:cubicBezTo>
                    <a:cubicBezTo>
                      <a:pt x="5256" y="1708"/>
                      <a:pt x="6523" y="1290"/>
                      <a:pt x="7592" y="540"/>
                    </a:cubicBezTo>
                    <a:cubicBezTo>
                      <a:pt x="7250" y="408"/>
                      <a:pt x="6942" y="298"/>
                      <a:pt x="6699" y="188"/>
                    </a:cubicBezTo>
                    <a:cubicBezTo>
                      <a:pt x="5840" y="606"/>
                      <a:pt x="4903" y="816"/>
                      <a:pt x="3956" y="816"/>
                    </a:cubicBezTo>
                    <a:cubicBezTo>
                      <a:pt x="2865" y="816"/>
                      <a:pt x="1786" y="540"/>
                      <a:pt x="849" y="1"/>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78" name="Google Shape;1178;p17"/>
              <p:cNvSpPr/>
              <p:nvPr/>
            </p:nvSpPr>
            <p:spPr>
              <a:xfrm>
                <a:off x="1219725" y="3098350"/>
                <a:ext cx="54025" cy="61950"/>
              </a:xfrm>
              <a:custGeom>
                <a:rect b="b" l="l" r="r" t="t"/>
                <a:pathLst>
                  <a:path extrusionOk="0" h="2478" w="2161">
                    <a:moveTo>
                      <a:pt x="1116" y="0"/>
                    </a:moveTo>
                    <a:cubicBezTo>
                      <a:pt x="865" y="0"/>
                      <a:pt x="494" y="113"/>
                      <a:pt x="298" y="722"/>
                    </a:cubicBezTo>
                    <a:cubicBezTo>
                      <a:pt x="1" y="1647"/>
                      <a:pt x="287" y="2363"/>
                      <a:pt x="827" y="2451"/>
                    </a:cubicBezTo>
                    <a:cubicBezTo>
                      <a:pt x="887" y="2469"/>
                      <a:pt x="947" y="2478"/>
                      <a:pt x="1008" y="2478"/>
                    </a:cubicBezTo>
                    <a:cubicBezTo>
                      <a:pt x="1471" y="2478"/>
                      <a:pt x="1932" y="1965"/>
                      <a:pt x="2039" y="1107"/>
                    </a:cubicBezTo>
                    <a:cubicBezTo>
                      <a:pt x="2160" y="149"/>
                      <a:pt x="1433" y="49"/>
                      <a:pt x="1367" y="38"/>
                    </a:cubicBezTo>
                    <a:cubicBezTo>
                      <a:pt x="1344" y="31"/>
                      <a:pt x="1247" y="0"/>
                      <a:pt x="1116" y="0"/>
                    </a:cubicBezTo>
                    <a:close/>
                  </a:path>
                </a:pathLst>
              </a:custGeom>
              <a:solidFill>
                <a:srgbClr val="E8775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79" name="Google Shape;1179;p17"/>
              <p:cNvSpPr/>
              <p:nvPr/>
            </p:nvSpPr>
            <p:spPr>
              <a:xfrm>
                <a:off x="1028025" y="3098350"/>
                <a:ext cx="54300" cy="61950"/>
              </a:xfrm>
              <a:custGeom>
                <a:rect b="b" l="l" r="r" t="t"/>
                <a:pathLst>
                  <a:path extrusionOk="0" h="2478" w="2172">
                    <a:moveTo>
                      <a:pt x="1056" y="0"/>
                    </a:moveTo>
                    <a:cubicBezTo>
                      <a:pt x="926" y="0"/>
                      <a:pt x="828" y="31"/>
                      <a:pt x="805" y="38"/>
                    </a:cubicBezTo>
                    <a:cubicBezTo>
                      <a:pt x="739" y="49"/>
                      <a:pt x="1" y="149"/>
                      <a:pt x="133" y="1107"/>
                    </a:cubicBezTo>
                    <a:cubicBezTo>
                      <a:pt x="240" y="1965"/>
                      <a:pt x="693" y="2478"/>
                      <a:pt x="1162" y="2478"/>
                    </a:cubicBezTo>
                    <a:cubicBezTo>
                      <a:pt x="1223" y="2478"/>
                      <a:pt x="1284" y="2469"/>
                      <a:pt x="1345" y="2451"/>
                    </a:cubicBezTo>
                    <a:cubicBezTo>
                      <a:pt x="1885" y="2363"/>
                      <a:pt x="2171" y="1647"/>
                      <a:pt x="1874" y="722"/>
                    </a:cubicBezTo>
                    <a:cubicBezTo>
                      <a:pt x="1678" y="113"/>
                      <a:pt x="1307" y="0"/>
                      <a:pt x="1056" y="0"/>
                    </a:cubicBezTo>
                    <a:close/>
                  </a:path>
                </a:pathLst>
              </a:custGeom>
              <a:solidFill>
                <a:srgbClr val="E8775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80" name="Google Shape;1180;p17"/>
              <p:cNvSpPr/>
              <p:nvPr/>
            </p:nvSpPr>
            <p:spPr>
              <a:xfrm>
                <a:off x="1050325" y="2984950"/>
                <a:ext cx="205000" cy="259925"/>
              </a:xfrm>
              <a:custGeom>
                <a:rect b="b" l="l" r="r" t="t"/>
                <a:pathLst>
                  <a:path extrusionOk="0" h="10397" w="8200">
                    <a:moveTo>
                      <a:pt x="3836" y="1"/>
                    </a:moveTo>
                    <a:cubicBezTo>
                      <a:pt x="3014" y="1"/>
                      <a:pt x="678" y="318"/>
                      <a:pt x="365" y="3803"/>
                    </a:cubicBezTo>
                    <a:cubicBezTo>
                      <a:pt x="0" y="7775"/>
                      <a:pt x="1716" y="10397"/>
                      <a:pt x="3924" y="10397"/>
                    </a:cubicBezTo>
                    <a:cubicBezTo>
                      <a:pt x="3982" y="10397"/>
                      <a:pt x="4041" y="10395"/>
                      <a:pt x="4100" y="10391"/>
                    </a:cubicBezTo>
                    <a:cubicBezTo>
                      <a:pt x="4159" y="10395"/>
                      <a:pt x="4217" y="10397"/>
                      <a:pt x="4276" y="10397"/>
                    </a:cubicBezTo>
                    <a:cubicBezTo>
                      <a:pt x="6483" y="10397"/>
                      <a:pt x="8199" y="7775"/>
                      <a:pt x="7835" y="3803"/>
                    </a:cubicBezTo>
                    <a:cubicBezTo>
                      <a:pt x="7521" y="318"/>
                      <a:pt x="5194" y="1"/>
                      <a:pt x="4367" y="1"/>
                    </a:cubicBezTo>
                    <a:cubicBezTo>
                      <a:pt x="4235" y="1"/>
                      <a:pt x="4141" y="9"/>
                      <a:pt x="4100" y="13"/>
                    </a:cubicBezTo>
                    <a:cubicBezTo>
                      <a:pt x="4060" y="9"/>
                      <a:pt x="3967" y="1"/>
                      <a:pt x="3836" y="1"/>
                    </a:cubicBezTo>
                    <a:close/>
                  </a:path>
                </a:pathLst>
              </a:custGeom>
              <a:solidFill>
                <a:srgbClr val="F9CCC0"/>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81" name="Google Shape;1181;p17"/>
              <p:cNvSpPr/>
              <p:nvPr/>
            </p:nvSpPr>
            <p:spPr>
              <a:xfrm>
                <a:off x="1153900" y="3114725"/>
                <a:ext cx="13250" cy="50975"/>
              </a:xfrm>
              <a:custGeom>
                <a:rect b="b" l="l" r="r" t="t"/>
                <a:pathLst>
                  <a:path extrusionOk="0" h="2039" w="530">
                    <a:moveTo>
                      <a:pt x="243" y="0"/>
                    </a:moveTo>
                    <a:cubicBezTo>
                      <a:pt x="243" y="265"/>
                      <a:pt x="254" y="540"/>
                      <a:pt x="287" y="805"/>
                    </a:cubicBezTo>
                    <a:cubicBezTo>
                      <a:pt x="309" y="1071"/>
                      <a:pt x="350" y="1326"/>
                      <a:pt x="403" y="1582"/>
                    </a:cubicBezTo>
                    <a:lnTo>
                      <a:pt x="403" y="1582"/>
                    </a:lnTo>
                    <a:cubicBezTo>
                      <a:pt x="335" y="1649"/>
                      <a:pt x="268" y="1717"/>
                      <a:pt x="210" y="1785"/>
                    </a:cubicBezTo>
                    <a:cubicBezTo>
                      <a:pt x="144" y="1873"/>
                      <a:pt x="67" y="1950"/>
                      <a:pt x="1" y="2039"/>
                    </a:cubicBezTo>
                    <a:cubicBezTo>
                      <a:pt x="89" y="1983"/>
                      <a:pt x="177" y="1917"/>
                      <a:pt x="265" y="1851"/>
                    </a:cubicBezTo>
                    <a:cubicBezTo>
                      <a:pt x="353" y="1785"/>
                      <a:pt x="430" y="1708"/>
                      <a:pt x="508" y="1642"/>
                    </a:cubicBezTo>
                    <a:lnTo>
                      <a:pt x="530" y="1620"/>
                    </a:lnTo>
                    <a:lnTo>
                      <a:pt x="530" y="1587"/>
                    </a:lnTo>
                    <a:cubicBezTo>
                      <a:pt x="508" y="1322"/>
                      <a:pt x="475" y="1058"/>
                      <a:pt x="430" y="783"/>
                    </a:cubicBezTo>
                    <a:cubicBezTo>
                      <a:pt x="386" y="518"/>
                      <a:pt x="320" y="254"/>
                      <a:pt x="243" y="0"/>
                    </a:cubicBezTo>
                    <a:close/>
                  </a:path>
                </a:pathLst>
              </a:custGeom>
              <a:solidFill>
                <a:srgbClr val="F6AE9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82" name="Google Shape;1182;p17"/>
              <p:cNvSpPr/>
              <p:nvPr/>
            </p:nvSpPr>
            <p:spPr>
              <a:xfrm>
                <a:off x="1125825" y="3188250"/>
                <a:ext cx="59500" cy="11650"/>
              </a:xfrm>
              <a:custGeom>
                <a:rect b="b" l="l" r="r" t="t"/>
                <a:pathLst>
                  <a:path extrusionOk="0" h="466" w="2380">
                    <a:moveTo>
                      <a:pt x="2380" y="1"/>
                    </a:moveTo>
                    <a:lnTo>
                      <a:pt x="2380" y="1"/>
                    </a:lnTo>
                    <a:cubicBezTo>
                      <a:pt x="2005" y="188"/>
                      <a:pt x="1598" y="287"/>
                      <a:pt x="1179" y="309"/>
                    </a:cubicBezTo>
                    <a:cubicBezTo>
                      <a:pt x="771" y="309"/>
                      <a:pt x="364" y="221"/>
                      <a:pt x="0" y="34"/>
                    </a:cubicBezTo>
                    <a:lnTo>
                      <a:pt x="0" y="34"/>
                    </a:lnTo>
                    <a:cubicBezTo>
                      <a:pt x="154" y="177"/>
                      <a:pt x="342" y="287"/>
                      <a:pt x="551" y="365"/>
                    </a:cubicBezTo>
                    <a:cubicBezTo>
                      <a:pt x="729" y="424"/>
                      <a:pt x="924" y="465"/>
                      <a:pt x="1122" y="465"/>
                    </a:cubicBezTo>
                    <a:cubicBezTo>
                      <a:pt x="1144" y="465"/>
                      <a:pt x="1167" y="465"/>
                      <a:pt x="1190" y="464"/>
                    </a:cubicBezTo>
                    <a:cubicBezTo>
                      <a:pt x="1631" y="453"/>
                      <a:pt x="2038" y="287"/>
                      <a:pt x="2380" y="1"/>
                    </a:cubicBezTo>
                    <a:close/>
                  </a:path>
                </a:pathLst>
              </a:custGeom>
              <a:solidFill>
                <a:srgbClr val="F6AE9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83" name="Google Shape;1183;p17"/>
              <p:cNvSpPr/>
              <p:nvPr/>
            </p:nvSpPr>
            <p:spPr>
              <a:xfrm>
                <a:off x="1188050" y="3102325"/>
                <a:ext cx="12700" cy="27575"/>
              </a:xfrm>
              <a:custGeom>
                <a:rect b="b" l="l" r="r" t="t"/>
                <a:pathLst>
                  <a:path extrusionOk="0" h="1103" w="508">
                    <a:moveTo>
                      <a:pt x="254" y="1"/>
                    </a:moveTo>
                    <a:cubicBezTo>
                      <a:pt x="111" y="1"/>
                      <a:pt x="1" y="254"/>
                      <a:pt x="1" y="552"/>
                    </a:cubicBezTo>
                    <a:cubicBezTo>
                      <a:pt x="1" y="860"/>
                      <a:pt x="111" y="1102"/>
                      <a:pt x="254" y="1102"/>
                    </a:cubicBezTo>
                    <a:cubicBezTo>
                      <a:pt x="398" y="1102"/>
                      <a:pt x="508" y="860"/>
                      <a:pt x="508" y="552"/>
                    </a:cubicBezTo>
                    <a:cubicBezTo>
                      <a:pt x="508" y="254"/>
                      <a:pt x="398" y="1"/>
                      <a:pt x="25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84" name="Google Shape;1184;p17"/>
              <p:cNvSpPr/>
              <p:nvPr/>
            </p:nvSpPr>
            <p:spPr>
              <a:xfrm>
                <a:off x="1101300" y="3102325"/>
                <a:ext cx="12700" cy="27575"/>
              </a:xfrm>
              <a:custGeom>
                <a:rect b="b" l="l" r="r" t="t"/>
                <a:pathLst>
                  <a:path extrusionOk="0" h="1103" w="508">
                    <a:moveTo>
                      <a:pt x="254" y="1"/>
                    </a:moveTo>
                    <a:cubicBezTo>
                      <a:pt x="111" y="1"/>
                      <a:pt x="1" y="254"/>
                      <a:pt x="1" y="552"/>
                    </a:cubicBezTo>
                    <a:cubicBezTo>
                      <a:pt x="1" y="860"/>
                      <a:pt x="111" y="1102"/>
                      <a:pt x="254" y="1102"/>
                    </a:cubicBezTo>
                    <a:cubicBezTo>
                      <a:pt x="397" y="1102"/>
                      <a:pt x="507" y="860"/>
                      <a:pt x="507" y="552"/>
                    </a:cubicBezTo>
                    <a:cubicBezTo>
                      <a:pt x="507" y="254"/>
                      <a:pt x="386" y="1"/>
                      <a:pt x="25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85" name="Google Shape;1185;p17"/>
              <p:cNvSpPr/>
              <p:nvPr/>
            </p:nvSpPr>
            <p:spPr>
              <a:xfrm>
                <a:off x="1172075" y="3077425"/>
                <a:ext cx="44100" cy="16125"/>
              </a:xfrm>
              <a:custGeom>
                <a:rect b="b" l="l" r="r" t="t"/>
                <a:pathLst>
                  <a:path extrusionOk="0" h="645" w="1764">
                    <a:moveTo>
                      <a:pt x="818" y="0"/>
                    </a:moveTo>
                    <a:cubicBezTo>
                      <a:pt x="649" y="0"/>
                      <a:pt x="485" y="54"/>
                      <a:pt x="353" y="148"/>
                    </a:cubicBezTo>
                    <a:cubicBezTo>
                      <a:pt x="276" y="203"/>
                      <a:pt x="199" y="270"/>
                      <a:pt x="144" y="336"/>
                    </a:cubicBezTo>
                    <a:cubicBezTo>
                      <a:pt x="89" y="413"/>
                      <a:pt x="45" y="490"/>
                      <a:pt x="1" y="567"/>
                    </a:cubicBezTo>
                    <a:cubicBezTo>
                      <a:pt x="89" y="534"/>
                      <a:pt x="155" y="490"/>
                      <a:pt x="232" y="446"/>
                    </a:cubicBezTo>
                    <a:cubicBezTo>
                      <a:pt x="309" y="413"/>
                      <a:pt x="376" y="380"/>
                      <a:pt x="453" y="358"/>
                    </a:cubicBezTo>
                    <a:cubicBezTo>
                      <a:pt x="572" y="312"/>
                      <a:pt x="691" y="289"/>
                      <a:pt x="811" y="289"/>
                    </a:cubicBezTo>
                    <a:cubicBezTo>
                      <a:pt x="835" y="289"/>
                      <a:pt x="858" y="290"/>
                      <a:pt x="882" y="292"/>
                    </a:cubicBezTo>
                    <a:cubicBezTo>
                      <a:pt x="1037" y="314"/>
                      <a:pt x="1180" y="358"/>
                      <a:pt x="1312" y="413"/>
                    </a:cubicBezTo>
                    <a:cubicBezTo>
                      <a:pt x="1466" y="490"/>
                      <a:pt x="1620" y="556"/>
                      <a:pt x="1764" y="644"/>
                    </a:cubicBezTo>
                    <a:cubicBezTo>
                      <a:pt x="1698" y="479"/>
                      <a:pt x="1576" y="325"/>
                      <a:pt x="1433" y="214"/>
                    </a:cubicBezTo>
                    <a:cubicBezTo>
                      <a:pt x="1279" y="104"/>
                      <a:pt x="1103" y="27"/>
                      <a:pt x="904" y="5"/>
                    </a:cubicBezTo>
                    <a:cubicBezTo>
                      <a:pt x="875" y="2"/>
                      <a:pt x="846" y="0"/>
                      <a:pt x="818"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86" name="Google Shape;1186;p17"/>
              <p:cNvSpPr/>
              <p:nvPr/>
            </p:nvSpPr>
            <p:spPr>
              <a:xfrm>
                <a:off x="1084775" y="3077425"/>
                <a:ext cx="44100" cy="16125"/>
              </a:xfrm>
              <a:custGeom>
                <a:rect b="b" l="l" r="r" t="t"/>
                <a:pathLst>
                  <a:path extrusionOk="0" h="645" w="1764">
                    <a:moveTo>
                      <a:pt x="817" y="0"/>
                    </a:moveTo>
                    <a:cubicBezTo>
                      <a:pt x="648" y="0"/>
                      <a:pt x="483" y="54"/>
                      <a:pt x="342" y="148"/>
                    </a:cubicBezTo>
                    <a:cubicBezTo>
                      <a:pt x="265" y="203"/>
                      <a:pt x="199" y="270"/>
                      <a:pt x="144" y="336"/>
                    </a:cubicBezTo>
                    <a:cubicBezTo>
                      <a:pt x="89" y="413"/>
                      <a:pt x="34" y="490"/>
                      <a:pt x="1" y="567"/>
                    </a:cubicBezTo>
                    <a:cubicBezTo>
                      <a:pt x="89" y="534"/>
                      <a:pt x="155" y="490"/>
                      <a:pt x="232" y="446"/>
                    </a:cubicBezTo>
                    <a:cubicBezTo>
                      <a:pt x="298" y="413"/>
                      <a:pt x="375" y="380"/>
                      <a:pt x="452" y="358"/>
                    </a:cubicBezTo>
                    <a:cubicBezTo>
                      <a:pt x="562" y="312"/>
                      <a:pt x="680" y="289"/>
                      <a:pt x="806" y="289"/>
                    </a:cubicBezTo>
                    <a:cubicBezTo>
                      <a:pt x="831" y="289"/>
                      <a:pt x="856" y="290"/>
                      <a:pt x="882" y="292"/>
                    </a:cubicBezTo>
                    <a:cubicBezTo>
                      <a:pt x="1025" y="314"/>
                      <a:pt x="1168" y="358"/>
                      <a:pt x="1312" y="413"/>
                    </a:cubicBezTo>
                    <a:cubicBezTo>
                      <a:pt x="1466" y="479"/>
                      <a:pt x="1609" y="556"/>
                      <a:pt x="1763" y="644"/>
                    </a:cubicBezTo>
                    <a:cubicBezTo>
                      <a:pt x="1686" y="479"/>
                      <a:pt x="1576" y="336"/>
                      <a:pt x="1433" y="225"/>
                    </a:cubicBezTo>
                    <a:cubicBezTo>
                      <a:pt x="1278" y="104"/>
                      <a:pt x="1091" y="27"/>
                      <a:pt x="904" y="5"/>
                    </a:cubicBezTo>
                    <a:cubicBezTo>
                      <a:pt x="875" y="2"/>
                      <a:pt x="846" y="0"/>
                      <a:pt x="817"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sp>
          <p:nvSpPr>
            <p:cNvPr id="1187" name="Google Shape;1187;p17"/>
            <p:cNvSpPr/>
            <p:nvPr/>
          </p:nvSpPr>
          <p:spPr>
            <a:xfrm>
              <a:off x="1415508" y="3561895"/>
              <a:ext cx="107637" cy="153119"/>
            </a:xfrm>
            <a:custGeom>
              <a:rect b="b" l="l" r="r" t="t"/>
              <a:pathLst>
                <a:path extrusionOk="0" h="5024" w="3548">
                  <a:moveTo>
                    <a:pt x="1862" y="0"/>
                  </a:moveTo>
                  <a:cubicBezTo>
                    <a:pt x="1025" y="1168"/>
                    <a:pt x="375" y="3415"/>
                    <a:pt x="0" y="5024"/>
                  </a:cubicBezTo>
                  <a:lnTo>
                    <a:pt x="3548" y="5024"/>
                  </a:lnTo>
                  <a:cubicBezTo>
                    <a:pt x="3294" y="3592"/>
                    <a:pt x="2920" y="2204"/>
                    <a:pt x="2413" y="849"/>
                  </a:cubicBezTo>
                  <a:cubicBezTo>
                    <a:pt x="2292" y="529"/>
                    <a:pt x="2104" y="243"/>
                    <a:pt x="1862" y="0"/>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1188" name="Google Shape;1188;p17"/>
          <p:cNvGrpSpPr/>
          <p:nvPr/>
        </p:nvGrpSpPr>
        <p:grpSpPr>
          <a:xfrm>
            <a:off x="2005526" y="6900939"/>
            <a:ext cx="1136497" cy="1215615"/>
            <a:chOff x="808625" y="2997925"/>
            <a:chExt cx="508500" cy="543900"/>
          </a:xfrm>
        </p:grpSpPr>
        <p:sp>
          <p:nvSpPr>
            <p:cNvPr id="1189" name="Google Shape;1189;p17"/>
            <p:cNvSpPr/>
            <p:nvPr/>
          </p:nvSpPr>
          <p:spPr>
            <a:xfrm>
              <a:off x="812350" y="3262275"/>
              <a:ext cx="504500" cy="279550"/>
            </a:xfrm>
            <a:custGeom>
              <a:rect b="b" l="l" r="r" t="t"/>
              <a:pathLst>
                <a:path extrusionOk="0" h="11182" w="20180">
                  <a:moveTo>
                    <a:pt x="8317" y="0"/>
                  </a:moveTo>
                  <a:cubicBezTo>
                    <a:pt x="8317" y="0"/>
                    <a:pt x="8658" y="2631"/>
                    <a:pt x="7572" y="3419"/>
                  </a:cubicBezTo>
                  <a:cubicBezTo>
                    <a:pt x="6720" y="4036"/>
                    <a:pt x="1885" y="5048"/>
                    <a:pt x="1087" y="7178"/>
                  </a:cubicBezTo>
                  <a:cubicBezTo>
                    <a:pt x="607" y="8477"/>
                    <a:pt x="245" y="9818"/>
                    <a:pt x="0" y="11181"/>
                  </a:cubicBezTo>
                  <a:lnTo>
                    <a:pt x="20180" y="11181"/>
                  </a:lnTo>
                  <a:cubicBezTo>
                    <a:pt x="19946" y="9818"/>
                    <a:pt x="19573" y="8477"/>
                    <a:pt x="19094" y="7178"/>
                  </a:cubicBezTo>
                  <a:cubicBezTo>
                    <a:pt x="18306" y="5048"/>
                    <a:pt x="13461" y="4036"/>
                    <a:pt x="12619" y="3419"/>
                  </a:cubicBezTo>
                  <a:cubicBezTo>
                    <a:pt x="11522" y="2631"/>
                    <a:pt x="11874" y="0"/>
                    <a:pt x="11874" y="0"/>
                  </a:cubicBezTo>
                  <a:lnTo>
                    <a:pt x="11874" y="0"/>
                  </a:lnTo>
                  <a:lnTo>
                    <a:pt x="10096" y="54"/>
                  </a:lnTo>
                  <a:lnTo>
                    <a:pt x="8317" y="0"/>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90" name="Google Shape;1190;p17"/>
            <p:cNvSpPr/>
            <p:nvPr/>
          </p:nvSpPr>
          <p:spPr>
            <a:xfrm>
              <a:off x="1020275" y="3262275"/>
              <a:ext cx="97175" cy="73225"/>
            </a:xfrm>
            <a:custGeom>
              <a:rect b="b" l="l" r="r" t="t"/>
              <a:pathLst>
                <a:path extrusionOk="0" h="2929" w="3887">
                  <a:moveTo>
                    <a:pt x="0" y="0"/>
                  </a:moveTo>
                  <a:lnTo>
                    <a:pt x="0" y="0"/>
                  </a:lnTo>
                  <a:cubicBezTo>
                    <a:pt x="43" y="405"/>
                    <a:pt x="53" y="820"/>
                    <a:pt x="43" y="1225"/>
                  </a:cubicBezTo>
                  <a:cubicBezTo>
                    <a:pt x="490" y="1619"/>
                    <a:pt x="969" y="1970"/>
                    <a:pt x="1491" y="2268"/>
                  </a:cubicBezTo>
                  <a:cubicBezTo>
                    <a:pt x="2215" y="2673"/>
                    <a:pt x="3056" y="2844"/>
                    <a:pt x="3887" y="2929"/>
                  </a:cubicBezTo>
                  <a:cubicBezTo>
                    <a:pt x="3312" y="1874"/>
                    <a:pt x="3557" y="0"/>
                    <a:pt x="3557" y="0"/>
                  </a:cubicBezTo>
                  <a:lnTo>
                    <a:pt x="3557" y="0"/>
                  </a:lnTo>
                  <a:lnTo>
                    <a:pt x="1779" y="43"/>
                  </a:lnTo>
                  <a:lnTo>
                    <a:pt x="0" y="0"/>
                  </a:ln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91" name="Google Shape;1191;p17"/>
            <p:cNvSpPr/>
            <p:nvPr/>
          </p:nvSpPr>
          <p:spPr>
            <a:xfrm>
              <a:off x="808625" y="3347725"/>
              <a:ext cx="508500" cy="194100"/>
            </a:xfrm>
            <a:custGeom>
              <a:rect b="b" l="l" r="r" t="t"/>
              <a:pathLst>
                <a:path extrusionOk="0" h="7764" w="20340">
                  <a:moveTo>
                    <a:pt x="7529" y="1"/>
                  </a:moveTo>
                  <a:cubicBezTo>
                    <a:pt x="6454" y="629"/>
                    <a:pt x="1875" y="1662"/>
                    <a:pt x="1097" y="3728"/>
                  </a:cubicBezTo>
                  <a:cubicBezTo>
                    <a:pt x="607" y="5037"/>
                    <a:pt x="245" y="6390"/>
                    <a:pt x="0" y="7763"/>
                  </a:cubicBezTo>
                  <a:lnTo>
                    <a:pt x="20340" y="7763"/>
                  </a:lnTo>
                  <a:cubicBezTo>
                    <a:pt x="20095" y="6390"/>
                    <a:pt x="19722" y="5037"/>
                    <a:pt x="19243" y="3728"/>
                  </a:cubicBezTo>
                  <a:cubicBezTo>
                    <a:pt x="18540" y="1843"/>
                    <a:pt x="14696" y="831"/>
                    <a:pt x="13194" y="182"/>
                  </a:cubicBezTo>
                  <a:cubicBezTo>
                    <a:pt x="12364" y="586"/>
                    <a:pt x="11448" y="789"/>
                    <a:pt x="10532" y="789"/>
                  </a:cubicBezTo>
                  <a:cubicBezTo>
                    <a:pt x="9478" y="789"/>
                    <a:pt x="8445" y="522"/>
                    <a:pt x="7529" y="1"/>
                  </a:cubicBezTo>
                  <a:close/>
                </a:path>
              </a:pathLst>
            </a:custGeom>
            <a:solidFill>
              <a:schemeClr val="accent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92" name="Google Shape;1192;p17"/>
            <p:cNvSpPr/>
            <p:nvPr/>
          </p:nvSpPr>
          <p:spPr>
            <a:xfrm>
              <a:off x="1037300" y="3355975"/>
              <a:ext cx="32500" cy="12650"/>
            </a:xfrm>
            <a:custGeom>
              <a:rect b="b" l="l" r="r" t="t"/>
              <a:pathLst>
                <a:path extrusionOk="0" h="506" w="1300">
                  <a:moveTo>
                    <a:pt x="853" y="1"/>
                  </a:moveTo>
                  <a:cubicBezTo>
                    <a:pt x="853" y="1"/>
                    <a:pt x="1" y="405"/>
                    <a:pt x="533" y="469"/>
                  </a:cubicBezTo>
                  <a:cubicBezTo>
                    <a:pt x="725" y="493"/>
                    <a:pt x="917" y="505"/>
                    <a:pt x="1108" y="505"/>
                  </a:cubicBezTo>
                  <a:cubicBezTo>
                    <a:pt x="1172" y="505"/>
                    <a:pt x="1236" y="504"/>
                    <a:pt x="1300" y="501"/>
                  </a:cubicBezTo>
                  <a:lnTo>
                    <a:pt x="1183" y="75"/>
                  </a:lnTo>
                  <a:lnTo>
                    <a:pt x="970" y="490"/>
                  </a:lnTo>
                  <a:lnTo>
                    <a:pt x="853" y="1"/>
                  </a:lnTo>
                  <a:close/>
                </a:path>
              </a:pathLst>
            </a:custGeom>
            <a:solidFill>
              <a:srgbClr val="E3B6B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93" name="Google Shape;1193;p17"/>
            <p:cNvSpPr/>
            <p:nvPr/>
          </p:nvSpPr>
          <p:spPr>
            <a:xfrm>
              <a:off x="976875" y="3336000"/>
              <a:ext cx="81750" cy="56750"/>
            </a:xfrm>
            <a:custGeom>
              <a:rect b="b" l="l" r="r" t="t"/>
              <a:pathLst>
                <a:path extrusionOk="0" h="2270" w="3270">
                  <a:moveTo>
                    <a:pt x="799" y="1"/>
                  </a:moveTo>
                  <a:lnTo>
                    <a:pt x="0" y="608"/>
                  </a:lnTo>
                  <a:lnTo>
                    <a:pt x="2599" y="2269"/>
                  </a:lnTo>
                  <a:lnTo>
                    <a:pt x="3270" y="800"/>
                  </a:lnTo>
                  <a:lnTo>
                    <a:pt x="799" y="1"/>
                  </a:ln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94" name="Google Shape;1194;p17"/>
            <p:cNvSpPr/>
            <p:nvPr/>
          </p:nvSpPr>
          <p:spPr>
            <a:xfrm>
              <a:off x="1066850" y="3337875"/>
              <a:ext cx="79900" cy="59925"/>
            </a:xfrm>
            <a:custGeom>
              <a:rect b="b" l="l" r="r" t="t"/>
              <a:pathLst>
                <a:path extrusionOk="0" h="2397" w="3196">
                  <a:moveTo>
                    <a:pt x="2599" y="1"/>
                  </a:moveTo>
                  <a:lnTo>
                    <a:pt x="1" y="799"/>
                  </a:lnTo>
                  <a:lnTo>
                    <a:pt x="267" y="2396"/>
                  </a:lnTo>
                  <a:lnTo>
                    <a:pt x="3195" y="533"/>
                  </a:lnTo>
                  <a:lnTo>
                    <a:pt x="2599" y="1"/>
                  </a:ln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95" name="Google Shape;1195;p17"/>
            <p:cNvSpPr/>
            <p:nvPr/>
          </p:nvSpPr>
          <p:spPr>
            <a:xfrm>
              <a:off x="814475" y="3447025"/>
              <a:ext cx="496800" cy="66575"/>
            </a:xfrm>
            <a:custGeom>
              <a:rect b="b" l="l" r="r" t="t"/>
              <a:pathLst>
                <a:path extrusionOk="0" h="2663" w="19872">
                  <a:moveTo>
                    <a:pt x="778" y="0"/>
                  </a:moveTo>
                  <a:cubicBezTo>
                    <a:pt x="459" y="874"/>
                    <a:pt x="203" y="1758"/>
                    <a:pt x="1" y="2663"/>
                  </a:cubicBezTo>
                  <a:lnTo>
                    <a:pt x="19871" y="2663"/>
                  </a:lnTo>
                  <a:cubicBezTo>
                    <a:pt x="19658" y="1758"/>
                    <a:pt x="19403" y="874"/>
                    <a:pt x="19094" y="0"/>
                  </a:cubicBezTo>
                  <a:close/>
                </a:path>
              </a:pathLst>
            </a:custGeom>
            <a:solidFill>
              <a:schemeClr val="accent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96" name="Google Shape;1196;p17"/>
            <p:cNvSpPr/>
            <p:nvPr/>
          </p:nvSpPr>
          <p:spPr>
            <a:xfrm>
              <a:off x="1132075" y="3142675"/>
              <a:ext cx="52475" cy="59825"/>
            </a:xfrm>
            <a:custGeom>
              <a:rect b="b" l="l" r="r" t="t"/>
              <a:pathLst>
                <a:path extrusionOk="0" h="2393" w="2099">
                  <a:moveTo>
                    <a:pt x="1091" y="1"/>
                  </a:moveTo>
                  <a:cubicBezTo>
                    <a:pt x="851" y="1"/>
                    <a:pt x="487" y="110"/>
                    <a:pt x="288" y="706"/>
                  </a:cubicBezTo>
                  <a:cubicBezTo>
                    <a:pt x="1" y="1600"/>
                    <a:pt x="278" y="2293"/>
                    <a:pt x="799" y="2367"/>
                  </a:cubicBezTo>
                  <a:cubicBezTo>
                    <a:pt x="858" y="2384"/>
                    <a:pt x="918" y="2393"/>
                    <a:pt x="977" y="2393"/>
                  </a:cubicBezTo>
                  <a:cubicBezTo>
                    <a:pt x="1430" y="2393"/>
                    <a:pt x="1867" y="1898"/>
                    <a:pt x="1971" y="1079"/>
                  </a:cubicBezTo>
                  <a:cubicBezTo>
                    <a:pt x="2098" y="152"/>
                    <a:pt x="1396" y="56"/>
                    <a:pt x="1321" y="35"/>
                  </a:cubicBezTo>
                  <a:cubicBezTo>
                    <a:pt x="1300" y="28"/>
                    <a:pt x="1211" y="1"/>
                    <a:pt x="1091"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97" name="Google Shape;1197;p17"/>
            <p:cNvSpPr/>
            <p:nvPr/>
          </p:nvSpPr>
          <p:spPr>
            <a:xfrm>
              <a:off x="947050" y="3142675"/>
              <a:ext cx="52200" cy="59825"/>
            </a:xfrm>
            <a:custGeom>
              <a:rect b="b" l="l" r="r" t="t"/>
              <a:pathLst>
                <a:path extrusionOk="0" h="2393" w="2088">
                  <a:moveTo>
                    <a:pt x="1000" y="1"/>
                  </a:moveTo>
                  <a:cubicBezTo>
                    <a:pt x="879" y="1"/>
                    <a:pt x="789" y="28"/>
                    <a:pt x="767" y="35"/>
                  </a:cubicBezTo>
                  <a:cubicBezTo>
                    <a:pt x="704" y="56"/>
                    <a:pt x="1" y="152"/>
                    <a:pt x="118" y="1079"/>
                  </a:cubicBezTo>
                  <a:cubicBezTo>
                    <a:pt x="231" y="1898"/>
                    <a:pt x="669" y="2393"/>
                    <a:pt x="1122" y="2393"/>
                  </a:cubicBezTo>
                  <a:cubicBezTo>
                    <a:pt x="1182" y="2393"/>
                    <a:pt x="1241" y="2384"/>
                    <a:pt x="1300" y="2367"/>
                  </a:cubicBezTo>
                  <a:cubicBezTo>
                    <a:pt x="1822" y="2293"/>
                    <a:pt x="2088" y="1600"/>
                    <a:pt x="1800" y="706"/>
                  </a:cubicBezTo>
                  <a:cubicBezTo>
                    <a:pt x="1609" y="110"/>
                    <a:pt x="1242" y="1"/>
                    <a:pt x="1000"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98" name="Google Shape;1198;p17"/>
            <p:cNvSpPr/>
            <p:nvPr/>
          </p:nvSpPr>
          <p:spPr>
            <a:xfrm>
              <a:off x="968600" y="3033275"/>
              <a:ext cx="197875" cy="251000"/>
            </a:xfrm>
            <a:custGeom>
              <a:rect b="b" l="l" r="r" t="t"/>
              <a:pathLst>
                <a:path extrusionOk="0" h="10040" w="7915">
                  <a:moveTo>
                    <a:pt x="3696" y="0"/>
                  </a:moveTo>
                  <a:cubicBezTo>
                    <a:pt x="2890" y="0"/>
                    <a:pt x="655" y="309"/>
                    <a:pt x="353" y="3676"/>
                  </a:cubicBezTo>
                  <a:cubicBezTo>
                    <a:pt x="1" y="7497"/>
                    <a:pt x="1642" y="10040"/>
                    <a:pt x="3780" y="10040"/>
                  </a:cubicBezTo>
                  <a:cubicBezTo>
                    <a:pt x="3840" y="10040"/>
                    <a:pt x="3901" y="10038"/>
                    <a:pt x="3963" y="10034"/>
                  </a:cubicBezTo>
                  <a:cubicBezTo>
                    <a:pt x="4024" y="10038"/>
                    <a:pt x="4084" y="10040"/>
                    <a:pt x="4145" y="10040"/>
                  </a:cubicBezTo>
                  <a:cubicBezTo>
                    <a:pt x="6272" y="10040"/>
                    <a:pt x="7914" y="7497"/>
                    <a:pt x="7573" y="3676"/>
                  </a:cubicBezTo>
                  <a:cubicBezTo>
                    <a:pt x="7262" y="309"/>
                    <a:pt x="5024" y="0"/>
                    <a:pt x="4225" y="0"/>
                  </a:cubicBezTo>
                  <a:cubicBezTo>
                    <a:pt x="4094" y="0"/>
                    <a:pt x="4002" y="9"/>
                    <a:pt x="3963" y="13"/>
                  </a:cubicBezTo>
                  <a:cubicBezTo>
                    <a:pt x="3922" y="9"/>
                    <a:pt x="3829" y="0"/>
                    <a:pt x="3696"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199" name="Google Shape;1199;p17"/>
            <p:cNvSpPr/>
            <p:nvPr/>
          </p:nvSpPr>
          <p:spPr>
            <a:xfrm>
              <a:off x="1061525" y="3158450"/>
              <a:ext cx="14400" cy="49525"/>
            </a:xfrm>
            <a:custGeom>
              <a:rect b="b" l="l" r="r" t="t"/>
              <a:pathLst>
                <a:path extrusionOk="0" h="1981" w="576">
                  <a:moveTo>
                    <a:pt x="267" y="0"/>
                  </a:moveTo>
                  <a:lnTo>
                    <a:pt x="267" y="0"/>
                  </a:lnTo>
                  <a:cubicBezTo>
                    <a:pt x="319" y="507"/>
                    <a:pt x="380" y="1014"/>
                    <a:pt x="452" y="1520"/>
                  </a:cubicBezTo>
                  <a:lnTo>
                    <a:pt x="452" y="1520"/>
                  </a:lnTo>
                  <a:cubicBezTo>
                    <a:pt x="366" y="1578"/>
                    <a:pt x="281" y="1638"/>
                    <a:pt x="214" y="1715"/>
                  </a:cubicBezTo>
                  <a:cubicBezTo>
                    <a:pt x="129" y="1789"/>
                    <a:pt x="54" y="1874"/>
                    <a:pt x="1" y="1981"/>
                  </a:cubicBezTo>
                  <a:cubicBezTo>
                    <a:pt x="118" y="1938"/>
                    <a:pt x="214" y="1885"/>
                    <a:pt x="310" y="1821"/>
                  </a:cubicBezTo>
                  <a:cubicBezTo>
                    <a:pt x="395" y="1757"/>
                    <a:pt x="480" y="1683"/>
                    <a:pt x="554" y="1598"/>
                  </a:cubicBezTo>
                  <a:lnTo>
                    <a:pt x="576" y="1576"/>
                  </a:lnTo>
                  <a:lnTo>
                    <a:pt x="576" y="1544"/>
                  </a:lnTo>
                  <a:cubicBezTo>
                    <a:pt x="480" y="1033"/>
                    <a:pt x="384" y="511"/>
                    <a:pt x="267"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00" name="Google Shape;1200;p17"/>
            <p:cNvSpPr/>
            <p:nvPr/>
          </p:nvSpPr>
          <p:spPr>
            <a:xfrm>
              <a:off x="1101725" y="3146725"/>
              <a:ext cx="12000" cy="26650"/>
            </a:xfrm>
            <a:custGeom>
              <a:rect b="b" l="l" r="r" t="t"/>
              <a:pathLst>
                <a:path extrusionOk="0" h="1066" w="480">
                  <a:moveTo>
                    <a:pt x="235" y="1"/>
                  </a:moveTo>
                  <a:cubicBezTo>
                    <a:pt x="107" y="1"/>
                    <a:pt x="1" y="235"/>
                    <a:pt x="1" y="533"/>
                  </a:cubicBezTo>
                  <a:cubicBezTo>
                    <a:pt x="1" y="821"/>
                    <a:pt x="107" y="1066"/>
                    <a:pt x="235" y="1066"/>
                  </a:cubicBezTo>
                  <a:cubicBezTo>
                    <a:pt x="373" y="1066"/>
                    <a:pt x="480" y="821"/>
                    <a:pt x="480" y="533"/>
                  </a:cubicBezTo>
                  <a:cubicBezTo>
                    <a:pt x="480" y="235"/>
                    <a:pt x="373" y="1"/>
                    <a:pt x="23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01" name="Google Shape;1201;p17"/>
            <p:cNvSpPr/>
            <p:nvPr/>
          </p:nvSpPr>
          <p:spPr>
            <a:xfrm>
              <a:off x="1017600" y="3146725"/>
              <a:ext cx="12275" cy="26650"/>
            </a:xfrm>
            <a:custGeom>
              <a:rect b="b" l="l" r="r" t="t"/>
              <a:pathLst>
                <a:path extrusionOk="0" h="1066" w="491">
                  <a:moveTo>
                    <a:pt x="246" y="1"/>
                  </a:moveTo>
                  <a:cubicBezTo>
                    <a:pt x="118" y="1"/>
                    <a:pt x="1" y="235"/>
                    <a:pt x="1" y="533"/>
                  </a:cubicBezTo>
                  <a:cubicBezTo>
                    <a:pt x="1" y="821"/>
                    <a:pt x="118" y="1066"/>
                    <a:pt x="246" y="1066"/>
                  </a:cubicBezTo>
                  <a:cubicBezTo>
                    <a:pt x="384" y="1066"/>
                    <a:pt x="491" y="821"/>
                    <a:pt x="491" y="533"/>
                  </a:cubicBezTo>
                  <a:cubicBezTo>
                    <a:pt x="491" y="235"/>
                    <a:pt x="384" y="1"/>
                    <a:pt x="246"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02" name="Google Shape;1202;p17"/>
            <p:cNvSpPr/>
            <p:nvPr/>
          </p:nvSpPr>
          <p:spPr>
            <a:xfrm>
              <a:off x="1086300" y="3122650"/>
              <a:ext cx="42600" cy="15600"/>
            </a:xfrm>
            <a:custGeom>
              <a:rect b="b" l="l" r="r" t="t"/>
              <a:pathLst>
                <a:path extrusionOk="0" h="624" w="1704">
                  <a:moveTo>
                    <a:pt x="779" y="0"/>
                  </a:moveTo>
                  <a:cubicBezTo>
                    <a:pt x="619" y="0"/>
                    <a:pt x="464" y="46"/>
                    <a:pt x="330" y="144"/>
                  </a:cubicBezTo>
                  <a:cubicBezTo>
                    <a:pt x="256" y="197"/>
                    <a:pt x="192" y="250"/>
                    <a:pt x="128" y="325"/>
                  </a:cubicBezTo>
                  <a:cubicBezTo>
                    <a:pt x="75" y="389"/>
                    <a:pt x="32" y="474"/>
                    <a:pt x="0" y="548"/>
                  </a:cubicBezTo>
                  <a:cubicBezTo>
                    <a:pt x="85" y="517"/>
                    <a:pt x="149" y="463"/>
                    <a:pt x="224" y="431"/>
                  </a:cubicBezTo>
                  <a:cubicBezTo>
                    <a:pt x="288" y="399"/>
                    <a:pt x="362" y="367"/>
                    <a:pt x="437" y="336"/>
                  </a:cubicBezTo>
                  <a:cubicBezTo>
                    <a:pt x="543" y="300"/>
                    <a:pt x="656" y="280"/>
                    <a:pt x="776" y="280"/>
                  </a:cubicBezTo>
                  <a:cubicBezTo>
                    <a:pt x="801" y="280"/>
                    <a:pt x="826" y="280"/>
                    <a:pt x="852" y="282"/>
                  </a:cubicBezTo>
                  <a:cubicBezTo>
                    <a:pt x="990" y="304"/>
                    <a:pt x="1129" y="336"/>
                    <a:pt x="1267" y="399"/>
                  </a:cubicBezTo>
                  <a:cubicBezTo>
                    <a:pt x="1416" y="463"/>
                    <a:pt x="1555" y="538"/>
                    <a:pt x="1704" y="623"/>
                  </a:cubicBezTo>
                  <a:cubicBezTo>
                    <a:pt x="1629" y="453"/>
                    <a:pt x="1523" y="314"/>
                    <a:pt x="1384" y="208"/>
                  </a:cubicBezTo>
                  <a:cubicBezTo>
                    <a:pt x="1235" y="91"/>
                    <a:pt x="1054" y="16"/>
                    <a:pt x="873" y="5"/>
                  </a:cubicBezTo>
                  <a:cubicBezTo>
                    <a:pt x="842" y="2"/>
                    <a:pt x="810" y="0"/>
                    <a:pt x="779"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03" name="Google Shape;1203;p17"/>
            <p:cNvSpPr/>
            <p:nvPr/>
          </p:nvSpPr>
          <p:spPr>
            <a:xfrm>
              <a:off x="1001625" y="3122650"/>
              <a:ext cx="42625" cy="15600"/>
            </a:xfrm>
            <a:custGeom>
              <a:rect b="b" l="l" r="r" t="t"/>
              <a:pathLst>
                <a:path extrusionOk="0" h="624" w="1705">
                  <a:moveTo>
                    <a:pt x="780" y="0"/>
                  </a:moveTo>
                  <a:cubicBezTo>
                    <a:pt x="620" y="0"/>
                    <a:pt x="466" y="46"/>
                    <a:pt x="342" y="144"/>
                  </a:cubicBezTo>
                  <a:cubicBezTo>
                    <a:pt x="267" y="197"/>
                    <a:pt x="192" y="250"/>
                    <a:pt x="139" y="325"/>
                  </a:cubicBezTo>
                  <a:cubicBezTo>
                    <a:pt x="86" y="389"/>
                    <a:pt x="43" y="474"/>
                    <a:pt x="1" y="548"/>
                  </a:cubicBezTo>
                  <a:cubicBezTo>
                    <a:pt x="97" y="517"/>
                    <a:pt x="161" y="463"/>
                    <a:pt x="224" y="431"/>
                  </a:cubicBezTo>
                  <a:cubicBezTo>
                    <a:pt x="299" y="399"/>
                    <a:pt x="363" y="367"/>
                    <a:pt x="437" y="336"/>
                  </a:cubicBezTo>
                  <a:cubicBezTo>
                    <a:pt x="552" y="300"/>
                    <a:pt x="667" y="280"/>
                    <a:pt x="781" y="280"/>
                  </a:cubicBezTo>
                  <a:cubicBezTo>
                    <a:pt x="805" y="280"/>
                    <a:pt x="829" y="280"/>
                    <a:pt x="853" y="282"/>
                  </a:cubicBezTo>
                  <a:cubicBezTo>
                    <a:pt x="1002" y="304"/>
                    <a:pt x="1140" y="336"/>
                    <a:pt x="1268" y="399"/>
                  </a:cubicBezTo>
                  <a:cubicBezTo>
                    <a:pt x="1417" y="463"/>
                    <a:pt x="1566" y="538"/>
                    <a:pt x="1705" y="623"/>
                  </a:cubicBezTo>
                  <a:cubicBezTo>
                    <a:pt x="1641" y="453"/>
                    <a:pt x="1524" y="314"/>
                    <a:pt x="1385" y="208"/>
                  </a:cubicBezTo>
                  <a:cubicBezTo>
                    <a:pt x="1236" y="91"/>
                    <a:pt x="1066" y="16"/>
                    <a:pt x="874" y="5"/>
                  </a:cubicBezTo>
                  <a:cubicBezTo>
                    <a:pt x="842" y="2"/>
                    <a:pt x="811" y="0"/>
                    <a:pt x="78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04" name="Google Shape;1204;p17"/>
            <p:cNvSpPr/>
            <p:nvPr/>
          </p:nvSpPr>
          <p:spPr>
            <a:xfrm>
              <a:off x="1039700" y="3225275"/>
              <a:ext cx="57275" cy="11250"/>
            </a:xfrm>
            <a:custGeom>
              <a:rect b="b" l="l" r="r" t="t"/>
              <a:pathLst>
                <a:path extrusionOk="0" h="450" w="2291">
                  <a:moveTo>
                    <a:pt x="2290" y="0"/>
                  </a:moveTo>
                  <a:lnTo>
                    <a:pt x="2290" y="0"/>
                  </a:lnTo>
                  <a:cubicBezTo>
                    <a:pt x="1939" y="181"/>
                    <a:pt x="1545" y="277"/>
                    <a:pt x="1140" y="298"/>
                  </a:cubicBezTo>
                  <a:cubicBezTo>
                    <a:pt x="1120" y="299"/>
                    <a:pt x="1100" y="299"/>
                    <a:pt x="1081" y="299"/>
                  </a:cubicBezTo>
                  <a:cubicBezTo>
                    <a:pt x="706" y="299"/>
                    <a:pt x="334" y="204"/>
                    <a:pt x="1" y="32"/>
                  </a:cubicBezTo>
                  <a:lnTo>
                    <a:pt x="1" y="32"/>
                  </a:lnTo>
                  <a:cubicBezTo>
                    <a:pt x="150" y="171"/>
                    <a:pt x="331" y="277"/>
                    <a:pt x="533" y="352"/>
                  </a:cubicBezTo>
                  <a:cubicBezTo>
                    <a:pt x="705" y="409"/>
                    <a:pt x="894" y="449"/>
                    <a:pt x="1085" y="449"/>
                  </a:cubicBezTo>
                  <a:cubicBezTo>
                    <a:pt x="1107" y="449"/>
                    <a:pt x="1129" y="448"/>
                    <a:pt x="1151" y="447"/>
                  </a:cubicBezTo>
                  <a:cubicBezTo>
                    <a:pt x="1566" y="437"/>
                    <a:pt x="1971" y="277"/>
                    <a:pt x="2290"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05" name="Google Shape;1205;p17"/>
            <p:cNvSpPr/>
            <p:nvPr/>
          </p:nvSpPr>
          <p:spPr>
            <a:xfrm>
              <a:off x="927100" y="2997925"/>
              <a:ext cx="251850" cy="172525"/>
            </a:xfrm>
            <a:custGeom>
              <a:rect b="b" l="l" r="r" t="t"/>
              <a:pathLst>
                <a:path extrusionOk="0" h="6901" w="10074">
                  <a:moveTo>
                    <a:pt x="1607" y="1"/>
                  </a:moveTo>
                  <a:cubicBezTo>
                    <a:pt x="896" y="1"/>
                    <a:pt x="296" y="294"/>
                    <a:pt x="192" y="1150"/>
                  </a:cubicBezTo>
                  <a:cubicBezTo>
                    <a:pt x="0" y="2811"/>
                    <a:pt x="1800" y="3280"/>
                    <a:pt x="1800" y="3280"/>
                  </a:cubicBezTo>
                  <a:cubicBezTo>
                    <a:pt x="1800" y="4611"/>
                    <a:pt x="1928" y="6113"/>
                    <a:pt x="2002" y="6901"/>
                  </a:cubicBezTo>
                  <a:lnTo>
                    <a:pt x="2343" y="6890"/>
                  </a:lnTo>
                  <a:lnTo>
                    <a:pt x="2396" y="3408"/>
                  </a:lnTo>
                  <a:cubicBezTo>
                    <a:pt x="3008" y="3684"/>
                    <a:pt x="3594" y="3790"/>
                    <a:pt x="4142" y="3790"/>
                  </a:cubicBezTo>
                  <a:cubicBezTo>
                    <a:pt x="6007" y="3790"/>
                    <a:pt x="7427" y="2554"/>
                    <a:pt x="7892" y="2554"/>
                  </a:cubicBezTo>
                  <a:cubicBezTo>
                    <a:pt x="8018" y="2554"/>
                    <a:pt x="8075" y="2645"/>
                    <a:pt x="8051" y="2875"/>
                  </a:cubicBezTo>
                  <a:cubicBezTo>
                    <a:pt x="7923" y="4206"/>
                    <a:pt x="8988" y="5207"/>
                    <a:pt x="8988" y="5207"/>
                  </a:cubicBezTo>
                  <a:lnTo>
                    <a:pt x="8903" y="6741"/>
                  </a:lnTo>
                  <a:lnTo>
                    <a:pt x="9446" y="6741"/>
                  </a:lnTo>
                  <a:cubicBezTo>
                    <a:pt x="9691" y="5527"/>
                    <a:pt x="10074" y="3418"/>
                    <a:pt x="9978" y="2417"/>
                  </a:cubicBezTo>
                  <a:cubicBezTo>
                    <a:pt x="9890" y="1403"/>
                    <a:pt x="9320" y="1246"/>
                    <a:pt x="8975" y="1246"/>
                  </a:cubicBezTo>
                  <a:cubicBezTo>
                    <a:pt x="8820" y="1246"/>
                    <a:pt x="8711" y="1278"/>
                    <a:pt x="8711" y="1278"/>
                  </a:cubicBezTo>
                  <a:cubicBezTo>
                    <a:pt x="8508" y="645"/>
                    <a:pt x="7880" y="476"/>
                    <a:pt x="7118" y="476"/>
                  </a:cubicBezTo>
                  <a:cubicBezTo>
                    <a:pt x="6242" y="476"/>
                    <a:pt x="5188" y="700"/>
                    <a:pt x="4399" y="700"/>
                  </a:cubicBezTo>
                  <a:cubicBezTo>
                    <a:pt x="4073" y="700"/>
                    <a:pt x="3793" y="662"/>
                    <a:pt x="3589" y="554"/>
                  </a:cubicBezTo>
                  <a:cubicBezTo>
                    <a:pt x="3042" y="260"/>
                    <a:pt x="2275" y="1"/>
                    <a:pt x="1607"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06" name="Google Shape;1206;p17"/>
            <p:cNvSpPr/>
            <p:nvPr/>
          </p:nvSpPr>
          <p:spPr>
            <a:xfrm>
              <a:off x="1116650" y="3011750"/>
              <a:ext cx="62300" cy="154700"/>
            </a:xfrm>
            <a:custGeom>
              <a:rect b="b" l="l" r="r" t="t"/>
              <a:pathLst>
                <a:path extrusionOk="0" h="6188" w="2492">
                  <a:moveTo>
                    <a:pt x="277" y="1"/>
                  </a:moveTo>
                  <a:cubicBezTo>
                    <a:pt x="266" y="704"/>
                    <a:pt x="170" y="1407"/>
                    <a:pt x="0" y="2088"/>
                  </a:cubicBezTo>
                  <a:cubicBezTo>
                    <a:pt x="122" y="2033"/>
                    <a:pt x="222" y="2001"/>
                    <a:pt x="298" y="2001"/>
                  </a:cubicBezTo>
                  <a:cubicBezTo>
                    <a:pt x="428" y="2001"/>
                    <a:pt x="489" y="2094"/>
                    <a:pt x="469" y="2322"/>
                  </a:cubicBezTo>
                  <a:cubicBezTo>
                    <a:pt x="330" y="3653"/>
                    <a:pt x="1395" y="4654"/>
                    <a:pt x="1395" y="4654"/>
                  </a:cubicBezTo>
                  <a:lnTo>
                    <a:pt x="1321" y="6188"/>
                  </a:lnTo>
                  <a:lnTo>
                    <a:pt x="1864" y="6188"/>
                  </a:lnTo>
                  <a:cubicBezTo>
                    <a:pt x="2109" y="4974"/>
                    <a:pt x="2492" y="2865"/>
                    <a:pt x="2396" y="1864"/>
                  </a:cubicBezTo>
                  <a:cubicBezTo>
                    <a:pt x="2308" y="850"/>
                    <a:pt x="1738" y="693"/>
                    <a:pt x="1393" y="693"/>
                  </a:cubicBezTo>
                  <a:cubicBezTo>
                    <a:pt x="1238" y="693"/>
                    <a:pt x="1129" y="725"/>
                    <a:pt x="1129" y="725"/>
                  </a:cubicBezTo>
                  <a:cubicBezTo>
                    <a:pt x="1001" y="320"/>
                    <a:pt x="692" y="107"/>
                    <a:pt x="277"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1207" name="Google Shape;1207;p17"/>
          <p:cNvGrpSpPr/>
          <p:nvPr/>
        </p:nvGrpSpPr>
        <p:grpSpPr>
          <a:xfrm>
            <a:off x="8712989" y="6918482"/>
            <a:ext cx="1060759" cy="1209604"/>
            <a:chOff x="3946800" y="2180875"/>
            <a:chExt cx="524500" cy="593225"/>
          </a:xfrm>
        </p:grpSpPr>
        <p:sp>
          <p:nvSpPr>
            <p:cNvPr id="1208" name="Google Shape;1208;p17"/>
            <p:cNvSpPr/>
            <p:nvPr/>
          </p:nvSpPr>
          <p:spPr>
            <a:xfrm>
              <a:off x="3950225" y="2491200"/>
              <a:ext cx="521075" cy="282900"/>
            </a:xfrm>
            <a:custGeom>
              <a:rect b="b" l="l" r="r" t="t"/>
              <a:pathLst>
                <a:path extrusionOk="0" h="11316" w="20843">
                  <a:moveTo>
                    <a:pt x="10237" y="1"/>
                  </a:moveTo>
                  <a:lnTo>
                    <a:pt x="10237" y="107"/>
                  </a:lnTo>
                  <a:lnTo>
                    <a:pt x="8555" y="1"/>
                  </a:lnTo>
                  <a:lnTo>
                    <a:pt x="8555" y="1"/>
                  </a:lnTo>
                  <a:cubicBezTo>
                    <a:pt x="8555" y="1"/>
                    <a:pt x="8862" y="2962"/>
                    <a:pt x="7741" y="3575"/>
                  </a:cubicBezTo>
                  <a:cubicBezTo>
                    <a:pt x="6620" y="4188"/>
                    <a:pt x="1" y="4484"/>
                    <a:pt x="709" y="11315"/>
                  </a:cubicBezTo>
                  <a:lnTo>
                    <a:pt x="20124" y="11315"/>
                  </a:lnTo>
                  <a:cubicBezTo>
                    <a:pt x="20843" y="4484"/>
                    <a:pt x="14213" y="4178"/>
                    <a:pt x="13092" y="3575"/>
                  </a:cubicBezTo>
                  <a:cubicBezTo>
                    <a:pt x="11971" y="2962"/>
                    <a:pt x="12277" y="1"/>
                    <a:pt x="12277" y="1"/>
                  </a:cubicBezTo>
                  <a:lnTo>
                    <a:pt x="12277" y="1"/>
                  </a:lnTo>
                  <a:lnTo>
                    <a:pt x="10596" y="107"/>
                  </a:lnTo>
                  <a:lnTo>
                    <a:pt x="10596" y="1"/>
                  </a:lnTo>
                  <a:lnTo>
                    <a:pt x="10416" y="54"/>
                  </a:lnTo>
                  <a:lnTo>
                    <a:pt x="10237" y="1"/>
                  </a:lnTo>
                  <a:close/>
                </a:path>
              </a:pathLst>
            </a:custGeom>
            <a:solidFill>
              <a:srgbClr val="F7B6A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09" name="Google Shape;1209;p17"/>
            <p:cNvSpPr/>
            <p:nvPr/>
          </p:nvSpPr>
          <p:spPr>
            <a:xfrm>
              <a:off x="4158275" y="2491200"/>
              <a:ext cx="100475" cy="70350"/>
            </a:xfrm>
            <a:custGeom>
              <a:rect b="b" l="l" r="r" t="t"/>
              <a:pathLst>
                <a:path extrusionOk="0" h="2814" w="4019">
                  <a:moveTo>
                    <a:pt x="1915" y="1"/>
                  </a:moveTo>
                  <a:lnTo>
                    <a:pt x="1915" y="107"/>
                  </a:lnTo>
                  <a:lnTo>
                    <a:pt x="233" y="1"/>
                  </a:lnTo>
                  <a:lnTo>
                    <a:pt x="233" y="1"/>
                  </a:lnTo>
                  <a:cubicBezTo>
                    <a:pt x="233" y="1"/>
                    <a:pt x="413" y="1724"/>
                    <a:pt x="1" y="2814"/>
                  </a:cubicBezTo>
                  <a:cubicBezTo>
                    <a:pt x="1344" y="2613"/>
                    <a:pt x="2687" y="2401"/>
                    <a:pt x="4019" y="2190"/>
                  </a:cubicBezTo>
                  <a:cubicBezTo>
                    <a:pt x="3913" y="1471"/>
                    <a:pt x="3892" y="730"/>
                    <a:pt x="3955" y="1"/>
                  </a:cubicBezTo>
                  <a:lnTo>
                    <a:pt x="3955" y="1"/>
                  </a:lnTo>
                  <a:lnTo>
                    <a:pt x="2274" y="107"/>
                  </a:lnTo>
                  <a:lnTo>
                    <a:pt x="2274" y="1"/>
                  </a:lnTo>
                  <a:lnTo>
                    <a:pt x="2094" y="54"/>
                  </a:lnTo>
                  <a:lnTo>
                    <a:pt x="1915" y="1"/>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10" name="Google Shape;1210;p17"/>
            <p:cNvSpPr/>
            <p:nvPr/>
          </p:nvSpPr>
          <p:spPr>
            <a:xfrm>
              <a:off x="3946800" y="2525850"/>
              <a:ext cx="524500" cy="248250"/>
            </a:xfrm>
            <a:custGeom>
              <a:rect b="b" l="l" r="r" t="t"/>
              <a:pathLst>
                <a:path extrusionOk="0" h="9930" w="20980">
                  <a:moveTo>
                    <a:pt x="8365" y="0"/>
                  </a:moveTo>
                  <a:cubicBezTo>
                    <a:pt x="8312" y="857"/>
                    <a:pt x="8121" y="1808"/>
                    <a:pt x="7529" y="2136"/>
                  </a:cubicBezTo>
                  <a:cubicBezTo>
                    <a:pt x="6398" y="2749"/>
                    <a:pt x="0" y="3056"/>
                    <a:pt x="709" y="9929"/>
                  </a:cubicBezTo>
                  <a:lnTo>
                    <a:pt x="20261" y="9929"/>
                  </a:lnTo>
                  <a:cubicBezTo>
                    <a:pt x="20980" y="3056"/>
                    <a:pt x="14709" y="2749"/>
                    <a:pt x="13578" y="2136"/>
                  </a:cubicBezTo>
                  <a:cubicBezTo>
                    <a:pt x="13017" y="1829"/>
                    <a:pt x="12816" y="941"/>
                    <a:pt x="12742" y="127"/>
                  </a:cubicBezTo>
                  <a:cubicBezTo>
                    <a:pt x="12256" y="317"/>
                    <a:pt x="11272" y="423"/>
                    <a:pt x="10627" y="423"/>
                  </a:cubicBezTo>
                  <a:cubicBezTo>
                    <a:pt x="9877" y="423"/>
                    <a:pt x="8914" y="264"/>
                    <a:pt x="8365" y="0"/>
                  </a:cubicBezTo>
                  <a:close/>
                </a:path>
              </a:pathLst>
            </a:custGeom>
            <a:solidFill>
              <a:srgbClr val="E0491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11" name="Google Shape;1211;p17"/>
            <p:cNvSpPr/>
            <p:nvPr/>
          </p:nvSpPr>
          <p:spPr>
            <a:xfrm>
              <a:off x="4112679" y="2526100"/>
              <a:ext cx="192750" cy="92825"/>
            </a:xfrm>
            <a:custGeom>
              <a:rect b="b" l="l" r="r" t="t"/>
              <a:pathLst>
                <a:path extrusionOk="0" h="3713" w="7710">
                  <a:moveTo>
                    <a:pt x="1724" y="1"/>
                  </a:moveTo>
                  <a:cubicBezTo>
                    <a:pt x="1671" y="847"/>
                    <a:pt x="1470" y="1809"/>
                    <a:pt x="878" y="2126"/>
                  </a:cubicBezTo>
                  <a:cubicBezTo>
                    <a:pt x="593" y="2253"/>
                    <a:pt x="307" y="2359"/>
                    <a:pt x="0" y="2422"/>
                  </a:cubicBezTo>
                  <a:cubicBezTo>
                    <a:pt x="952" y="3215"/>
                    <a:pt x="2316" y="3712"/>
                    <a:pt x="3839" y="3712"/>
                  </a:cubicBezTo>
                  <a:cubicBezTo>
                    <a:pt x="5383" y="3712"/>
                    <a:pt x="6768" y="3205"/>
                    <a:pt x="7709" y="2390"/>
                  </a:cubicBezTo>
                  <a:cubicBezTo>
                    <a:pt x="7445" y="2327"/>
                    <a:pt x="7180" y="2242"/>
                    <a:pt x="6927" y="2126"/>
                  </a:cubicBezTo>
                  <a:cubicBezTo>
                    <a:pt x="6377" y="1819"/>
                    <a:pt x="6165" y="942"/>
                    <a:pt x="6102" y="117"/>
                  </a:cubicBezTo>
                  <a:cubicBezTo>
                    <a:pt x="5605" y="307"/>
                    <a:pt x="4621" y="413"/>
                    <a:pt x="3987" y="413"/>
                  </a:cubicBezTo>
                  <a:cubicBezTo>
                    <a:pt x="3226" y="413"/>
                    <a:pt x="2263" y="265"/>
                    <a:pt x="1724" y="1"/>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12" name="Google Shape;1212;p17"/>
            <p:cNvSpPr/>
            <p:nvPr/>
          </p:nvSpPr>
          <p:spPr>
            <a:xfrm>
              <a:off x="4031650" y="2728075"/>
              <a:ext cx="53175" cy="25675"/>
            </a:xfrm>
            <a:custGeom>
              <a:rect b="b" l="l" r="r" t="t"/>
              <a:pathLst>
                <a:path extrusionOk="0" fill="none" h="1027" w="2127">
                  <a:moveTo>
                    <a:pt x="1" y="1026"/>
                  </a:moveTo>
                  <a:lnTo>
                    <a:pt x="110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13" name="Google Shape;1213;p17"/>
            <p:cNvSpPr/>
            <p:nvPr/>
          </p:nvSpPr>
          <p:spPr>
            <a:xfrm>
              <a:off x="4338300" y="2728075"/>
              <a:ext cx="56875" cy="25675"/>
            </a:xfrm>
            <a:custGeom>
              <a:rect b="b" l="l" r="r" t="t"/>
              <a:pathLst>
                <a:path extrusionOk="0" fill="none" h="1027" w="2275">
                  <a:moveTo>
                    <a:pt x="1" y="984"/>
                  </a:moveTo>
                  <a:lnTo>
                    <a:pt x="1249" y="0"/>
                  </a:lnTo>
                  <a:lnTo>
                    <a:pt x="2274"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14" name="Google Shape;1214;p17"/>
            <p:cNvSpPr/>
            <p:nvPr/>
          </p:nvSpPr>
          <p:spPr>
            <a:xfrm>
              <a:off x="4287275" y="2728075"/>
              <a:ext cx="55025" cy="25675"/>
            </a:xfrm>
            <a:custGeom>
              <a:rect b="b" l="l" r="r" t="t"/>
              <a:pathLst>
                <a:path extrusionOk="0" fill="none" h="1027" w="2201">
                  <a:moveTo>
                    <a:pt x="1" y="994"/>
                  </a:moveTo>
                  <a:lnTo>
                    <a:pt x="1175" y="0"/>
                  </a:lnTo>
                  <a:lnTo>
                    <a:pt x="2200"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15" name="Google Shape;1215;p17"/>
            <p:cNvSpPr/>
            <p:nvPr/>
          </p:nvSpPr>
          <p:spPr>
            <a:xfrm>
              <a:off x="4237850" y="2728075"/>
              <a:ext cx="52900" cy="25675"/>
            </a:xfrm>
            <a:custGeom>
              <a:rect b="b" l="l" r="r" t="t"/>
              <a:pathLst>
                <a:path extrusionOk="0" fill="none" h="1027" w="2116">
                  <a:moveTo>
                    <a:pt x="1" y="1026"/>
                  </a:moveTo>
                  <a:lnTo>
                    <a:pt x="1090" y="0"/>
                  </a:lnTo>
                  <a:lnTo>
                    <a:pt x="2115"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16" name="Google Shape;1216;p17"/>
            <p:cNvSpPr/>
            <p:nvPr/>
          </p:nvSpPr>
          <p:spPr>
            <a:xfrm>
              <a:off x="4183650" y="2728075"/>
              <a:ext cx="57675" cy="25125"/>
            </a:xfrm>
            <a:custGeom>
              <a:rect b="b" l="l" r="r" t="t"/>
              <a:pathLst>
                <a:path extrusionOk="0" fill="none" h="1005" w="2307">
                  <a:moveTo>
                    <a:pt x="1" y="1005"/>
                  </a:moveTo>
                  <a:lnTo>
                    <a:pt x="1196" y="0"/>
                  </a:lnTo>
                  <a:lnTo>
                    <a:pt x="2306" y="1005"/>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17" name="Google Shape;1217;p17"/>
            <p:cNvSpPr/>
            <p:nvPr/>
          </p:nvSpPr>
          <p:spPr>
            <a:xfrm>
              <a:off x="4134750" y="2728075"/>
              <a:ext cx="53150" cy="25675"/>
            </a:xfrm>
            <a:custGeom>
              <a:rect b="b" l="l" r="r" t="t"/>
              <a:pathLst>
                <a:path extrusionOk="0" fill="none" h="1027" w="2126">
                  <a:moveTo>
                    <a:pt x="1" y="1026"/>
                  </a:moveTo>
                  <a:lnTo>
                    <a:pt x="109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18" name="Google Shape;1218;p17"/>
            <p:cNvSpPr/>
            <p:nvPr/>
          </p:nvSpPr>
          <p:spPr>
            <a:xfrm>
              <a:off x="4081075" y="2728075"/>
              <a:ext cx="56875" cy="25125"/>
            </a:xfrm>
            <a:custGeom>
              <a:rect b="b" l="l" r="r" t="t"/>
              <a:pathLst>
                <a:path extrusionOk="0" fill="none" h="1005" w="2275">
                  <a:moveTo>
                    <a:pt x="1" y="1005"/>
                  </a:moveTo>
                  <a:lnTo>
                    <a:pt x="1175" y="0"/>
                  </a:lnTo>
                  <a:lnTo>
                    <a:pt x="2274" y="984"/>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19" name="Google Shape;1219;p17"/>
            <p:cNvSpPr/>
            <p:nvPr/>
          </p:nvSpPr>
          <p:spPr>
            <a:xfrm>
              <a:off x="4031650" y="2702700"/>
              <a:ext cx="53175" cy="25650"/>
            </a:xfrm>
            <a:custGeom>
              <a:rect b="b" l="l" r="r" t="t"/>
              <a:pathLst>
                <a:path extrusionOk="0" fill="none" h="1026" w="2127">
                  <a:moveTo>
                    <a:pt x="1" y="1026"/>
                  </a:moveTo>
                  <a:lnTo>
                    <a:pt x="110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20" name="Google Shape;1220;p17"/>
            <p:cNvSpPr/>
            <p:nvPr/>
          </p:nvSpPr>
          <p:spPr>
            <a:xfrm>
              <a:off x="4338300" y="2702700"/>
              <a:ext cx="56875" cy="25650"/>
            </a:xfrm>
            <a:custGeom>
              <a:rect b="b" l="l" r="r" t="t"/>
              <a:pathLst>
                <a:path extrusionOk="0" fill="none" h="1026" w="2275">
                  <a:moveTo>
                    <a:pt x="1" y="984"/>
                  </a:moveTo>
                  <a:lnTo>
                    <a:pt x="1249" y="0"/>
                  </a:lnTo>
                  <a:lnTo>
                    <a:pt x="2274"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21" name="Google Shape;1221;p17"/>
            <p:cNvSpPr/>
            <p:nvPr/>
          </p:nvSpPr>
          <p:spPr>
            <a:xfrm>
              <a:off x="4287275" y="2702700"/>
              <a:ext cx="55025" cy="25650"/>
            </a:xfrm>
            <a:custGeom>
              <a:rect b="b" l="l" r="r" t="t"/>
              <a:pathLst>
                <a:path extrusionOk="0" fill="none" h="1026" w="2201">
                  <a:moveTo>
                    <a:pt x="1" y="994"/>
                  </a:moveTo>
                  <a:lnTo>
                    <a:pt x="1175" y="0"/>
                  </a:lnTo>
                  <a:lnTo>
                    <a:pt x="2200"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22" name="Google Shape;1222;p17"/>
            <p:cNvSpPr/>
            <p:nvPr/>
          </p:nvSpPr>
          <p:spPr>
            <a:xfrm>
              <a:off x="4237850" y="2702700"/>
              <a:ext cx="52900" cy="25650"/>
            </a:xfrm>
            <a:custGeom>
              <a:rect b="b" l="l" r="r" t="t"/>
              <a:pathLst>
                <a:path extrusionOk="0" fill="none" h="1026" w="2116">
                  <a:moveTo>
                    <a:pt x="1" y="1026"/>
                  </a:moveTo>
                  <a:lnTo>
                    <a:pt x="1090" y="0"/>
                  </a:lnTo>
                  <a:lnTo>
                    <a:pt x="2115"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23" name="Google Shape;1223;p17"/>
            <p:cNvSpPr/>
            <p:nvPr/>
          </p:nvSpPr>
          <p:spPr>
            <a:xfrm>
              <a:off x="4183650" y="2702700"/>
              <a:ext cx="57675" cy="25125"/>
            </a:xfrm>
            <a:custGeom>
              <a:rect b="b" l="l" r="r" t="t"/>
              <a:pathLst>
                <a:path extrusionOk="0" fill="none" h="1005" w="2307">
                  <a:moveTo>
                    <a:pt x="1" y="1005"/>
                  </a:moveTo>
                  <a:lnTo>
                    <a:pt x="1196" y="0"/>
                  </a:lnTo>
                  <a:lnTo>
                    <a:pt x="2306" y="1005"/>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24" name="Google Shape;1224;p17"/>
            <p:cNvSpPr/>
            <p:nvPr/>
          </p:nvSpPr>
          <p:spPr>
            <a:xfrm>
              <a:off x="4134750" y="2702700"/>
              <a:ext cx="53150" cy="25650"/>
            </a:xfrm>
            <a:custGeom>
              <a:rect b="b" l="l" r="r" t="t"/>
              <a:pathLst>
                <a:path extrusionOk="0" fill="none" h="1026" w="2126">
                  <a:moveTo>
                    <a:pt x="1" y="1026"/>
                  </a:moveTo>
                  <a:lnTo>
                    <a:pt x="109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25" name="Google Shape;1225;p17"/>
            <p:cNvSpPr/>
            <p:nvPr/>
          </p:nvSpPr>
          <p:spPr>
            <a:xfrm>
              <a:off x="4081075" y="2702700"/>
              <a:ext cx="56875" cy="25125"/>
            </a:xfrm>
            <a:custGeom>
              <a:rect b="b" l="l" r="r" t="t"/>
              <a:pathLst>
                <a:path extrusionOk="0" fill="none" h="1005" w="2275">
                  <a:moveTo>
                    <a:pt x="1" y="1005"/>
                  </a:moveTo>
                  <a:lnTo>
                    <a:pt x="1175" y="0"/>
                  </a:lnTo>
                  <a:lnTo>
                    <a:pt x="2274" y="984"/>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26" name="Google Shape;1226;p17"/>
            <p:cNvSpPr/>
            <p:nvPr/>
          </p:nvSpPr>
          <p:spPr>
            <a:xfrm>
              <a:off x="3956050" y="2620225"/>
              <a:ext cx="84350" cy="153875"/>
            </a:xfrm>
            <a:custGeom>
              <a:rect b="b" l="l" r="r" t="t"/>
              <a:pathLst>
                <a:path extrusionOk="0" h="6155" w="3374">
                  <a:moveTo>
                    <a:pt x="2908" y="0"/>
                  </a:moveTo>
                  <a:cubicBezTo>
                    <a:pt x="1322" y="1036"/>
                    <a:pt x="0" y="2823"/>
                    <a:pt x="349" y="6154"/>
                  </a:cubicBezTo>
                  <a:lnTo>
                    <a:pt x="3173" y="6154"/>
                  </a:lnTo>
                  <a:cubicBezTo>
                    <a:pt x="3300" y="5340"/>
                    <a:pt x="3363" y="4515"/>
                    <a:pt x="3363" y="3680"/>
                  </a:cubicBezTo>
                  <a:cubicBezTo>
                    <a:pt x="3374" y="2443"/>
                    <a:pt x="3225" y="1206"/>
                    <a:pt x="2908" y="0"/>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27" name="Google Shape;1227;p17"/>
            <p:cNvSpPr/>
            <p:nvPr/>
          </p:nvSpPr>
          <p:spPr>
            <a:xfrm>
              <a:off x="4376650" y="2618900"/>
              <a:ext cx="85675" cy="155200"/>
            </a:xfrm>
            <a:custGeom>
              <a:rect b="b" l="l" r="r" t="t"/>
              <a:pathLst>
                <a:path extrusionOk="0" h="6208" w="3427">
                  <a:moveTo>
                    <a:pt x="486" y="0"/>
                  </a:moveTo>
                  <a:cubicBezTo>
                    <a:pt x="159" y="1216"/>
                    <a:pt x="0" y="2475"/>
                    <a:pt x="21" y="3733"/>
                  </a:cubicBezTo>
                  <a:cubicBezTo>
                    <a:pt x="11" y="4568"/>
                    <a:pt x="74" y="5393"/>
                    <a:pt x="212" y="6207"/>
                  </a:cubicBezTo>
                  <a:lnTo>
                    <a:pt x="3067" y="6207"/>
                  </a:lnTo>
                  <a:cubicBezTo>
                    <a:pt x="3426" y="2813"/>
                    <a:pt x="2073" y="1026"/>
                    <a:pt x="486" y="0"/>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28" name="Google Shape;1228;p17"/>
            <p:cNvSpPr/>
            <p:nvPr/>
          </p:nvSpPr>
          <p:spPr>
            <a:xfrm>
              <a:off x="4076600" y="2362925"/>
              <a:ext cx="60300" cy="69000"/>
            </a:xfrm>
            <a:custGeom>
              <a:rect b="b" l="l" r="r" t="t"/>
              <a:pathLst>
                <a:path extrusionOk="0" h="2760" w="2412">
                  <a:moveTo>
                    <a:pt x="1164" y="1"/>
                  </a:moveTo>
                  <a:cubicBezTo>
                    <a:pt x="1020" y="1"/>
                    <a:pt x="914" y="35"/>
                    <a:pt x="888" y="46"/>
                  </a:cubicBezTo>
                  <a:cubicBezTo>
                    <a:pt x="814" y="77"/>
                    <a:pt x="0" y="172"/>
                    <a:pt x="148" y="1230"/>
                  </a:cubicBezTo>
                  <a:cubicBezTo>
                    <a:pt x="270" y="2170"/>
                    <a:pt x="777" y="2759"/>
                    <a:pt x="1305" y="2759"/>
                  </a:cubicBezTo>
                  <a:cubicBezTo>
                    <a:pt x="1370" y="2759"/>
                    <a:pt x="1436" y="2750"/>
                    <a:pt x="1502" y="2731"/>
                  </a:cubicBezTo>
                  <a:cubicBezTo>
                    <a:pt x="2094" y="2636"/>
                    <a:pt x="2411" y="1843"/>
                    <a:pt x="2083" y="807"/>
                  </a:cubicBezTo>
                  <a:cubicBezTo>
                    <a:pt x="1860" y="129"/>
                    <a:pt x="1442" y="1"/>
                    <a:pt x="1164" y="1"/>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29" name="Google Shape;1229;p17"/>
            <p:cNvSpPr/>
            <p:nvPr/>
          </p:nvSpPr>
          <p:spPr>
            <a:xfrm>
              <a:off x="4285175" y="2362925"/>
              <a:ext cx="60300" cy="68750"/>
            </a:xfrm>
            <a:custGeom>
              <a:rect b="b" l="l" r="r" t="t"/>
              <a:pathLst>
                <a:path extrusionOk="0" h="2750" w="2412">
                  <a:moveTo>
                    <a:pt x="1248" y="1"/>
                  </a:moveTo>
                  <a:cubicBezTo>
                    <a:pt x="970" y="1"/>
                    <a:pt x="555" y="129"/>
                    <a:pt x="339" y="807"/>
                  </a:cubicBezTo>
                  <a:cubicBezTo>
                    <a:pt x="0" y="1843"/>
                    <a:pt x="318" y="2636"/>
                    <a:pt x="920" y="2721"/>
                  </a:cubicBezTo>
                  <a:cubicBezTo>
                    <a:pt x="986" y="2740"/>
                    <a:pt x="1051" y="2749"/>
                    <a:pt x="1117" y="2749"/>
                  </a:cubicBezTo>
                  <a:cubicBezTo>
                    <a:pt x="1636" y="2749"/>
                    <a:pt x="2142" y="2169"/>
                    <a:pt x="2274" y="1230"/>
                  </a:cubicBezTo>
                  <a:cubicBezTo>
                    <a:pt x="2411" y="172"/>
                    <a:pt x="1597" y="77"/>
                    <a:pt x="1523" y="46"/>
                  </a:cubicBezTo>
                  <a:cubicBezTo>
                    <a:pt x="1498" y="35"/>
                    <a:pt x="1391" y="1"/>
                    <a:pt x="1248" y="1"/>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30" name="Google Shape;1230;p17"/>
            <p:cNvSpPr/>
            <p:nvPr/>
          </p:nvSpPr>
          <p:spPr>
            <a:xfrm>
              <a:off x="4098550" y="2238700"/>
              <a:ext cx="227350" cy="288400"/>
            </a:xfrm>
            <a:custGeom>
              <a:rect b="b" l="l" r="r" t="t"/>
              <a:pathLst>
                <a:path extrusionOk="0" h="11536" w="9094">
                  <a:moveTo>
                    <a:pt x="4260" y="0"/>
                  </a:moveTo>
                  <a:cubicBezTo>
                    <a:pt x="3355" y="0"/>
                    <a:pt x="758" y="340"/>
                    <a:pt x="402" y="4222"/>
                  </a:cubicBezTo>
                  <a:cubicBezTo>
                    <a:pt x="1" y="8624"/>
                    <a:pt x="1891" y="11535"/>
                    <a:pt x="4339" y="11535"/>
                  </a:cubicBezTo>
                  <a:cubicBezTo>
                    <a:pt x="4408" y="11535"/>
                    <a:pt x="4477" y="11533"/>
                    <a:pt x="4547" y="11528"/>
                  </a:cubicBezTo>
                  <a:cubicBezTo>
                    <a:pt x="4616" y="11533"/>
                    <a:pt x="4686" y="11535"/>
                    <a:pt x="4754" y="11535"/>
                  </a:cubicBezTo>
                  <a:cubicBezTo>
                    <a:pt x="7203" y="11535"/>
                    <a:pt x="9093" y="8624"/>
                    <a:pt x="8692" y="4222"/>
                  </a:cubicBezTo>
                  <a:cubicBezTo>
                    <a:pt x="8345" y="340"/>
                    <a:pt x="5749" y="0"/>
                    <a:pt x="4837" y="0"/>
                  </a:cubicBezTo>
                  <a:cubicBezTo>
                    <a:pt x="4693" y="0"/>
                    <a:pt x="4591" y="9"/>
                    <a:pt x="4547" y="13"/>
                  </a:cubicBezTo>
                  <a:cubicBezTo>
                    <a:pt x="4504" y="9"/>
                    <a:pt x="4403" y="0"/>
                    <a:pt x="4260" y="0"/>
                  </a:cubicBezTo>
                  <a:close/>
                </a:path>
              </a:pathLst>
            </a:custGeom>
            <a:solidFill>
              <a:schemeClr val="accent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31" name="Google Shape;1231;p17"/>
            <p:cNvSpPr/>
            <p:nvPr/>
          </p:nvSpPr>
          <p:spPr>
            <a:xfrm>
              <a:off x="4081350" y="2265400"/>
              <a:ext cx="83125" cy="125650"/>
            </a:xfrm>
            <a:custGeom>
              <a:rect b="b" l="l" r="r" t="t"/>
              <a:pathLst>
                <a:path extrusionOk="0" h="5026" w="3325">
                  <a:moveTo>
                    <a:pt x="1088" y="1"/>
                  </a:moveTo>
                  <a:cubicBezTo>
                    <a:pt x="984" y="1"/>
                    <a:pt x="921" y="2"/>
                    <a:pt x="921" y="2"/>
                  </a:cubicBezTo>
                  <a:cubicBezTo>
                    <a:pt x="921" y="2"/>
                    <a:pt x="1" y="595"/>
                    <a:pt x="656" y="2646"/>
                  </a:cubicBezTo>
                  <a:lnTo>
                    <a:pt x="1058" y="4951"/>
                  </a:lnTo>
                  <a:lnTo>
                    <a:pt x="1386" y="5025"/>
                  </a:lnTo>
                  <a:cubicBezTo>
                    <a:pt x="1386" y="5025"/>
                    <a:pt x="1259" y="1515"/>
                    <a:pt x="2380" y="721"/>
                  </a:cubicBezTo>
                  <a:cubicBezTo>
                    <a:pt x="3324" y="53"/>
                    <a:pt x="1641" y="1"/>
                    <a:pt x="1088" y="1"/>
                  </a:cubicBezTo>
                  <a:close/>
                </a:path>
              </a:pathLst>
            </a:custGeom>
            <a:solidFill>
              <a:srgbClr val="175C4A"/>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32" name="Google Shape;1232;p17"/>
            <p:cNvSpPr/>
            <p:nvPr/>
          </p:nvSpPr>
          <p:spPr>
            <a:xfrm>
              <a:off x="4054675" y="2180875"/>
              <a:ext cx="296075" cy="223125"/>
            </a:xfrm>
            <a:custGeom>
              <a:rect b="b" l="l" r="r" t="t"/>
              <a:pathLst>
                <a:path extrusionOk="0" h="8925" w="11843">
                  <a:moveTo>
                    <a:pt x="4552" y="0"/>
                  </a:moveTo>
                  <a:cubicBezTo>
                    <a:pt x="4494" y="0"/>
                    <a:pt x="4432" y="3"/>
                    <a:pt x="4367" y="10"/>
                  </a:cubicBezTo>
                  <a:cubicBezTo>
                    <a:pt x="3045" y="137"/>
                    <a:pt x="3383" y="1258"/>
                    <a:pt x="3383" y="1258"/>
                  </a:cubicBezTo>
                  <a:cubicBezTo>
                    <a:pt x="3330" y="1251"/>
                    <a:pt x="3272" y="1248"/>
                    <a:pt x="3211" y="1248"/>
                  </a:cubicBezTo>
                  <a:cubicBezTo>
                    <a:pt x="2133" y="1248"/>
                    <a:pt x="1" y="2299"/>
                    <a:pt x="2252" y="4240"/>
                  </a:cubicBezTo>
                  <a:cubicBezTo>
                    <a:pt x="2928" y="4820"/>
                    <a:pt x="3770" y="5028"/>
                    <a:pt x="4629" y="5028"/>
                  </a:cubicBezTo>
                  <a:cubicBezTo>
                    <a:pt x="6792" y="5028"/>
                    <a:pt x="9062" y="3711"/>
                    <a:pt x="9062" y="3711"/>
                  </a:cubicBezTo>
                  <a:lnTo>
                    <a:pt x="9062" y="3711"/>
                  </a:lnTo>
                  <a:cubicBezTo>
                    <a:pt x="8911" y="5549"/>
                    <a:pt x="9586" y="5777"/>
                    <a:pt x="9929" y="5777"/>
                  </a:cubicBezTo>
                  <a:cubicBezTo>
                    <a:pt x="10042" y="5777"/>
                    <a:pt x="10119" y="5752"/>
                    <a:pt x="10119" y="5752"/>
                  </a:cubicBezTo>
                  <a:lnTo>
                    <a:pt x="10119" y="8924"/>
                  </a:lnTo>
                  <a:lnTo>
                    <a:pt x="10447" y="8924"/>
                  </a:lnTo>
                  <a:lnTo>
                    <a:pt x="10584" y="8332"/>
                  </a:lnTo>
                  <a:cubicBezTo>
                    <a:pt x="10584" y="8332"/>
                    <a:pt x="11843" y="4631"/>
                    <a:pt x="11504" y="3510"/>
                  </a:cubicBezTo>
                  <a:cubicBezTo>
                    <a:pt x="11345" y="2965"/>
                    <a:pt x="11028" y="2825"/>
                    <a:pt x="10745" y="2825"/>
                  </a:cubicBezTo>
                  <a:cubicBezTo>
                    <a:pt x="10445" y="2825"/>
                    <a:pt x="10183" y="2982"/>
                    <a:pt x="10183" y="2982"/>
                  </a:cubicBezTo>
                  <a:cubicBezTo>
                    <a:pt x="10384" y="1332"/>
                    <a:pt x="9390" y="1195"/>
                    <a:pt x="7412" y="1195"/>
                  </a:cubicBezTo>
                  <a:cubicBezTo>
                    <a:pt x="5522" y="1195"/>
                    <a:pt x="5668" y="0"/>
                    <a:pt x="4552" y="0"/>
                  </a:cubicBezTo>
                  <a:close/>
                </a:path>
              </a:pathLst>
            </a:custGeom>
            <a:solidFill>
              <a:srgbClr val="53867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33" name="Google Shape;1233;p17"/>
            <p:cNvSpPr/>
            <p:nvPr/>
          </p:nvSpPr>
          <p:spPr>
            <a:xfrm>
              <a:off x="4264550" y="2215225"/>
              <a:ext cx="86200" cy="189025"/>
            </a:xfrm>
            <a:custGeom>
              <a:rect b="b" l="l" r="r" t="t"/>
              <a:pathLst>
                <a:path extrusionOk="0" h="7561" w="3448">
                  <a:moveTo>
                    <a:pt x="984" y="0"/>
                  </a:moveTo>
                  <a:cubicBezTo>
                    <a:pt x="868" y="963"/>
                    <a:pt x="529" y="1872"/>
                    <a:pt x="1" y="2676"/>
                  </a:cubicBezTo>
                  <a:cubicBezTo>
                    <a:pt x="413" y="2485"/>
                    <a:pt x="667" y="2337"/>
                    <a:pt x="667" y="2337"/>
                  </a:cubicBezTo>
                  <a:lnTo>
                    <a:pt x="667" y="2337"/>
                  </a:lnTo>
                  <a:cubicBezTo>
                    <a:pt x="515" y="4187"/>
                    <a:pt x="1199" y="4412"/>
                    <a:pt x="1541" y="4412"/>
                  </a:cubicBezTo>
                  <a:cubicBezTo>
                    <a:pt x="1650" y="4412"/>
                    <a:pt x="1724" y="4389"/>
                    <a:pt x="1724" y="4389"/>
                  </a:cubicBezTo>
                  <a:lnTo>
                    <a:pt x="1724" y="7561"/>
                  </a:lnTo>
                  <a:lnTo>
                    <a:pt x="2052" y="7561"/>
                  </a:lnTo>
                  <a:lnTo>
                    <a:pt x="2189" y="6969"/>
                  </a:lnTo>
                  <a:cubicBezTo>
                    <a:pt x="2189" y="6969"/>
                    <a:pt x="3448" y="3257"/>
                    <a:pt x="3109" y="2136"/>
                  </a:cubicBezTo>
                  <a:cubicBezTo>
                    <a:pt x="2950" y="1591"/>
                    <a:pt x="2633" y="1451"/>
                    <a:pt x="2350" y="1451"/>
                  </a:cubicBezTo>
                  <a:cubicBezTo>
                    <a:pt x="2050" y="1451"/>
                    <a:pt x="1788" y="1608"/>
                    <a:pt x="1788" y="1608"/>
                  </a:cubicBezTo>
                  <a:cubicBezTo>
                    <a:pt x="1904" y="656"/>
                    <a:pt x="1629" y="212"/>
                    <a:pt x="984" y="0"/>
                  </a:cubicBezTo>
                  <a:close/>
                </a:path>
              </a:pathLst>
            </a:custGeom>
            <a:solidFill>
              <a:srgbClr val="175C4A"/>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34" name="Google Shape;1234;p17"/>
            <p:cNvSpPr/>
            <p:nvPr/>
          </p:nvSpPr>
          <p:spPr>
            <a:xfrm>
              <a:off x="4214325" y="2357450"/>
              <a:ext cx="21700" cy="76425"/>
            </a:xfrm>
            <a:custGeom>
              <a:rect b="b" l="l" r="r" t="t"/>
              <a:pathLst>
                <a:path extrusionOk="0" h="3057" w="868">
                  <a:moveTo>
                    <a:pt x="508" y="0"/>
                  </a:moveTo>
                  <a:cubicBezTo>
                    <a:pt x="487" y="423"/>
                    <a:pt x="497" y="846"/>
                    <a:pt x="540" y="1269"/>
                  </a:cubicBezTo>
                  <a:cubicBezTo>
                    <a:pt x="561" y="1481"/>
                    <a:pt x="582" y="1692"/>
                    <a:pt x="603" y="1904"/>
                  </a:cubicBezTo>
                  <a:cubicBezTo>
                    <a:pt x="623" y="2097"/>
                    <a:pt x="651" y="2282"/>
                    <a:pt x="688" y="2475"/>
                  </a:cubicBezTo>
                  <a:lnTo>
                    <a:pt x="688" y="2475"/>
                  </a:lnTo>
                  <a:cubicBezTo>
                    <a:pt x="575" y="2559"/>
                    <a:pt x="463" y="2645"/>
                    <a:pt x="360" y="2739"/>
                  </a:cubicBezTo>
                  <a:cubicBezTo>
                    <a:pt x="233" y="2845"/>
                    <a:pt x="117" y="2940"/>
                    <a:pt x="0" y="3056"/>
                  </a:cubicBezTo>
                  <a:cubicBezTo>
                    <a:pt x="148" y="2982"/>
                    <a:pt x="286" y="2908"/>
                    <a:pt x="423" y="2834"/>
                  </a:cubicBezTo>
                  <a:cubicBezTo>
                    <a:pt x="561" y="2750"/>
                    <a:pt x="698" y="2676"/>
                    <a:pt x="836" y="2591"/>
                  </a:cubicBezTo>
                  <a:lnTo>
                    <a:pt x="868" y="2570"/>
                  </a:lnTo>
                  <a:lnTo>
                    <a:pt x="868" y="2506"/>
                  </a:lnTo>
                  <a:cubicBezTo>
                    <a:pt x="857" y="2295"/>
                    <a:pt x="846" y="2083"/>
                    <a:pt x="825" y="1882"/>
                  </a:cubicBezTo>
                  <a:cubicBezTo>
                    <a:pt x="804" y="1671"/>
                    <a:pt x="772" y="1459"/>
                    <a:pt x="751" y="1248"/>
                  </a:cubicBezTo>
                  <a:cubicBezTo>
                    <a:pt x="688" y="825"/>
                    <a:pt x="614" y="413"/>
                    <a:pt x="508" y="0"/>
                  </a:cubicBezTo>
                  <a:close/>
                </a:path>
              </a:pathLst>
            </a:custGeom>
            <a:solidFill>
              <a:srgbClr val="C3453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35" name="Google Shape;1235;p17"/>
            <p:cNvSpPr/>
            <p:nvPr/>
          </p:nvSpPr>
          <p:spPr>
            <a:xfrm>
              <a:off x="4174925" y="2453925"/>
              <a:ext cx="80925" cy="14650"/>
            </a:xfrm>
            <a:custGeom>
              <a:rect b="b" l="l" r="r" t="t"/>
              <a:pathLst>
                <a:path extrusionOk="0" h="586" w="3237">
                  <a:moveTo>
                    <a:pt x="3237" y="1"/>
                  </a:moveTo>
                  <a:lnTo>
                    <a:pt x="1" y="43"/>
                  </a:lnTo>
                  <a:cubicBezTo>
                    <a:pt x="524" y="397"/>
                    <a:pt x="1130" y="585"/>
                    <a:pt x="1706" y="585"/>
                  </a:cubicBezTo>
                  <a:cubicBezTo>
                    <a:pt x="2282" y="585"/>
                    <a:pt x="2829" y="397"/>
                    <a:pt x="3237"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36" name="Google Shape;1236;p17"/>
            <p:cNvSpPr/>
            <p:nvPr/>
          </p:nvSpPr>
          <p:spPr>
            <a:xfrm>
              <a:off x="4239175" y="2329575"/>
              <a:ext cx="53675" cy="19700"/>
            </a:xfrm>
            <a:custGeom>
              <a:rect b="b" l="l" r="r" t="t"/>
              <a:pathLst>
                <a:path extrusionOk="0" h="788" w="2147">
                  <a:moveTo>
                    <a:pt x="1005" y="1"/>
                  </a:moveTo>
                  <a:cubicBezTo>
                    <a:pt x="917" y="1"/>
                    <a:pt x="826" y="11"/>
                    <a:pt x="741" y="26"/>
                  </a:cubicBezTo>
                  <a:cubicBezTo>
                    <a:pt x="688" y="47"/>
                    <a:pt x="624" y="68"/>
                    <a:pt x="571" y="90"/>
                  </a:cubicBezTo>
                  <a:cubicBezTo>
                    <a:pt x="519" y="121"/>
                    <a:pt x="466" y="142"/>
                    <a:pt x="423" y="185"/>
                  </a:cubicBezTo>
                  <a:cubicBezTo>
                    <a:pt x="328" y="248"/>
                    <a:pt x="244" y="322"/>
                    <a:pt x="170" y="407"/>
                  </a:cubicBezTo>
                  <a:cubicBezTo>
                    <a:pt x="106" y="491"/>
                    <a:pt x="43" y="597"/>
                    <a:pt x="0" y="692"/>
                  </a:cubicBezTo>
                  <a:cubicBezTo>
                    <a:pt x="106" y="650"/>
                    <a:pt x="191" y="587"/>
                    <a:pt x="286" y="544"/>
                  </a:cubicBezTo>
                  <a:cubicBezTo>
                    <a:pt x="371" y="502"/>
                    <a:pt x="455" y="460"/>
                    <a:pt x="550" y="428"/>
                  </a:cubicBezTo>
                  <a:cubicBezTo>
                    <a:pt x="683" y="375"/>
                    <a:pt x="831" y="351"/>
                    <a:pt x="981" y="351"/>
                  </a:cubicBezTo>
                  <a:cubicBezTo>
                    <a:pt x="1010" y="351"/>
                    <a:pt x="1039" y="352"/>
                    <a:pt x="1068" y="354"/>
                  </a:cubicBezTo>
                  <a:cubicBezTo>
                    <a:pt x="1248" y="375"/>
                    <a:pt x="1428" y="428"/>
                    <a:pt x="1597" y="502"/>
                  </a:cubicBezTo>
                  <a:cubicBezTo>
                    <a:pt x="1787" y="587"/>
                    <a:pt x="1967" y="682"/>
                    <a:pt x="2147" y="787"/>
                  </a:cubicBezTo>
                  <a:cubicBezTo>
                    <a:pt x="2052" y="576"/>
                    <a:pt x="1914" y="396"/>
                    <a:pt x="1745" y="269"/>
                  </a:cubicBezTo>
                  <a:cubicBezTo>
                    <a:pt x="1555" y="121"/>
                    <a:pt x="1333" y="26"/>
                    <a:pt x="1100" y="5"/>
                  </a:cubicBezTo>
                  <a:cubicBezTo>
                    <a:pt x="1069" y="2"/>
                    <a:pt x="1037" y="1"/>
                    <a:pt x="100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37" name="Google Shape;1237;p17"/>
            <p:cNvSpPr/>
            <p:nvPr/>
          </p:nvSpPr>
          <p:spPr>
            <a:xfrm>
              <a:off x="4132900" y="2329575"/>
              <a:ext cx="53425" cy="19700"/>
            </a:xfrm>
            <a:custGeom>
              <a:rect b="b" l="l" r="r" t="t"/>
              <a:pathLst>
                <a:path extrusionOk="0" h="788" w="2137">
                  <a:moveTo>
                    <a:pt x="1000" y="1"/>
                  </a:moveTo>
                  <a:cubicBezTo>
                    <a:pt x="911" y="1"/>
                    <a:pt x="826" y="11"/>
                    <a:pt x="741" y="26"/>
                  </a:cubicBezTo>
                  <a:cubicBezTo>
                    <a:pt x="688" y="47"/>
                    <a:pt x="624" y="68"/>
                    <a:pt x="572" y="90"/>
                  </a:cubicBezTo>
                  <a:cubicBezTo>
                    <a:pt x="519" y="121"/>
                    <a:pt x="466" y="142"/>
                    <a:pt x="424" y="185"/>
                  </a:cubicBezTo>
                  <a:cubicBezTo>
                    <a:pt x="328" y="248"/>
                    <a:pt x="244" y="322"/>
                    <a:pt x="170" y="407"/>
                  </a:cubicBezTo>
                  <a:cubicBezTo>
                    <a:pt x="106" y="491"/>
                    <a:pt x="43" y="597"/>
                    <a:pt x="1" y="692"/>
                  </a:cubicBezTo>
                  <a:cubicBezTo>
                    <a:pt x="106" y="650"/>
                    <a:pt x="191" y="587"/>
                    <a:pt x="275" y="544"/>
                  </a:cubicBezTo>
                  <a:cubicBezTo>
                    <a:pt x="360" y="502"/>
                    <a:pt x="455" y="460"/>
                    <a:pt x="540" y="428"/>
                  </a:cubicBezTo>
                  <a:cubicBezTo>
                    <a:pt x="682" y="375"/>
                    <a:pt x="831" y="351"/>
                    <a:pt x="981" y="351"/>
                  </a:cubicBezTo>
                  <a:cubicBezTo>
                    <a:pt x="1010" y="351"/>
                    <a:pt x="1039" y="352"/>
                    <a:pt x="1069" y="354"/>
                  </a:cubicBezTo>
                  <a:cubicBezTo>
                    <a:pt x="1248" y="375"/>
                    <a:pt x="1428" y="428"/>
                    <a:pt x="1597" y="502"/>
                  </a:cubicBezTo>
                  <a:cubicBezTo>
                    <a:pt x="1766" y="576"/>
                    <a:pt x="1946" y="671"/>
                    <a:pt x="2137" y="787"/>
                  </a:cubicBezTo>
                  <a:cubicBezTo>
                    <a:pt x="2052" y="576"/>
                    <a:pt x="1914" y="396"/>
                    <a:pt x="1735" y="269"/>
                  </a:cubicBezTo>
                  <a:cubicBezTo>
                    <a:pt x="1555" y="121"/>
                    <a:pt x="1333" y="26"/>
                    <a:pt x="1100" y="5"/>
                  </a:cubicBezTo>
                  <a:cubicBezTo>
                    <a:pt x="1066" y="2"/>
                    <a:pt x="1033" y="1"/>
                    <a:pt x="100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38" name="Google Shape;1238;p17"/>
            <p:cNvSpPr/>
            <p:nvPr/>
          </p:nvSpPr>
          <p:spPr>
            <a:xfrm>
              <a:off x="4099850" y="2359300"/>
              <a:ext cx="231875" cy="26200"/>
            </a:xfrm>
            <a:custGeom>
              <a:rect b="b" l="l" r="r" t="t"/>
              <a:pathLst>
                <a:path extrusionOk="0" fill="none" h="1048" w="9275">
                  <a:moveTo>
                    <a:pt x="1" y="64"/>
                  </a:moveTo>
                  <a:lnTo>
                    <a:pt x="1153" y="952"/>
                  </a:lnTo>
                  <a:lnTo>
                    <a:pt x="4040" y="1047"/>
                  </a:lnTo>
                  <a:cubicBezTo>
                    <a:pt x="4040" y="1047"/>
                    <a:pt x="4780" y="0"/>
                    <a:pt x="5404" y="1047"/>
                  </a:cubicBezTo>
                  <a:lnTo>
                    <a:pt x="8386" y="1047"/>
                  </a:lnTo>
                  <a:lnTo>
                    <a:pt x="9274" y="201"/>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39" name="Google Shape;1239;p17"/>
            <p:cNvSpPr/>
            <p:nvPr/>
          </p:nvSpPr>
          <p:spPr>
            <a:xfrm>
              <a:off x="4126300" y="2348200"/>
              <a:ext cx="74575" cy="74300"/>
            </a:xfrm>
            <a:custGeom>
              <a:rect b="b" l="l" r="r" t="t"/>
              <a:pathLst>
                <a:path extrusionOk="0" h="2972" w="2983">
                  <a:moveTo>
                    <a:pt x="1491" y="0"/>
                  </a:moveTo>
                  <a:cubicBezTo>
                    <a:pt x="666" y="0"/>
                    <a:pt x="0" y="666"/>
                    <a:pt x="0" y="1481"/>
                  </a:cubicBezTo>
                  <a:cubicBezTo>
                    <a:pt x="0" y="2305"/>
                    <a:pt x="666" y="2972"/>
                    <a:pt x="1491" y="2972"/>
                  </a:cubicBezTo>
                  <a:cubicBezTo>
                    <a:pt x="2316" y="2972"/>
                    <a:pt x="2982" y="2305"/>
                    <a:pt x="2982" y="1481"/>
                  </a:cubicBezTo>
                  <a:cubicBezTo>
                    <a:pt x="2982" y="666"/>
                    <a:pt x="2316" y="0"/>
                    <a:pt x="1491" y="0"/>
                  </a:cubicBezTo>
                  <a:close/>
                </a:path>
              </a:pathLst>
            </a:custGeom>
            <a:solidFill>
              <a:srgbClr val="E1DED3"/>
            </a:solid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40" name="Google Shape;1240;p17"/>
            <p:cNvSpPr/>
            <p:nvPr/>
          </p:nvSpPr>
          <p:spPr>
            <a:xfrm>
              <a:off x="4234950" y="2348200"/>
              <a:ext cx="74300" cy="74300"/>
            </a:xfrm>
            <a:custGeom>
              <a:rect b="b" l="l" r="r" t="t"/>
              <a:pathLst>
                <a:path extrusionOk="0" h="2972" w="2972">
                  <a:moveTo>
                    <a:pt x="1491" y="0"/>
                  </a:moveTo>
                  <a:cubicBezTo>
                    <a:pt x="666" y="0"/>
                    <a:pt x="0" y="666"/>
                    <a:pt x="0" y="1481"/>
                  </a:cubicBezTo>
                  <a:cubicBezTo>
                    <a:pt x="0" y="2305"/>
                    <a:pt x="666" y="2972"/>
                    <a:pt x="1491" y="2972"/>
                  </a:cubicBezTo>
                  <a:cubicBezTo>
                    <a:pt x="2305" y="2972"/>
                    <a:pt x="2972" y="2305"/>
                    <a:pt x="2972" y="1481"/>
                  </a:cubicBezTo>
                  <a:cubicBezTo>
                    <a:pt x="2972" y="666"/>
                    <a:pt x="2305" y="0"/>
                    <a:pt x="1491" y="0"/>
                  </a:cubicBezTo>
                  <a:close/>
                </a:path>
              </a:pathLst>
            </a:custGeom>
            <a:solidFill>
              <a:srgbClr val="E1DED3"/>
            </a:solid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41" name="Google Shape;1241;p17"/>
            <p:cNvSpPr/>
            <p:nvPr/>
          </p:nvSpPr>
          <p:spPr>
            <a:xfrm>
              <a:off x="4147700" y="2367750"/>
              <a:ext cx="35725" cy="22225"/>
            </a:xfrm>
            <a:custGeom>
              <a:rect b="b" l="l" r="r" t="t"/>
              <a:pathLst>
                <a:path extrusionOk="0" h="889" w="1429">
                  <a:moveTo>
                    <a:pt x="699" y="1"/>
                  </a:moveTo>
                  <a:cubicBezTo>
                    <a:pt x="582" y="1"/>
                    <a:pt x="477" y="11"/>
                    <a:pt x="371" y="54"/>
                  </a:cubicBezTo>
                  <a:cubicBezTo>
                    <a:pt x="276" y="106"/>
                    <a:pt x="191" y="180"/>
                    <a:pt x="128" y="276"/>
                  </a:cubicBezTo>
                  <a:cubicBezTo>
                    <a:pt x="32" y="466"/>
                    <a:pt x="1" y="677"/>
                    <a:pt x="54" y="878"/>
                  </a:cubicBezTo>
                  <a:cubicBezTo>
                    <a:pt x="64" y="688"/>
                    <a:pt x="128" y="508"/>
                    <a:pt x="233" y="350"/>
                  </a:cubicBezTo>
                  <a:cubicBezTo>
                    <a:pt x="286" y="286"/>
                    <a:pt x="360" y="233"/>
                    <a:pt x="434" y="202"/>
                  </a:cubicBezTo>
                  <a:cubicBezTo>
                    <a:pt x="519" y="170"/>
                    <a:pt x="614" y="159"/>
                    <a:pt x="699" y="159"/>
                  </a:cubicBezTo>
                  <a:cubicBezTo>
                    <a:pt x="878" y="159"/>
                    <a:pt x="1048" y="233"/>
                    <a:pt x="1164" y="371"/>
                  </a:cubicBezTo>
                  <a:cubicBezTo>
                    <a:pt x="1280" y="519"/>
                    <a:pt x="1365" y="699"/>
                    <a:pt x="1418" y="889"/>
                  </a:cubicBezTo>
                  <a:cubicBezTo>
                    <a:pt x="1428" y="677"/>
                    <a:pt x="1365" y="466"/>
                    <a:pt x="1248" y="297"/>
                  </a:cubicBezTo>
                  <a:cubicBezTo>
                    <a:pt x="1132" y="106"/>
                    <a:pt x="921" y="1"/>
                    <a:pt x="699"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42" name="Google Shape;1242;p17"/>
            <p:cNvSpPr/>
            <p:nvPr/>
          </p:nvSpPr>
          <p:spPr>
            <a:xfrm>
              <a:off x="4243400" y="2366175"/>
              <a:ext cx="35450" cy="22225"/>
            </a:xfrm>
            <a:custGeom>
              <a:rect b="b" l="l" r="r" t="t"/>
              <a:pathLst>
                <a:path extrusionOk="0" h="889" w="1418">
                  <a:moveTo>
                    <a:pt x="699" y="0"/>
                  </a:moveTo>
                  <a:cubicBezTo>
                    <a:pt x="593" y="0"/>
                    <a:pt x="476" y="21"/>
                    <a:pt x="381" y="64"/>
                  </a:cubicBezTo>
                  <a:cubicBezTo>
                    <a:pt x="276" y="106"/>
                    <a:pt x="191" y="191"/>
                    <a:pt x="138" y="286"/>
                  </a:cubicBezTo>
                  <a:cubicBezTo>
                    <a:pt x="32" y="465"/>
                    <a:pt x="1" y="677"/>
                    <a:pt x="53" y="878"/>
                  </a:cubicBezTo>
                  <a:cubicBezTo>
                    <a:pt x="64" y="688"/>
                    <a:pt x="128" y="508"/>
                    <a:pt x="233" y="349"/>
                  </a:cubicBezTo>
                  <a:cubicBezTo>
                    <a:pt x="286" y="286"/>
                    <a:pt x="360" y="233"/>
                    <a:pt x="434" y="201"/>
                  </a:cubicBezTo>
                  <a:cubicBezTo>
                    <a:pt x="519" y="169"/>
                    <a:pt x="603" y="159"/>
                    <a:pt x="699" y="159"/>
                  </a:cubicBezTo>
                  <a:cubicBezTo>
                    <a:pt x="878" y="159"/>
                    <a:pt x="1047" y="233"/>
                    <a:pt x="1153" y="370"/>
                  </a:cubicBezTo>
                  <a:cubicBezTo>
                    <a:pt x="1280" y="529"/>
                    <a:pt x="1365" y="698"/>
                    <a:pt x="1407" y="888"/>
                  </a:cubicBezTo>
                  <a:cubicBezTo>
                    <a:pt x="1418" y="677"/>
                    <a:pt x="1365" y="465"/>
                    <a:pt x="1259" y="296"/>
                  </a:cubicBezTo>
                  <a:cubicBezTo>
                    <a:pt x="1132" y="106"/>
                    <a:pt x="921" y="0"/>
                    <a:pt x="699"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1243" name="Google Shape;1243;p17"/>
          <p:cNvGrpSpPr/>
          <p:nvPr/>
        </p:nvGrpSpPr>
        <p:grpSpPr>
          <a:xfrm>
            <a:off x="7347228" y="7029079"/>
            <a:ext cx="1054871" cy="1111422"/>
            <a:chOff x="315050" y="2231900"/>
            <a:chExt cx="512775" cy="535500"/>
          </a:xfrm>
        </p:grpSpPr>
        <p:sp>
          <p:nvSpPr>
            <p:cNvPr id="1244" name="Google Shape;1244;p17"/>
            <p:cNvSpPr/>
            <p:nvPr/>
          </p:nvSpPr>
          <p:spPr>
            <a:xfrm>
              <a:off x="319575" y="2488100"/>
              <a:ext cx="504525" cy="279300"/>
            </a:xfrm>
            <a:custGeom>
              <a:rect b="b" l="l" r="r" t="t"/>
              <a:pathLst>
                <a:path extrusionOk="0" h="11172" w="20181">
                  <a:moveTo>
                    <a:pt x="8307" y="1"/>
                  </a:moveTo>
                  <a:cubicBezTo>
                    <a:pt x="8307" y="1"/>
                    <a:pt x="8658" y="2610"/>
                    <a:pt x="7572" y="3409"/>
                  </a:cubicBezTo>
                  <a:cubicBezTo>
                    <a:pt x="6720" y="4026"/>
                    <a:pt x="1885" y="5038"/>
                    <a:pt x="1087" y="7168"/>
                  </a:cubicBezTo>
                  <a:cubicBezTo>
                    <a:pt x="608" y="8467"/>
                    <a:pt x="245" y="9808"/>
                    <a:pt x="1" y="11171"/>
                  </a:cubicBezTo>
                  <a:lnTo>
                    <a:pt x="20180" y="11171"/>
                  </a:lnTo>
                  <a:cubicBezTo>
                    <a:pt x="19946" y="9808"/>
                    <a:pt x="19573" y="8467"/>
                    <a:pt x="19094" y="7168"/>
                  </a:cubicBezTo>
                  <a:cubicBezTo>
                    <a:pt x="18306" y="5038"/>
                    <a:pt x="13461" y="4026"/>
                    <a:pt x="12619" y="3409"/>
                  </a:cubicBezTo>
                  <a:cubicBezTo>
                    <a:pt x="11523" y="2621"/>
                    <a:pt x="11874" y="1"/>
                    <a:pt x="11874" y="1"/>
                  </a:cubicBezTo>
                  <a:lnTo>
                    <a:pt x="11874" y="1"/>
                  </a:lnTo>
                  <a:lnTo>
                    <a:pt x="10096" y="44"/>
                  </a:lnTo>
                  <a:lnTo>
                    <a:pt x="8307" y="1"/>
                  </a:lnTo>
                  <a:close/>
                </a:path>
              </a:pathLst>
            </a:custGeom>
            <a:solidFill>
              <a:srgbClr val="F7B6A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45" name="Google Shape;1245;p17"/>
            <p:cNvSpPr/>
            <p:nvPr/>
          </p:nvSpPr>
          <p:spPr>
            <a:xfrm>
              <a:off x="527500" y="2487850"/>
              <a:ext cx="97200" cy="73225"/>
            </a:xfrm>
            <a:custGeom>
              <a:rect b="b" l="l" r="r" t="t"/>
              <a:pathLst>
                <a:path extrusionOk="0" h="2929" w="3888">
                  <a:moveTo>
                    <a:pt x="0" y="0"/>
                  </a:moveTo>
                  <a:lnTo>
                    <a:pt x="0" y="0"/>
                  </a:lnTo>
                  <a:cubicBezTo>
                    <a:pt x="43" y="405"/>
                    <a:pt x="64" y="820"/>
                    <a:pt x="43" y="1225"/>
                  </a:cubicBezTo>
                  <a:cubicBezTo>
                    <a:pt x="490" y="1619"/>
                    <a:pt x="969" y="1970"/>
                    <a:pt x="1491" y="2268"/>
                  </a:cubicBezTo>
                  <a:cubicBezTo>
                    <a:pt x="2215" y="2673"/>
                    <a:pt x="3056" y="2844"/>
                    <a:pt x="3887" y="2929"/>
                  </a:cubicBezTo>
                  <a:cubicBezTo>
                    <a:pt x="3312" y="1874"/>
                    <a:pt x="3557" y="0"/>
                    <a:pt x="3557" y="0"/>
                  </a:cubicBezTo>
                  <a:lnTo>
                    <a:pt x="3557" y="0"/>
                  </a:lnTo>
                  <a:lnTo>
                    <a:pt x="1779" y="43"/>
                  </a:lnTo>
                  <a:lnTo>
                    <a:pt x="0" y="0"/>
                  </a:ln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46" name="Google Shape;1246;p17"/>
            <p:cNvSpPr/>
            <p:nvPr/>
          </p:nvSpPr>
          <p:spPr>
            <a:xfrm>
              <a:off x="315050" y="2618300"/>
              <a:ext cx="512775" cy="149100"/>
            </a:xfrm>
            <a:custGeom>
              <a:rect b="b" l="l" r="r" t="t"/>
              <a:pathLst>
                <a:path extrusionOk="0" h="5964" w="20511">
                  <a:moveTo>
                    <a:pt x="3216" y="0"/>
                  </a:moveTo>
                  <a:cubicBezTo>
                    <a:pt x="2237" y="522"/>
                    <a:pt x="1395" y="1150"/>
                    <a:pt x="1108" y="1928"/>
                  </a:cubicBezTo>
                  <a:cubicBezTo>
                    <a:pt x="618" y="3237"/>
                    <a:pt x="245" y="4590"/>
                    <a:pt x="1" y="5963"/>
                  </a:cubicBezTo>
                  <a:lnTo>
                    <a:pt x="20510" y="5963"/>
                  </a:lnTo>
                  <a:cubicBezTo>
                    <a:pt x="20265" y="4590"/>
                    <a:pt x="19892" y="3237"/>
                    <a:pt x="19403" y="1928"/>
                  </a:cubicBezTo>
                  <a:cubicBezTo>
                    <a:pt x="19104" y="1150"/>
                    <a:pt x="18274" y="522"/>
                    <a:pt x="17284" y="0"/>
                  </a:cubicBezTo>
                  <a:cubicBezTo>
                    <a:pt x="15526" y="1193"/>
                    <a:pt x="13024" y="1938"/>
                    <a:pt x="10255" y="1938"/>
                  </a:cubicBezTo>
                  <a:cubicBezTo>
                    <a:pt x="7476" y="1938"/>
                    <a:pt x="4984" y="1203"/>
                    <a:pt x="3216"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47" name="Google Shape;1247;p17"/>
            <p:cNvSpPr/>
            <p:nvPr/>
          </p:nvSpPr>
          <p:spPr>
            <a:xfrm>
              <a:off x="317175" y="2742625"/>
              <a:ext cx="508500" cy="13325"/>
            </a:xfrm>
            <a:custGeom>
              <a:rect b="b" l="l" r="r" t="t"/>
              <a:pathLst>
                <a:path extrusionOk="0" h="533" w="20340">
                  <a:moveTo>
                    <a:pt x="118" y="0"/>
                  </a:moveTo>
                  <a:cubicBezTo>
                    <a:pt x="65" y="213"/>
                    <a:pt x="33" y="383"/>
                    <a:pt x="1" y="533"/>
                  </a:cubicBezTo>
                  <a:lnTo>
                    <a:pt x="20340" y="533"/>
                  </a:lnTo>
                  <a:cubicBezTo>
                    <a:pt x="20308" y="383"/>
                    <a:pt x="20265" y="213"/>
                    <a:pt x="20223" y="0"/>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48" name="Google Shape;1248;p17"/>
            <p:cNvSpPr/>
            <p:nvPr/>
          </p:nvSpPr>
          <p:spPr>
            <a:xfrm>
              <a:off x="324900" y="2709075"/>
              <a:ext cx="492800" cy="13325"/>
            </a:xfrm>
            <a:custGeom>
              <a:rect b="b" l="l" r="r" t="t"/>
              <a:pathLst>
                <a:path extrusionOk="0" h="533" w="19712">
                  <a:moveTo>
                    <a:pt x="150" y="0"/>
                  </a:moveTo>
                  <a:cubicBezTo>
                    <a:pt x="96" y="181"/>
                    <a:pt x="54" y="362"/>
                    <a:pt x="1" y="533"/>
                  </a:cubicBezTo>
                  <a:lnTo>
                    <a:pt x="19711" y="533"/>
                  </a:lnTo>
                  <a:cubicBezTo>
                    <a:pt x="19669" y="362"/>
                    <a:pt x="19626" y="181"/>
                    <a:pt x="19573" y="0"/>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49" name="Google Shape;1249;p17"/>
            <p:cNvSpPr/>
            <p:nvPr/>
          </p:nvSpPr>
          <p:spPr>
            <a:xfrm>
              <a:off x="664075" y="2641725"/>
              <a:ext cx="129925" cy="13325"/>
            </a:xfrm>
            <a:custGeom>
              <a:rect b="b" l="l" r="r" t="t"/>
              <a:pathLst>
                <a:path extrusionOk="0" h="533" w="5197">
                  <a:moveTo>
                    <a:pt x="1576" y="0"/>
                  </a:moveTo>
                  <a:cubicBezTo>
                    <a:pt x="1065" y="213"/>
                    <a:pt x="533" y="394"/>
                    <a:pt x="0" y="533"/>
                  </a:cubicBezTo>
                  <a:lnTo>
                    <a:pt x="5197" y="533"/>
                  </a:lnTo>
                  <a:cubicBezTo>
                    <a:pt x="5058" y="341"/>
                    <a:pt x="4899" y="160"/>
                    <a:pt x="4718" y="0"/>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50" name="Google Shape;1250;p17"/>
            <p:cNvSpPr/>
            <p:nvPr/>
          </p:nvSpPr>
          <p:spPr>
            <a:xfrm>
              <a:off x="348850" y="2641725"/>
              <a:ext cx="129950" cy="13325"/>
            </a:xfrm>
            <a:custGeom>
              <a:rect b="b" l="l" r="r" t="t"/>
              <a:pathLst>
                <a:path extrusionOk="0" h="533" w="5198">
                  <a:moveTo>
                    <a:pt x="469" y="0"/>
                  </a:moveTo>
                  <a:cubicBezTo>
                    <a:pt x="299" y="160"/>
                    <a:pt x="139" y="341"/>
                    <a:pt x="1" y="533"/>
                  </a:cubicBezTo>
                  <a:lnTo>
                    <a:pt x="5198" y="533"/>
                  </a:lnTo>
                  <a:cubicBezTo>
                    <a:pt x="4654" y="394"/>
                    <a:pt x="4133" y="213"/>
                    <a:pt x="3621" y="0"/>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51" name="Google Shape;1251;p17"/>
            <p:cNvSpPr/>
            <p:nvPr/>
          </p:nvSpPr>
          <p:spPr>
            <a:xfrm>
              <a:off x="335025" y="2675250"/>
              <a:ext cx="472825" cy="13350"/>
            </a:xfrm>
            <a:custGeom>
              <a:rect b="b" l="l" r="r" t="t"/>
              <a:pathLst>
                <a:path extrusionOk="0" h="534" w="18913">
                  <a:moveTo>
                    <a:pt x="181" y="1"/>
                  </a:moveTo>
                  <a:cubicBezTo>
                    <a:pt x="117" y="182"/>
                    <a:pt x="53" y="363"/>
                    <a:pt x="0" y="533"/>
                  </a:cubicBezTo>
                  <a:lnTo>
                    <a:pt x="18912" y="533"/>
                  </a:lnTo>
                  <a:cubicBezTo>
                    <a:pt x="18859" y="363"/>
                    <a:pt x="18795" y="182"/>
                    <a:pt x="18731" y="1"/>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52" name="Google Shape;1252;p17"/>
            <p:cNvSpPr/>
            <p:nvPr/>
          </p:nvSpPr>
          <p:spPr>
            <a:xfrm>
              <a:off x="575950" y="2392550"/>
              <a:ext cx="121950" cy="116625"/>
            </a:xfrm>
            <a:custGeom>
              <a:rect b="b" l="l" r="r" t="t"/>
              <a:pathLst>
                <a:path extrusionOk="0" h="4665" w="4878">
                  <a:moveTo>
                    <a:pt x="2354" y="0"/>
                  </a:moveTo>
                  <a:lnTo>
                    <a:pt x="139" y="4132"/>
                  </a:lnTo>
                  <a:lnTo>
                    <a:pt x="0" y="4302"/>
                  </a:lnTo>
                  <a:lnTo>
                    <a:pt x="575" y="4664"/>
                  </a:lnTo>
                  <a:cubicBezTo>
                    <a:pt x="575" y="4664"/>
                    <a:pt x="3291" y="4568"/>
                    <a:pt x="4079" y="2843"/>
                  </a:cubicBezTo>
                  <a:cubicBezTo>
                    <a:pt x="4877" y="1108"/>
                    <a:pt x="2354" y="0"/>
                    <a:pt x="2354" y="0"/>
                  </a:cubicBezTo>
                  <a:close/>
                </a:path>
              </a:pathLst>
            </a:custGeom>
            <a:solidFill>
              <a:srgbClr val="F9D0C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53" name="Google Shape;1253;p17"/>
            <p:cNvSpPr/>
            <p:nvPr/>
          </p:nvSpPr>
          <p:spPr>
            <a:xfrm>
              <a:off x="430600" y="2248250"/>
              <a:ext cx="145375" cy="257500"/>
            </a:xfrm>
            <a:custGeom>
              <a:rect b="b" l="l" r="r" t="t"/>
              <a:pathLst>
                <a:path extrusionOk="0" h="10300" w="5815">
                  <a:moveTo>
                    <a:pt x="3800" y="1"/>
                  </a:moveTo>
                  <a:cubicBezTo>
                    <a:pt x="3063" y="1"/>
                    <a:pt x="1991" y="324"/>
                    <a:pt x="1289" y="1960"/>
                  </a:cubicBezTo>
                  <a:cubicBezTo>
                    <a:pt x="139" y="4665"/>
                    <a:pt x="0" y="8392"/>
                    <a:pt x="2087" y="9946"/>
                  </a:cubicBezTo>
                  <a:lnTo>
                    <a:pt x="2002" y="9329"/>
                  </a:lnTo>
                  <a:lnTo>
                    <a:pt x="2002" y="9329"/>
                  </a:lnTo>
                  <a:cubicBezTo>
                    <a:pt x="2002" y="9329"/>
                    <a:pt x="2513" y="10299"/>
                    <a:pt x="4074" y="10299"/>
                  </a:cubicBezTo>
                  <a:cubicBezTo>
                    <a:pt x="4107" y="10299"/>
                    <a:pt x="4141" y="10299"/>
                    <a:pt x="4174" y="10298"/>
                  </a:cubicBezTo>
                  <a:cubicBezTo>
                    <a:pt x="5814" y="10255"/>
                    <a:pt x="4622" y="139"/>
                    <a:pt x="4622" y="139"/>
                  </a:cubicBezTo>
                  <a:cubicBezTo>
                    <a:pt x="4622" y="139"/>
                    <a:pt x="4282" y="1"/>
                    <a:pt x="3800"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54" name="Google Shape;1254;p17"/>
            <p:cNvSpPr/>
            <p:nvPr/>
          </p:nvSpPr>
          <p:spPr>
            <a:xfrm>
              <a:off x="445225" y="2429800"/>
              <a:ext cx="107575" cy="75950"/>
            </a:xfrm>
            <a:custGeom>
              <a:rect b="b" l="l" r="r" t="t"/>
              <a:pathLst>
                <a:path extrusionOk="0" h="3038" w="4303">
                  <a:moveTo>
                    <a:pt x="1" y="1"/>
                  </a:moveTo>
                  <a:cubicBezTo>
                    <a:pt x="203" y="1108"/>
                    <a:pt x="672" y="2077"/>
                    <a:pt x="1502" y="2684"/>
                  </a:cubicBezTo>
                  <a:lnTo>
                    <a:pt x="1417" y="2067"/>
                  </a:lnTo>
                  <a:lnTo>
                    <a:pt x="1417" y="2067"/>
                  </a:lnTo>
                  <a:cubicBezTo>
                    <a:pt x="1417" y="2067"/>
                    <a:pt x="1928" y="3037"/>
                    <a:pt x="3489" y="3037"/>
                  </a:cubicBezTo>
                  <a:cubicBezTo>
                    <a:pt x="3522" y="3037"/>
                    <a:pt x="3556" y="3037"/>
                    <a:pt x="3589" y="3036"/>
                  </a:cubicBezTo>
                  <a:cubicBezTo>
                    <a:pt x="3951" y="3025"/>
                    <a:pt x="4175" y="2535"/>
                    <a:pt x="4303" y="1779"/>
                  </a:cubicBezTo>
                  <a:lnTo>
                    <a:pt x="4303" y="1779"/>
                  </a:lnTo>
                  <a:cubicBezTo>
                    <a:pt x="4291" y="1779"/>
                    <a:pt x="4280" y="1779"/>
                    <a:pt x="4268" y="1779"/>
                  </a:cubicBezTo>
                  <a:cubicBezTo>
                    <a:pt x="2745" y="1779"/>
                    <a:pt x="1142" y="1089"/>
                    <a:pt x="1" y="1"/>
                  </a:cubicBezTo>
                  <a:close/>
                </a:path>
              </a:pathLst>
            </a:custGeom>
            <a:solidFill>
              <a:srgbClr val="F9D0C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55" name="Google Shape;1255;p17"/>
            <p:cNvSpPr/>
            <p:nvPr/>
          </p:nvSpPr>
          <p:spPr>
            <a:xfrm>
              <a:off x="454275" y="2368250"/>
              <a:ext cx="52475" cy="59825"/>
            </a:xfrm>
            <a:custGeom>
              <a:rect b="b" l="l" r="r" t="t"/>
              <a:pathLst>
                <a:path extrusionOk="0" h="2393" w="2099">
                  <a:moveTo>
                    <a:pt x="1000" y="1"/>
                  </a:moveTo>
                  <a:cubicBezTo>
                    <a:pt x="879" y="1"/>
                    <a:pt x="789" y="28"/>
                    <a:pt x="768" y="35"/>
                  </a:cubicBezTo>
                  <a:cubicBezTo>
                    <a:pt x="704" y="56"/>
                    <a:pt x="1" y="152"/>
                    <a:pt x="118" y="1079"/>
                  </a:cubicBezTo>
                  <a:cubicBezTo>
                    <a:pt x="231" y="1898"/>
                    <a:pt x="669" y="2393"/>
                    <a:pt x="1122" y="2393"/>
                  </a:cubicBezTo>
                  <a:cubicBezTo>
                    <a:pt x="1182" y="2393"/>
                    <a:pt x="1241" y="2384"/>
                    <a:pt x="1300" y="2367"/>
                  </a:cubicBezTo>
                  <a:cubicBezTo>
                    <a:pt x="1822" y="2293"/>
                    <a:pt x="2099" y="1611"/>
                    <a:pt x="1800" y="706"/>
                  </a:cubicBezTo>
                  <a:cubicBezTo>
                    <a:pt x="1609" y="110"/>
                    <a:pt x="1242" y="1"/>
                    <a:pt x="1000" y="1"/>
                  </a:cubicBez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56" name="Google Shape;1256;p17"/>
            <p:cNvSpPr/>
            <p:nvPr/>
          </p:nvSpPr>
          <p:spPr>
            <a:xfrm>
              <a:off x="475825" y="2258850"/>
              <a:ext cx="197875" cy="251000"/>
            </a:xfrm>
            <a:custGeom>
              <a:rect b="b" l="l" r="r" t="t"/>
              <a:pathLst>
                <a:path extrusionOk="0" h="10040" w="7915">
                  <a:moveTo>
                    <a:pt x="3698" y="1"/>
                  </a:moveTo>
                  <a:cubicBezTo>
                    <a:pt x="2905" y="1"/>
                    <a:pt x="654" y="307"/>
                    <a:pt x="342" y="3676"/>
                  </a:cubicBezTo>
                  <a:cubicBezTo>
                    <a:pt x="0" y="7497"/>
                    <a:pt x="1653" y="10040"/>
                    <a:pt x="3771" y="10040"/>
                  </a:cubicBezTo>
                  <a:cubicBezTo>
                    <a:pt x="3831" y="10040"/>
                    <a:pt x="3891" y="10038"/>
                    <a:pt x="3952" y="10034"/>
                  </a:cubicBezTo>
                  <a:cubicBezTo>
                    <a:pt x="4013" y="10038"/>
                    <a:pt x="4074" y="10040"/>
                    <a:pt x="4134" y="10040"/>
                  </a:cubicBezTo>
                  <a:cubicBezTo>
                    <a:pt x="6262" y="10040"/>
                    <a:pt x="7914" y="7497"/>
                    <a:pt x="7562" y="3676"/>
                  </a:cubicBezTo>
                  <a:cubicBezTo>
                    <a:pt x="7259" y="307"/>
                    <a:pt x="5010" y="1"/>
                    <a:pt x="4210" y="1"/>
                  </a:cubicBezTo>
                  <a:cubicBezTo>
                    <a:pt x="4083" y="1"/>
                    <a:pt x="3992" y="9"/>
                    <a:pt x="3952" y="13"/>
                  </a:cubicBezTo>
                  <a:cubicBezTo>
                    <a:pt x="3914" y="9"/>
                    <a:pt x="3824" y="1"/>
                    <a:pt x="3698" y="1"/>
                  </a:cubicBezTo>
                  <a:close/>
                </a:path>
              </a:pathLst>
            </a:custGeom>
            <a:solidFill>
              <a:srgbClr val="F7B6A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57" name="Google Shape;1257;p17"/>
            <p:cNvSpPr/>
            <p:nvPr/>
          </p:nvSpPr>
          <p:spPr>
            <a:xfrm>
              <a:off x="571675" y="2384025"/>
              <a:ext cx="12825" cy="49525"/>
            </a:xfrm>
            <a:custGeom>
              <a:rect b="b" l="l" r="r" t="t"/>
              <a:pathLst>
                <a:path extrusionOk="0" h="1981" w="513">
                  <a:moveTo>
                    <a:pt x="235" y="0"/>
                  </a:moveTo>
                  <a:cubicBezTo>
                    <a:pt x="235" y="267"/>
                    <a:pt x="246" y="522"/>
                    <a:pt x="278" y="788"/>
                  </a:cubicBezTo>
                  <a:cubicBezTo>
                    <a:pt x="298" y="1035"/>
                    <a:pt x="339" y="1292"/>
                    <a:pt x="389" y="1539"/>
                  </a:cubicBezTo>
                  <a:lnTo>
                    <a:pt x="389" y="1539"/>
                  </a:lnTo>
                  <a:cubicBezTo>
                    <a:pt x="324" y="1605"/>
                    <a:pt x="260" y="1670"/>
                    <a:pt x="203" y="1736"/>
                  </a:cubicBezTo>
                  <a:cubicBezTo>
                    <a:pt x="139" y="1821"/>
                    <a:pt x="65" y="1896"/>
                    <a:pt x="1" y="1981"/>
                  </a:cubicBezTo>
                  <a:cubicBezTo>
                    <a:pt x="97" y="1928"/>
                    <a:pt x="171" y="1853"/>
                    <a:pt x="257" y="1789"/>
                  </a:cubicBezTo>
                  <a:cubicBezTo>
                    <a:pt x="342" y="1725"/>
                    <a:pt x="416" y="1662"/>
                    <a:pt x="491" y="1598"/>
                  </a:cubicBezTo>
                  <a:lnTo>
                    <a:pt x="512" y="1576"/>
                  </a:lnTo>
                  <a:lnTo>
                    <a:pt x="512" y="1544"/>
                  </a:lnTo>
                  <a:cubicBezTo>
                    <a:pt x="491" y="1289"/>
                    <a:pt x="459" y="1023"/>
                    <a:pt x="416" y="767"/>
                  </a:cubicBezTo>
                  <a:cubicBezTo>
                    <a:pt x="374" y="511"/>
                    <a:pt x="310" y="256"/>
                    <a:pt x="235" y="0"/>
                  </a:cubicBez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58" name="Google Shape;1258;p17"/>
            <p:cNvSpPr/>
            <p:nvPr/>
          </p:nvSpPr>
          <p:spPr>
            <a:xfrm>
              <a:off x="542400" y="2449775"/>
              <a:ext cx="64450" cy="12825"/>
            </a:xfrm>
            <a:custGeom>
              <a:rect b="b" l="l" r="r" t="t"/>
              <a:pathLst>
                <a:path extrusionOk="0" h="513" w="2578">
                  <a:moveTo>
                    <a:pt x="1" y="1"/>
                  </a:moveTo>
                  <a:lnTo>
                    <a:pt x="1" y="1"/>
                  </a:lnTo>
                  <a:cubicBezTo>
                    <a:pt x="171" y="160"/>
                    <a:pt x="363" y="299"/>
                    <a:pt x="586" y="384"/>
                  </a:cubicBezTo>
                  <a:cubicBezTo>
                    <a:pt x="799" y="469"/>
                    <a:pt x="1034" y="512"/>
                    <a:pt x="1278" y="512"/>
                  </a:cubicBezTo>
                  <a:cubicBezTo>
                    <a:pt x="1293" y="512"/>
                    <a:pt x="1308" y="512"/>
                    <a:pt x="1323" y="512"/>
                  </a:cubicBezTo>
                  <a:cubicBezTo>
                    <a:pt x="1776" y="512"/>
                    <a:pt x="2217" y="354"/>
                    <a:pt x="2578" y="75"/>
                  </a:cubicBezTo>
                  <a:lnTo>
                    <a:pt x="2578" y="75"/>
                  </a:lnTo>
                  <a:cubicBezTo>
                    <a:pt x="2365" y="160"/>
                    <a:pt x="2152" y="235"/>
                    <a:pt x="1928" y="288"/>
                  </a:cubicBezTo>
                  <a:cubicBezTo>
                    <a:pt x="1715" y="331"/>
                    <a:pt x="1491" y="352"/>
                    <a:pt x="1278" y="352"/>
                  </a:cubicBezTo>
                  <a:cubicBezTo>
                    <a:pt x="1055" y="352"/>
                    <a:pt x="842" y="320"/>
                    <a:pt x="629" y="256"/>
                  </a:cubicBezTo>
                  <a:cubicBezTo>
                    <a:pt x="416" y="192"/>
                    <a:pt x="203" y="107"/>
                    <a:pt x="1" y="1"/>
                  </a:cubicBez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59" name="Google Shape;1259;p17"/>
            <p:cNvSpPr/>
            <p:nvPr/>
          </p:nvSpPr>
          <p:spPr>
            <a:xfrm>
              <a:off x="608950" y="2372300"/>
              <a:ext cx="12000" cy="26650"/>
            </a:xfrm>
            <a:custGeom>
              <a:rect b="b" l="l" r="r" t="t"/>
              <a:pathLst>
                <a:path extrusionOk="0" h="1066" w="480">
                  <a:moveTo>
                    <a:pt x="235" y="1"/>
                  </a:moveTo>
                  <a:cubicBezTo>
                    <a:pt x="107" y="1"/>
                    <a:pt x="1" y="235"/>
                    <a:pt x="1" y="533"/>
                  </a:cubicBezTo>
                  <a:cubicBezTo>
                    <a:pt x="1" y="821"/>
                    <a:pt x="107" y="1066"/>
                    <a:pt x="235" y="1066"/>
                  </a:cubicBezTo>
                  <a:cubicBezTo>
                    <a:pt x="373" y="1066"/>
                    <a:pt x="480" y="831"/>
                    <a:pt x="480" y="533"/>
                  </a:cubicBezTo>
                  <a:cubicBezTo>
                    <a:pt x="480" y="235"/>
                    <a:pt x="373" y="1"/>
                    <a:pt x="235"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60" name="Google Shape;1260;p17"/>
            <p:cNvSpPr/>
            <p:nvPr/>
          </p:nvSpPr>
          <p:spPr>
            <a:xfrm>
              <a:off x="524825" y="2372300"/>
              <a:ext cx="12275" cy="26650"/>
            </a:xfrm>
            <a:custGeom>
              <a:rect b="b" l="l" r="r" t="t"/>
              <a:pathLst>
                <a:path extrusionOk="0" h="1066" w="491">
                  <a:moveTo>
                    <a:pt x="246" y="1"/>
                  </a:moveTo>
                  <a:cubicBezTo>
                    <a:pt x="118" y="1"/>
                    <a:pt x="1" y="235"/>
                    <a:pt x="1" y="533"/>
                  </a:cubicBezTo>
                  <a:cubicBezTo>
                    <a:pt x="1" y="821"/>
                    <a:pt x="118" y="1066"/>
                    <a:pt x="246" y="1066"/>
                  </a:cubicBezTo>
                  <a:cubicBezTo>
                    <a:pt x="384" y="1066"/>
                    <a:pt x="491" y="821"/>
                    <a:pt x="491" y="533"/>
                  </a:cubicBezTo>
                  <a:cubicBezTo>
                    <a:pt x="491" y="235"/>
                    <a:pt x="384" y="1"/>
                    <a:pt x="246"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61" name="Google Shape;1261;p17"/>
            <p:cNvSpPr/>
            <p:nvPr/>
          </p:nvSpPr>
          <p:spPr>
            <a:xfrm>
              <a:off x="593525" y="2348225"/>
              <a:ext cx="42600" cy="15600"/>
            </a:xfrm>
            <a:custGeom>
              <a:rect b="b" l="l" r="r" t="t"/>
              <a:pathLst>
                <a:path extrusionOk="0" h="624" w="1704">
                  <a:moveTo>
                    <a:pt x="790" y="1"/>
                  </a:moveTo>
                  <a:cubicBezTo>
                    <a:pt x="626" y="1"/>
                    <a:pt x="467" y="53"/>
                    <a:pt x="330" y="144"/>
                  </a:cubicBezTo>
                  <a:cubicBezTo>
                    <a:pt x="256" y="197"/>
                    <a:pt x="192" y="250"/>
                    <a:pt x="128" y="325"/>
                  </a:cubicBezTo>
                  <a:cubicBezTo>
                    <a:pt x="75" y="399"/>
                    <a:pt x="32" y="474"/>
                    <a:pt x="0" y="549"/>
                  </a:cubicBezTo>
                  <a:cubicBezTo>
                    <a:pt x="85" y="517"/>
                    <a:pt x="149" y="463"/>
                    <a:pt x="224" y="431"/>
                  </a:cubicBezTo>
                  <a:cubicBezTo>
                    <a:pt x="288" y="399"/>
                    <a:pt x="362" y="367"/>
                    <a:pt x="437" y="346"/>
                  </a:cubicBezTo>
                  <a:cubicBezTo>
                    <a:pt x="543" y="302"/>
                    <a:pt x="657" y="280"/>
                    <a:pt x="778" y="280"/>
                  </a:cubicBezTo>
                  <a:cubicBezTo>
                    <a:pt x="803" y="280"/>
                    <a:pt x="827" y="281"/>
                    <a:pt x="852" y="282"/>
                  </a:cubicBezTo>
                  <a:cubicBezTo>
                    <a:pt x="990" y="304"/>
                    <a:pt x="1129" y="336"/>
                    <a:pt x="1267" y="399"/>
                  </a:cubicBezTo>
                  <a:cubicBezTo>
                    <a:pt x="1416" y="463"/>
                    <a:pt x="1555" y="538"/>
                    <a:pt x="1704" y="623"/>
                  </a:cubicBezTo>
                  <a:cubicBezTo>
                    <a:pt x="1629" y="453"/>
                    <a:pt x="1523" y="314"/>
                    <a:pt x="1384" y="208"/>
                  </a:cubicBezTo>
                  <a:cubicBezTo>
                    <a:pt x="1235" y="91"/>
                    <a:pt x="1054" y="16"/>
                    <a:pt x="873" y="5"/>
                  </a:cubicBezTo>
                  <a:cubicBezTo>
                    <a:pt x="845" y="2"/>
                    <a:pt x="817" y="1"/>
                    <a:pt x="790"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62" name="Google Shape;1262;p17"/>
            <p:cNvSpPr/>
            <p:nvPr/>
          </p:nvSpPr>
          <p:spPr>
            <a:xfrm>
              <a:off x="509125" y="2348225"/>
              <a:ext cx="42350" cy="15600"/>
            </a:xfrm>
            <a:custGeom>
              <a:rect b="b" l="l" r="r" t="t"/>
              <a:pathLst>
                <a:path extrusionOk="0" h="624" w="1694">
                  <a:moveTo>
                    <a:pt x="790" y="1"/>
                  </a:moveTo>
                  <a:cubicBezTo>
                    <a:pt x="627" y="1"/>
                    <a:pt x="467" y="53"/>
                    <a:pt x="331" y="144"/>
                  </a:cubicBezTo>
                  <a:cubicBezTo>
                    <a:pt x="256" y="197"/>
                    <a:pt x="182" y="250"/>
                    <a:pt x="128" y="325"/>
                  </a:cubicBezTo>
                  <a:cubicBezTo>
                    <a:pt x="75" y="399"/>
                    <a:pt x="32" y="474"/>
                    <a:pt x="0" y="549"/>
                  </a:cubicBezTo>
                  <a:cubicBezTo>
                    <a:pt x="86" y="517"/>
                    <a:pt x="150" y="463"/>
                    <a:pt x="213" y="431"/>
                  </a:cubicBezTo>
                  <a:cubicBezTo>
                    <a:pt x="288" y="399"/>
                    <a:pt x="352" y="367"/>
                    <a:pt x="426" y="346"/>
                  </a:cubicBezTo>
                  <a:cubicBezTo>
                    <a:pt x="542" y="302"/>
                    <a:pt x="657" y="280"/>
                    <a:pt x="773" y="280"/>
                  </a:cubicBezTo>
                  <a:cubicBezTo>
                    <a:pt x="796" y="280"/>
                    <a:pt x="819" y="281"/>
                    <a:pt x="842" y="282"/>
                  </a:cubicBezTo>
                  <a:cubicBezTo>
                    <a:pt x="991" y="304"/>
                    <a:pt x="1129" y="336"/>
                    <a:pt x="1257" y="399"/>
                  </a:cubicBezTo>
                  <a:cubicBezTo>
                    <a:pt x="1406" y="463"/>
                    <a:pt x="1555" y="538"/>
                    <a:pt x="1694" y="623"/>
                  </a:cubicBezTo>
                  <a:cubicBezTo>
                    <a:pt x="1630" y="463"/>
                    <a:pt x="1523" y="314"/>
                    <a:pt x="1385" y="208"/>
                  </a:cubicBezTo>
                  <a:cubicBezTo>
                    <a:pt x="1236" y="91"/>
                    <a:pt x="1055" y="16"/>
                    <a:pt x="874" y="5"/>
                  </a:cubicBezTo>
                  <a:cubicBezTo>
                    <a:pt x="846" y="2"/>
                    <a:pt x="818" y="1"/>
                    <a:pt x="790"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63" name="Google Shape;1263;p17"/>
            <p:cNvSpPr/>
            <p:nvPr/>
          </p:nvSpPr>
          <p:spPr>
            <a:xfrm>
              <a:off x="522700" y="2231900"/>
              <a:ext cx="198350" cy="272750"/>
            </a:xfrm>
            <a:custGeom>
              <a:rect b="b" l="l" r="r" t="t"/>
              <a:pathLst>
                <a:path extrusionOk="0" h="10910" w="7934">
                  <a:moveTo>
                    <a:pt x="2384" y="1"/>
                  </a:moveTo>
                  <a:cubicBezTo>
                    <a:pt x="1176" y="1"/>
                    <a:pt x="132" y="552"/>
                    <a:pt x="1" y="2167"/>
                  </a:cubicBezTo>
                  <a:cubicBezTo>
                    <a:pt x="1" y="2167"/>
                    <a:pt x="182" y="4392"/>
                    <a:pt x="2535" y="4605"/>
                  </a:cubicBezTo>
                  <a:cubicBezTo>
                    <a:pt x="2535" y="4605"/>
                    <a:pt x="1960" y="4254"/>
                    <a:pt x="1736" y="3764"/>
                  </a:cubicBezTo>
                  <a:lnTo>
                    <a:pt x="1736" y="3764"/>
                  </a:lnTo>
                  <a:cubicBezTo>
                    <a:pt x="2269" y="4073"/>
                    <a:pt x="2854" y="4264"/>
                    <a:pt x="3461" y="4339"/>
                  </a:cubicBezTo>
                  <a:lnTo>
                    <a:pt x="3238" y="3679"/>
                  </a:lnTo>
                  <a:lnTo>
                    <a:pt x="3238" y="3679"/>
                  </a:lnTo>
                  <a:cubicBezTo>
                    <a:pt x="3238" y="3679"/>
                    <a:pt x="4888" y="4392"/>
                    <a:pt x="4793" y="6160"/>
                  </a:cubicBezTo>
                  <a:cubicBezTo>
                    <a:pt x="4793" y="6160"/>
                    <a:pt x="5282" y="5670"/>
                    <a:pt x="5282" y="5052"/>
                  </a:cubicBezTo>
                  <a:lnTo>
                    <a:pt x="5282" y="5052"/>
                  </a:lnTo>
                  <a:cubicBezTo>
                    <a:pt x="5282" y="5053"/>
                    <a:pt x="5772" y="8428"/>
                    <a:pt x="4526" y="10909"/>
                  </a:cubicBezTo>
                  <a:cubicBezTo>
                    <a:pt x="5197" y="10675"/>
                    <a:pt x="5794" y="10238"/>
                    <a:pt x="6209" y="9663"/>
                  </a:cubicBezTo>
                  <a:lnTo>
                    <a:pt x="6209" y="9663"/>
                  </a:lnTo>
                  <a:lnTo>
                    <a:pt x="5772" y="10558"/>
                  </a:lnTo>
                  <a:cubicBezTo>
                    <a:pt x="5772" y="10558"/>
                    <a:pt x="6965" y="9887"/>
                    <a:pt x="7327" y="8652"/>
                  </a:cubicBezTo>
                  <a:cubicBezTo>
                    <a:pt x="7678" y="7406"/>
                    <a:pt x="7934" y="2869"/>
                    <a:pt x="5815" y="1198"/>
                  </a:cubicBezTo>
                  <a:cubicBezTo>
                    <a:pt x="5047" y="587"/>
                    <a:pt x="3629" y="1"/>
                    <a:pt x="2384"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64" name="Google Shape;1264;p17"/>
            <p:cNvSpPr/>
            <p:nvPr/>
          </p:nvSpPr>
          <p:spPr>
            <a:xfrm>
              <a:off x="669125" y="2382700"/>
              <a:ext cx="22650" cy="51125"/>
            </a:xfrm>
            <a:custGeom>
              <a:rect b="b" l="l" r="r" t="t"/>
              <a:pathLst>
                <a:path extrusionOk="0" h="2045" w="906">
                  <a:moveTo>
                    <a:pt x="416" y="0"/>
                  </a:moveTo>
                  <a:cubicBezTo>
                    <a:pt x="331" y="692"/>
                    <a:pt x="192" y="1374"/>
                    <a:pt x="0" y="2045"/>
                  </a:cubicBezTo>
                  <a:cubicBezTo>
                    <a:pt x="533" y="1810"/>
                    <a:pt x="884" y="1278"/>
                    <a:pt x="884" y="682"/>
                  </a:cubicBezTo>
                  <a:cubicBezTo>
                    <a:pt x="906" y="373"/>
                    <a:pt x="714" y="96"/>
                    <a:pt x="416" y="0"/>
                  </a:cubicBez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65" name="Google Shape;1265;p17"/>
            <p:cNvSpPr/>
            <p:nvPr/>
          </p:nvSpPr>
          <p:spPr>
            <a:xfrm>
              <a:off x="461725" y="2262875"/>
              <a:ext cx="98675" cy="154175"/>
            </a:xfrm>
            <a:custGeom>
              <a:rect b="b" l="l" r="r" t="t"/>
              <a:pathLst>
                <a:path extrusionOk="0" h="6167" w="3947">
                  <a:moveTo>
                    <a:pt x="2511" y="1"/>
                  </a:moveTo>
                  <a:cubicBezTo>
                    <a:pt x="2493" y="1"/>
                    <a:pt x="2482" y="1"/>
                    <a:pt x="2482" y="1"/>
                  </a:cubicBezTo>
                  <a:cubicBezTo>
                    <a:pt x="2482" y="1"/>
                    <a:pt x="800" y="86"/>
                    <a:pt x="267" y="3505"/>
                  </a:cubicBezTo>
                  <a:cubicBezTo>
                    <a:pt x="267" y="3505"/>
                    <a:pt x="1" y="5549"/>
                    <a:pt x="981" y="6167"/>
                  </a:cubicBezTo>
                  <a:cubicBezTo>
                    <a:pt x="981" y="6167"/>
                    <a:pt x="800" y="1907"/>
                    <a:pt x="2440" y="928"/>
                  </a:cubicBezTo>
                  <a:cubicBezTo>
                    <a:pt x="3947" y="37"/>
                    <a:pt x="2719" y="1"/>
                    <a:pt x="2511"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1266" name="Google Shape;1266;p17"/>
          <p:cNvGrpSpPr/>
          <p:nvPr/>
        </p:nvGrpSpPr>
        <p:grpSpPr>
          <a:xfrm>
            <a:off x="751459" y="6836261"/>
            <a:ext cx="953108" cy="1265880"/>
            <a:chOff x="5723850" y="2801025"/>
            <a:chExt cx="508225" cy="666800"/>
          </a:xfrm>
        </p:grpSpPr>
        <p:sp>
          <p:nvSpPr>
            <p:cNvPr id="1267" name="Google Shape;1267;p17"/>
            <p:cNvSpPr/>
            <p:nvPr/>
          </p:nvSpPr>
          <p:spPr>
            <a:xfrm>
              <a:off x="5723850" y="3188000"/>
              <a:ext cx="504500" cy="279550"/>
            </a:xfrm>
            <a:custGeom>
              <a:rect b="b" l="l" r="r" t="t"/>
              <a:pathLst>
                <a:path extrusionOk="0" h="11182" w="20180">
                  <a:moveTo>
                    <a:pt x="8306" y="0"/>
                  </a:moveTo>
                  <a:cubicBezTo>
                    <a:pt x="8306" y="0"/>
                    <a:pt x="8658" y="2620"/>
                    <a:pt x="7572" y="3419"/>
                  </a:cubicBezTo>
                  <a:cubicBezTo>
                    <a:pt x="6720" y="4026"/>
                    <a:pt x="1885" y="5048"/>
                    <a:pt x="1086" y="7178"/>
                  </a:cubicBezTo>
                  <a:cubicBezTo>
                    <a:pt x="607" y="8477"/>
                    <a:pt x="245" y="9818"/>
                    <a:pt x="0" y="11181"/>
                  </a:cubicBezTo>
                  <a:lnTo>
                    <a:pt x="20180" y="11181"/>
                  </a:lnTo>
                  <a:cubicBezTo>
                    <a:pt x="19935" y="9818"/>
                    <a:pt x="19573" y="8477"/>
                    <a:pt x="19094" y="7178"/>
                  </a:cubicBezTo>
                  <a:cubicBezTo>
                    <a:pt x="18306" y="5048"/>
                    <a:pt x="13460" y="4026"/>
                    <a:pt x="12619" y="3419"/>
                  </a:cubicBezTo>
                  <a:cubicBezTo>
                    <a:pt x="11522" y="2620"/>
                    <a:pt x="11874" y="0"/>
                    <a:pt x="11874" y="0"/>
                  </a:cubicBezTo>
                  <a:lnTo>
                    <a:pt x="11874" y="0"/>
                  </a:lnTo>
                  <a:lnTo>
                    <a:pt x="10095" y="43"/>
                  </a:lnTo>
                  <a:lnTo>
                    <a:pt x="8306" y="0"/>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68" name="Google Shape;1268;p17"/>
            <p:cNvSpPr/>
            <p:nvPr/>
          </p:nvSpPr>
          <p:spPr>
            <a:xfrm>
              <a:off x="5923250" y="3188000"/>
              <a:ext cx="97450" cy="73225"/>
            </a:xfrm>
            <a:custGeom>
              <a:rect b="b" l="l" r="r" t="t"/>
              <a:pathLst>
                <a:path extrusionOk="0" h="2929" w="3898">
                  <a:moveTo>
                    <a:pt x="330" y="0"/>
                  </a:moveTo>
                  <a:lnTo>
                    <a:pt x="330" y="0"/>
                  </a:lnTo>
                  <a:cubicBezTo>
                    <a:pt x="330" y="0"/>
                    <a:pt x="586" y="1864"/>
                    <a:pt x="0" y="2929"/>
                  </a:cubicBezTo>
                  <a:cubicBezTo>
                    <a:pt x="841" y="2844"/>
                    <a:pt x="1672" y="2673"/>
                    <a:pt x="2396" y="2258"/>
                  </a:cubicBezTo>
                  <a:cubicBezTo>
                    <a:pt x="2918" y="1970"/>
                    <a:pt x="3408" y="1619"/>
                    <a:pt x="3844" y="1225"/>
                  </a:cubicBezTo>
                  <a:cubicBezTo>
                    <a:pt x="3834" y="810"/>
                    <a:pt x="3844" y="405"/>
                    <a:pt x="3898" y="0"/>
                  </a:cubicBezTo>
                  <a:lnTo>
                    <a:pt x="3898" y="0"/>
                  </a:lnTo>
                  <a:lnTo>
                    <a:pt x="2119" y="43"/>
                  </a:lnTo>
                  <a:lnTo>
                    <a:pt x="330" y="0"/>
                  </a:ln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69" name="Google Shape;1269;p17"/>
            <p:cNvSpPr/>
            <p:nvPr/>
          </p:nvSpPr>
          <p:spPr>
            <a:xfrm>
              <a:off x="5723850" y="3318700"/>
              <a:ext cx="508225" cy="149125"/>
            </a:xfrm>
            <a:custGeom>
              <a:rect b="b" l="l" r="r" t="t"/>
              <a:pathLst>
                <a:path extrusionOk="0" h="5965" w="20329">
                  <a:moveTo>
                    <a:pt x="3195" y="1"/>
                  </a:moveTo>
                  <a:cubicBezTo>
                    <a:pt x="2215" y="512"/>
                    <a:pt x="1385" y="1140"/>
                    <a:pt x="1097" y="1928"/>
                  </a:cubicBezTo>
                  <a:cubicBezTo>
                    <a:pt x="618" y="3238"/>
                    <a:pt x="245" y="4580"/>
                    <a:pt x="0" y="5964"/>
                  </a:cubicBezTo>
                  <a:lnTo>
                    <a:pt x="20329" y="5964"/>
                  </a:lnTo>
                  <a:cubicBezTo>
                    <a:pt x="20084" y="4580"/>
                    <a:pt x="19722" y="3238"/>
                    <a:pt x="19243" y="1928"/>
                  </a:cubicBezTo>
                  <a:cubicBezTo>
                    <a:pt x="18944" y="1140"/>
                    <a:pt x="18125" y="512"/>
                    <a:pt x="17145" y="1"/>
                  </a:cubicBezTo>
                  <a:cubicBezTo>
                    <a:pt x="15398" y="1193"/>
                    <a:pt x="12917" y="1939"/>
                    <a:pt x="10170" y="1939"/>
                  </a:cubicBezTo>
                  <a:cubicBezTo>
                    <a:pt x="7422" y="1939"/>
                    <a:pt x="4941" y="1183"/>
                    <a:pt x="3195" y="1"/>
                  </a:cubicBezTo>
                  <a:close/>
                </a:path>
              </a:pathLst>
            </a:custGeom>
            <a:solidFill>
              <a:schemeClr val="accent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70" name="Google Shape;1270;p17"/>
            <p:cNvSpPr/>
            <p:nvPr/>
          </p:nvSpPr>
          <p:spPr>
            <a:xfrm>
              <a:off x="5730500" y="3448625"/>
              <a:ext cx="498650" cy="2950"/>
            </a:xfrm>
            <a:custGeom>
              <a:rect b="b" l="l" r="r" t="t"/>
              <a:pathLst>
                <a:path extrusionOk="0" h="118" w="19946">
                  <a:moveTo>
                    <a:pt x="0" y="0"/>
                  </a:moveTo>
                  <a:lnTo>
                    <a:pt x="0" y="118"/>
                  </a:lnTo>
                  <a:lnTo>
                    <a:pt x="19946" y="118"/>
                  </a:lnTo>
                  <a:cubicBezTo>
                    <a:pt x="19935" y="75"/>
                    <a:pt x="19924" y="43"/>
                    <a:pt x="19924"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71" name="Google Shape;1271;p17"/>
            <p:cNvSpPr/>
            <p:nvPr/>
          </p:nvSpPr>
          <p:spPr>
            <a:xfrm>
              <a:off x="5739550" y="3399100"/>
              <a:ext cx="477100" cy="2950"/>
            </a:xfrm>
            <a:custGeom>
              <a:rect b="b" l="l" r="r" t="t"/>
              <a:pathLst>
                <a:path extrusionOk="0" h="118" w="19084">
                  <a:moveTo>
                    <a:pt x="32" y="1"/>
                  </a:moveTo>
                  <a:cubicBezTo>
                    <a:pt x="22" y="43"/>
                    <a:pt x="11" y="75"/>
                    <a:pt x="1" y="118"/>
                  </a:cubicBezTo>
                  <a:lnTo>
                    <a:pt x="19083" y="118"/>
                  </a:lnTo>
                  <a:cubicBezTo>
                    <a:pt x="19073" y="75"/>
                    <a:pt x="19062" y="43"/>
                    <a:pt x="19041"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72" name="Google Shape;1272;p17"/>
            <p:cNvSpPr/>
            <p:nvPr/>
          </p:nvSpPr>
          <p:spPr>
            <a:xfrm>
              <a:off x="5761650" y="3346650"/>
              <a:ext cx="105975" cy="2975"/>
            </a:xfrm>
            <a:custGeom>
              <a:rect b="b" l="l" r="r" t="t"/>
              <a:pathLst>
                <a:path extrusionOk="0" h="119" w="4239">
                  <a:moveTo>
                    <a:pt x="107" y="1"/>
                  </a:moveTo>
                  <a:cubicBezTo>
                    <a:pt x="64" y="33"/>
                    <a:pt x="32" y="75"/>
                    <a:pt x="0" y="118"/>
                  </a:cubicBezTo>
                  <a:lnTo>
                    <a:pt x="4239" y="118"/>
                  </a:lnTo>
                  <a:cubicBezTo>
                    <a:pt x="4121" y="75"/>
                    <a:pt x="4004" y="33"/>
                    <a:pt x="3898"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73" name="Google Shape;1273;p17"/>
            <p:cNvSpPr/>
            <p:nvPr/>
          </p:nvSpPr>
          <p:spPr>
            <a:xfrm>
              <a:off x="6088300" y="3346650"/>
              <a:ext cx="105975" cy="2975"/>
            </a:xfrm>
            <a:custGeom>
              <a:rect b="b" l="l" r="r" t="t"/>
              <a:pathLst>
                <a:path extrusionOk="0" h="119" w="4239">
                  <a:moveTo>
                    <a:pt x="341" y="1"/>
                  </a:moveTo>
                  <a:cubicBezTo>
                    <a:pt x="235" y="33"/>
                    <a:pt x="118" y="75"/>
                    <a:pt x="0" y="118"/>
                  </a:cubicBezTo>
                  <a:lnTo>
                    <a:pt x="4239" y="118"/>
                  </a:lnTo>
                  <a:cubicBezTo>
                    <a:pt x="4207" y="75"/>
                    <a:pt x="4175" y="33"/>
                    <a:pt x="4132"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74" name="Google Shape;1274;p17"/>
            <p:cNvSpPr/>
            <p:nvPr/>
          </p:nvSpPr>
          <p:spPr>
            <a:xfrm>
              <a:off x="5856425" y="3068325"/>
              <a:ext cx="52200" cy="59900"/>
            </a:xfrm>
            <a:custGeom>
              <a:rect b="b" l="l" r="r" t="t"/>
              <a:pathLst>
                <a:path extrusionOk="0" h="2396" w="2088">
                  <a:moveTo>
                    <a:pt x="1010" y="1"/>
                  </a:moveTo>
                  <a:cubicBezTo>
                    <a:pt x="884" y="1"/>
                    <a:pt x="789" y="31"/>
                    <a:pt x="767" y="38"/>
                  </a:cubicBezTo>
                  <a:cubicBezTo>
                    <a:pt x="703" y="59"/>
                    <a:pt x="0" y="145"/>
                    <a:pt x="117" y="1071"/>
                  </a:cubicBezTo>
                  <a:cubicBezTo>
                    <a:pt x="221" y="1900"/>
                    <a:pt x="658" y="2396"/>
                    <a:pt x="1112" y="2396"/>
                  </a:cubicBezTo>
                  <a:cubicBezTo>
                    <a:pt x="1171" y="2396"/>
                    <a:pt x="1230" y="2387"/>
                    <a:pt x="1289" y="2370"/>
                  </a:cubicBezTo>
                  <a:cubicBezTo>
                    <a:pt x="1811" y="2285"/>
                    <a:pt x="2088" y="1603"/>
                    <a:pt x="1800" y="698"/>
                  </a:cubicBezTo>
                  <a:cubicBezTo>
                    <a:pt x="1611" y="110"/>
                    <a:pt x="1252" y="1"/>
                    <a:pt x="1010"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75" name="Google Shape;1275;p17"/>
            <p:cNvSpPr/>
            <p:nvPr/>
          </p:nvSpPr>
          <p:spPr>
            <a:xfrm>
              <a:off x="6041450" y="3068325"/>
              <a:ext cx="52200" cy="59900"/>
            </a:xfrm>
            <a:custGeom>
              <a:rect b="b" l="l" r="r" t="t"/>
              <a:pathLst>
                <a:path extrusionOk="0" h="2396" w="2088">
                  <a:moveTo>
                    <a:pt x="1078" y="1"/>
                  </a:moveTo>
                  <a:cubicBezTo>
                    <a:pt x="836" y="1"/>
                    <a:pt x="477" y="110"/>
                    <a:pt x="288" y="698"/>
                  </a:cubicBezTo>
                  <a:cubicBezTo>
                    <a:pt x="0" y="1603"/>
                    <a:pt x="277" y="2285"/>
                    <a:pt x="799" y="2370"/>
                  </a:cubicBezTo>
                  <a:cubicBezTo>
                    <a:pt x="857" y="2387"/>
                    <a:pt x="915" y="2396"/>
                    <a:pt x="973" y="2396"/>
                  </a:cubicBezTo>
                  <a:cubicBezTo>
                    <a:pt x="1419" y="2396"/>
                    <a:pt x="1857" y="1900"/>
                    <a:pt x="1970" y="1071"/>
                  </a:cubicBezTo>
                  <a:cubicBezTo>
                    <a:pt x="2087" y="145"/>
                    <a:pt x="1385" y="59"/>
                    <a:pt x="1321" y="38"/>
                  </a:cubicBezTo>
                  <a:cubicBezTo>
                    <a:pt x="1299" y="31"/>
                    <a:pt x="1204" y="1"/>
                    <a:pt x="1078"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76" name="Google Shape;1276;p17"/>
            <p:cNvSpPr/>
            <p:nvPr/>
          </p:nvSpPr>
          <p:spPr>
            <a:xfrm>
              <a:off x="5874225" y="2958750"/>
              <a:ext cx="198150" cy="251225"/>
            </a:xfrm>
            <a:custGeom>
              <a:rect b="b" l="l" r="r" t="t"/>
              <a:pathLst>
                <a:path extrusionOk="0" h="10049" w="7926">
                  <a:moveTo>
                    <a:pt x="3705" y="0"/>
                  </a:moveTo>
                  <a:cubicBezTo>
                    <a:pt x="2906" y="0"/>
                    <a:pt x="656" y="307"/>
                    <a:pt x="353" y="3676"/>
                  </a:cubicBezTo>
                  <a:cubicBezTo>
                    <a:pt x="1" y="7514"/>
                    <a:pt x="1659" y="10049"/>
                    <a:pt x="3793" y="10049"/>
                  </a:cubicBezTo>
                  <a:cubicBezTo>
                    <a:pt x="3849" y="10049"/>
                    <a:pt x="3906" y="10047"/>
                    <a:pt x="3963" y="10044"/>
                  </a:cubicBezTo>
                  <a:cubicBezTo>
                    <a:pt x="4020" y="10047"/>
                    <a:pt x="4077" y="10049"/>
                    <a:pt x="4133" y="10049"/>
                  </a:cubicBezTo>
                  <a:cubicBezTo>
                    <a:pt x="6267" y="10049"/>
                    <a:pt x="7926" y="7514"/>
                    <a:pt x="7573" y="3676"/>
                  </a:cubicBezTo>
                  <a:cubicBezTo>
                    <a:pt x="7261" y="307"/>
                    <a:pt x="5010" y="0"/>
                    <a:pt x="4218" y="0"/>
                  </a:cubicBezTo>
                  <a:cubicBezTo>
                    <a:pt x="4091" y="0"/>
                    <a:pt x="4001" y="8"/>
                    <a:pt x="3963" y="12"/>
                  </a:cubicBezTo>
                  <a:cubicBezTo>
                    <a:pt x="3924" y="8"/>
                    <a:pt x="3833" y="0"/>
                    <a:pt x="3705"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77" name="Google Shape;1277;p17"/>
            <p:cNvSpPr/>
            <p:nvPr/>
          </p:nvSpPr>
          <p:spPr>
            <a:xfrm>
              <a:off x="5978075" y="3084175"/>
              <a:ext cx="12800" cy="49275"/>
            </a:xfrm>
            <a:custGeom>
              <a:rect b="b" l="l" r="r" t="t"/>
              <a:pathLst>
                <a:path extrusionOk="0" h="1971" w="512">
                  <a:moveTo>
                    <a:pt x="235" y="0"/>
                  </a:moveTo>
                  <a:cubicBezTo>
                    <a:pt x="224" y="256"/>
                    <a:pt x="235" y="522"/>
                    <a:pt x="267" y="778"/>
                  </a:cubicBezTo>
                  <a:cubicBezTo>
                    <a:pt x="298" y="1035"/>
                    <a:pt x="339" y="1281"/>
                    <a:pt x="380" y="1528"/>
                  </a:cubicBezTo>
                  <a:lnTo>
                    <a:pt x="380" y="1528"/>
                  </a:lnTo>
                  <a:cubicBezTo>
                    <a:pt x="316" y="1594"/>
                    <a:pt x="258" y="1661"/>
                    <a:pt x="193" y="1736"/>
                  </a:cubicBezTo>
                  <a:cubicBezTo>
                    <a:pt x="129" y="1811"/>
                    <a:pt x="65" y="1885"/>
                    <a:pt x="1" y="1970"/>
                  </a:cubicBezTo>
                  <a:cubicBezTo>
                    <a:pt x="86" y="1917"/>
                    <a:pt x="171" y="1853"/>
                    <a:pt x="246" y="1789"/>
                  </a:cubicBezTo>
                  <a:cubicBezTo>
                    <a:pt x="331" y="1725"/>
                    <a:pt x="406" y="1662"/>
                    <a:pt x="491" y="1587"/>
                  </a:cubicBezTo>
                  <a:lnTo>
                    <a:pt x="512" y="1576"/>
                  </a:lnTo>
                  <a:lnTo>
                    <a:pt x="512" y="1544"/>
                  </a:lnTo>
                  <a:cubicBezTo>
                    <a:pt x="491" y="1278"/>
                    <a:pt x="459" y="1023"/>
                    <a:pt x="406" y="767"/>
                  </a:cubicBezTo>
                  <a:cubicBezTo>
                    <a:pt x="363" y="501"/>
                    <a:pt x="310" y="245"/>
                    <a:pt x="235"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78" name="Google Shape;1278;p17"/>
            <p:cNvSpPr/>
            <p:nvPr/>
          </p:nvSpPr>
          <p:spPr>
            <a:xfrm>
              <a:off x="5930175" y="3147275"/>
              <a:ext cx="88400" cy="15425"/>
            </a:xfrm>
            <a:custGeom>
              <a:rect b="b" l="l" r="r" t="t"/>
              <a:pathLst>
                <a:path extrusionOk="0" h="617" w="3536">
                  <a:moveTo>
                    <a:pt x="3535" y="0"/>
                  </a:moveTo>
                  <a:lnTo>
                    <a:pt x="0" y="21"/>
                  </a:lnTo>
                  <a:cubicBezTo>
                    <a:pt x="699" y="467"/>
                    <a:pt x="1322" y="617"/>
                    <a:pt x="1842" y="617"/>
                  </a:cubicBezTo>
                  <a:cubicBezTo>
                    <a:pt x="2899" y="617"/>
                    <a:pt x="3535" y="0"/>
                    <a:pt x="3535"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79" name="Google Shape;1279;p17"/>
            <p:cNvSpPr/>
            <p:nvPr/>
          </p:nvSpPr>
          <p:spPr>
            <a:xfrm>
              <a:off x="5952800" y="3159250"/>
              <a:ext cx="57000" cy="14100"/>
            </a:xfrm>
            <a:custGeom>
              <a:rect b="b" l="l" r="r" t="t"/>
              <a:pathLst>
                <a:path extrusionOk="0" h="564" w="2280">
                  <a:moveTo>
                    <a:pt x="2279" y="0"/>
                  </a:moveTo>
                  <a:lnTo>
                    <a:pt x="2279" y="0"/>
                  </a:lnTo>
                  <a:cubicBezTo>
                    <a:pt x="1949" y="224"/>
                    <a:pt x="1576" y="362"/>
                    <a:pt x="1182" y="405"/>
                  </a:cubicBezTo>
                  <a:cubicBezTo>
                    <a:pt x="1105" y="411"/>
                    <a:pt x="1029" y="414"/>
                    <a:pt x="953" y="414"/>
                  </a:cubicBezTo>
                  <a:cubicBezTo>
                    <a:pt x="628" y="414"/>
                    <a:pt x="311" y="359"/>
                    <a:pt x="0" y="256"/>
                  </a:cubicBezTo>
                  <a:lnTo>
                    <a:pt x="0" y="256"/>
                  </a:lnTo>
                  <a:cubicBezTo>
                    <a:pt x="301" y="456"/>
                    <a:pt x="648" y="563"/>
                    <a:pt x="1009" y="563"/>
                  </a:cubicBezTo>
                  <a:cubicBezTo>
                    <a:pt x="1070" y="563"/>
                    <a:pt x="1131" y="560"/>
                    <a:pt x="1193" y="554"/>
                  </a:cubicBezTo>
                  <a:cubicBezTo>
                    <a:pt x="1406" y="533"/>
                    <a:pt x="1608" y="469"/>
                    <a:pt x="1789" y="373"/>
                  </a:cubicBezTo>
                  <a:cubicBezTo>
                    <a:pt x="1981" y="288"/>
                    <a:pt x="2141" y="149"/>
                    <a:pt x="2279"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80" name="Google Shape;1280;p17"/>
            <p:cNvSpPr/>
            <p:nvPr/>
          </p:nvSpPr>
          <p:spPr>
            <a:xfrm>
              <a:off x="5926975" y="3072200"/>
              <a:ext cx="12275" cy="26650"/>
            </a:xfrm>
            <a:custGeom>
              <a:rect b="b" l="l" r="r" t="t"/>
              <a:pathLst>
                <a:path extrusionOk="0" h="1066" w="491">
                  <a:moveTo>
                    <a:pt x="245" y="0"/>
                  </a:moveTo>
                  <a:cubicBezTo>
                    <a:pt x="107" y="0"/>
                    <a:pt x="0" y="245"/>
                    <a:pt x="0" y="533"/>
                  </a:cubicBezTo>
                  <a:cubicBezTo>
                    <a:pt x="0" y="831"/>
                    <a:pt x="107" y="1065"/>
                    <a:pt x="245" y="1065"/>
                  </a:cubicBezTo>
                  <a:cubicBezTo>
                    <a:pt x="384" y="1065"/>
                    <a:pt x="490" y="831"/>
                    <a:pt x="490" y="533"/>
                  </a:cubicBezTo>
                  <a:cubicBezTo>
                    <a:pt x="490" y="245"/>
                    <a:pt x="384" y="0"/>
                    <a:pt x="245"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81" name="Google Shape;1281;p17"/>
            <p:cNvSpPr/>
            <p:nvPr/>
          </p:nvSpPr>
          <p:spPr>
            <a:xfrm>
              <a:off x="6010825" y="3072200"/>
              <a:ext cx="12275" cy="26650"/>
            </a:xfrm>
            <a:custGeom>
              <a:rect b="b" l="l" r="r" t="t"/>
              <a:pathLst>
                <a:path extrusionOk="0" h="1066" w="491">
                  <a:moveTo>
                    <a:pt x="246" y="0"/>
                  </a:moveTo>
                  <a:cubicBezTo>
                    <a:pt x="118" y="0"/>
                    <a:pt x="1" y="245"/>
                    <a:pt x="1" y="533"/>
                  </a:cubicBezTo>
                  <a:cubicBezTo>
                    <a:pt x="1" y="831"/>
                    <a:pt x="107" y="1065"/>
                    <a:pt x="246" y="1065"/>
                  </a:cubicBezTo>
                  <a:cubicBezTo>
                    <a:pt x="384" y="1065"/>
                    <a:pt x="491" y="831"/>
                    <a:pt x="491" y="533"/>
                  </a:cubicBezTo>
                  <a:cubicBezTo>
                    <a:pt x="491" y="245"/>
                    <a:pt x="384" y="0"/>
                    <a:pt x="24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82" name="Google Shape;1282;p17"/>
            <p:cNvSpPr/>
            <p:nvPr/>
          </p:nvSpPr>
          <p:spPr>
            <a:xfrm>
              <a:off x="5912050" y="3048375"/>
              <a:ext cx="42375" cy="15600"/>
            </a:xfrm>
            <a:custGeom>
              <a:rect b="b" l="l" r="r" t="t"/>
              <a:pathLst>
                <a:path extrusionOk="0" h="624" w="1695">
                  <a:moveTo>
                    <a:pt x="905" y="1"/>
                  </a:moveTo>
                  <a:cubicBezTo>
                    <a:pt x="877" y="1"/>
                    <a:pt x="849" y="2"/>
                    <a:pt x="821" y="5"/>
                  </a:cubicBezTo>
                  <a:cubicBezTo>
                    <a:pt x="640" y="27"/>
                    <a:pt x="459" y="91"/>
                    <a:pt x="320" y="208"/>
                  </a:cubicBezTo>
                  <a:cubicBezTo>
                    <a:pt x="171" y="314"/>
                    <a:pt x="65" y="463"/>
                    <a:pt x="1" y="623"/>
                  </a:cubicBezTo>
                  <a:cubicBezTo>
                    <a:pt x="139" y="538"/>
                    <a:pt x="278" y="463"/>
                    <a:pt x="427" y="399"/>
                  </a:cubicBezTo>
                  <a:cubicBezTo>
                    <a:pt x="565" y="336"/>
                    <a:pt x="704" y="304"/>
                    <a:pt x="853" y="282"/>
                  </a:cubicBezTo>
                  <a:cubicBezTo>
                    <a:pt x="876" y="281"/>
                    <a:pt x="899" y="280"/>
                    <a:pt x="922" y="280"/>
                  </a:cubicBezTo>
                  <a:cubicBezTo>
                    <a:pt x="1037" y="280"/>
                    <a:pt x="1153" y="302"/>
                    <a:pt x="1268" y="346"/>
                  </a:cubicBezTo>
                  <a:cubicBezTo>
                    <a:pt x="1332" y="367"/>
                    <a:pt x="1407" y="399"/>
                    <a:pt x="1481" y="431"/>
                  </a:cubicBezTo>
                  <a:cubicBezTo>
                    <a:pt x="1545" y="463"/>
                    <a:pt x="1620" y="517"/>
                    <a:pt x="1694" y="549"/>
                  </a:cubicBezTo>
                  <a:cubicBezTo>
                    <a:pt x="1662" y="474"/>
                    <a:pt x="1620" y="399"/>
                    <a:pt x="1566" y="325"/>
                  </a:cubicBezTo>
                  <a:cubicBezTo>
                    <a:pt x="1502" y="261"/>
                    <a:pt x="1439" y="197"/>
                    <a:pt x="1364" y="144"/>
                  </a:cubicBezTo>
                  <a:cubicBezTo>
                    <a:pt x="1228" y="53"/>
                    <a:pt x="1068" y="1"/>
                    <a:pt x="90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83" name="Google Shape;1283;p17"/>
            <p:cNvSpPr/>
            <p:nvPr/>
          </p:nvSpPr>
          <p:spPr>
            <a:xfrm>
              <a:off x="5996450" y="3048375"/>
              <a:ext cx="42625" cy="15600"/>
            </a:xfrm>
            <a:custGeom>
              <a:rect b="b" l="l" r="r" t="t"/>
              <a:pathLst>
                <a:path extrusionOk="0" h="624" w="1705">
                  <a:moveTo>
                    <a:pt x="915" y="1"/>
                  </a:moveTo>
                  <a:cubicBezTo>
                    <a:pt x="887" y="1"/>
                    <a:pt x="859" y="2"/>
                    <a:pt x="831" y="5"/>
                  </a:cubicBezTo>
                  <a:cubicBezTo>
                    <a:pt x="640" y="27"/>
                    <a:pt x="469" y="91"/>
                    <a:pt x="320" y="208"/>
                  </a:cubicBezTo>
                  <a:cubicBezTo>
                    <a:pt x="182" y="314"/>
                    <a:pt x="65" y="463"/>
                    <a:pt x="1" y="623"/>
                  </a:cubicBezTo>
                  <a:cubicBezTo>
                    <a:pt x="150" y="527"/>
                    <a:pt x="299" y="453"/>
                    <a:pt x="437" y="399"/>
                  </a:cubicBezTo>
                  <a:cubicBezTo>
                    <a:pt x="565" y="336"/>
                    <a:pt x="714" y="304"/>
                    <a:pt x="853" y="282"/>
                  </a:cubicBezTo>
                  <a:cubicBezTo>
                    <a:pt x="876" y="281"/>
                    <a:pt x="899" y="280"/>
                    <a:pt x="922" y="280"/>
                  </a:cubicBezTo>
                  <a:cubicBezTo>
                    <a:pt x="1040" y="280"/>
                    <a:pt x="1161" y="302"/>
                    <a:pt x="1268" y="346"/>
                  </a:cubicBezTo>
                  <a:cubicBezTo>
                    <a:pt x="1342" y="367"/>
                    <a:pt x="1417" y="399"/>
                    <a:pt x="1481" y="431"/>
                  </a:cubicBezTo>
                  <a:cubicBezTo>
                    <a:pt x="1555" y="463"/>
                    <a:pt x="1619" y="517"/>
                    <a:pt x="1704" y="549"/>
                  </a:cubicBezTo>
                  <a:cubicBezTo>
                    <a:pt x="1662" y="474"/>
                    <a:pt x="1619" y="399"/>
                    <a:pt x="1566" y="325"/>
                  </a:cubicBezTo>
                  <a:cubicBezTo>
                    <a:pt x="1513" y="261"/>
                    <a:pt x="1449" y="197"/>
                    <a:pt x="1374" y="144"/>
                  </a:cubicBezTo>
                  <a:cubicBezTo>
                    <a:pt x="1238" y="53"/>
                    <a:pt x="1078" y="1"/>
                    <a:pt x="91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84" name="Google Shape;1284;p17"/>
            <p:cNvSpPr/>
            <p:nvPr/>
          </p:nvSpPr>
          <p:spPr>
            <a:xfrm>
              <a:off x="5866550" y="2801025"/>
              <a:ext cx="216150" cy="161950"/>
            </a:xfrm>
            <a:custGeom>
              <a:rect b="b" l="l" r="r" t="t"/>
              <a:pathLst>
                <a:path extrusionOk="0" h="6478" w="8646">
                  <a:moveTo>
                    <a:pt x="4330" y="1"/>
                  </a:moveTo>
                  <a:cubicBezTo>
                    <a:pt x="4239" y="1"/>
                    <a:pt x="4142" y="10"/>
                    <a:pt x="4036" y="28"/>
                  </a:cubicBezTo>
                  <a:cubicBezTo>
                    <a:pt x="2799" y="246"/>
                    <a:pt x="2856" y="1189"/>
                    <a:pt x="3225" y="2080"/>
                  </a:cubicBezTo>
                  <a:lnTo>
                    <a:pt x="3225" y="2080"/>
                  </a:lnTo>
                  <a:cubicBezTo>
                    <a:pt x="2790" y="1526"/>
                    <a:pt x="2267" y="1055"/>
                    <a:pt x="1746" y="1055"/>
                  </a:cubicBezTo>
                  <a:cubicBezTo>
                    <a:pt x="1618" y="1055"/>
                    <a:pt x="1490" y="1083"/>
                    <a:pt x="1363" y="1146"/>
                  </a:cubicBezTo>
                  <a:cubicBezTo>
                    <a:pt x="0" y="1828"/>
                    <a:pt x="2790" y="4245"/>
                    <a:pt x="2790" y="4245"/>
                  </a:cubicBezTo>
                  <a:cubicBezTo>
                    <a:pt x="2790" y="4245"/>
                    <a:pt x="1890" y="3512"/>
                    <a:pt x="1264" y="3512"/>
                  </a:cubicBezTo>
                  <a:cubicBezTo>
                    <a:pt x="1036" y="3512"/>
                    <a:pt x="845" y="3608"/>
                    <a:pt x="745" y="3872"/>
                  </a:cubicBezTo>
                  <a:cubicBezTo>
                    <a:pt x="373" y="4873"/>
                    <a:pt x="2545" y="5619"/>
                    <a:pt x="2545" y="5619"/>
                  </a:cubicBezTo>
                  <a:cubicBezTo>
                    <a:pt x="3579" y="6184"/>
                    <a:pt x="4090" y="6477"/>
                    <a:pt x="4561" y="6477"/>
                  </a:cubicBezTo>
                  <a:cubicBezTo>
                    <a:pt x="5020" y="6477"/>
                    <a:pt x="5441" y="6198"/>
                    <a:pt x="6272" y="5619"/>
                  </a:cubicBezTo>
                  <a:cubicBezTo>
                    <a:pt x="7401" y="4820"/>
                    <a:pt x="8445" y="3872"/>
                    <a:pt x="8008" y="3500"/>
                  </a:cubicBezTo>
                  <a:cubicBezTo>
                    <a:pt x="7967" y="3465"/>
                    <a:pt x="7911" y="3449"/>
                    <a:pt x="7844" y="3449"/>
                  </a:cubicBezTo>
                  <a:cubicBezTo>
                    <a:pt x="7323" y="3449"/>
                    <a:pt x="6105" y="4400"/>
                    <a:pt x="5644" y="4776"/>
                  </a:cubicBezTo>
                  <a:lnTo>
                    <a:pt x="5644" y="4776"/>
                  </a:lnTo>
                  <a:cubicBezTo>
                    <a:pt x="6330" y="4193"/>
                    <a:pt x="8646" y="2086"/>
                    <a:pt x="7018" y="1519"/>
                  </a:cubicBezTo>
                  <a:cubicBezTo>
                    <a:pt x="6922" y="1485"/>
                    <a:pt x="6829" y="1470"/>
                    <a:pt x="6738" y="1470"/>
                  </a:cubicBezTo>
                  <a:cubicBezTo>
                    <a:pt x="5921" y="1470"/>
                    <a:pt x="5315" y="2742"/>
                    <a:pt x="4989" y="3638"/>
                  </a:cubicBezTo>
                  <a:lnTo>
                    <a:pt x="4989" y="3638"/>
                  </a:lnTo>
                  <a:cubicBezTo>
                    <a:pt x="5353" y="2331"/>
                    <a:pt x="5796" y="1"/>
                    <a:pt x="433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85" name="Google Shape;1285;p17"/>
            <p:cNvSpPr/>
            <p:nvPr/>
          </p:nvSpPr>
          <p:spPr>
            <a:xfrm>
              <a:off x="5930175" y="2921525"/>
              <a:ext cx="86525" cy="56450"/>
            </a:xfrm>
            <a:custGeom>
              <a:rect b="b" l="l" r="r" t="t"/>
              <a:pathLst>
                <a:path extrusionOk="0" h="2258" w="3461">
                  <a:moveTo>
                    <a:pt x="1725" y="0"/>
                  </a:moveTo>
                  <a:cubicBezTo>
                    <a:pt x="777" y="0"/>
                    <a:pt x="0" y="511"/>
                    <a:pt x="0" y="1129"/>
                  </a:cubicBezTo>
                  <a:cubicBezTo>
                    <a:pt x="0" y="1757"/>
                    <a:pt x="777" y="2258"/>
                    <a:pt x="1725" y="2258"/>
                  </a:cubicBezTo>
                  <a:cubicBezTo>
                    <a:pt x="2684" y="2258"/>
                    <a:pt x="3461" y="1757"/>
                    <a:pt x="3461" y="1129"/>
                  </a:cubicBezTo>
                  <a:cubicBezTo>
                    <a:pt x="3461" y="511"/>
                    <a:pt x="2684" y="0"/>
                    <a:pt x="1725" y="0"/>
                  </a:cubicBezTo>
                  <a:close/>
                </a:path>
              </a:pathLst>
            </a:custGeom>
            <a:solidFill>
              <a:srgbClr val="F1B6B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86" name="Google Shape;1286;p17"/>
            <p:cNvSpPr/>
            <p:nvPr/>
          </p:nvSpPr>
          <p:spPr>
            <a:xfrm>
              <a:off x="5821075" y="2939225"/>
              <a:ext cx="151450" cy="172250"/>
            </a:xfrm>
            <a:custGeom>
              <a:rect b="b" l="l" r="r" t="t"/>
              <a:pathLst>
                <a:path extrusionOk="0" h="6890" w="6058">
                  <a:moveTo>
                    <a:pt x="5773" y="0"/>
                  </a:moveTo>
                  <a:cubicBezTo>
                    <a:pt x="0" y="0"/>
                    <a:pt x="2039" y="6748"/>
                    <a:pt x="2501" y="6885"/>
                  </a:cubicBezTo>
                  <a:cubicBezTo>
                    <a:pt x="2512" y="6888"/>
                    <a:pt x="2524" y="6889"/>
                    <a:pt x="2535" y="6889"/>
                  </a:cubicBezTo>
                  <a:cubicBezTo>
                    <a:pt x="2959" y="6889"/>
                    <a:pt x="2767" y="4552"/>
                    <a:pt x="2767" y="4552"/>
                  </a:cubicBezTo>
                  <a:cubicBezTo>
                    <a:pt x="6025" y="3615"/>
                    <a:pt x="6015" y="2007"/>
                    <a:pt x="6015" y="2007"/>
                  </a:cubicBezTo>
                  <a:lnTo>
                    <a:pt x="6057" y="5"/>
                  </a:lnTo>
                  <a:cubicBezTo>
                    <a:pt x="5961" y="2"/>
                    <a:pt x="5866" y="0"/>
                    <a:pt x="577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87" name="Google Shape;1287;p17"/>
            <p:cNvSpPr/>
            <p:nvPr/>
          </p:nvSpPr>
          <p:spPr>
            <a:xfrm>
              <a:off x="5971425" y="2939325"/>
              <a:ext cx="151250" cy="172150"/>
            </a:xfrm>
            <a:custGeom>
              <a:rect b="b" l="l" r="r" t="t"/>
              <a:pathLst>
                <a:path extrusionOk="0" h="6886" w="6050">
                  <a:moveTo>
                    <a:pt x="182" y="0"/>
                  </a:moveTo>
                  <a:cubicBezTo>
                    <a:pt x="136" y="0"/>
                    <a:pt x="90" y="1"/>
                    <a:pt x="43" y="1"/>
                  </a:cubicBezTo>
                  <a:lnTo>
                    <a:pt x="1" y="2003"/>
                  </a:lnTo>
                  <a:cubicBezTo>
                    <a:pt x="1" y="2003"/>
                    <a:pt x="54" y="3611"/>
                    <a:pt x="3312" y="4548"/>
                  </a:cubicBezTo>
                  <a:cubicBezTo>
                    <a:pt x="3312" y="4548"/>
                    <a:pt x="3120" y="6885"/>
                    <a:pt x="3544" y="6885"/>
                  </a:cubicBezTo>
                  <a:cubicBezTo>
                    <a:pt x="3555" y="6885"/>
                    <a:pt x="3567" y="6884"/>
                    <a:pt x="3579" y="6881"/>
                  </a:cubicBezTo>
                  <a:cubicBezTo>
                    <a:pt x="4044" y="6743"/>
                    <a:pt x="6050" y="0"/>
                    <a:pt x="182"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88" name="Google Shape;1288;p17"/>
            <p:cNvSpPr/>
            <p:nvPr/>
          </p:nvSpPr>
          <p:spPr>
            <a:xfrm>
              <a:off x="5954650" y="2941225"/>
              <a:ext cx="58700" cy="107675"/>
            </a:xfrm>
            <a:custGeom>
              <a:rect b="b" l="l" r="r" t="t"/>
              <a:pathLst>
                <a:path extrusionOk="0" h="4307" w="2348">
                  <a:moveTo>
                    <a:pt x="810" y="0"/>
                  </a:moveTo>
                  <a:lnTo>
                    <a:pt x="810" y="0"/>
                  </a:lnTo>
                  <a:cubicBezTo>
                    <a:pt x="363" y="1118"/>
                    <a:pt x="1" y="2982"/>
                    <a:pt x="1918" y="4132"/>
                  </a:cubicBezTo>
                  <a:cubicBezTo>
                    <a:pt x="1918" y="4132"/>
                    <a:pt x="2157" y="4306"/>
                    <a:pt x="2251" y="4306"/>
                  </a:cubicBezTo>
                  <a:cubicBezTo>
                    <a:pt x="2347" y="4306"/>
                    <a:pt x="2292" y="4124"/>
                    <a:pt x="1673" y="3386"/>
                  </a:cubicBezTo>
                  <a:cubicBezTo>
                    <a:pt x="661" y="2183"/>
                    <a:pt x="523" y="1363"/>
                    <a:pt x="938" y="32"/>
                  </a:cubicBezTo>
                  <a:cubicBezTo>
                    <a:pt x="895" y="21"/>
                    <a:pt x="853" y="11"/>
                    <a:pt x="81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89" name="Google Shape;1289;p17"/>
            <p:cNvSpPr/>
            <p:nvPr/>
          </p:nvSpPr>
          <p:spPr>
            <a:xfrm>
              <a:off x="5945075" y="2951850"/>
              <a:ext cx="37400" cy="92850"/>
            </a:xfrm>
            <a:custGeom>
              <a:rect b="b" l="l" r="r" t="t"/>
              <a:pathLst>
                <a:path extrusionOk="0" h="3714" w="1496">
                  <a:moveTo>
                    <a:pt x="1385" y="1"/>
                  </a:moveTo>
                  <a:cubicBezTo>
                    <a:pt x="756" y="746"/>
                    <a:pt x="0" y="2109"/>
                    <a:pt x="1193" y="3494"/>
                  </a:cubicBezTo>
                  <a:cubicBezTo>
                    <a:pt x="1199" y="3494"/>
                    <a:pt x="1362" y="3713"/>
                    <a:pt x="1432" y="3713"/>
                  </a:cubicBezTo>
                  <a:cubicBezTo>
                    <a:pt x="1496" y="3713"/>
                    <a:pt x="1482" y="3533"/>
                    <a:pt x="1204" y="2844"/>
                  </a:cubicBezTo>
                  <a:cubicBezTo>
                    <a:pt x="725" y="1652"/>
                    <a:pt x="820" y="981"/>
                    <a:pt x="1470" y="54"/>
                  </a:cubicBezTo>
                  <a:cubicBezTo>
                    <a:pt x="1438" y="33"/>
                    <a:pt x="1406" y="22"/>
                    <a:pt x="138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3" name="Shape 1293"/>
        <p:cNvGrpSpPr/>
        <p:nvPr/>
      </p:nvGrpSpPr>
      <p:grpSpPr>
        <a:xfrm>
          <a:off x="0" y="0"/>
          <a:ext cx="0" cy="0"/>
          <a:chOff x="0" y="0"/>
          <a:chExt cx="0" cy="0"/>
        </a:xfrm>
      </p:grpSpPr>
      <p:sp>
        <p:nvSpPr>
          <p:cNvPr id="1294" name="Google Shape;1294;p18"/>
          <p:cNvSpPr txBox="1"/>
          <p:nvPr>
            <p:ph type="title"/>
          </p:nvPr>
        </p:nvSpPr>
        <p:spPr>
          <a:xfrm>
            <a:off x="1790920" y="799699"/>
            <a:ext cx="10483410" cy="590205"/>
          </a:xfrm>
          <a:prstGeom prst="rect">
            <a:avLst/>
          </a:prstGeom>
          <a:noFill/>
          <a:ln>
            <a:noFill/>
          </a:ln>
        </p:spPr>
        <p:txBody>
          <a:bodyPr anchorCtr="0" anchor="ctr" bIns="140625" lIns="140625" spcFirstLastPara="1" rIns="140625" wrap="square" tIns="140625">
            <a:noAutofit/>
          </a:bodyPr>
          <a:lstStyle/>
          <a:p>
            <a:pPr indent="0" lvl="0" marL="0" marR="0" rtl="0" algn="ctr">
              <a:lnSpc>
                <a:spcPct val="100000"/>
              </a:lnSpc>
              <a:spcBef>
                <a:spcPts val="0"/>
              </a:spcBef>
              <a:spcAft>
                <a:spcPts val="0"/>
              </a:spcAft>
              <a:buClr>
                <a:srgbClr val="000000"/>
              </a:buClr>
              <a:buSzPts val="2800"/>
              <a:buFont typeface="Arial"/>
              <a:buNone/>
            </a:pPr>
            <a:r>
              <a:rPr b="1" i="0" lang="en-US" sz="4600" u="none" cap="none" strike="noStrike">
                <a:solidFill>
                  <a:srgbClr val="6A2788"/>
                </a:solidFill>
                <a:latin typeface="Arial"/>
                <a:ea typeface="Arial"/>
                <a:cs typeface="Arial"/>
                <a:sym typeface="Arial"/>
              </a:rPr>
              <a:t>Complete</a:t>
            </a:r>
            <a:r>
              <a:rPr b="1" i="0" lang="en-US" sz="4600" u="none" cap="none" strike="noStrike">
                <a:solidFill>
                  <a:srgbClr val="B062D4"/>
                </a:solidFill>
                <a:latin typeface="Arial"/>
                <a:ea typeface="Arial"/>
                <a:cs typeface="Arial"/>
                <a:sym typeface="Arial"/>
              </a:rPr>
              <a:t> </a:t>
            </a:r>
            <a:r>
              <a:rPr b="1" i="0" lang="en-US" sz="4600" u="none" cap="none" strike="noStrike">
                <a:solidFill>
                  <a:schemeClr val="dk2"/>
                </a:solidFill>
                <a:latin typeface="Arial"/>
                <a:ea typeface="Arial"/>
                <a:cs typeface="Arial"/>
                <a:sym typeface="Arial"/>
              </a:rPr>
              <a:t>case analysis</a:t>
            </a:r>
            <a:endParaRPr/>
          </a:p>
        </p:txBody>
      </p:sp>
      <p:grpSp>
        <p:nvGrpSpPr>
          <p:cNvPr id="1295" name="Google Shape;1295;p18"/>
          <p:cNvGrpSpPr/>
          <p:nvPr/>
        </p:nvGrpSpPr>
        <p:grpSpPr>
          <a:xfrm>
            <a:off x="6058524" y="6970577"/>
            <a:ext cx="1054920" cy="1131650"/>
            <a:chOff x="813950" y="2267050"/>
            <a:chExt cx="504500" cy="541075"/>
          </a:xfrm>
        </p:grpSpPr>
        <p:sp>
          <p:nvSpPr>
            <p:cNvPr id="1296" name="Google Shape;1296;p18"/>
            <p:cNvSpPr/>
            <p:nvPr/>
          </p:nvSpPr>
          <p:spPr>
            <a:xfrm>
              <a:off x="1050975" y="2267050"/>
              <a:ext cx="212925" cy="370275"/>
            </a:xfrm>
            <a:custGeom>
              <a:rect b="b" l="l" r="r" t="t"/>
              <a:pathLst>
                <a:path extrusionOk="0" h="14811" w="8517">
                  <a:moveTo>
                    <a:pt x="1130" y="1"/>
                  </a:moveTo>
                  <a:cubicBezTo>
                    <a:pt x="825" y="1"/>
                    <a:pt x="636" y="26"/>
                    <a:pt x="636" y="26"/>
                  </a:cubicBezTo>
                  <a:lnTo>
                    <a:pt x="912" y="14709"/>
                  </a:lnTo>
                  <a:lnTo>
                    <a:pt x="912" y="14709"/>
                  </a:lnTo>
                  <a:cubicBezTo>
                    <a:pt x="347" y="14687"/>
                    <a:pt x="123" y="14679"/>
                    <a:pt x="86" y="14679"/>
                  </a:cubicBezTo>
                  <a:cubicBezTo>
                    <a:pt x="0" y="14679"/>
                    <a:pt x="913" y="14721"/>
                    <a:pt x="913" y="14721"/>
                  </a:cubicBezTo>
                  <a:lnTo>
                    <a:pt x="912" y="14709"/>
                  </a:lnTo>
                  <a:lnTo>
                    <a:pt x="912" y="14709"/>
                  </a:lnTo>
                  <a:cubicBezTo>
                    <a:pt x="1403" y="14729"/>
                    <a:pt x="2150" y="14760"/>
                    <a:pt x="3255" y="14806"/>
                  </a:cubicBezTo>
                  <a:cubicBezTo>
                    <a:pt x="3324" y="14809"/>
                    <a:pt x="3392" y="14811"/>
                    <a:pt x="3458" y="14811"/>
                  </a:cubicBezTo>
                  <a:cubicBezTo>
                    <a:pt x="8516" y="14811"/>
                    <a:pt x="6101" y="6491"/>
                    <a:pt x="5449" y="3338"/>
                  </a:cubicBezTo>
                  <a:cubicBezTo>
                    <a:pt x="4832" y="327"/>
                    <a:pt x="2230" y="1"/>
                    <a:pt x="113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97" name="Google Shape;1297;p18"/>
            <p:cNvSpPr/>
            <p:nvPr/>
          </p:nvSpPr>
          <p:spPr>
            <a:xfrm>
              <a:off x="1062600" y="2271325"/>
              <a:ext cx="161625" cy="366000"/>
            </a:xfrm>
            <a:custGeom>
              <a:rect b="b" l="l" r="r" t="t"/>
              <a:pathLst>
                <a:path extrusionOk="0" h="14640" w="6465">
                  <a:moveTo>
                    <a:pt x="872" y="0"/>
                  </a:moveTo>
                  <a:cubicBezTo>
                    <a:pt x="582" y="0"/>
                    <a:pt x="291" y="26"/>
                    <a:pt x="0" y="78"/>
                  </a:cubicBezTo>
                  <a:cubicBezTo>
                    <a:pt x="196" y="56"/>
                    <a:pt x="392" y="44"/>
                    <a:pt x="587" y="44"/>
                  </a:cubicBezTo>
                  <a:cubicBezTo>
                    <a:pt x="1213" y="44"/>
                    <a:pt x="1834" y="160"/>
                    <a:pt x="2418" y="387"/>
                  </a:cubicBezTo>
                  <a:cubicBezTo>
                    <a:pt x="2790" y="536"/>
                    <a:pt x="3142" y="739"/>
                    <a:pt x="3451" y="994"/>
                  </a:cubicBezTo>
                  <a:cubicBezTo>
                    <a:pt x="3759" y="1261"/>
                    <a:pt x="4026" y="1569"/>
                    <a:pt x="4228" y="1921"/>
                  </a:cubicBezTo>
                  <a:cubicBezTo>
                    <a:pt x="4430" y="2261"/>
                    <a:pt x="4590" y="2634"/>
                    <a:pt x="4696" y="3028"/>
                  </a:cubicBezTo>
                  <a:cubicBezTo>
                    <a:pt x="4750" y="3220"/>
                    <a:pt x="4792" y="3422"/>
                    <a:pt x="4846" y="3625"/>
                  </a:cubicBezTo>
                  <a:lnTo>
                    <a:pt x="5005" y="4200"/>
                  </a:lnTo>
                  <a:cubicBezTo>
                    <a:pt x="5218" y="4998"/>
                    <a:pt x="5431" y="5797"/>
                    <a:pt x="5612" y="6595"/>
                  </a:cubicBezTo>
                  <a:cubicBezTo>
                    <a:pt x="5804" y="7394"/>
                    <a:pt x="5964" y="8193"/>
                    <a:pt x="6081" y="9002"/>
                  </a:cubicBezTo>
                  <a:cubicBezTo>
                    <a:pt x="6209" y="9811"/>
                    <a:pt x="6251" y="10631"/>
                    <a:pt x="6209" y="11451"/>
                  </a:cubicBezTo>
                  <a:cubicBezTo>
                    <a:pt x="6187" y="11856"/>
                    <a:pt x="6113" y="12250"/>
                    <a:pt x="5996" y="12644"/>
                  </a:cubicBezTo>
                  <a:cubicBezTo>
                    <a:pt x="5900" y="13038"/>
                    <a:pt x="5708" y="13400"/>
                    <a:pt x="5453" y="13709"/>
                  </a:cubicBezTo>
                  <a:cubicBezTo>
                    <a:pt x="5186" y="14018"/>
                    <a:pt x="4856" y="14263"/>
                    <a:pt x="4483" y="14412"/>
                  </a:cubicBezTo>
                  <a:lnTo>
                    <a:pt x="4185" y="14507"/>
                  </a:lnTo>
                  <a:cubicBezTo>
                    <a:pt x="4089" y="14529"/>
                    <a:pt x="3994" y="14550"/>
                    <a:pt x="3887" y="14571"/>
                  </a:cubicBezTo>
                  <a:lnTo>
                    <a:pt x="3738" y="14603"/>
                  </a:lnTo>
                  <a:lnTo>
                    <a:pt x="3589" y="14614"/>
                  </a:lnTo>
                  <a:lnTo>
                    <a:pt x="3280" y="14635"/>
                  </a:lnTo>
                  <a:cubicBezTo>
                    <a:pt x="3340" y="14638"/>
                    <a:pt x="3399" y="14640"/>
                    <a:pt x="3458" y="14640"/>
                  </a:cubicBezTo>
                  <a:cubicBezTo>
                    <a:pt x="3814" y="14640"/>
                    <a:pt x="4167" y="14585"/>
                    <a:pt x="4505" y="14475"/>
                  </a:cubicBezTo>
                  <a:cubicBezTo>
                    <a:pt x="4899" y="14337"/>
                    <a:pt x="5261" y="14113"/>
                    <a:pt x="5548" y="13794"/>
                  </a:cubicBezTo>
                  <a:cubicBezTo>
                    <a:pt x="5836" y="13485"/>
                    <a:pt x="6049" y="13112"/>
                    <a:pt x="6177" y="12708"/>
                  </a:cubicBezTo>
                  <a:cubicBezTo>
                    <a:pt x="6304" y="12303"/>
                    <a:pt x="6390" y="11888"/>
                    <a:pt x="6422" y="11473"/>
                  </a:cubicBezTo>
                  <a:cubicBezTo>
                    <a:pt x="6454" y="11057"/>
                    <a:pt x="6464" y="10642"/>
                    <a:pt x="6443" y="10237"/>
                  </a:cubicBezTo>
                  <a:cubicBezTo>
                    <a:pt x="6443" y="10024"/>
                    <a:pt x="6432" y="9811"/>
                    <a:pt x="6400" y="9609"/>
                  </a:cubicBezTo>
                  <a:cubicBezTo>
                    <a:pt x="6379" y="9407"/>
                    <a:pt x="6368" y="9194"/>
                    <a:pt x="6336" y="8991"/>
                  </a:cubicBezTo>
                  <a:cubicBezTo>
                    <a:pt x="6230" y="8171"/>
                    <a:pt x="6070" y="7352"/>
                    <a:pt x="5878" y="6553"/>
                  </a:cubicBezTo>
                  <a:cubicBezTo>
                    <a:pt x="5687" y="5754"/>
                    <a:pt x="5474" y="4956"/>
                    <a:pt x="5250" y="4157"/>
                  </a:cubicBezTo>
                  <a:lnTo>
                    <a:pt x="5090" y="3550"/>
                  </a:lnTo>
                  <a:cubicBezTo>
                    <a:pt x="5037" y="3358"/>
                    <a:pt x="4984" y="3156"/>
                    <a:pt x="4920" y="2954"/>
                  </a:cubicBezTo>
                  <a:cubicBezTo>
                    <a:pt x="4803" y="2549"/>
                    <a:pt x="4633" y="2155"/>
                    <a:pt x="4409" y="1804"/>
                  </a:cubicBezTo>
                  <a:cubicBezTo>
                    <a:pt x="4185" y="1442"/>
                    <a:pt x="3898" y="1122"/>
                    <a:pt x="3568" y="856"/>
                  </a:cubicBezTo>
                  <a:cubicBezTo>
                    <a:pt x="3238" y="600"/>
                    <a:pt x="2865" y="398"/>
                    <a:pt x="2460" y="260"/>
                  </a:cubicBezTo>
                  <a:cubicBezTo>
                    <a:pt x="2066" y="121"/>
                    <a:pt x="1662" y="36"/>
                    <a:pt x="1246" y="15"/>
                  </a:cubicBezTo>
                  <a:cubicBezTo>
                    <a:pt x="1122" y="5"/>
                    <a:pt x="997" y="0"/>
                    <a:pt x="872"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98" name="Google Shape;1298;p18"/>
            <p:cNvSpPr/>
            <p:nvPr/>
          </p:nvSpPr>
          <p:spPr>
            <a:xfrm>
              <a:off x="876200" y="2267050"/>
              <a:ext cx="208475" cy="370275"/>
            </a:xfrm>
            <a:custGeom>
              <a:rect b="b" l="l" r="r" t="t"/>
              <a:pathLst>
                <a:path extrusionOk="0" h="14811" w="8339">
                  <a:moveTo>
                    <a:pt x="7239" y="1"/>
                  </a:moveTo>
                  <a:cubicBezTo>
                    <a:pt x="6162" y="1"/>
                    <a:pt x="3614" y="327"/>
                    <a:pt x="3005" y="3338"/>
                  </a:cubicBezTo>
                  <a:cubicBezTo>
                    <a:pt x="2364" y="6491"/>
                    <a:pt x="1" y="14811"/>
                    <a:pt x="4957" y="14811"/>
                  </a:cubicBezTo>
                  <a:cubicBezTo>
                    <a:pt x="5022" y="14811"/>
                    <a:pt x="5089" y="14809"/>
                    <a:pt x="5156" y="14806"/>
                  </a:cubicBezTo>
                  <a:cubicBezTo>
                    <a:pt x="6236" y="14760"/>
                    <a:pt x="6966" y="14729"/>
                    <a:pt x="7446" y="14709"/>
                  </a:cubicBezTo>
                  <a:lnTo>
                    <a:pt x="7446" y="14709"/>
                  </a:lnTo>
                  <a:lnTo>
                    <a:pt x="7446" y="14721"/>
                  </a:lnTo>
                  <a:cubicBezTo>
                    <a:pt x="7446" y="14721"/>
                    <a:pt x="8339" y="14679"/>
                    <a:pt x="8255" y="14679"/>
                  </a:cubicBezTo>
                  <a:cubicBezTo>
                    <a:pt x="8219" y="14679"/>
                    <a:pt x="8000" y="14687"/>
                    <a:pt x="7446" y="14709"/>
                  </a:cubicBezTo>
                  <a:lnTo>
                    <a:pt x="7446" y="14709"/>
                  </a:lnTo>
                  <a:lnTo>
                    <a:pt x="7723" y="26"/>
                  </a:lnTo>
                  <a:cubicBezTo>
                    <a:pt x="7723" y="26"/>
                    <a:pt x="7537" y="1"/>
                    <a:pt x="7239"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299" name="Google Shape;1299;p18"/>
            <p:cNvSpPr/>
            <p:nvPr/>
          </p:nvSpPr>
          <p:spPr>
            <a:xfrm>
              <a:off x="930075" y="2356125"/>
              <a:ext cx="146225" cy="276925"/>
            </a:xfrm>
            <a:custGeom>
              <a:rect b="b" l="l" r="r" t="t"/>
              <a:pathLst>
                <a:path extrusionOk="0" h="11077" w="5849">
                  <a:moveTo>
                    <a:pt x="5083" y="0"/>
                  </a:moveTo>
                  <a:cubicBezTo>
                    <a:pt x="4323" y="0"/>
                    <a:pt x="2539" y="247"/>
                    <a:pt x="2107" y="2501"/>
                  </a:cubicBezTo>
                  <a:cubicBezTo>
                    <a:pt x="1665" y="4865"/>
                    <a:pt x="0" y="11076"/>
                    <a:pt x="3476" y="11076"/>
                  </a:cubicBezTo>
                  <a:cubicBezTo>
                    <a:pt x="3523" y="11076"/>
                    <a:pt x="3570" y="11075"/>
                    <a:pt x="3619" y="11073"/>
                  </a:cubicBezTo>
                  <a:cubicBezTo>
                    <a:pt x="4383" y="11040"/>
                    <a:pt x="4899" y="11017"/>
                    <a:pt x="5238" y="11003"/>
                  </a:cubicBezTo>
                  <a:lnTo>
                    <a:pt x="5238" y="11003"/>
                  </a:lnTo>
                  <a:lnTo>
                    <a:pt x="5237" y="11009"/>
                  </a:lnTo>
                  <a:cubicBezTo>
                    <a:pt x="5237" y="11009"/>
                    <a:pt x="5849" y="10980"/>
                    <a:pt x="5809" y="10980"/>
                  </a:cubicBezTo>
                  <a:cubicBezTo>
                    <a:pt x="5790" y="10980"/>
                    <a:pt x="5639" y="10986"/>
                    <a:pt x="5238" y="11003"/>
                  </a:cubicBezTo>
                  <a:lnTo>
                    <a:pt x="5238" y="11003"/>
                  </a:lnTo>
                  <a:lnTo>
                    <a:pt x="5429" y="20"/>
                  </a:lnTo>
                  <a:cubicBezTo>
                    <a:pt x="5429" y="20"/>
                    <a:pt x="5296" y="0"/>
                    <a:pt x="5083"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00" name="Google Shape;1300;p18"/>
            <p:cNvSpPr/>
            <p:nvPr/>
          </p:nvSpPr>
          <p:spPr>
            <a:xfrm>
              <a:off x="1066200" y="2356125"/>
              <a:ext cx="146250" cy="276925"/>
            </a:xfrm>
            <a:custGeom>
              <a:rect b="b" l="l" r="r" t="t"/>
              <a:pathLst>
                <a:path extrusionOk="0" h="11077" w="5850">
                  <a:moveTo>
                    <a:pt x="767" y="0"/>
                  </a:moveTo>
                  <a:cubicBezTo>
                    <a:pt x="554" y="0"/>
                    <a:pt x="421" y="20"/>
                    <a:pt x="421" y="20"/>
                  </a:cubicBezTo>
                  <a:lnTo>
                    <a:pt x="612" y="11003"/>
                  </a:lnTo>
                  <a:lnTo>
                    <a:pt x="612" y="11003"/>
                  </a:lnTo>
                  <a:cubicBezTo>
                    <a:pt x="209" y="10986"/>
                    <a:pt x="57" y="10980"/>
                    <a:pt x="40" y="10980"/>
                  </a:cubicBezTo>
                  <a:cubicBezTo>
                    <a:pt x="1" y="10980"/>
                    <a:pt x="612" y="11009"/>
                    <a:pt x="612" y="11009"/>
                  </a:cubicBezTo>
                  <a:lnTo>
                    <a:pt x="612" y="11003"/>
                  </a:lnTo>
                  <a:lnTo>
                    <a:pt x="612" y="11003"/>
                  </a:lnTo>
                  <a:cubicBezTo>
                    <a:pt x="949" y="11018"/>
                    <a:pt x="1463" y="11040"/>
                    <a:pt x="2220" y="11073"/>
                  </a:cubicBezTo>
                  <a:cubicBezTo>
                    <a:pt x="2269" y="11075"/>
                    <a:pt x="2317" y="11076"/>
                    <a:pt x="2363" y="11076"/>
                  </a:cubicBezTo>
                  <a:cubicBezTo>
                    <a:pt x="5849" y="11076"/>
                    <a:pt x="4184" y="4865"/>
                    <a:pt x="3733" y="2501"/>
                  </a:cubicBezTo>
                  <a:cubicBezTo>
                    <a:pt x="3308" y="247"/>
                    <a:pt x="1527" y="0"/>
                    <a:pt x="767"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01" name="Google Shape;1301;p18"/>
            <p:cNvSpPr/>
            <p:nvPr/>
          </p:nvSpPr>
          <p:spPr>
            <a:xfrm>
              <a:off x="914850" y="2271325"/>
              <a:ext cx="158675" cy="366200"/>
            </a:xfrm>
            <a:custGeom>
              <a:rect b="b" l="l" r="r" t="t"/>
              <a:pathLst>
                <a:path extrusionOk="0" h="14648" w="6347">
                  <a:moveTo>
                    <a:pt x="5483" y="0"/>
                  </a:moveTo>
                  <a:cubicBezTo>
                    <a:pt x="5360" y="0"/>
                    <a:pt x="5236" y="5"/>
                    <a:pt x="5112" y="15"/>
                  </a:cubicBezTo>
                  <a:cubicBezTo>
                    <a:pt x="4696" y="36"/>
                    <a:pt x="4292" y="121"/>
                    <a:pt x="3898" y="260"/>
                  </a:cubicBezTo>
                  <a:cubicBezTo>
                    <a:pt x="3099" y="547"/>
                    <a:pt x="2428" y="1101"/>
                    <a:pt x="2002" y="1836"/>
                  </a:cubicBezTo>
                  <a:cubicBezTo>
                    <a:pt x="1779" y="2198"/>
                    <a:pt x="1619" y="2581"/>
                    <a:pt x="1502" y="2986"/>
                  </a:cubicBezTo>
                  <a:lnTo>
                    <a:pt x="1182" y="4178"/>
                  </a:lnTo>
                  <a:cubicBezTo>
                    <a:pt x="969" y="4956"/>
                    <a:pt x="746" y="5754"/>
                    <a:pt x="575" y="6553"/>
                  </a:cubicBezTo>
                  <a:cubicBezTo>
                    <a:pt x="394" y="7362"/>
                    <a:pt x="235" y="8171"/>
                    <a:pt x="128" y="8981"/>
                  </a:cubicBezTo>
                  <a:cubicBezTo>
                    <a:pt x="107" y="9194"/>
                    <a:pt x="75" y="9396"/>
                    <a:pt x="64" y="9598"/>
                  </a:cubicBezTo>
                  <a:cubicBezTo>
                    <a:pt x="54" y="9811"/>
                    <a:pt x="22" y="10014"/>
                    <a:pt x="22" y="10216"/>
                  </a:cubicBezTo>
                  <a:cubicBezTo>
                    <a:pt x="0" y="10631"/>
                    <a:pt x="11" y="11047"/>
                    <a:pt x="54" y="11462"/>
                  </a:cubicBezTo>
                  <a:cubicBezTo>
                    <a:pt x="85" y="11877"/>
                    <a:pt x="160" y="12282"/>
                    <a:pt x="288" y="12687"/>
                  </a:cubicBezTo>
                  <a:cubicBezTo>
                    <a:pt x="416" y="13081"/>
                    <a:pt x="618" y="13453"/>
                    <a:pt x="884" y="13783"/>
                  </a:cubicBezTo>
                  <a:cubicBezTo>
                    <a:pt x="1161" y="14092"/>
                    <a:pt x="1523" y="14337"/>
                    <a:pt x="1917" y="14475"/>
                  </a:cubicBezTo>
                  <a:cubicBezTo>
                    <a:pt x="2283" y="14584"/>
                    <a:pt x="2657" y="14647"/>
                    <a:pt x="3041" y="14647"/>
                  </a:cubicBezTo>
                  <a:cubicBezTo>
                    <a:pt x="3071" y="14647"/>
                    <a:pt x="3101" y="14647"/>
                    <a:pt x="3131" y="14646"/>
                  </a:cubicBezTo>
                  <a:lnTo>
                    <a:pt x="2833" y="14614"/>
                  </a:lnTo>
                  <a:lnTo>
                    <a:pt x="2673" y="14603"/>
                  </a:lnTo>
                  <a:lnTo>
                    <a:pt x="2524" y="14571"/>
                  </a:lnTo>
                  <a:cubicBezTo>
                    <a:pt x="2428" y="14550"/>
                    <a:pt x="2322" y="14539"/>
                    <a:pt x="2226" y="14507"/>
                  </a:cubicBezTo>
                  <a:lnTo>
                    <a:pt x="1938" y="14401"/>
                  </a:lnTo>
                  <a:cubicBezTo>
                    <a:pt x="1566" y="14252"/>
                    <a:pt x="1236" y="14007"/>
                    <a:pt x="991" y="13698"/>
                  </a:cubicBezTo>
                  <a:cubicBezTo>
                    <a:pt x="746" y="13379"/>
                    <a:pt x="565" y="13017"/>
                    <a:pt x="458" y="12633"/>
                  </a:cubicBezTo>
                  <a:cubicBezTo>
                    <a:pt x="352" y="12239"/>
                    <a:pt x="288" y="11845"/>
                    <a:pt x="256" y="11441"/>
                  </a:cubicBezTo>
                  <a:cubicBezTo>
                    <a:pt x="224" y="10631"/>
                    <a:pt x="266" y="9822"/>
                    <a:pt x="384" y="9013"/>
                  </a:cubicBezTo>
                  <a:cubicBezTo>
                    <a:pt x="501" y="8214"/>
                    <a:pt x="660" y="7415"/>
                    <a:pt x="842" y="6617"/>
                  </a:cubicBezTo>
                  <a:cubicBezTo>
                    <a:pt x="1012" y="5829"/>
                    <a:pt x="1225" y="5030"/>
                    <a:pt x="1427" y="4242"/>
                  </a:cubicBezTo>
                  <a:lnTo>
                    <a:pt x="1736" y="3049"/>
                  </a:lnTo>
                  <a:cubicBezTo>
                    <a:pt x="1832" y="2666"/>
                    <a:pt x="1981" y="2293"/>
                    <a:pt x="2183" y="1942"/>
                  </a:cubicBezTo>
                  <a:cubicBezTo>
                    <a:pt x="2577" y="1239"/>
                    <a:pt x="3195" y="696"/>
                    <a:pt x="3951" y="387"/>
                  </a:cubicBezTo>
                  <a:cubicBezTo>
                    <a:pt x="4527" y="160"/>
                    <a:pt x="5140" y="44"/>
                    <a:pt x="5762" y="44"/>
                  </a:cubicBezTo>
                  <a:cubicBezTo>
                    <a:pt x="5956" y="44"/>
                    <a:pt x="6152" y="56"/>
                    <a:pt x="6347" y="78"/>
                  </a:cubicBezTo>
                  <a:cubicBezTo>
                    <a:pt x="6056" y="26"/>
                    <a:pt x="5771" y="0"/>
                    <a:pt x="548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02" name="Google Shape;1302;p18"/>
            <p:cNvSpPr/>
            <p:nvPr/>
          </p:nvSpPr>
          <p:spPr>
            <a:xfrm>
              <a:off x="813950" y="2528575"/>
              <a:ext cx="504500" cy="279550"/>
            </a:xfrm>
            <a:custGeom>
              <a:rect b="b" l="l" r="r" t="t"/>
              <a:pathLst>
                <a:path extrusionOk="0" h="11182" w="20180">
                  <a:moveTo>
                    <a:pt x="8306" y="1"/>
                  </a:moveTo>
                  <a:cubicBezTo>
                    <a:pt x="8306" y="1"/>
                    <a:pt x="8658" y="2620"/>
                    <a:pt x="7572" y="3419"/>
                  </a:cubicBezTo>
                  <a:cubicBezTo>
                    <a:pt x="6720" y="4026"/>
                    <a:pt x="1875" y="5048"/>
                    <a:pt x="1087" y="7178"/>
                  </a:cubicBezTo>
                  <a:cubicBezTo>
                    <a:pt x="607" y="8477"/>
                    <a:pt x="235" y="9819"/>
                    <a:pt x="0" y="11182"/>
                  </a:cubicBezTo>
                  <a:lnTo>
                    <a:pt x="20180" y="11182"/>
                  </a:lnTo>
                  <a:cubicBezTo>
                    <a:pt x="19935" y="9819"/>
                    <a:pt x="19573" y="8477"/>
                    <a:pt x="19094" y="7178"/>
                  </a:cubicBezTo>
                  <a:cubicBezTo>
                    <a:pt x="18306" y="5048"/>
                    <a:pt x="13460" y="4026"/>
                    <a:pt x="12609" y="3419"/>
                  </a:cubicBezTo>
                  <a:cubicBezTo>
                    <a:pt x="11522" y="2620"/>
                    <a:pt x="11874" y="1"/>
                    <a:pt x="11874" y="1"/>
                  </a:cubicBezTo>
                  <a:lnTo>
                    <a:pt x="11874" y="1"/>
                  </a:lnTo>
                  <a:lnTo>
                    <a:pt x="10085" y="43"/>
                  </a:lnTo>
                  <a:lnTo>
                    <a:pt x="8306"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03" name="Google Shape;1303;p18"/>
            <p:cNvSpPr/>
            <p:nvPr/>
          </p:nvSpPr>
          <p:spPr>
            <a:xfrm>
              <a:off x="1021600" y="2528575"/>
              <a:ext cx="97450" cy="73225"/>
            </a:xfrm>
            <a:custGeom>
              <a:rect b="b" l="l" r="r" t="t"/>
              <a:pathLst>
                <a:path extrusionOk="0" h="2929" w="3898">
                  <a:moveTo>
                    <a:pt x="0" y="1"/>
                  </a:moveTo>
                  <a:lnTo>
                    <a:pt x="0" y="1"/>
                  </a:lnTo>
                  <a:cubicBezTo>
                    <a:pt x="54" y="405"/>
                    <a:pt x="64" y="810"/>
                    <a:pt x="54" y="1225"/>
                  </a:cubicBezTo>
                  <a:cubicBezTo>
                    <a:pt x="490" y="1619"/>
                    <a:pt x="980" y="1971"/>
                    <a:pt x="1502" y="2258"/>
                  </a:cubicBezTo>
                  <a:cubicBezTo>
                    <a:pt x="2226" y="2673"/>
                    <a:pt x="3057" y="2844"/>
                    <a:pt x="3898" y="2929"/>
                  </a:cubicBezTo>
                  <a:cubicBezTo>
                    <a:pt x="3323" y="1864"/>
                    <a:pt x="3568" y="1"/>
                    <a:pt x="3568" y="1"/>
                  </a:cubicBezTo>
                  <a:lnTo>
                    <a:pt x="3568" y="1"/>
                  </a:lnTo>
                  <a:lnTo>
                    <a:pt x="1789" y="43"/>
                  </a:lnTo>
                  <a:lnTo>
                    <a:pt x="0" y="1"/>
                  </a:ln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04" name="Google Shape;1304;p18"/>
            <p:cNvSpPr/>
            <p:nvPr/>
          </p:nvSpPr>
          <p:spPr>
            <a:xfrm>
              <a:off x="882625" y="2657425"/>
              <a:ext cx="364475" cy="150700"/>
            </a:xfrm>
            <a:custGeom>
              <a:rect b="b" l="l" r="r" t="t"/>
              <a:pathLst>
                <a:path extrusionOk="0" h="6028" w="14579">
                  <a:moveTo>
                    <a:pt x="405" y="1"/>
                  </a:moveTo>
                  <a:cubicBezTo>
                    <a:pt x="267" y="75"/>
                    <a:pt x="129" y="150"/>
                    <a:pt x="1" y="224"/>
                  </a:cubicBezTo>
                  <a:cubicBezTo>
                    <a:pt x="405" y="1278"/>
                    <a:pt x="618" y="2407"/>
                    <a:pt x="608" y="3547"/>
                  </a:cubicBezTo>
                  <a:cubicBezTo>
                    <a:pt x="608" y="4377"/>
                    <a:pt x="501" y="5218"/>
                    <a:pt x="278" y="6028"/>
                  </a:cubicBezTo>
                  <a:lnTo>
                    <a:pt x="14270" y="6028"/>
                  </a:lnTo>
                  <a:cubicBezTo>
                    <a:pt x="14057" y="5229"/>
                    <a:pt x="13951" y="4409"/>
                    <a:pt x="13961" y="3589"/>
                  </a:cubicBezTo>
                  <a:cubicBezTo>
                    <a:pt x="13940" y="2450"/>
                    <a:pt x="14153" y="1310"/>
                    <a:pt x="14579" y="245"/>
                  </a:cubicBezTo>
                  <a:cubicBezTo>
                    <a:pt x="14430" y="160"/>
                    <a:pt x="14281" y="86"/>
                    <a:pt x="14132" y="1"/>
                  </a:cubicBezTo>
                  <a:cubicBezTo>
                    <a:pt x="13163" y="1566"/>
                    <a:pt x="10458" y="2695"/>
                    <a:pt x="7263" y="2695"/>
                  </a:cubicBezTo>
                  <a:cubicBezTo>
                    <a:pt x="4079" y="2695"/>
                    <a:pt x="1374" y="1566"/>
                    <a:pt x="405"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05" name="Google Shape;1305;p18"/>
            <p:cNvSpPr/>
            <p:nvPr/>
          </p:nvSpPr>
          <p:spPr>
            <a:xfrm>
              <a:off x="958500" y="2622550"/>
              <a:ext cx="15725" cy="15725"/>
            </a:xfrm>
            <a:custGeom>
              <a:rect b="b" l="l" r="r" t="t"/>
              <a:pathLst>
                <a:path extrusionOk="0" h="629" w="629">
                  <a:moveTo>
                    <a:pt x="320" y="1"/>
                  </a:moveTo>
                  <a:cubicBezTo>
                    <a:pt x="139" y="1"/>
                    <a:pt x="1" y="139"/>
                    <a:pt x="1" y="320"/>
                  </a:cubicBezTo>
                  <a:cubicBezTo>
                    <a:pt x="1" y="490"/>
                    <a:pt x="139" y="629"/>
                    <a:pt x="320" y="629"/>
                  </a:cubicBezTo>
                  <a:cubicBezTo>
                    <a:pt x="491" y="629"/>
                    <a:pt x="629" y="490"/>
                    <a:pt x="629" y="320"/>
                  </a:cubicBezTo>
                  <a:cubicBezTo>
                    <a:pt x="629" y="139"/>
                    <a:pt x="491"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06" name="Google Shape;1306;p18"/>
            <p:cNvSpPr/>
            <p:nvPr/>
          </p:nvSpPr>
          <p:spPr>
            <a:xfrm>
              <a:off x="1135000" y="2614825"/>
              <a:ext cx="15750" cy="16000"/>
            </a:xfrm>
            <a:custGeom>
              <a:rect b="b" l="l" r="r" t="t"/>
              <a:pathLst>
                <a:path extrusionOk="0" h="640" w="630">
                  <a:moveTo>
                    <a:pt x="310" y="1"/>
                  </a:moveTo>
                  <a:cubicBezTo>
                    <a:pt x="139" y="1"/>
                    <a:pt x="1" y="150"/>
                    <a:pt x="1" y="320"/>
                  </a:cubicBezTo>
                  <a:cubicBezTo>
                    <a:pt x="1" y="491"/>
                    <a:pt x="139" y="640"/>
                    <a:pt x="310" y="640"/>
                  </a:cubicBezTo>
                  <a:cubicBezTo>
                    <a:pt x="491" y="640"/>
                    <a:pt x="629" y="491"/>
                    <a:pt x="629" y="320"/>
                  </a:cubicBezTo>
                  <a:cubicBezTo>
                    <a:pt x="629" y="150"/>
                    <a:pt x="491" y="1"/>
                    <a:pt x="31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07" name="Google Shape;1307;p18"/>
            <p:cNvSpPr/>
            <p:nvPr/>
          </p:nvSpPr>
          <p:spPr>
            <a:xfrm>
              <a:off x="1124100" y="2632675"/>
              <a:ext cx="15725" cy="15725"/>
            </a:xfrm>
            <a:custGeom>
              <a:rect b="b" l="l" r="r" t="t"/>
              <a:pathLst>
                <a:path extrusionOk="0" h="629" w="629">
                  <a:moveTo>
                    <a:pt x="309" y="0"/>
                  </a:moveTo>
                  <a:cubicBezTo>
                    <a:pt x="139" y="0"/>
                    <a:pt x="0" y="149"/>
                    <a:pt x="0" y="320"/>
                  </a:cubicBezTo>
                  <a:cubicBezTo>
                    <a:pt x="0" y="490"/>
                    <a:pt x="139" y="628"/>
                    <a:pt x="309" y="628"/>
                  </a:cubicBezTo>
                  <a:cubicBezTo>
                    <a:pt x="479" y="628"/>
                    <a:pt x="629" y="490"/>
                    <a:pt x="629" y="320"/>
                  </a:cubicBezTo>
                  <a:cubicBezTo>
                    <a:pt x="629" y="149"/>
                    <a:pt x="479" y="0"/>
                    <a:pt x="309"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08" name="Google Shape;1308;p18"/>
            <p:cNvSpPr/>
            <p:nvPr/>
          </p:nvSpPr>
          <p:spPr>
            <a:xfrm>
              <a:off x="1110525" y="2647050"/>
              <a:ext cx="15725" cy="15725"/>
            </a:xfrm>
            <a:custGeom>
              <a:rect b="b" l="l" r="r" t="t"/>
              <a:pathLst>
                <a:path extrusionOk="0" h="629" w="629">
                  <a:moveTo>
                    <a:pt x="320" y="0"/>
                  </a:moveTo>
                  <a:cubicBezTo>
                    <a:pt x="139" y="0"/>
                    <a:pt x="0" y="139"/>
                    <a:pt x="0" y="320"/>
                  </a:cubicBezTo>
                  <a:cubicBezTo>
                    <a:pt x="0" y="490"/>
                    <a:pt x="139" y="629"/>
                    <a:pt x="320" y="629"/>
                  </a:cubicBezTo>
                  <a:cubicBezTo>
                    <a:pt x="490" y="629"/>
                    <a:pt x="628" y="490"/>
                    <a:pt x="628" y="320"/>
                  </a:cubicBezTo>
                  <a:cubicBezTo>
                    <a:pt x="628" y="139"/>
                    <a:pt x="490" y="0"/>
                    <a:pt x="320"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09" name="Google Shape;1309;p18"/>
            <p:cNvSpPr/>
            <p:nvPr/>
          </p:nvSpPr>
          <p:spPr>
            <a:xfrm>
              <a:off x="1092675" y="2660350"/>
              <a:ext cx="16000" cy="15725"/>
            </a:xfrm>
            <a:custGeom>
              <a:rect b="b" l="l" r="r" t="t"/>
              <a:pathLst>
                <a:path extrusionOk="0" h="629" w="640">
                  <a:moveTo>
                    <a:pt x="320" y="1"/>
                  </a:moveTo>
                  <a:cubicBezTo>
                    <a:pt x="150" y="1"/>
                    <a:pt x="1" y="139"/>
                    <a:pt x="1" y="320"/>
                  </a:cubicBezTo>
                  <a:cubicBezTo>
                    <a:pt x="1" y="491"/>
                    <a:pt x="150" y="629"/>
                    <a:pt x="320" y="629"/>
                  </a:cubicBezTo>
                  <a:cubicBezTo>
                    <a:pt x="491" y="629"/>
                    <a:pt x="640" y="491"/>
                    <a:pt x="640" y="320"/>
                  </a:cubicBezTo>
                  <a:cubicBezTo>
                    <a:pt x="640" y="139"/>
                    <a:pt x="491"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10" name="Google Shape;1310;p18"/>
            <p:cNvSpPr/>
            <p:nvPr/>
          </p:nvSpPr>
          <p:spPr>
            <a:xfrm>
              <a:off x="1073775" y="2669150"/>
              <a:ext cx="16000" cy="15975"/>
            </a:xfrm>
            <a:custGeom>
              <a:rect b="b" l="l" r="r" t="t"/>
              <a:pathLst>
                <a:path extrusionOk="0" h="639" w="640">
                  <a:moveTo>
                    <a:pt x="320" y="0"/>
                  </a:moveTo>
                  <a:cubicBezTo>
                    <a:pt x="150" y="0"/>
                    <a:pt x="1" y="139"/>
                    <a:pt x="1" y="320"/>
                  </a:cubicBezTo>
                  <a:cubicBezTo>
                    <a:pt x="1" y="490"/>
                    <a:pt x="150" y="639"/>
                    <a:pt x="320" y="639"/>
                  </a:cubicBezTo>
                  <a:cubicBezTo>
                    <a:pt x="501" y="639"/>
                    <a:pt x="640" y="490"/>
                    <a:pt x="640" y="320"/>
                  </a:cubicBezTo>
                  <a:cubicBezTo>
                    <a:pt x="640" y="139"/>
                    <a:pt x="501" y="0"/>
                    <a:pt x="320"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11" name="Google Shape;1311;p18"/>
            <p:cNvSpPr/>
            <p:nvPr/>
          </p:nvSpPr>
          <p:spPr>
            <a:xfrm>
              <a:off x="1052750" y="2671525"/>
              <a:ext cx="16000" cy="15750"/>
            </a:xfrm>
            <a:custGeom>
              <a:rect b="b" l="l" r="r" t="t"/>
              <a:pathLst>
                <a:path extrusionOk="0" h="630" w="640">
                  <a:moveTo>
                    <a:pt x="320" y="1"/>
                  </a:moveTo>
                  <a:cubicBezTo>
                    <a:pt x="149" y="1"/>
                    <a:pt x="0" y="139"/>
                    <a:pt x="0" y="320"/>
                  </a:cubicBezTo>
                  <a:cubicBezTo>
                    <a:pt x="0" y="491"/>
                    <a:pt x="149" y="629"/>
                    <a:pt x="320" y="629"/>
                  </a:cubicBezTo>
                  <a:cubicBezTo>
                    <a:pt x="490" y="629"/>
                    <a:pt x="639" y="491"/>
                    <a:pt x="639" y="320"/>
                  </a:cubicBezTo>
                  <a:cubicBezTo>
                    <a:pt x="639" y="139"/>
                    <a:pt x="490"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12" name="Google Shape;1312;p18"/>
            <p:cNvSpPr/>
            <p:nvPr/>
          </p:nvSpPr>
          <p:spPr>
            <a:xfrm>
              <a:off x="1031725" y="2668075"/>
              <a:ext cx="15725" cy="15725"/>
            </a:xfrm>
            <a:custGeom>
              <a:rect b="b" l="l" r="r" t="t"/>
              <a:pathLst>
                <a:path extrusionOk="0" h="629" w="629">
                  <a:moveTo>
                    <a:pt x="320" y="0"/>
                  </a:moveTo>
                  <a:cubicBezTo>
                    <a:pt x="139" y="0"/>
                    <a:pt x="0" y="139"/>
                    <a:pt x="0" y="320"/>
                  </a:cubicBezTo>
                  <a:cubicBezTo>
                    <a:pt x="0" y="490"/>
                    <a:pt x="139" y="629"/>
                    <a:pt x="320" y="629"/>
                  </a:cubicBezTo>
                  <a:cubicBezTo>
                    <a:pt x="490" y="629"/>
                    <a:pt x="628" y="490"/>
                    <a:pt x="628" y="320"/>
                  </a:cubicBezTo>
                  <a:cubicBezTo>
                    <a:pt x="628" y="139"/>
                    <a:pt x="490" y="0"/>
                    <a:pt x="320"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13" name="Google Shape;1313;p18"/>
            <p:cNvSpPr/>
            <p:nvPr/>
          </p:nvSpPr>
          <p:spPr>
            <a:xfrm>
              <a:off x="1009625" y="2662475"/>
              <a:ext cx="15725" cy="15750"/>
            </a:xfrm>
            <a:custGeom>
              <a:rect b="b" l="l" r="r" t="t"/>
              <a:pathLst>
                <a:path extrusionOk="0" h="630" w="629">
                  <a:moveTo>
                    <a:pt x="309" y="1"/>
                  </a:moveTo>
                  <a:cubicBezTo>
                    <a:pt x="139" y="1"/>
                    <a:pt x="0" y="139"/>
                    <a:pt x="0" y="320"/>
                  </a:cubicBezTo>
                  <a:cubicBezTo>
                    <a:pt x="0" y="491"/>
                    <a:pt x="139" y="629"/>
                    <a:pt x="309" y="629"/>
                  </a:cubicBezTo>
                  <a:cubicBezTo>
                    <a:pt x="490" y="629"/>
                    <a:pt x="629" y="491"/>
                    <a:pt x="629" y="320"/>
                  </a:cubicBezTo>
                  <a:cubicBezTo>
                    <a:pt x="629" y="139"/>
                    <a:pt x="490" y="1"/>
                    <a:pt x="309"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14" name="Google Shape;1314;p18"/>
            <p:cNvSpPr/>
            <p:nvPr/>
          </p:nvSpPr>
          <p:spPr>
            <a:xfrm>
              <a:off x="988575" y="2652625"/>
              <a:ext cx="15750" cy="15750"/>
            </a:xfrm>
            <a:custGeom>
              <a:rect b="b" l="l" r="r" t="t"/>
              <a:pathLst>
                <a:path extrusionOk="0" h="630" w="630">
                  <a:moveTo>
                    <a:pt x="310" y="1"/>
                  </a:moveTo>
                  <a:cubicBezTo>
                    <a:pt x="139" y="1"/>
                    <a:pt x="1" y="139"/>
                    <a:pt x="1" y="310"/>
                  </a:cubicBezTo>
                  <a:cubicBezTo>
                    <a:pt x="1" y="491"/>
                    <a:pt x="139" y="629"/>
                    <a:pt x="310" y="629"/>
                  </a:cubicBezTo>
                  <a:cubicBezTo>
                    <a:pt x="491" y="629"/>
                    <a:pt x="629" y="491"/>
                    <a:pt x="629" y="310"/>
                  </a:cubicBezTo>
                  <a:cubicBezTo>
                    <a:pt x="629" y="139"/>
                    <a:pt x="491" y="1"/>
                    <a:pt x="31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15" name="Google Shape;1315;p18"/>
            <p:cNvSpPr/>
            <p:nvPr/>
          </p:nvSpPr>
          <p:spPr>
            <a:xfrm>
              <a:off x="971825" y="2638250"/>
              <a:ext cx="15725" cy="15750"/>
            </a:xfrm>
            <a:custGeom>
              <a:rect b="b" l="l" r="r" t="t"/>
              <a:pathLst>
                <a:path extrusionOk="0" h="630" w="629">
                  <a:moveTo>
                    <a:pt x="320" y="1"/>
                  </a:moveTo>
                  <a:cubicBezTo>
                    <a:pt x="139" y="1"/>
                    <a:pt x="0" y="139"/>
                    <a:pt x="0" y="320"/>
                  </a:cubicBezTo>
                  <a:cubicBezTo>
                    <a:pt x="0" y="491"/>
                    <a:pt x="139" y="629"/>
                    <a:pt x="320" y="629"/>
                  </a:cubicBezTo>
                  <a:cubicBezTo>
                    <a:pt x="490" y="629"/>
                    <a:pt x="628" y="491"/>
                    <a:pt x="628" y="320"/>
                  </a:cubicBezTo>
                  <a:cubicBezTo>
                    <a:pt x="628" y="139"/>
                    <a:pt x="490"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16" name="Google Shape;1316;p18"/>
            <p:cNvSpPr/>
            <p:nvPr/>
          </p:nvSpPr>
          <p:spPr>
            <a:xfrm>
              <a:off x="1133675" y="2408925"/>
              <a:ext cx="52475" cy="59875"/>
            </a:xfrm>
            <a:custGeom>
              <a:rect b="b" l="l" r="r" t="t"/>
              <a:pathLst>
                <a:path extrusionOk="0" h="2395" w="2099">
                  <a:moveTo>
                    <a:pt x="1078" y="0"/>
                  </a:moveTo>
                  <a:cubicBezTo>
                    <a:pt x="836" y="0"/>
                    <a:pt x="477" y="110"/>
                    <a:pt x="288" y="697"/>
                  </a:cubicBezTo>
                  <a:cubicBezTo>
                    <a:pt x="1" y="1603"/>
                    <a:pt x="277" y="2284"/>
                    <a:pt x="799" y="2369"/>
                  </a:cubicBezTo>
                  <a:cubicBezTo>
                    <a:pt x="858" y="2387"/>
                    <a:pt x="917" y="2395"/>
                    <a:pt x="977" y="2395"/>
                  </a:cubicBezTo>
                  <a:cubicBezTo>
                    <a:pt x="1430" y="2395"/>
                    <a:pt x="1867" y="1899"/>
                    <a:pt x="1971" y="1070"/>
                  </a:cubicBezTo>
                  <a:cubicBezTo>
                    <a:pt x="2098" y="144"/>
                    <a:pt x="1385" y="59"/>
                    <a:pt x="1321" y="37"/>
                  </a:cubicBezTo>
                  <a:cubicBezTo>
                    <a:pt x="1299" y="30"/>
                    <a:pt x="1205" y="0"/>
                    <a:pt x="1078" y="0"/>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17" name="Google Shape;1317;p18"/>
            <p:cNvSpPr/>
            <p:nvPr/>
          </p:nvSpPr>
          <p:spPr>
            <a:xfrm>
              <a:off x="948400" y="2408925"/>
              <a:ext cx="52450" cy="59875"/>
            </a:xfrm>
            <a:custGeom>
              <a:rect b="b" l="l" r="r" t="t"/>
              <a:pathLst>
                <a:path extrusionOk="0" h="2395" w="2098">
                  <a:moveTo>
                    <a:pt x="1020" y="0"/>
                  </a:moveTo>
                  <a:cubicBezTo>
                    <a:pt x="894" y="0"/>
                    <a:pt x="799" y="30"/>
                    <a:pt x="777" y="37"/>
                  </a:cubicBezTo>
                  <a:cubicBezTo>
                    <a:pt x="713" y="59"/>
                    <a:pt x="0" y="144"/>
                    <a:pt x="128" y="1070"/>
                  </a:cubicBezTo>
                  <a:cubicBezTo>
                    <a:pt x="231" y="1899"/>
                    <a:pt x="668" y="2395"/>
                    <a:pt x="1122" y="2395"/>
                  </a:cubicBezTo>
                  <a:cubicBezTo>
                    <a:pt x="1181" y="2395"/>
                    <a:pt x="1240" y="2387"/>
                    <a:pt x="1299" y="2369"/>
                  </a:cubicBezTo>
                  <a:cubicBezTo>
                    <a:pt x="1832" y="2284"/>
                    <a:pt x="2098" y="1603"/>
                    <a:pt x="1810" y="697"/>
                  </a:cubicBezTo>
                  <a:cubicBezTo>
                    <a:pt x="1621" y="110"/>
                    <a:pt x="1262" y="0"/>
                    <a:pt x="1020" y="0"/>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18" name="Google Shape;1318;p18"/>
            <p:cNvSpPr/>
            <p:nvPr/>
          </p:nvSpPr>
          <p:spPr>
            <a:xfrm>
              <a:off x="970175" y="2299400"/>
              <a:ext cx="197900" cy="251175"/>
            </a:xfrm>
            <a:custGeom>
              <a:rect b="b" l="l" r="r" t="t"/>
              <a:pathLst>
                <a:path extrusionOk="0" h="10047" w="7916">
                  <a:moveTo>
                    <a:pt x="3718" y="1"/>
                  </a:moveTo>
                  <a:cubicBezTo>
                    <a:pt x="2943" y="1"/>
                    <a:pt x="658" y="276"/>
                    <a:pt x="343" y="3673"/>
                  </a:cubicBezTo>
                  <a:cubicBezTo>
                    <a:pt x="1" y="7511"/>
                    <a:pt x="1649" y="10046"/>
                    <a:pt x="3783" y="10046"/>
                  </a:cubicBezTo>
                  <a:cubicBezTo>
                    <a:pt x="3839" y="10046"/>
                    <a:pt x="3896" y="10044"/>
                    <a:pt x="3953" y="10041"/>
                  </a:cubicBezTo>
                  <a:cubicBezTo>
                    <a:pt x="4010" y="10044"/>
                    <a:pt x="4067" y="10046"/>
                    <a:pt x="4123" y="10046"/>
                  </a:cubicBezTo>
                  <a:cubicBezTo>
                    <a:pt x="6257" y="10046"/>
                    <a:pt x="7916" y="7511"/>
                    <a:pt x="7563" y="3673"/>
                  </a:cubicBezTo>
                  <a:cubicBezTo>
                    <a:pt x="7257" y="276"/>
                    <a:pt x="4973" y="1"/>
                    <a:pt x="4192" y="1"/>
                  </a:cubicBezTo>
                  <a:cubicBezTo>
                    <a:pt x="4074" y="1"/>
                    <a:pt x="3991" y="7"/>
                    <a:pt x="3953" y="10"/>
                  </a:cubicBezTo>
                  <a:cubicBezTo>
                    <a:pt x="3917" y="7"/>
                    <a:pt x="3834" y="1"/>
                    <a:pt x="3718"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19" name="Google Shape;1319;p18"/>
            <p:cNvSpPr/>
            <p:nvPr/>
          </p:nvSpPr>
          <p:spPr>
            <a:xfrm>
              <a:off x="976350" y="2279900"/>
              <a:ext cx="187325" cy="118525"/>
            </a:xfrm>
            <a:custGeom>
              <a:rect b="b" l="l" r="r" t="t"/>
              <a:pathLst>
                <a:path extrusionOk="0" h="4741" w="7493">
                  <a:moveTo>
                    <a:pt x="4015" y="1248"/>
                  </a:moveTo>
                  <a:lnTo>
                    <a:pt x="4015" y="1248"/>
                  </a:lnTo>
                  <a:cubicBezTo>
                    <a:pt x="4047" y="1375"/>
                    <a:pt x="4079" y="1503"/>
                    <a:pt x="4100" y="1631"/>
                  </a:cubicBezTo>
                  <a:cubicBezTo>
                    <a:pt x="4047" y="1397"/>
                    <a:pt x="4015" y="1248"/>
                    <a:pt x="4015" y="1248"/>
                  </a:cubicBezTo>
                  <a:close/>
                  <a:moveTo>
                    <a:pt x="3837" y="1"/>
                  </a:moveTo>
                  <a:cubicBezTo>
                    <a:pt x="3729" y="1"/>
                    <a:pt x="3618" y="4"/>
                    <a:pt x="3504" y="12"/>
                  </a:cubicBezTo>
                  <a:cubicBezTo>
                    <a:pt x="3504" y="12"/>
                    <a:pt x="0" y="55"/>
                    <a:pt x="96" y="4442"/>
                  </a:cubicBezTo>
                  <a:cubicBezTo>
                    <a:pt x="96" y="4442"/>
                    <a:pt x="117" y="4485"/>
                    <a:pt x="724" y="4549"/>
                  </a:cubicBezTo>
                  <a:cubicBezTo>
                    <a:pt x="777" y="3782"/>
                    <a:pt x="1310" y="2525"/>
                    <a:pt x="1842" y="1897"/>
                  </a:cubicBezTo>
                  <a:lnTo>
                    <a:pt x="1842" y="1897"/>
                  </a:lnTo>
                  <a:cubicBezTo>
                    <a:pt x="1842" y="1897"/>
                    <a:pt x="1353" y="3452"/>
                    <a:pt x="1289" y="4591"/>
                  </a:cubicBezTo>
                  <a:cubicBezTo>
                    <a:pt x="2183" y="4687"/>
                    <a:pt x="3088" y="4740"/>
                    <a:pt x="3983" y="4740"/>
                  </a:cubicBezTo>
                  <a:cubicBezTo>
                    <a:pt x="4185" y="4048"/>
                    <a:pt x="4249" y="2568"/>
                    <a:pt x="4100" y="1631"/>
                  </a:cubicBezTo>
                  <a:lnTo>
                    <a:pt x="4100" y="1631"/>
                  </a:lnTo>
                  <a:cubicBezTo>
                    <a:pt x="4228" y="2302"/>
                    <a:pt x="4494" y="3676"/>
                    <a:pt x="4462" y="4740"/>
                  </a:cubicBezTo>
                  <a:cubicBezTo>
                    <a:pt x="5207" y="4730"/>
                    <a:pt x="5953" y="4666"/>
                    <a:pt x="6698" y="4549"/>
                  </a:cubicBezTo>
                  <a:cubicBezTo>
                    <a:pt x="6698" y="3963"/>
                    <a:pt x="6634" y="2888"/>
                    <a:pt x="6219" y="1940"/>
                  </a:cubicBezTo>
                  <a:lnTo>
                    <a:pt x="6219" y="1940"/>
                  </a:lnTo>
                  <a:cubicBezTo>
                    <a:pt x="6613" y="2738"/>
                    <a:pt x="6847" y="3612"/>
                    <a:pt x="6911" y="4506"/>
                  </a:cubicBezTo>
                  <a:cubicBezTo>
                    <a:pt x="7018" y="4485"/>
                    <a:pt x="7124" y="4453"/>
                    <a:pt x="7241" y="4432"/>
                  </a:cubicBezTo>
                  <a:cubicBezTo>
                    <a:pt x="7241" y="4432"/>
                    <a:pt x="7493" y="1"/>
                    <a:pt x="3837"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20" name="Google Shape;1320;p18"/>
            <p:cNvSpPr/>
            <p:nvPr/>
          </p:nvSpPr>
          <p:spPr>
            <a:xfrm>
              <a:off x="960900" y="2343325"/>
              <a:ext cx="26925" cy="139225"/>
            </a:xfrm>
            <a:custGeom>
              <a:rect b="b" l="l" r="r" t="t"/>
              <a:pathLst>
                <a:path extrusionOk="0" h="5569" w="1077">
                  <a:moveTo>
                    <a:pt x="221" y="0"/>
                  </a:moveTo>
                  <a:cubicBezTo>
                    <a:pt x="87" y="0"/>
                    <a:pt x="1" y="311"/>
                    <a:pt x="43" y="1245"/>
                  </a:cubicBezTo>
                  <a:cubicBezTo>
                    <a:pt x="182" y="4035"/>
                    <a:pt x="1076" y="5568"/>
                    <a:pt x="1076" y="5568"/>
                  </a:cubicBezTo>
                  <a:cubicBezTo>
                    <a:pt x="778" y="4141"/>
                    <a:pt x="735" y="2683"/>
                    <a:pt x="948" y="1245"/>
                  </a:cubicBezTo>
                  <a:cubicBezTo>
                    <a:pt x="948" y="1245"/>
                    <a:pt x="489" y="0"/>
                    <a:pt x="221"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21" name="Google Shape;1321;p18"/>
            <p:cNvSpPr/>
            <p:nvPr/>
          </p:nvSpPr>
          <p:spPr>
            <a:xfrm>
              <a:off x="1150450" y="2343325"/>
              <a:ext cx="27000" cy="139225"/>
            </a:xfrm>
            <a:custGeom>
              <a:rect b="b" l="l" r="r" t="t"/>
              <a:pathLst>
                <a:path extrusionOk="0" h="5569" w="1080">
                  <a:moveTo>
                    <a:pt x="863" y="0"/>
                  </a:moveTo>
                  <a:cubicBezTo>
                    <a:pt x="598" y="0"/>
                    <a:pt x="139" y="1245"/>
                    <a:pt x="139" y="1245"/>
                  </a:cubicBezTo>
                  <a:cubicBezTo>
                    <a:pt x="352" y="2683"/>
                    <a:pt x="299" y="4141"/>
                    <a:pt x="0" y="5568"/>
                  </a:cubicBezTo>
                  <a:cubicBezTo>
                    <a:pt x="0" y="5568"/>
                    <a:pt x="906" y="4035"/>
                    <a:pt x="1033" y="1245"/>
                  </a:cubicBezTo>
                  <a:cubicBezTo>
                    <a:pt x="1080" y="311"/>
                    <a:pt x="996" y="0"/>
                    <a:pt x="863"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22" name="Google Shape;1322;p18"/>
            <p:cNvSpPr/>
            <p:nvPr/>
          </p:nvSpPr>
          <p:spPr>
            <a:xfrm>
              <a:off x="998700" y="2306275"/>
              <a:ext cx="39175" cy="87350"/>
            </a:xfrm>
            <a:custGeom>
              <a:rect b="b" l="l" r="r" t="t"/>
              <a:pathLst>
                <a:path extrusionOk="0" fill="none" h="3494" w="1567">
                  <a:moveTo>
                    <a:pt x="1" y="3494"/>
                  </a:moveTo>
                  <a:cubicBezTo>
                    <a:pt x="1" y="3494"/>
                    <a:pt x="629" y="768"/>
                    <a:pt x="1566" y="1"/>
                  </a:cubicBezTo>
                </a:path>
              </a:pathLst>
            </a:custGeom>
            <a:noFill/>
            <a:ln cap="flat" cmpd="sng" w="9525">
              <a:solidFill>
                <a:srgbClr val="141111"/>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23" name="Google Shape;1323;p18"/>
            <p:cNvSpPr/>
            <p:nvPr/>
          </p:nvSpPr>
          <p:spPr>
            <a:xfrm>
              <a:off x="1078825" y="2320925"/>
              <a:ext cx="8825" cy="77775"/>
            </a:xfrm>
            <a:custGeom>
              <a:rect b="b" l="l" r="r" t="t"/>
              <a:pathLst>
                <a:path extrusionOk="0" fill="none" h="3111" w="353">
                  <a:moveTo>
                    <a:pt x="1" y="1"/>
                  </a:moveTo>
                  <a:cubicBezTo>
                    <a:pt x="1" y="1"/>
                    <a:pt x="352" y="2269"/>
                    <a:pt x="150" y="3110"/>
                  </a:cubicBezTo>
                </a:path>
              </a:pathLst>
            </a:custGeom>
            <a:noFill/>
            <a:ln cap="flat" cmpd="sng" w="9525">
              <a:solidFill>
                <a:srgbClr val="141111"/>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24" name="Google Shape;1324;p18"/>
            <p:cNvSpPr/>
            <p:nvPr/>
          </p:nvSpPr>
          <p:spPr>
            <a:xfrm>
              <a:off x="1062850" y="2424750"/>
              <a:ext cx="13350" cy="49275"/>
            </a:xfrm>
            <a:custGeom>
              <a:rect b="b" l="l" r="r" t="t"/>
              <a:pathLst>
                <a:path extrusionOk="0" h="1971" w="534">
                  <a:moveTo>
                    <a:pt x="235" y="1"/>
                  </a:moveTo>
                  <a:lnTo>
                    <a:pt x="235" y="1"/>
                  </a:lnTo>
                  <a:cubicBezTo>
                    <a:pt x="214" y="256"/>
                    <a:pt x="214" y="522"/>
                    <a:pt x="246" y="789"/>
                  </a:cubicBezTo>
                  <a:cubicBezTo>
                    <a:pt x="257" y="916"/>
                    <a:pt x="278" y="1044"/>
                    <a:pt x="289" y="1172"/>
                  </a:cubicBezTo>
                  <a:cubicBezTo>
                    <a:pt x="308" y="1286"/>
                    <a:pt x="335" y="1400"/>
                    <a:pt x="356" y="1514"/>
                  </a:cubicBezTo>
                  <a:lnTo>
                    <a:pt x="356" y="1514"/>
                  </a:lnTo>
                  <a:cubicBezTo>
                    <a:pt x="228" y="1663"/>
                    <a:pt x="110" y="1812"/>
                    <a:pt x="1" y="1971"/>
                  </a:cubicBezTo>
                  <a:cubicBezTo>
                    <a:pt x="171" y="1864"/>
                    <a:pt x="342" y="1747"/>
                    <a:pt x="501" y="1609"/>
                  </a:cubicBezTo>
                  <a:lnTo>
                    <a:pt x="533" y="1587"/>
                  </a:lnTo>
                  <a:lnTo>
                    <a:pt x="533" y="1534"/>
                  </a:lnTo>
                  <a:cubicBezTo>
                    <a:pt x="523" y="1417"/>
                    <a:pt x="512" y="1278"/>
                    <a:pt x="491" y="1151"/>
                  </a:cubicBezTo>
                  <a:cubicBezTo>
                    <a:pt x="480" y="1012"/>
                    <a:pt x="459" y="895"/>
                    <a:pt x="438" y="757"/>
                  </a:cubicBezTo>
                  <a:cubicBezTo>
                    <a:pt x="384" y="501"/>
                    <a:pt x="320" y="246"/>
                    <a:pt x="235" y="1"/>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25" name="Google Shape;1325;p18"/>
            <p:cNvSpPr/>
            <p:nvPr/>
          </p:nvSpPr>
          <p:spPr>
            <a:xfrm>
              <a:off x="1037300" y="2488900"/>
              <a:ext cx="57275" cy="14000"/>
            </a:xfrm>
            <a:custGeom>
              <a:rect b="b" l="l" r="r" t="t"/>
              <a:pathLst>
                <a:path extrusionOk="0" h="560" w="2291">
                  <a:moveTo>
                    <a:pt x="1" y="1"/>
                  </a:moveTo>
                  <a:lnTo>
                    <a:pt x="1" y="1"/>
                  </a:lnTo>
                  <a:cubicBezTo>
                    <a:pt x="128" y="161"/>
                    <a:pt x="299" y="288"/>
                    <a:pt x="491" y="384"/>
                  </a:cubicBezTo>
                  <a:cubicBezTo>
                    <a:pt x="682" y="480"/>
                    <a:pt x="885" y="544"/>
                    <a:pt x="1098" y="555"/>
                  </a:cubicBezTo>
                  <a:cubicBezTo>
                    <a:pt x="1141" y="558"/>
                    <a:pt x="1184" y="559"/>
                    <a:pt x="1227" y="559"/>
                  </a:cubicBezTo>
                  <a:cubicBezTo>
                    <a:pt x="1609" y="559"/>
                    <a:pt x="1984" y="433"/>
                    <a:pt x="2290" y="203"/>
                  </a:cubicBezTo>
                  <a:lnTo>
                    <a:pt x="2290" y="203"/>
                  </a:lnTo>
                  <a:cubicBezTo>
                    <a:pt x="2088" y="256"/>
                    <a:pt x="1896" y="299"/>
                    <a:pt x="1694" y="331"/>
                  </a:cubicBezTo>
                  <a:cubicBezTo>
                    <a:pt x="1572" y="351"/>
                    <a:pt x="1451" y="359"/>
                    <a:pt x="1329" y="359"/>
                  </a:cubicBezTo>
                  <a:cubicBezTo>
                    <a:pt x="1259" y="359"/>
                    <a:pt x="1189" y="356"/>
                    <a:pt x="1119" y="352"/>
                  </a:cubicBezTo>
                  <a:cubicBezTo>
                    <a:pt x="927" y="342"/>
                    <a:pt x="735" y="299"/>
                    <a:pt x="544" y="246"/>
                  </a:cubicBezTo>
                  <a:cubicBezTo>
                    <a:pt x="363" y="171"/>
                    <a:pt x="171" y="97"/>
                    <a:pt x="1" y="1"/>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26" name="Google Shape;1326;p18"/>
            <p:cNvSpPr/>
            <p:nvPr/>
          </p:nvSpPr>
          <p:spPr>
            <a:xfrm>
              <a:off x="1103050" y="2412775"/>
              <a:ext cx="12275" cy="26650"/>
            </a:xfrm>
            <a:custGeom>
              <a:rect b="b" l="l" r="r" t="t"/>
              <a:pathLst>
                <a:path extrusionOk="0" h="1066" w="491">
                  <a:moveTo>
                    <a:pt x="246" y="0"/>
                  </a:moveTo>
                  <a:cubicBezTo>
                    <a:pt x="107" y="0"/>
                    <a:pt x="1" y="245"/>
                    <a:pt x="1" y="533"/>
                  </a:cubicBezTo>
                  <a:cubicBezTo>
                    <a:pt x="1" y="831"/>
                    <a:pt x="118" y="1065"/>
                    <a:pt x="246" y="1065"/>
                  </a:cubicBezTo>
                  <a:cubicBezTo>
                    <a:pt x="384" y="1065"/>
                    <a:pt x="491" y="831"/>
                    <a:pt x="491" y="533"/>
                  </a:cubicBezTo>
                  <a:cubicBezTo>
                    <a:pt x="491" y="245"/>
                    <a:pt x="384" y="0"/>
                    <a:pt x="24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27" name="Google Shape;1327;p18"/>
            <p:cNvSpPr/>
            <p:nvPr/>
          </p:nvSpPr>
          <p:spPr>
            <a:xfrm>
              <a:off x="1019200" y="2412775"/>
              <a:ext cx="12275" cy="26650"/>
            </a:xfrm>
            <a:custGeom>
              <a:rect b="b" l="l" r="r" t="t"/>
              <a:pathLst>
                <a:path extrusionOk="0" h="1066" w="491">
                  <a:moveTo>
                    <a:pt x="246" y="0"/>
                  </a:moveTo>
                  <a:cubicBezTo>
                    <a:pt x="107" y="0"/>
                    <a:pt x="1" y="245"/>
                    <a:pt x="1" y="533"/>
                  </a:cubicBezTo>
                  <a:cubicBezTo>
                    <a:pt x="1" y="831"/>
                    <a:pt x="107" y="1065"/>
                    <a:pt x="246" y="1065"/>
                  </a:cubicBezTo>
                  <a:cubicBezTo>
                    <a:pt x="384" y="1065"/>
                    <a:pt x="490" y="831"/>
                    <a:pt x="490" y="533"/>
                  </a:cubicBezTo>
                  <a:cubicBezTo>
                    <a:pt x="490" y="245"/>
                    <a:pt x="384" y="0"/>
                    <a:pt x="24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28" name="Google Shape;1328;p18"/>
            <p:cNvSpPr/>
            <p:nvPr/>
          </p:nvSpPr>
          <p:spPr>
            <a:xfrm>
              <a:off x="1087875" y="2388700"/>
              <a:ext cx="42375" cy="15575"/>
            </a:xfrm>
            <a:custGeom>
              <a:rect b="b" l="l" r="r" t="t"/>
              <a:pathLst>
                <a:path extrusionOk="0" h="623" w="1695">
                  <a:moveTo>
                    <a:pt x="790" y="0"/>
                  </a:moveTo>
                  <a:cubicBezTo>
                    <a:pt x="627" y="0"/>
                    <a:pt x="468" y="53"/>
                    <a:pt x="331" y="143"/>
                  </a:cubicBezTo>
                  <a:cubicBezTo>
                    <a:pt x="257" y="197"/>
                    <a:pt x="182" y="261"/>
                    <a:pt x="129" y="335"/>
                  </a:cubicBezTo>
                  <a:cubicBezTo>
                    <a:pt x="76" y="399"/>
                    <a:pt x="33" y="474"/>
                    <a:pt x="1" y="559"/>
                  </a:cubicBezTo>
                  <a:cubicBezTo>
                    <a:pt x="76" y="516"/>
                    <a:pt x="150" y="474"/>
                    <a:pt x="214" y="442"/>
                  </a:cubicBezTo>
                  <a:cubicBezTo>
                    <a:pt x="289" y="399"/>
                    <a:pt x="363" y="367"/>
                    <a:pt x="427" y="346"/>
                  </a:cubicBezTo>
                  <a:cubicBezTo>
                    <a:pt x="530" y="306"/>
                    <a:pt x="632" y="284"/>
                    <a:pt x="735" y="284"/>
                  </a:cubicBezTo>
                  <a:cubicBezTo>
                    <a:pt x="771" y="284"/>
                    <a:pt x="806" y="287"/>
                    <a:pt x="842" y="293"/>
                  </a:cubicBezTo>
                  <a:cubicBezTo>
                    <a:pt x="991" y="303"/>
                    <a:pt x="1130" y="346"/>
                    <a:pt x="1268" y="410"/>
                  </a:cubicBezTo>
                  <a:cubicBezTo>
                    <a:pt x="1407" y="474"/>
                    <a:pt x="1556" y="548"/>
                    <a:pt x="1694" y="623"/>
                  </a:cubicBezTo>
                  <a:cubicBezTo>
                    <a:pt x="1630" y="463"/>
                    <a:pt x="1524" y="324"/>
                    <a:pt x="1375" y="218"/>
                  </a:cubicBezTo>
                  <a:cubicBezTo>
                    <a:pt x="1236" y="101"/>
                    <a:pt x="1055" y="26"/>
                    <a:pt x="874" y="5"/>
                  </a:cubicBezTo>
                  <a:cubicBezTo>
                    <a:pt x="846" y="2"/>
                    <a:pt x="818" y="0"/>
                    <a:pt x="79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29" name="Google Shape;1329;p18"/>
            <p:cNvSpPr/>
            <p:nvPr/>
          </p:nvSpPr>
          <p:spPr>
            <a:xfrm>
              <a:off x="1003225" y="2388700"/>
              <a:ext cx="42625" cy="15575"/>
            </a:xfrm>
            <a:custGeom>
              <a:rect b="b" l="l" r="r" t="t"/>
              <a:pathLst>
                <a:path extrusionOk="0" h="623" w="1705">
                  <a:moveTo>
                    <a:pt x="790" y="0"/>
                  </a:moveTo>
                  <a:cubicBezTo>
                    <a:pt x="627" y="0"/>
                    <a:pt x="467" y="53"/>
                    <a:pt x="331" y="143"/>
                  </a:cubicBezTo>
                  <a:cubicBezTo>
                    <a:pt x="256" y="197"/>
                    <a:pt x="192" y="261"/>
                    <a:pt x="139" y="335"/>
                  </a:cubicBezTo>
                  <a:cubicBezTo>
                    <a:pt x="86" y="399"/>
                    <a:pt x="43" y="474"/>
                    <a:pt x="1" y="559"/>
                  </a:cubicBezTo>
                  <a:cubicBezTo>
                    <a:pt x="97" y="516"/>
                    <a:pt x="150" y="474"/>
                    <a:pt x="224" y="442"/>
                  </a:cubicBezTo>
                  <a:cubicBezTo>
                    <a:pt x="288" y="399"/>
                    <a:pt x="363" y="367"/>
                    <a:pt x="437" y="346"/>
                  </a:cubicBezTo>
                  <a:cubicBezTo>
                    <a:pt x="532" y="306"/>
                    <a:pt x="639" y="284"/>
                    <a:pt x="744" y="284"/>
                  </a:cubicBezTo>
                  <a:cubicBezTo>
                    <a:pt x="780" y="284"/>
                    <a:pt x="817" y="287"/>
                    <a:pt x="853" y="293"/>
                  </a:cubicBezTo>
                  <a:cubicBezTo>
                    <a:pt x="991" y="303"/>
                    <a:pt x="1140" y="346"/>
                    <a:pt x="1268" y="410"/>
                  </a:cubicBezTo>
                  <a:cubicBezTo>
                    <a:pt x="1417" y="474"/>
                    <a:pt x="1566" y="548"/>
                    <a:pt x="1704" y="623"/>
                  </a:cubicBezTo>
                  <a:cubicBezTo>
                    <a:pt x="1641" y="463"/>
                    <a:pt x="1523" y="324"/>
                    <a:pt x="1385" y="218"/>
                  </a:cubicBezTo>
                  <a:cubicBezTo>
                    <a:pt x="1236" y="101"/>
                    <a:pt x="1066" y="26"/>
                    <a:pt x="874" y="5"/>
                  </a:cubicBezTo>
                  <a:cubicBezTo>
                    <a:pt x="846" y="2"/>
                    <a:pt x="818" y="0"/>
                    <a:pt x="79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30" name="Google Shape;1330;p18"/>
            <p:cNvSpPr/>
            <p:nvPr/>
          </p:nvSpPr>
          <p:spPr>
            <a:xfrm>
              <a:off x="967300" y="2463875"/>
              <a:ext cx="15975" cy="15750"/>
            </a:xfrm>
            <a:custGeom>
              <a:rect b="b" l="l" r="r" t="t"/>
              <a:pathLst>
                <a:path extrusionOk="0" h="630" w="639">
                  <a:moveTo>
                    <a:pt x="320" y="1"/>
                  </a:moveTo>
                  <a:cubicBezTo>
                    <a:pt x="149" y="1"/>
                    <a:pt x="0" y="139"/>
                    <a:pt x="0" y="320"/>
                  </a:cubicBezTo>
                  <a:cubicBezTo>
                    <a:pt x="0" y="491"/>
                    <a:pt x="149" y="629"/>
                    <a:pt x="320" y="629"/>
                  </a:cubicBezTo>
                  <a:cubicBezTo>
                    <a:pt x="501" y="629"/>
                    <a:pt x="639" y="491"/>
                    <a:pt x="639" y="320"/>
                  </a:cubicBezTo>
                  <a:cubicBezTo>
                    <a:pt x="639" y="139"/>
                    <a:pt x="501"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31" name="Google Shape;1331;p18"/>
            <p:cNvSpPr/>
            <p:nvPr/>
          </p:nvSpPr>
          <p:spPr>
            <a:xfrm>
              <a:off x="1157900" y="2463875"/>
              <a:ext cx="15725" cy="15750"/>
            </a:xfrm>
            <a:custGeom>
              <a:rect b="b" l="l" r="r" t="t"/>
              <a:pathLst>
                <a:path extrusionOk="0" h="630" w="629">
                  <a:moveTo>
                    <a:pt x="320" y="1"/>
                  </a:moveTo>
                  <a:cubicBezTo>
                    <a:pt x="139" y="1"/>
                    <a:pt x="1" y="139"/>
                    <a:pt x="1" y="320"/>
                  </a:cubicBezTo>
                  <a:cubicBezTo>
                    <a:pt x="1" y="491"/>
                    <a:pt x="139" y="629"/>
                    <a:pt x="320" y="629"/>
                  </a:cubicBezTo>
                  <a:cubicBezTo>
                    <a:pt x="490" y="629"/>
                    <a:pt x="629" y="491"/>
                    <a:pt x="629" y="320"/>
                  </a:cubicBezTo>
                  <a:cubicBezTo>
                    <a:pt x="629" y="139"/>
                    <a:pt x="490"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1332" name="Google Shape;1332;p18"/>
          <p:cNvGrpSpPr/>
          <p:nvPr/>
        </p:nvGrpSpPr>
        <p:grpSpPr>
          <a:xfrm>
            <a:off x="11153874" y="6965569"/>
            <a:ext cx="1033171" cy="1135100"/>
            <a:chOff x="4535700" y="2961725"/>
            <a:chExt cx="527675" cy="579825"/>
          </a:xfrm>
        </p:grpSpPr>
        <p:sp>
          <p:nvSpPr>
            <p:cNvPr id="1333" name="Google Shape;1333;p18"/>
            <p:cNvSpPr/>
            <p:nvPr/>
          </p:nvSpPr>
          <p:spPr>
            <a:xfrm>
              <a:off x="4537025" y="3256675"/>
              <a:ext cx="524750" cy="284875"/>
            </a:xfrm>
            <a:custGeom>
              <a:rect b="b" l="l" r="r" t="t"/>
              <a:pathLst>
                <a:path extrusionOk="0" h="11395" w="20990">
                  <a:moveTo>
                    <a:pt x="10320" y="1"/>
                  </a:moveTo>
                  <a:lnTo>
                    <a:pt x="10320" y="107"/>
                  </a:lnTo>
                  <a:lnTo>
                    <a:pt x="8626" y="1"/>
                  </a:lnTo>
                  <a:lnTo>
                    <a:pt x="8626" y="1"/>
                  </a:lnTo>
                  <a:cubicBezTo>
                    <a:pt x="8626" y="1"/>
                    <a:pt x="8935" y="2972"/>
                    <a:pt x="7806" y="3589"/>
                  </a:cubicBezTo>
                  <a:cubicBezTo>
                    <a:pt x="6678" y="4207"/>
                    <a:pt x="1" y="4516"/>
                    <a:pt x="725" y="11395"/>
                  </a:cubicBezTo>
                  <a:lnTo>
                    <a:pt x="20276" y="11395"/>
                  </a:lnTo>
                  <a:cubicBezTo>
                    <a:pt x="20990" y="4516"/>
                    <a:pt x="14324" y="4207"/>
                    <a:pt x="13195" y="3589"/>
                  </a:cubicBezTo>
                  <a:cubicBezTo>
                    <a:pt x="12066" y="2972"/>
                    <a:pt x="12375" y="1"/>
                    <a:pt x="12375" y="1"/>
                  </a:cubicBezTo>
                  <a:lnTo>
                    <a:pt x="12375" y="1"/>
                  </a:lnTo>
                  <a:lnTo>
                    <a:pt x="10682" y="107"/>
                  </a:lnTo>
                  <a:lnTo>
                    <a:pt x="10682" y="1"/>
                  </a:lnTo>
                  <a:lnTo>
                    <a:pt x="10501" y="54"/>
                  </a:lnTo>
                  <a:lnTo>
                    <a:pt x="10320"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34" name="Google Shape;1334;p18"/>
            <p:cNvSpPr/>
            <p:nvPr/>
          </p:nvSpPr>
          <p:spPr>
            <a:xfrm>
              <a:off x="4746825" y="3256675"/>
              <a:ext cx="101175" cy="70575"/>
            </a:xfrm>
            <a:custGeom>
              <a:rect b="b" l="l" r="r" t="t"/>
              <a:pathLst>
                <a:path extrusionOk="0" h="2823" w="4047">
                  <a:moveTo>
                    <a:pt x="1928" y="1"/>
                  </a:moveTo>
                  <a:lnTo>
                    <a:pt x="1928" y="107"/>
                  </a:lnTo>
                  <a:lnTo>
                    <a:pt x="234" y="1"/>
                  </a:lnTo>
                  <a:lnTo>
                    <a:pt x="234" y="1"/>
                  </a:lnTo>
                  <a:cubicBezTo>
                    <a:pt x="234" y="1"/>
                    <a:pt x="415" y="1726"/>
                    <a:pt x="0" y="2823"/>
                  </a:cubicBezTo>
                  <a:cubicBezTo>
                    <a:pt x="1353" y="2620"/>
                    <a:pt x="2694" y="2418"/>
                    <a:pt x="4047" y="2205"/>
                  </a:cubicBezTo>
                  <a:cubicBezTo>
                    <a:pt x="3930" y="1470"/>
                    <a:pt x="3908" y="735"/>
                    <a:pt x="3983" y="1"/>
                  </a:cubicBezTo>
                  <a:lnTo>
                    <a:pt x="3983" y="1"/>
                  </a:lnTo>
                  <a:lnTo>
                    <a:pt x="2290" y="107"/>
                  </a:lnTo>
                  <a:lnTo>
                    <a:pt x="2290" y="1"/>
                  </a:lnTo>
                  <a:lnTo>
                    <a:pt x="2109" y="54"/>
                  </a:lnTo>
                  <a:lnTo>
                    <a:pt x="1928" y="1"/>
                  </a:lnTo>
                  <a:close/>
                </a:path>
              </a:pathLst>
            </a:custGeom>
            <a:solidFill>
              <a:srgbClr val="FAD4C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35" name="Google Shape;1335;p18"/>
            <p:cNvSpPr/>
            <p:nvPr/>
          </p:nvSpPr>
          <p:spPr>
            <a:xfrm>
              <a:off x="4535700" y="3349600"/>
              <a:ext cx="527675" cy="191950"/>
            </a:xfrm>
            <a:custGeom>
              <a:rect b="b" l="l" r="r" t="t"/>
              <a:pathLst>
                <a:path extrusionOk="0" h="7678" w="21107">
                  <a:moveTo>
                    <a:pt x="7135" y="0"/>
                  </a:moveTo>
                  <a:cubicBezTo>
                    <a:pt x="5069" y="575"/>
                    <a:pt x="1" y="1587"/>
                    <a:pt x="629" y="7678"/>
                  </a:cubicBezTo>
                  <a:lnTo>
                    <a:pt x="20468" y="7678"/>
                  </a:lnTo>
                  <a:cubicBezTo>
                    <a:pt x="21107" y="1587"/>
                    <a:pt x="16027" y="575"/>
                    <a:pt x="13961" y="0"/>
                  </a:cubicBezTo>
                  <a:cubicBezTo>
                    <a:pt x="13173" y="809"/>
                    <a:pt x="11938" y="1331"/>
                    <a:pt x="10554" y="1331"/>
                  </a:cubicBezTo>
                  <a:cubicBezTo>
                    <a:pt x="9159" y="1331"/>
                    <a:pt x="7923" y="809"/>
                    <a:pt x="7135" y="0"/>
                  </a:cubicBezTo>
                  <a:close/>
                </a:path>
              </a:pathLst>
            </a:custGeom>
            <a:solidFill>
              <a:schemeClr val="accent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36" name="Google Shape;1336;p18"/>
            <p:cNvSpPr/>
            <p:nvPr/>
          </p:nvSpPr>
          <p:spPr>
            <a:xfrm>
              <a:off x="4818700" y="3487450"/>
              <a:ext cx="28500" cy="26675"/>
            </a:xfrm>
            <a:custGeom>
              <a:rect b="b" l="l" r="r" t="t"/>
              <a:pathLst>
                <a:path extrusionOk="0" h="1067" w="1140">
                  <a:moveTo>
                    <a:pt x="543" y="141"/>
                  </a:moveTo>
                  <a:cubicBezTo>
                    <a:pt x="682" y="343"/>
                    <a:pt x="810" y="545"/>
                    <a:pt x="948" y="747"/>
                  </a:cubicBezTo>
                  <a:lnTo>
                    <a:pt x="980" y="801"/>
                  </a:lnTo>
                  <a:lnTo>
                    <a:pt x="181" y="971"/>
                  </a:lnTo>
                  <a:lnTo>
                    <a:pt x="149" y="982"/>
                  </a:lnTo>
                  <a:lnTo>
                    <a:pt x="543" y="162"/>
                  </a:lnTo>
                  <a:lnTo>
                    <a:pt x="543" y="141"/>
                  </a:lnTo>
                  <a:close/>
                  <a:moveTo>
                    <a:pt x="566" y="0"/>
                  </a:moveTo>
                  <a:cubicBezTo>
                    <a:pt x="547" y="0"/>
                    <a:pt x="524" y="7"/>
                    <a:pt x="511" y="13"/>
                  </a:cubicBezTo>
                  <a:cubicBezTo>
                    <a:pt x="501" y="23"/>
                    <a:pt x="501" y="23"/>
                    <a:pt x="501" y="23"/>
                  </a:cubicBezTo>
                  <a:cubicBezTo>
                    <a:pt x="362" y="322"/>
                    <a:pt x="224" y="609"/>
                    <a:pt x="86" y="897"/>
                  </a:cubicBezTo>
                  <a:lnTo>
                    <a:pt x="32" y="1024"/>
                  </a:lnTo>
                  <a:cubicBezTo>
                    <a:pt x="0" y="1067"/>
                    <a:pt x="64" y="1067"/>
                    <a:pt x="86" y="1067"/>
                  </a:cubicBezTo>
                  <a:lnTo>
                    <a:pt x="959" y="886"/>
                  </a:lnTo>
                  <a:lnTo>
                    <a:pt x="1076" y="854"/>
                  </a:lnTo>
                  <a:cubicBezTo>
                    <a:pt x="1108" y="854"/>
                    <a:pt x="1140" y="822"/>
                    <a:pt x="1129" y="801"/>
                  </a:cubicBezTo>
                  <a:lnTo>
                    <a:pt x="661" y="109"/>
                  </a:lnTo>
                  <a:lnTo>
                    <a:pt x="597" y="13"/>
                  </a:lnTo>
                  <a:cubicBezTo>
                    <a:pt x="592" y="4"/>
                    <a:pt x="580" y="0"/>
                    <a:pt x="566"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37" name="Google Shape;1337;p18"/>
            <p:cNvSpPr/>
            <p:nvPr/>
          </p:nvSpPr>
          <p:spPr>
            <a:xfrm>
              <a:off x="4867775" y="3403325"/>
              <a:ext cx="28425" cy="26575"/>
            </a:xfrm>
            <a:custGeom>
              <a:rect b="b" l="l" r="r" t="t"/>
              <a:pathLst>
                <a:path extrusionOk="0" h="1063" w="1137">
                  <a:moveTo>
                    <a:pt x="540" y="151"/>
                  </a:moveTo>
                  <a:lnTo>
                    <a:pt x="934" y="758"/>
                  </a:lnTo>
                  <a:lnTo>
                    <a:pt x="976" y="811"/>
                  </a:lnTo>
                  <a:lnTo>
                    <a:pt x="178" y="982"/>
                  </a:lnTo>
                  <a:lnTo>
                    <a:pt x="146" y="992"/>
                  </a:lnTo>
                  <a:lnTo>
                    <a:pt x="146" y="992"/>
                  </a:lnTo>
                  <a:lnTo>
                    <a:pt x="529" y="172"/>
                  </a:lnTo>
                  <a:lnTo>
                    <a:pt x="540" y="151"/>
                  </a:lnTo>
                  <a:close/>
                  <a:moveTo>
                    <a:pt x="551" y="0"/>
                  </a:moveTo>
                  <a:cubicBezTo>
                    <a:pt x="531" y="0"/>
                    <a:pt x="505" y="7"/>
                    <a:pt x="487" y="13"/>
                  </a:cubicBezTo>
                  <a:lnTo>
                    <a:pt x="487" y="23"/>
                  </a:lnTo>
                  <a:cubicBezTo>
                    <a:pt x="487" y="23"/>
                    <a:pt x="487" y="23"/>
                    <a:pt x="487" y="34"/>
                  </a:cubicBezTo>
                  <a:cubicBezTo>
                    <a:pt x="348" y="322"/>
                    <a:pt x="210" y="609"/>
                    <a:pt x="71" y="907"/>
                  </a:cubicBezTo>
                  <a:lnTo>
                    <a:pt x="7" y="1024"/>
                  </a:lnTo>
                  <a:cubicBezTo>
                    <a:pt x="0" y="1053"/>
                    <a:pt x="22" y="1062"/>
                    <a:pt x="43" y="1062"/>
                  </a:cubicBezTo>
                  <a:cubicBezTo>
                    <a:pt x="53" y="1062"/>
                    <a:pt x="64" y="1060"/>
                    <a:pt x="71" y="1056"/>
                  </a:cubicBezTo>
                  <a:lnTo>
                    <a:pt x="944" y="875"/>
                  </a:lnTo>
                  <a:lnTo>
                    <a:pt x="1072" y="854"/>
                  </a:lnTo>
                  <a:cubicBezTo>
                    <a:pt x="1094" y="854"/>
                    <a:pt x="1136" y="822"/>
                    <a:pt x="1115" y="790"/>
                  </a:cubicBezTo>
                  <a:lnTo>
                    <a:pt x="657" y="109"/>
                  </a:lnTo>
                  <a:lnTo>
                    <a:pt x="582" y="13"/>
                  </a:lnTo>
                  <a:cubicBezTo>
                    <a:pt x="578" y="4"/>
                    <a:pt x="566" y="0"/>
                    <a:pt x="55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38" name="Google Shape;1338;p18"/>
            <p:cNvSpPr/>
            <p:nvPr/>
          </p:nvSpPr>
          <p:spPr>
            <a:xfrm>
              <a:off x="4887850" y="3361625"/>
              <a:ext cx="28300" cy="26375"/>
            </a:xfrm>
            <a:custGeom>
              <a:rect b="b" l="l" r="r" t="t"/>
              <a:pathLst>
                <a:path extrusionOk="0" h="1055" w="1132">
                  <a:moveTo>
                    <a:pt x="535" y="147"/>
                  </a:moveTo>
                  <a:lnTo>
                    <a:pt x="940" y="744"/>
                  </a:lnTo>
                  <a:lnTo>
                    <a:pt x="983" y="808"/>
                  </a:lnTo>
                  <a:lnTo>
                    <a:pt x="184" y="978"/>
                  </a:lnTo>
                  <a:lnTo>
                    <a:pt x="141" y="989"/>
                  </a:lnTo>
                  <a:cubicBezTo>
                    <a:pt x="269" y="701"/>
                    <a:pt x="408" y="424"/>
                    <a:pt x="535" y="147"/>
                  </a:cubicBezTo>
                  <a:close/>
                  <a:moveTo>
                    <a:pt x="566" y="0"/>
                  </a:moveTo>
                  <a:cubicBezTo>
                    <a:pt x="536" y="0"/>
                    <a:pt x="490" y="18"/>
                    <a:pt x="482" y="41"/>
                  </a:cubicBezTo>
                  <a:cubicBezTo>
                    <a:pt x="344" y="328"/>
                    <a:pt x="205" y="627"/>
                    <a:pt x="67" y="914"/>
                  </a:cubicBezTo>
                  <a:lnTo>
                    <a:pt x="14" y="1031"/>
                  </a:lnTo>
                  <a:cubicBezTo>
                    <a:pt x="1" y="1050"/>
                    <a:pt x="23" y="1054"/>
                    <a:pt x="44" y="1054"/>
                  </a:cubicBezTo>
                  <a:cubicBezTo>
                    <a:pt x="59" y="1054"/>
                    <a:pt x="73" y="1052"/>
                    <a:pt x="78" y="1052"/>
                  </a:cubicBezTo>
                  <a:lnTo>
                    <a:pt x="940" y="871"/>
                  </a:lnTo>
                  <a:lnTo>
                    <a:pt x="1068" y="840"/>
                  </a:lnTo>
                  <a:cubicBezTo>
                    <a:pt x="1089" y="840"/>
                    <a:pt x="1132" y="818"/>
                    <a:pt x="1121" y="797"/>
                  </a:cubicBezTo>
                  <a:lnTo>
                    <a:pt x="653" y="105"/>
                  </a:lnTo>
                  <a:lnTo>
                    <a:pt x="589" y="9"/>
                  </a:lnTo>
                  <a:cubicBezTo>
                    <a:pt x="586" y="3"/>
                    <a:pt x="577" y="0"/>
                    <a:pt x="566"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39" name="Google Shape;1339;p18"/>
            <p:cNvSpPr/>
            <p:nvPr/>
          </p:nvSpPr>
          <p:spPr>
            <a:xfrm>
              <a:off x="4936375" y="3368500"/>
              <a:ext cx="28500" cy="19575"/>
            </a:xfrm>
            <a:custGeom>
              <a:rect b="b" l="l" r="r" t="t"/>
              <a:pathLst>
                <a:path extrusionOk="0" h="783" w="1140">
                  <a:moveTo>
                    <a:pt x="373" y="0"/>
                  </a:moveTo>
                  <a:cubicBezTo>
                    <a:pt x="266" y="213"/>
                    <a:pt x="170" y="426"/>
                    <a:pt x="75" y="639"/>
                  </a:cubicBezTo>
                  <a:cubicBezTo>
                    <a:pt x="53" y="671"/>
                    <a:pt x="32" y="714"/>
                    <a:pt x="11" y="756"/>
                  </a:cubicBezTo>
                  <a:cubicBezTo>
                    <a:pt x="0" y="777"/>
                    <a:pt x="16" y="783"/>
                    <a:pt x="35" y="783"/>
                  </a:cubicBezTo>
                  <a:cubicBezTo>
                    <a:pt x="53" y="783"/>
                    <a:pt x="75" y="777"/>
                    <a:pt x="75" y="777"/>
                  </a:cubicBezTo>
                  <a:lnTo>
                    <a:pt x="958" y="596"/>
                  </a:lnTo>
                  <a:lnTo>
                    <a:pt x="1076" y="575"/>
                  </a:lnTo>
                  <a:cubicBezTo>
                    <a:pt x="1097" y="575"/>
                    <a:pt x="1140" y="543"/>
                    <a:pt x="1129" y="522"/>
                  </a:cubicBezTo>
                  <a:lnTo>
                    <a:pt x="958" y="266"/>
                  </a:lnTo>
                  <a:lnTo>
                    <a:pt x="756" y="171"/>
                  </a:lnTo>
                  <a:lnTo>
                    <a:pt x="958" y="469"/>
                  </a:lnTo>
                  <a:lnTo>
                    <a:pt x="1001" y="533"/>
                  </a:lnTo>
                  <a:lnTo>
                    <a:pt x="202" y="703"/>
                  </a:lnTo>
                  <a:lnTo>
                    <a:pt x="160" y="703"/>
                  </a:lnTo>
                  <a:lnTo>
                    <a:pt x="469" y="43"/>
                  </a:lnTo>
                  <a:lnTo>
                    <a:pt x="373"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40" name="Google Shape;1340;p18"/>
            <p:cNvSpPr/>
            <p:nvPr/>
          </p:nvSpPr>
          <p:spPr>
            <a:xfrm>
              <a:off x="4790325" y="3381525"/>
              <a:ext cx="28125" cy="6775"/>
            </a:xfrm>
            <a:custGeom>
              <a:rect b="b" l="l" r="r" t="t"/>
              <a:pathLst>
                <a:path extrusionOk="0" h="271" w="1125">
                  <a:moveTo>
                    <a:pt x="1125" y="1"/>
                  </a:moveTo>
                  <a:cubicBezTo>
                    <a:pt x="986" y="22"/>
                    <a:pt x="858" y="33"/>
                    <a:pt x="720" y="44"/>
                  </a:cubicBezTo>
                  <a:lnTo>
                    <a:pt x="177" y="161"/>
                  </a:lnTo>
                  <a:lnTo>
                    <a:pt x="156" y="161"/>
                  </a:lnTo>
                  <a:lnTo>
                    <a:pt x="209" y="54"/>
                  </a:lnTo>
                  <a:lnTo>
                    <a:pt x="92" y="54"/>
                  </a:lnTo>
                  <a:cubicBezTo>
                    <a:pt x="92" y="65"/>
                    <a:pt x="81" y="86"/>
                    <a:pt x="70" y="97"/>
                  </a:cubicBezTo>
                  <a:lnTo>
                    <a:pt x="17" y="225"/>
                  </a:lnTo>
                  <a:cubicBezTo>
                    <a:pt x="1" y="257"/>
                    <a:pt x="28" y="271"/>
                    <a:pt x="56" y="271"/>
                  </a:cubicBezTo>
                  <a:cubicBezTo>
                    <a:pt x="65" y="271"/>
                    <a:pt x="74" y="270"/>
                    <a:pt x="81" y="267"/>
                  </a:cubicBezTo>
                  <a:lnTo>
                    <a:pt x="954" y="86"/>
                  </a:lnTo>
                  <a:lnTo>
                    <a:pt x="1082" y="65"/>
                  </a:lnTo>
                  <a:cubicBezTo>
                    <a:pt x="1103" y="65"/>
                    <a:pt x="1125" y="33"/>
                    <a:pt x="112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41" name="Google Shape;1341;p18"/>
            <p:cNvSpPr/>
            <p:nvPr/>
          </p:nvSpPr>
          <p:spPr>
            <a:xfrm>
              <a:off x="4741625" y="3372750"/>
              <a:ext cx="28650" cy="15550"/>
            </a:xfrm>
            <a:custGeom>
              <a:rect b="b" l="l" r="r" t="t"/>
              <a:pathLst>
                <a:path extrusionOk="0" h="622" w="1146">
                  <a:moveTo>
                    <a:pt x="283" y="1"/>
                  </a:moveTo>
                  <a:lnTo>
                    <a:pt x="70" y="448"/>
                  </a:lnTo>
                  <a:cubicBezTo>
                    <a:pt x="59" y="490"/>
                    <a:pt x="38" y="533"/>
                    <a:pt x="16" y="576"/>
                  </a:cubicBezTo>
                  <a:cubicBezTo>
                    <a:pt x="0" y="608"/>
                    <a:pt x="27" y="622"/>
                    <a:pt x="55" y="622"/>
                  </a:cubicBezTo>
                  <a:cubicBezTo>
                    <a:pt x="64" y="622"/>
                    <a:pt x="73" y="621"/>
                    <a:pt x="80" y="618"/>
                  </a:cubicBezTo>
                  <a:lnTo>
                    <a:pt x="954" y="437"/>
                  </a:lnTo>
                  <a:lnTo>
                    <a:pt x="1081" y="416"/>
                  </a:lnTo>
                  <a:cubicBezTo>
                    <a:pt x="1103" y="416"/>
                    <a:pt x="1145" y="373"/>
                    <a:pt x="1124" y="341"/>
                  </a:cubicBezTo>
                  <a:lnTo>
                    <a:pt x="1071" y="267"/>
                  </a:lnTo>
                  <a:cubicBezTo>
                    <a:pt x="1007" y="256"/>
                    <a:pt x="954" y="235"/>
                    <a:pt x="900" y="224"/>
                  </a:cubicBezTo>
                  <a:lnTo>
                    <a:pt x="900" y="224"/>
                  </a:lnTo>
                  <a:lnTo>
                    <a:pt x="954" y="299"/>
                  </a:lnTo>
                  <a:lnTo>
                    <a:pt x="986" y="341"/>
                  </a:lnTo>
                  <a:lnTo>
                    <a:pt x="187" y="512"/>
                  </a:lnTo>
                  <a:lnTo>
                    <a:pt x="155" y="512"/>
                  </a:lnTo>
                  <a:cubicBezTo>
                    <a:pt x="229" y="352"/>
                    <a:pt x="304" y="203"/>
                    <a:pt x="379" y="43"/>
                  </a:cubicBezTo>
                  <a:lnTo>
                    <a:pt x="283"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42" name="Google Shape;1342;p18"/>
            <p:cNvSpPr/>
            <p:nvPr/>
          </p:nvSpPr>
          <p:spPr>
            <a:xfrm>
              <a:off x="4839100" y="3368750"/>
              <a:ext cx="28350" cy="19350"/>
            </a:xfrm>
            <a:custGeom>
              <a:rect b="b" l="l" r="r" t="t"/>
              <a:pathLst>
                <a:path extrusionOk="0" h="774" w="1134">
                  <a:moveTo>
                    <a:pt x="782" y="1"/>
                  </a:moveTo>
                  <a:lnTo>
                    <a:pt x="675" y="54"/>
                  </a:lnTo>
                  <a:lnTo>
                    <a:pt x="941" y="459"/>
                  </a:lnTo>
                  <a:lnTo>
                    <a:pt x="984" y="512"/>
                  </a:lnTo>
                  <a:lnTo>
                    <a:pt x="185" y="682"/>
                  </a:lnTo>
                  <a:lnTo>
                    <a:pt x="153" y="693"/>
                  </a:lnTo>
                  <a:lnTo>
                    <a:pt x="388" y="192"/>
                  </a:lnTo>
                  <a:lnTo>
                    <a:pt x="249" y="246"/>
                  </a:lnTo>
                  <a:lnTo>
                    <a:pt x="68" y="618"/>
                  </a:lnTo>
                  <a:lnTo>
                    <a:pt x="15" y="736"/>
                  </a:lnTo>
                  <a:cubicBezTo>
                    <a:pt x="1" y="764"/>
                    <a:pt x="24" y="773"/>
                    <a:pt x="48" y="773"/>
                  </a:cubicBezTo>
                  <a:cubicBezTo>
                    <a:pt x="60" y="773"/>
                    <a:pt x="72" y="771"/>
                    <a:pt x="79" y="767"/>
                  </a:cubicBezTo>
                  <a:lnTo>
                    <a:pt x="952" y="586"/>
                  </a:lnTo>
                  <a:lnTo>
                    <a:pt x="1069" y="565"/>
                  </a:lnTo>
                  <a:cubicBezTo>
                    <a:pt x="1090" y="565"/>
                    <a:pt x="1133" y="533"/>
                    <a:pt x="1122" y="501"/>
                  </a:cubicBezTo>
                  <a:lnTo>
                    <a:pt x="782"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43" name="Google Shape;1343;p18"/>
            <p:cNvSpPr/>
            <p:nvPr/>
          </p:nvSpPr>
          <p:spPr>
            <a:xfrm>
              <a:off x="4964850" y="3487450"/>
              <a:ext cx="28500" cy="26675"/>
            </a:xfrm>
            <a:custGeom>
              <a:rect b="b" l="l" r="r" t="t"/>
              <a:pathLst>
                <a:path extrusionOk="0" h="1067" w="1140">
                  <a:moveTo>
                    <a:pt x="544" y="141"/>
                  </a:moveTo>
                  <a:lnTo>
                    <a:pt x="948" y="747"/>
                  </a:lnTo>
                  <a:lnTo>
                    <a:pt x="980" y="801"/>
                  </a:lnTo>
                  <a:lnTo>
                    <a:pt x="182" y="971"/>
                  </a:lnTo>
                  <a:lnTo>
                    <a:pt x="150" y="971"/>
                  </a:lnTo>
                  <a:cubicBezTo>
                    <a:pt x="288" y="705"/>
                    <a:pt x="416" y="428"/>
                    <a:pt x="544" y="162"/>
                  </a:cubicBezTo>
                  <a:lnTo>
                    <a:pt x="544" y="141"/>
                  </a:lnTo>
                  <a:close/>
                  <a:moveTo>
                    <a:pt x="561" y="0"/>
                  </a:moveTo>
                  <a:cubicBezTo>
                    <a:pt x="541" y="0"/>
                    <a:pt x="519" y="7"/>
                    <a:pt x="501" y="13"/>
                  </a:cubicBezTo>
                  <a:cubicBezTo>
                    <a:pt x="501" y="23"/>
                    <a:pt x="501" y="23"/>
                    <a:pt x="490" y="34"/>
                  </a:cubicBezTo>
                  <a:lnTo>
                    <a:pt x="86" y="897"/>
                  </a:lnTo>
                  <a:lnTo>
                    <a:pt x="22" y="1024"/>
                  </a:lnTo>
                  <a:cubicBezTo>
                    <a:pt x="1" y="1067"/>
                    <a:pt x="54" y="1067"/>
                    <a:pt x="86" y="1067"/>
                  </a:cubicBezTo>
                  <a:lnTo>
                    <a:pt x="959" y="886"/>
                  </a:lnTo>
                  <a:lnTo>
                    <a:pt x="1076" y="854"/>
                  </a:lnTo>
                  <a:cubicBezTo>
                    <a:pt x="1097" y="854"/>
                    <a:pt x="1140" y="822"/>
                    <a:pt x="1119" y="801"/>
                  </a:cubicBezTo>
                  <a:cubicBezTo>
                    <a:pt x="970" y="566"/>
                    <a:pt x="820" y="332"/>
                    <a:pt x="661" y="109"/>
                  </a:cubicBezTo>
                  <a:lnTo>
                    <a:pt x="597" y="13"/>
                  </a:lnTo>
                  <a:cubicBezTo>
                    <a:pt x="588" y="4"/>
                    <a:pt x="575" y="0"/>
                    <a:pt x="56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44" name="Google Shape;1344;p18"/>
            <p:cNvSpPr/>
            <p:nvPr/>
          </p:nvSpPr>
          <p:spPr>
            <a:xfrm>
              <a:off x="4867775" y="3487550"/>
              <a:ext cx="28425" cy="26625"/>
            </a:xfrm>
            <a:custGeom>
              <a:rect b="b" l="l" r="r" t="t"/>
              <a:pathLst>
                <a:path extrusionOk="0" h="1065" w="1137">
                  <a:moveTo>
                    <a:pt x="540" y="137"/>
                  </a:moveTo>
                  <a:lnTo>
                    <a:pt x="934" y="743"/>
                  </a:lnTo>
                  <a:lnTo>
                    <a:pt x="976" y="807"/>
                  </a:lnTo>
                  <a:lnTo>
                    <a:pt x="178" y="967"/>
                  </a:lnTo>
                  <a:lnTo>
                    <a:pt x="135" y="978"/>
                  </a:lnTo>
                  <a:lnTo>
                    <a:pt x="540" y="147"/>
                  </a:lnTo>
                  <a:lnTo>
                    <a:pt x="540" y="137"/>
                  </a:lnTo>
                  <a:close/>
                  <a:moveTo>
                    <a:pt x="563" y="0"/>
                  </a:moveTo>
                  <a:cubicBezTo>
                    <a:pt x="530" y="0"/>
                    <a:pt x="484" y="18"/>
                    <a:pt x="476" y="41"/>
                  </a:cubicBezTo>
                  <a:cubicBezTo>
                    <a:pt x="348" y="328"/>
                    <a:pt x="199" y="626"/>
                    <a:pt x="61" y="914"/>
                  </a:cubicBezTo>
                  <a:lnTo>
                    <a:pt x="7" y="1042"/>
                  </a:lnTo>
                  <a:cubicBezTo>
                    <a:pt x="1" y="1061"/>
                    <a:pt x="21" y="1065"/>
                    <a:pt x="41" y="1065"/>
                  </a:cubicBezTo>
                  <a:cubicBezTo>
                    <a:pt x="54" y="1065"/>
                    <a:pt x="67" y="1063"/>
                    <a:pt x="71" y="1063"/>
                  </a:cubicBezTo>
                  <a:lnTo>
                    <a:pt x="944" y="871"/>
                  </a:lnTo>
                  <a:lnTo>
                    <a:pt x="1072" y="850"/>
                  </a:lnTo>
                  <a:cubicBezTo>
                    <a:pt x="1094" y="850"/>
                    <a:pt x="1136" y="829"/>
                    <a:pt x="1115" y="797"/>
                  </a:cubicBezTo>
                  <a:lnTo>
                    <a:pt x="657" y="105"/>
                  </a:lnTo>
                  <a:lnTo>
                    <a:pt x="593" y="9"/>
                  </a:lnTo>
                  <a:cubicBezTo>
                    <a:pt x="587" y="3"/>
                    <a:pt x="576" y="0"/>
                    <a:pt x="563"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45" name="Google Shape;1345;p18"/>
            <p:cNvSpPr/>
            <p:nvPr/>
          </p:nvSpPr>
          <p:spPr>
            <a:xfrm>
              <a:off x="4644425" y="3365300"/>
              <a:ext cx="28400" cy="22700"/>
            </a:xfrm>
            <a:custGeom>
              <a:rect b="b" l="l" r="r" t="t"/>
              <a:pathLst>
                <a:path extrusionOk="0" h="908" w="1136">
                  <a:moveTo>
                    <a:pt x="689" y="0"/>
                  </a:moveTo>
                  <a:lnTo>
                    <a:pt x="571" y="43"/>
                  </a:lnTo>
                  <a:lnTo>
                    <a:pt x="944" y="597"/>
                  </a:lnTo>
                  <a:lnTo>
                    <a:pt x="987" y="661"/>
                  </a:lnTo>
                  <a:lnTo>
                    <a:pt x="188" y="831"/>
                  </a:lnTo>
                  <a:lnTo>
                    <a:pt x="145" y="831"/>
                  </a:lnTo>
                  <a:lnTo>
                    <a:pt x="508" y="75"/>
                  </a:lnTo>
                  <a:lnTo>
                    <a:pt x="508" y="75"/>
                  </a:lnTo>
                  <a:lnTo>
                    <a:pt x="369" y="128"/>
                  </a:lnTo>
                  <a:lnTo>
                    <a:pt x="60" y="767"/>
                  </a:lnTo>
                  <a:lnTo>
                    <a:pt x="7" y="884"/>
                  </a:lnTo>
                  <a:cubicBezTo>
                    <a:pt x="1" y="903"/>
                    <a:pt x="21" y="907"/>
                    <a:pt x="41" y="907"/>
                  </a:cubicBezTo>
                  <a:cubicBezTo>
                    <a:pt x="54" y="907"/>
                    <a:pt x="67" y="905"/>
                    <a:pt x="71" y="905"/>
                  </a:cubicBezTo>
                  <a:lnTo>
                    <a:pt x="944" y="724"/>
                  </a:lnTo>
                  <a:lnTo>
                    <a:pt x="1072" y="693"/>
                  </a:lnTo>
                  <a:cubicBezTo>
                    <a:pt x="1083" y="693"/>
                    <a:pt x="1136" y="671"/>
                    <a:pt x="1114" y="650"/>
                  </a:cubicBezTo>
                  <a:lnTo>
                    <a:pt x="689"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46" name="Google Shape;1346;p18"/>
            <p:cNvSpPr/>
            <p:nvPr/>
          </p:nvSpPr>
          <p:spPr>
            <a:xfrm>
              <a:off x="4575500" y="3406825"/>
              <a:ext cx="28125" cy="22975"/>
            </a:xfrm>
            <a:custGeom>
              <a:rect b="b" l="l" r="r" t="t"/>
              <a:pathLst>
                <a:path extrusionOk="0" h="919" w="1125">
                  <a:moveTo>
                    <a:pt x="677" y="1"/>
                  </a:moveTo>
                  <a:lnTo>
                    <a:pt x="592" y="86"/>
                  </a:lnTo>
                  <a:lnTo>
                    <a:pt x="943" y="608"/>
                  </a:lnTo>
                  <a:lnTo>
                    <a:pt x="996" y="682"/>
                  </a:lnTo>
                  <a:lnTo>
                    <a:pt x="198" y="852"/>
                  </a:lnTo>
                  <a:lnTo>
                    <a:pt x="134" y="863"/>
                  </a:lnTo>
                  <a:cubicBezTo>
                    <a:pt x="219" y="671"/>
                    <a:pt x="315" y="480"/>
                    <a:pt x="411" y="288"/>
                  </a:cubicBezTo>
                  <a:lnTo>
                    <a:pt x="411" y="288"/>
                  </a:lnTo>
                  <a:cubicBezTo>
                    <a:pt x="325" y="373"/>
                    <a:pt x="240" y="469"/>
                    <a:pt x="166" y="576"/>
                  </a:cubicBezTo>
                  <a:lnTo>
                    <a:pt x="70" y="778"/>
                  </a:lnTo>
                  <a:lnTo>
                    <a:pt x="6" y="906"/>
                  </a:lnTo>
                  <a:cubicBezTo>
                    <a:pt x="1" y="916"/>
                    <a:pt x="11" y="919"/>
                    <a:pt x="23" y="919"/>
                  </a:cubicBezTo>
                  <a:cubicBezTo>
                    <a:pt x="35" y="919"/>
                    <a:pt x="49" y="916"/>
                    <a:pt x="49" y="916"/>
                  </a:cubicBezTo>
                  <a:lnTo>
                    <a:pt x="922" y="735"/>
                  </a:lnTo>
                  <a:lnTo>
                    <a:pt x="1050" y="703"/>
                  </a:lnTo>
                  <a:cubicBezTo>
                    <a:pt x="1050" y="703"/>
                    <a:pt x="1124" y="682"/>
                    <a:pt x="1124" y="671"/>
                  </a:cubicBezTo>
                  <a:lnTo>
                    <a:pt x="677"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47" name="Google Shape;1347;p18"/>
            <p:cNvSpPr/>
            <p:nvPr/>
          </p:nvSpPr>
          <p:spPr>
            <a:xfrm>
              <a:off x="4916125" y="3403350"/>
              <a:ext cx="28525" cy="26925"/>
            </a:xfrm>
            <a:custGeom>
              <a:rect b="b" l="l" r="r" t="t"/>
              <a:pathLst>
                <a:path extrusionOk="0" h="1077" w="1141">
                  <a:moveTo>
                    <a:pt x="555" y="150"/>
                  </a:moveTo>
                  <a:cubicBezTo>
                    <a:pt x="682" y="353"/>
                    <a:pt x="821" y="555"/>
                    <a:pt x="949" y="757"/>
                  </a:cubicBezTo>
                  <a:lnTo>
                    <a:pt x="980" y="800"/>
                  </a:lnTo>
                  <a:lnTo>
                    <a:pt x="182" y="970"/>
                  </a:lnTo>
                  <a:lnTo>
                    <a:pt x="150" y="981"/>
                  </a:lnTo>
                  <a:lnTo>
                    <a:pt x="544" y="171"/>
                  </a:lnTo>
                  <a:lnTo>
                    <a:pt x="555" y="150"/>
                  </a:lnTo>
                  <a:close/>
                  <a:moveTo>
                    <a:pt x="561" y="1"/>
                  </a:moveTo>
                  <a:cubicBezTo>
                    <a:pt x="538" y="1"/>
                    <a:pt x="515" y="12"/>
                    <a:pt x="501" y="33"/>
                  </a:cubicBezTo>
                  <a:cubicBezTo>
                    <a:pt x="363" y="321"/>
                    <a:pt x="224" y="619"/>
                    <a:pt x="86" y="906"/>
                  </a:cubicBezTo>
                  <a:lnTo>
                    <a:pt x="22" y="1034"/>
                  </a:lnTo>
                  <a:cubicBezTo>
                    <a:pt x="1" y="1077"/>
                    <a:pt x="65" y="1077"/>
                    <a:pt x="86" y="1077"/>
                  </a:cubicBezTo>
                  <a:lnTo>
                    <a:pt x="959" y="885"/>
                  </a:lnTo>
                  <a:lnTo>
                    <a:pt x="1076" y="864"/>
                  </a:lnTo>
                  <a:cubicBezTo>
                    <a:pt x="1108" y="864"/>
                    <a:pt x="1140" y="832"/>
                    <a:pt x="1119" y="800"/>
                  </a:cubicBezTo>
                  <a:lnTo>
                    <a:pt x="661" y="108"/>
                  </a:lnTo>
                  <a:lnTo>
                    <a:pt x="597" y="12"/>
                  </a:lnTo>
                  <a:cubicBezTo>
                    <a:pt x="586" y="4"/>
                    <a:pt x="573" y="1"/>
                    <a:pt x="561"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48" name="Google Shape;1348;p18"/>
            <p:cNvSpPr/>
            <p:nvPr/>
          </p:nvSpPr>
          <p:spPr>
            <a:xfrm>
              <a:off x="4936500" y="3445400"/>
              <a:ext cx="28375" cy="26775"/>
            </a:xfrm>
            <a:custGeom>
              <a:rect b="b" l="l" r="r" t="t"/>
              <a:pathLst>
                <a:path extrusionOk="0" h="1071" w="1135">
                  <a:moveTo>
                    <a:pt x="549" y="151"/>
                  </a:moveTo>
                  <a:lnTo>
                    <a:pt x="943" y="758"/>
                  </a:lnTo>
                  <a:lnTo>
                    <a:pt x="975" y="800"/>
                  </a:lnTo>
                  <a:lnTo>
                    <a:pt x="176" y="971"/>
                  </a:lnTo>
                  <a:lnTo>
                    <a:pt x="155" y="981"/>
                  </a:lnTo>
                  <a:cubicBezTo>
                    <a:pt x="283" y="715"/>
                    <a:pt x="410" y="438"/>
                    <a:pt x="538" y="161"/>
                  </a:cubicBezTo>
                  <a:lnTo>
                    <a:pt x="549" y="151"/>
                  </a:lnTo>
                  <a:close/>
                  <a:moveTo>
                    <a:pt x="555" y="1"/>
                  </a:moveTo>
                  <a:cubicBezTo>
                    <a:pt x="535" y="1"/>
                    <a:pt x="515" y="10"/>
                    <a:pt x="496" y="23"/>
                  </a:cubicBezTo>
                  <a:cubicBezTo>
                    <a:pt x="496" y="23"/>
                    <a:pt x="496" y="23"/>
                    <a:pt x="485" y="34"/>
                  </a:cubicBezTo>
                  <a:lnTo>
                    <a:pt x="80" y="907"/>
                  </a:lnTo>
                  <a:lnTo>
                    <a:pt x="16" y="1024"/>
                  </a:lnTo>
                  <a:cubicBezTo>
                    <a:pt x="0" y="1056"/>
                    <a:pt x="34" y="1070"/>
                    <a:pt x="60" y="1070"/>
                  </a:cubicBezTo>
                  <a:cubicBezTo>
                    <a:pt x="68" y="1070"/>
                    <a:pt x="75" y="1069"/>
                    <a:pt x="80" y="1066"/>
                  </a:cubicBezTo>
                  <a:lnTo>
                    <a:pt x="953" y="885"/>
                  </a:lnTo>
                  <a:lnTo>
                    <a:pt x="1071" y="853"/>
                  </a:lnTo>
                  <a:cubicBezTo>
                    <a:pt x="1092" y="853"/>
                    <a:pt x="1135" y="832"/>
                    <a:pt x="1113" y="800"/>
                  </a:cubicBezTo>
                  <a:lnTo>
                    <a:pt x="655" y="108"/>
                  </a:lnTo>
                  <a:lnTo>
                    <a:pt x="591" y="12"/>
                  </a:lnTo>
                  <a:cubicBezTo>
                    <a:pt x="579" y="4"/>
                    <a:pt x="567" y="1"/>
                    <a:pt x="55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49" name="Google Shape;1349;p18"/>
            <p:cNvSpPr/>
            <p:nvPr/>
          </p:nvSpPr>
          <p:spPr>
            <a:xfrm>
              <a:off x="4887925" y="3445550"/>
              <a:ext cx="28225" cy="26250"/>
            </a:xfrm>
            <a:custGeom>
              <a:rect b="b" l="l" r="r" t="t"/>
              <a:pathLst>
                <a:path extrusionOk="0" h="1050" w="1129">
                  <a:moveTo>
                    <a:pt x="532" y="134"/>
                  </a:moveTo>
                  <a:lnTo>
                    <a:pt x="926" y="741"/>
                  </a:lnTo>
                  <a:lnTo>
                    <a:pt x="980" y="816"/>
                  </a:lnTo>
                  <a:lnTo>
                    <a:pt x="192" y="975"/>
                  </a:lnTo>
                  <a:lnTo>
                    <a:pt x="128" y="997"/>
                  </a:lnTo>
                  <a:cubicBezTo>
                    <a:pt x="266" y="709"/>
                    <a:pt x="394" y="432"/>
                    <a:pt x="532" y="145"/>
                  </a:cubicBezTo>
                  <a:lnTo>
                    <a:pt x="532" y="134"/>
                  </a:lnTo>
                  <a:close/>
                  <a:moveTo>
                    <a:pt x="563" y="0"/>
                  </a:moveTo>
                  <a:cubicBezTo>
                    <a:pt x="543" y="0"/>
                    <a:pt x="520" y="10"/>
                    <a:pt x="501" y="17"/>
                  </a:cubicBezTo>
                  <a:cubicBezTo>
                    <a:pt x="490" y="17"/>
                    <a:pt x="490" y="28"/>
                    <a:pt x="479" y="28"/>
                  </a:cubicBezTo>
                  <a:lnTo>
                    <a:pt x="479" y="38"/>
                  </a:lnTo>
                  <a:cubicBezTo>
                    <a:pt x="351" y="326"/>
                    <a:pt x="202" y="624"/>
                    <a:pt x="64" y="911"/>
                  </a:cubicBezTo>
                  <a:lnTo>
                    <a:pt x="11" y="1039"/>
                  </a:lnTo>
                  <a:cubicBezTo>
                    <a:pt x="0" y="1050"/>
                    <a:pt x="53" y="1050"/>
                    <a:pt x="53" y="1050"/>
                  </a:cubicBezTo>
                  <a:lnTo>
                    <a:pt x="926" y="869"/>
                  </a:lnTo>
                  <a:lnTo>
                    <a:pt x="1044" y="847"/>
                  </a:lnTo>
                  <a:cubicBezTo>
                    <a:pt x="1044" y="847"/>
                    <a:pt x="1129" y="826"/>
                    <a:pt x="1118" y="805"/>
                  </a:cubicBezTo>
                  <a:lnTo>
                    <a:pt x="660" y="113"/>
                  </a:lnTo>
                  <a:cubicBezTo>
                    <a:pt x="639" y="81"/>
                    <a:pt x="618" y="49"/>
                    <a:pt x="596" y="17"/>
                  </a:cubicBezTo>
                  <a:cubicBezTo>
                    <a:pt x="588" y="4"/>
                    <a:pt x="576" y="0"/>
                    <a:pt x="563"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50" name="Google Shape;1350;p18"/>
            <p:cNvSpPr/>
            <p:nvPr/>
          </p:nvSpPr>
          <p:spPr>
            <a:xfrm>
              <a:off x="4916575" y="3487825"/>
              <a:ext cx="28075" cy="25900"/>
            </a:xfrm>
            <a:custGeom>
              <a:rect b="b" l="l" r="r" t="t"/>
              <a:pathLst>
                <a:path extrusionOk="0" h="1036" w="1123">
                  <a:moveTo>
                    <a:pt x="526" y="126"/>
                  </a:moveTo>
                  <a:lnTo>
                    <a:pt x="931" y="722"/>
                  </a:lnTo>
                  <a:lnTo>
                    <a:pt x="984" y="807"/>
                  </a:lnTo>
                  <a:lnTo>
                    <a:pt x="185" y="967"/>
                  </a:lnTo>
                  <a:lnTo>
                    <a:pt x="111" y="988"/>
                  </a:lnTo>
                  <a:cubicBezTo>
                    <a:pt x="249" y="701"/>
                    <a:pt x="387" y="413"/>
                    <a:pt x="526" y="126"/>
                  </a:cubicBezTo>
                  <a:close/>
                  <a:moveTo>
                    <a:pt x="559" y="0"/>
                  </a:moveTo>
                  <a:cubicBezTo>
                    <a:pt x="550" y="0"/>
                    <a:pt x="542" y="3"/>
                    <a:pt x="537" y="8"/>
                  </a:cubicBezTo>
                  <a:cubicBezTo>
                    <a:pt x="515" y="8"/>
                    <a:pt x="483" y="8"/>
                    <a:pt x="473" y="30"/>
                  </a:cubicBezTo>
                  <a:lnTo>
                    <a:pt x="68" y="903"/>
                  </a:lnTo>
                  <a:lnTo>
                    <a:pt x="4" y="1031"/>
                  </a:lnTo>
                  <a:cubicBezTo>
                    <a:pt x="1" y="1034"/>
                    <a:pt x="3" y="1035"/>
                    <a:pt x="8" y="1035"/>
                  </a:cubicBezTo>
                  <a:cubicBezTo>
                    <a:pt x="18" y="1035"/>
                    <a:pt x="40" y="1031"/>
                    <a:pt x="47" y="1031"/>
                  </a:cubicBezTo>
                  <a:lnTo>
                    <a:pt x="920" y="850"/>
                  </a:lnTo>
                  <a:lnTo>
                    <a:pt x="1037" y="828"/>
                  </a:lnTo>
                  <a:cubicBezTo>
                    <a:pt x="1037" y="828"/>
                    <a:pt x="1122" y="807"/>
                    <a:pt x="1112" y="786"/>
                  </a:cubicBezTo>
                  <a:lnTo>
                    <a:pt x="654" y="104"/>
                  </a:lnTo>
                  <a:cubicBezTo>
                    <a:pt x="632" y="72"/>
                    <a:pt x="611" y="40"/>
                    <a:pt x="590" y="8"/>
                  </a:cubicBezTo>
                  <a:cubicBezTo>
                    <a:pt x="579" y="3"/>
                    <a:pt x="568" y="0"/>
                    <a:pt x="559"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51" name="Google Shape;1351;p18"/>
            <p:cNvSpPr/>
            <p:nvPr/>
          </p:nvSpPr>
          <p:spPr>
            <a:xfrm>
              <a:off x="4985525" y="3445000"/>
              <a:ext cx="28075" cy="26700"/>
            </a:xfrm>
            <a:custGeom>
              <a:rect b="b" l="l" r="r" t="t"/>
              <a:pathLst>
                <a:path extrusionOk="0" h="1068" w="1123">
                  <a:moveTo>
                    <a:pt x="526" y="156"/>
                  </a:moveTo>
                  <a:lnTo>
                    <a:pt x="920" y="763"/>
                  </a:lnTo>
                  <a:lnTo>
                    <a:pt x="963" y="816"/>
                  </a:lnTo>
                  <a:lnTo>
                    <a:pt x="164" y="987"/>
                  </a:lnTo>
                  <a:lnTo>
                    <a:pt x="132" y="997"/>
                  </a:lnTo>
                  <a:cubicBezTo>
                    <a:pt x="260" y="720"/>
                    <a:pt x="398" y="454"/>
                    <a:pt x="515" y="177"/>
                  </a:cubicBezTo>
                  <a:lnTo>
                    <a:pt x="526" y="156"/>
                  </a:lnTo>
                  <a:close/>
                  <a:moveTo>
                    <a:pt x="546" y="1"/>
                  </a:moveTo>
                  <a:cubicBezTo>
                    <a:pt x="526" y="1"/>
                    <a:pt x="503" y="11"/>
                    <a:pt x="483" y="18"/>
                  </a:cubicBezTo>
                  <a:lnTo>
                    <a:pt x="483" y="28"/>
                  </a:lnTo>
                  <a:lnTo>
                    <a:pt x="68" y="901"/>
                  </a:lnTo>
                  <a:lnTo>
                    <a:pt x="15" y="1029"/>
                  </a:lnTo>
                  <a:cubicBezTo>
                    <a:pt x="1" y="1058"/>
                    <a:pt x="20" y="1067"/>
                    <a:pt x="43" y="1067"/>
                  </a:cubicBezTo>
                  <a:cubicBezTo>
                    <a:pt x="55" y="1067"/>
                    <a:pt x="68" y="1065"/>
                    <a:pt x="79" y="1061"/>
                  </a:cubicBezTo>
                  <a:lnTo>
                    <a:pt x="941" y="880"/>
                  </a:lnTo>
                  <a:lnTo>
                    <a:pt x="1058" y="869"/>
                  </a:lnTo>
                  <a:cubicBezTo>
                    <a:pt x="1080" y="869"/>
                    <a:pt x="1122" y="838"/>
                    <a:pt x="1101" y="806"/>
                  </a:cubicBezTo>
                  <a:lnTo>
                    <a:pt x="643" y="124"/>
                  </a:lnTo>
                  <a:cubicBezTo>
                    <a:pt x="622" y="92"/>
                    <a:pt x="600" y="50"/>
                    <a:pt x="579" y="18"/>
                  </a:cubicBezTo>
                  <a:cubicBezTo>
                    <a:pt x="571" y="5"/>
                    <a:pt x="559" y="1"/>
                    <a:pt x="546"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52" name="Google Shape;1352;p18"/>
            <p:cNvSpPr/>
            <p:nvPr/>
          </p:nvSpPr>
          <p:spPr>
            <a:xfrm>
              <a:off x="4965025" y="3403325"/>
              <a:ext cx="28325" cy="26825"/>
            </a:xfrm>
            <a:custGeom>
              <a:rect b="b" l="l" r="r" t="t"/>
              <a:pathLst>
                <a:path extrusionOk="0" h="1073" w="1133">
                  <a:moveTo>
                    <a:pt x="537" y="151"/>
                  </a:moveTo>
                  <a:lnTo>
                    <a:pt x="941" y="748"/>
                  </a:lnTo>
                  <a:lnTo>
                    <a:pt x="973" y="811"/>
                  </a:lnTo>
                  <a:lnTo>
                    <a:pt x="175" y="971"/>
                  </a:lnTo>
                  <a:lnTo>
                    <a:pt x="143" y="982"/>
                  </a:lnTo>
                  <a:cubicBezTo>
                    <a:pt x="270" y="716"/>
                    <a:pt x="409" y="439"/>
                    <a:pt x="537" y="162"/>
                  </a:cubicBezTo>
                  <a:lnTo>
                    <a:pt x="537" y="151"/>
                  </a:lnTo>
                  <a:close/>
                  <a:moveTo>
                    <a:pt x="558" y="0"/>
                  </a:moveTo>
                  <a:cubicBezTo>
                    <a:pt x="538" y="0"/>
                    <a:pt x="512" y="7"/>
                    <a:pt x="494" y="13"/>
                  </a:cubicBezTo>
                  <a:lnTo>
                    <a:pt x="494" y="23"/>
                  </a:lnTo>
                  <a:lnTo>
                    <a:pt x="79" y="897"/>
                  </a:lnTo>
                  <a:lnTo>
                    <a:pt x="15" y="1024"/>
                  </a:lnTo>
                  <a:cubicBezTo>
                    <a:pt x="0" y="1061"/>
                    <a:pt x="21" y="1073"/>
                    <a:pt x="46" y="1073"/>
                  </a:cubicBezTo>
                  <a:cubicBezTo>
                    <a:pt x="57" y="1073"/>
                    <a:pt x="69" y="1070"/>
                    <a:pt x="79" y="1067"/>
                  </a:cubicBezTo>
                  <a:lnTo>
                    <a:pt x="941" y="886"/>
                  </a:lnTo>
                  <a:lnTo>
                    <a:pt x="1069" y="854"/>
                  </a:lnTo>
                  <a:cubicBezTo>
                    <a:pt x="1090" y="854"/>
                    <a:pt x="1133" y="833"/>
                    <a:pt x="1112" y="801"/>
                  </a:cubicBezTo>
                  <a:lnTo>
                    <a:pt x="654" y="109"/>
                  </a:lnTo>
                  <a:lnTo>
                    <a:pt x="590" y="13"/>
                  </a:lnTo>
                  <a:cubicBezTo>
                    <a:pt x="585" y="4"/>
                    <a:pt x="573" y="0"/>
                    <a:pt x="558"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53" name="Google Shape;1353;p18"/>
            <p:cNvSpPr/>
            <p:nvPr/>
          </p:nvSpPr>
          <p:spPr>
            <a:xfrm>
              <a:off x="4575625" y="3487825"/>
              <a:ext cx="28250" cy="26050"/>
            </a:xfrm>
            <a:custGeom>
              <a:rect b="b" l="l" r="r" t="t"/>
              <a:pathLst>
                <a:path extrusionOk="0" h="1042" w="1130">
                  <a:moveTo>
                    <a:pt x="523" y="126"/>
                  </a:moveTo>
                  <a:lnTo>
                    <a:pt x="927" y="722"/>
                  </a:lnTo>
                  <a:lnTo>
                    <a:pt x="991" y="807"/>
                  </a:lnTo>
                  <a:lnTo>
                    <a:pt x="193" y="967"/>
                  </a:lnTo>
                  <a:lnTo>
                    <a:pt x="129" y="988"/>
                  </a:lnTo>
                  <a:cubicBezTo>
                    <a:pt x="267" y="701"/>
                    <a:pt x="395" y="413"/>
                    <a:pt x="523" y="126"/>
                  </a:cubicBezTo>
                  <a:close/>
                  <a:moveTo>
                    <a:pt x="565" y="0"/>
                  </a:moveTo>
                  <a:cubicBezTo>
                    <a:pt x="557" y="0"/>
                    <a:pt x="549" y="3"/>
                    <a:pt x="544" y="8"/>
                  </a:cubicBezTo>
                  <a:cubicBezTo>
                    <a:pt x="523" y="8"/>
                    <a:pt x="491" y="8"/>
                    <a:pt x="480" y="30"/>
                  </a:cubicBezTo>
                  <a:lnTo>
                    <a:pt x="65" y="903"/>
                  </a:lnTo>
                  <a:lnTo>
                    <a:pt x="12" y="1031"/>
                  </a:lnTo>
                  <a:cubicBezTo>
                    <a:pt x="1" y="1041"/>
                    <a:pt x="54" y="1041"/>
                    <a:pt x="54" y="1041"/>
                  </a:cubicBezTo>
                  <a:lnTo>
                    <a:pt x="927" y="850"/>
                  </a:lnTo>
                  <a:lnTo>
                    <a:pt x="1055" y="828"/>
                  </a:lnTo>
                  <a:cubicBezTo>
                    <a:pt x="1055" y="828"/>
                    <a:pt x="1130" y="807"/>
                    <a:pt x="1119" y="796"/>
                  </a:cubicBezTo>
                  <a:lnTo>
                    <a:pt x="661" y="104"/>
                  </a:lnTo>
                  <a:lnTo>
                    <a:pt x="587" y="8"/>
                  </a:lnTo>
                  <a:cubicBezTo>
                    <a:pt x="581" y="3"/>
                    <a:pt x="573" y="0"/>
                    <a:pt x="5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54" name="Google Shape;1354;p18"/>
            <p:cNvSpPr/>
            <p:nvPr/>
          </p:nvSpPr>
          <p:spPr>
            <a:xfrm>
              <a:off x="4555675" y="3448350"/>
              <a:ext cx="19725" cy="22400"/>
            </a:xfrm>
            <a:custGeom>
              <a:rect b="b" l="l" r="r" t="t"/>
              <a:pathLst>
                <a:path extrusionOk="0" h="896" w="789">
                  <a:moveTo>
                    <a:pt x="309" y="1"/>
                  </a:moveTo>
                  <a:cubicBezTo>
                    <a:pt x="288" y="43"/>
                    <a:pt x="277" y="86"/>
                    <a:pt x="256" y="129"/>
                  </a:cubicBezTo>
                  <a:lnTo>
                    <a:pt x="597" y="629"/>
                  </a:lnTo>
                  <a:lnTo>
                    <a:pt x="629" y="682"/>
                  </a:lnTo>
                  <a:lnTo>
                    <a:pt x="22" y="810"/>
                  </a:lnTo>
                  <a:lnTo>
                    <a:pt x="0" y="895"/>
                  </a:lnTo>
                  <a:lnTo>
                    <a:pt x="597" y="778"/>
                  </a:lnTo>
                  <a:lnTo>
                    <a:pt x="724" y="746"/>
                  </a:lnTo>
                  <a:cubicBezTo>
                    <a:pt x="756" y="746"/>
                    <a:pt x="788" y="714"/>
                    <a:pt x="767" y="682"/>
                  </a:cubicBezTo>
                  <a:lnTo>
                    <a:pt x="309"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55" name="Google Shape;1355;p18"/>
            <p:cNvSpPr/>
            <p:nvPr/>
          </p:nvSpPr>
          <p:spPr>
            <a:xfrm>
              <a:off x="5013700" y="3487725"/>
              <a:ext cx="28125" cy="25950"/>
            </a:xfrm>
            <a:custGeom>
              <a:rect b="b" l="l" r="r" t="t"/>
              <a:pathLst>
                <a:path extrusionOk="0" h="1038" w="1125">
                  <a:moveTo>
                    <a:pt x="528" y="130"/>
                  </a:moveTo>
                  <a:lnTo>
                    <a:pt x="922" y="726"/>
                  </a:lnTo>
                  <a:lnTo>
                    <a:pt x="975" y="811"/>
                  </a:lnTo>
                  <a:lnTo>
                    <a:pt x="198" y="971"/>
                  </a:lnTo>
                  <a:lnTo>
                    <a:pt x="123" y="992"/>
                  </a:lnTo>
                  <a:lnTo>
                    <a:pt x="528" y="140"/>
                  </a:lnTo>
                  <a:lnTo>
                    <a:pt x="528" y="130"/>
                  </a:lnTo>
                  <a:close/>
                  <a:moveTo>
                    <a:pt x="565" y="0"/>
                  </a:moveTo>
                  <a:cubicBezTo>
                    <a:pt x="549" y="0"/>
                    <a:pt x="529" y="6"/>
                    <a:pt x="517" y="12"/>
                  </a:cubicBezTo>
                  <a:cubicBezTo>
                    <a:pt x="496" y="12"/>
                    <a:pt x="485" y="12"/>
                    <a:pt x="474" y="23"/>
                  </a:cubicBezTo>
                  <a:cubicBezTo>
                    <a:pt x="336" y="321"/>
                    <a:pt x="198" y="609"/>
                    <a:pt x="59" y="896"/>
                  </a:cubicBezTo>
                  <a:lnTo>
                    <a:pt x="6" y="1024"/>
                  </a:lnTo>
                  <a:cubicBezTo>
                    <a:pt x="1" y="1035"/>
                    <a:pt x="11" y="1037"/>
                    <a:pt x="23" y="1037"/>
                  </a:cubicBezTo>
                  <a:cubicBezTo>
                    <a:pt x="35" y="1037"/>
                    <a:pt x="48" y="1035"/>
                    <a:pt x="48" y="1035"/>
                  </a:cubicBezTo>
                  <a:lnTo>
                    <a:pt x="922" y="854"/>
                  </a:lnTo>
                  <a:lnTo>
                    <a:pt x="1049" y="822"/>
                  </a:lnTo>
                  <a:cubicBezTo>
                    <a:pt x="1049" y="822"/>
                    <a:pt x="1124" y="800"/>
                    <a:pt x="1113" y="790"/>
                  </a:cubicBezTo>
                  <a:lnTo>
                    <a:pt x="655" y="108"/>
                  </a:lnTo>
                  <a:lnTo>
                    <a:pt x="592" y="12"/>
                  </a:lnTo>
                  <a:cubicBezTo>
                    <a:pt x="587" y="3"/>
                    <a:pt x="577" y="0"/>
                    <a:pt x="5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56" name="Google Shape;1356;p18"/>
            <p:cNvSpPr/>
            <p:nvPr/>
          </p:nvSpPr>
          <p:spPr>
            <a:xfrm>
              <a:off x="4818700" y="3403350"/>
              <a:ext cx="28500" cy="26925"/>
            </a:xfrm>
            <a:custGeom>
              <a:rect b="b" l="l" r="r" t="t"/>
              <a:pathLst>
                <a:path extrusionOk="0" h="1077" w="1140">
                  <a:moveTo>
                    <a:pt x="554" y="150"/>
                  </a:moveTo>
                  <a:cubicBezTo>
                    <a:pt x="682" y="353"/>
                    <a:pt x="820" y="555"/>
                    <a:pt x="948" y="757"/>
                  </a:cubicBezTo>
                  <a:lnTo>
                    <a:pt x="980" y="800"/>
                  </a:lnTo>
                  <a:lnTo>
                    <a:pt x="181" y="970"/>
                  </a:lnTo>
                  <a:lnTo>
                    <a:pt x="160" y="981"/>
                  </a:lnTo>
                  <a:lnTo>
                    <a:pt x="543" y="171"/>
                  </a:lnTo>
                  <a:lnTo>
                    <a:pt x="554" y="150"/>
                  </a:lnTo>
                  <a:close/>
                  <a:moveTo>
                    <a:pt x="560" y="1"/>
                  </a:moveTo>
                  <a:cubicBezTo>
                    <a:pt x="537" y="1"/>
                    <a:pt x="515" y="12"/>
                    <a:pt x="501" y="33"/>
                  </a:cubicBezTo>
                  <a:lnTo>
                    <a:pt x="86" y="906"/>
                  </a:lnTo>
                  <a:lnTo>
                    <a:pt x="22" y="1034"/>
                  </a:lnTo>
                  <a:cubicBezTo>
                    <a:pt x="0" y="1066"/>
                    <a:pt x="54" y="1077"/>
                    <a:pt x="86" y="1077"/>
                  </a:cubicBezTo>
                  <a:lnTo>
                    <a:pt x="959" y="885"/>
                  </a:lnTo>
                  <a:lnTo>
                    <a:pt x="1087" y="864"/>
                  </a:lnTo>
                  <a:cubicBezTo>
                    <a:pt x="1108" y="864"/>
                    <a:pt x="1140" y="832"/>
                    <a:pt x="1129" y="800"/>
                  </a:cubicBezTo>
                  <a:lnTo>
                    <a:pt x="661" y="108"/>
                  </a:lnTo>
                  <a:lnTo>
                    <a:pt x="597" y="12"/>
                  </a:lnTo>
                  <a:cubicBezTo>
                    <a:pt x="585" y="4"/>
                    <a:pt x="573" y="1"/>
                    <a:pt x="56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57" name="Google Shape;1357;p18"/>
            <p:cNvSpPr/>
            <p:nvPr/>
          </p:nvSpPr>
          <p:spPr>
            <a:xfrm>
              <a:off x="5013675" y="3420125"/>
              <a:ext cx="10575" cy="9925"/>
            </a:xfrm>
            <a:custGeom>
              <a:rect b="b" l="l" r="r" t="t"/>
              <a:pathLst>
                <a:path extrusionOk="0" h="397" w="423">
                  <a:moveTo>
                    <a:pt x="188" y="1"/>
                  </a:moveTo>
                  <a:lnTo>
                    <a:pt x="71" y="246"/>
                  </a:lnTo>
                  <a:lnTo>
                    <a:pt x="7" y="374"/>
                  </a:lnTo>
                  <a:cubicBezTo>
                    <a:pt x="1" y="393"/>
                    <a:pt x="25" y="397"/>
                    <a:pt x="45" y="397"/>
                  </a:cubicBezTo>
                  <a:cubicBezTo>
                    <a:pt x="59" y="397"/>
                    <a:pt x="71" y="395"/>
                    <a:pt x="71" y="395"/>
                  </a:cubicBezTo>
                  <a:lnTo>
                    <a:pt x="422" y="320"/>
                  </a:lnTo>
                  <a:lnTo>
                    <a:pt x="390" y="267"/>
                  </a:lnTo>
                  <a:lnTo>
                    <a:pt x="188" y="310"/>
                  </a:lnTo>
                  <a:lnTo>
                    <a:pt x="145" y="320"/>
                  </a:lnTo>
                  <a:lnTo>
                    <a:pt x="145" y="320"/>
                  </a:lnTo>
                  <a:lnTo>
                    <a:pt x="252" y="86"/>
                  </a:lnTo>
                  <a:cubicBezTo>
                    <a:pt x="231" y="54"/>
                    <a:pt x="209" y="22"/>
                    <a:pt x="188"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58" name="Google Shape;1358;p18"/>
            <p:cNvSpPr/>
            <p:nvPr/>
          </p:nvSpPr>
          <p:spPr>
            <a:xfrm>
              <a:off x="4595700" y="3445475"/>
              <a:ext cx="28425" cy="26650"/>
            </a:xfrm>
            <a:custGeom>
              <a:rect b="b" l="l" r="r" t="t"/>
              <a:pathLst>
                <a:path extrusionOk="0" h="1066" w="1137">
                  <a:moveTo>
                    <a:pt x="540" y="137"/>
                  </a:moveTo>
                  <a:lnTo>
                    <a:pt x="934" y="744"/>
                  </a:lnTo>
                  <a:lnTo>
                    <a:pt x="976" y="797"/>
                  </a:lnTo>
                  <a:lnTo>
                    <a:pt x="178" y="968"/>
                  </a:lnTo>
                  <a:lnTo>
                    <a:pt x="135" y="978"/>
                  </a:lnTo>
                  <a:lnTo>
                    <a:pt x="540" y="148"/>
                  </a:lnTo>
                  <a:lnTo>
                    <a:pt x="540" y="137"/>
                  </a:lnTo>
                  <a:close/>
                  <a:moveTo>
                    <a:pt x="565" y="1"/>
                  </a:moveTo>
                  <a:cubicBezTo>
                    <a:pt x="535" y="1"/>
                    <a:pt x="494" y="18"/>
                    <a:pt x="486" y="41"/>
                  </a:cubicBezTo>
                  <a:lnTo>
                    <a:pt x="71" y="914"/>
                  </a:lnTo>
                  <a:lnTo>
                    <a:pt x="7" y="1042"/>
                  </a:lnTo>
                  <a:cubicBezTo>
                    <a:pt x="1" y="1061"/>
                    <a:pt x="25" y="1065"/>
                    <a:pt x="48" y="1065"/>
                  </a:cubicBezTo>
                  <a:cubicBezTo>
                    <a:pt x="63" y="1065"/>
                    <a:pt x="78" y="1063"/>
                    <a:pt x="82" y="1063"/>
                  </a:cubicBezTo>
                  <a:lnTo>
                    <a:pt x="955" y="872"/>
                  </a:lnTo>
                  <a:lnTo>
                    <a:pt x="1072" y="850"/>
                  </a:lnTo>
                  <a:cubicBezTo>
                    <a:pt x="1083" y="850"/>
                    <a:pt x="1136" y="819"/>
                    <a:pt x="1115" y="797"/>
                  </a:cubicBezTo>
                  <a:lnTo>
                    <a:pt x="657" y="105"/>
                  </a:lnTo>
                  <a:lnTo>
                    <a:pt x="593" y="9"/>
                  </a:lnTo>
                  <a:cubicBezTo>
                    <a:pt x="587" y="3"/>
                    <a:pt x="577" y="1"/>
                    <a:pt x="56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59" name="Google Shape;1359;p18"/>
            <p:cNvSpPr/>
            <p:nvPr/>
          </p:nvSpPr>
          <p:spPr>
            <a:xfrm>
              <a:off x="4721575" y="3487550"/>
              <a:ext cx="28450" cy="26600"/>
            </a:xfrm>
            <a:custGeom>
              <a:rect b="b" l="l" r="r" t="t"/>
              <a:pathLst>
                <a:path extrusionOk="0" h="1064" w="1138">
                  <a:moveTo>
                    <a:pt x="542" y="137"/>
                  </a:moveTo>
                  <a:lnTo>
                    <a:pt x="936" y="743"/>
                  </a:lnTo>
                  <a:lnTo>
                    <a:pt x="978" y="807"/>
                  </a:lnTo>
                  <a:lnTo>
                    <a:pt x="180" y="978"/>
                  </a:lnTo>
                  <a:lnTo>
                    <a:pt x="137" y="978"/>
                  </a:lnTo>
                  <a:cubicBezTo>
                    <a:pt x="275" y="701"/>
                    <a:pt x="403" y="424"/>
                    <a:pt x="542" y="147"/>
                  </a:cubicBezTo>
                  <a:lnTo>
                    <a:pt x="542" y="137"/>
                  </a:lnTo>
                  <a:close/>
                  <a:moveTo>
                    <a:pt x="565" y="0"/>
                  </a:moveTo>
                  <a:cubicBezTo>
                    <a:pt x="532" y="0"/>
                    <a:pt x="485" y="18"/>
                    <a:pt x="478" y="41"/>
                  </a:cubicBezTo>
                  <a:cubicBezTo>
                    <a:pt x="350" y="328"/>
                    <a:pt x="211" y="626"/>
                    <a:pt x="73" y="914"/>
                  </a:cubicBezTo>
                  <a:cubicBezTo>
                    <a:pt x="52" y="956"/>
                    <a:pt x="30" y="999"/>
                    <a:pt x="9" y="1042"/>
                  </a:cubicBezTo>
                  <a:cubicBezTo>
                    <a:pt x="1" y="1059"/>
                    <a:pt x="7" y="1064"/>
                    <a:pt x="19" y="1064"/>
                  </a:cubicBezTo>
                  <a:cubicBezTo>
                    <a:pt x="37" y="1064"/>
                    <a:pt x="67" y="1052"/>
                    <a:pt x="73" y="1052"/>
                  </a:cubicBezTo>
                  <a:lnTo>
                    <a:pt x="946" y="871"/>
                  </a:lnTo>
                  <a:lnTo>
                    <a:pt x="1074" y="850"/>
                  </a:lnTo>
                  <a:cubicBezTo>
                    <a:pt x="1085" y="850"/>
                    <a:pt x="1138" y="818"/>
                    <a:pt x="1117" y="797"/>
                  </a:cubicBezTo>
                  <a:lnTo>
                    <a:pt x="659" y="105"/>
                  </a:lnTo>
                  <a:lnTo>
                    <a:pt x="595" y="9"/>
                  </a:lnTo>
                  <a:cubicBezTo>
                    <a:pt x="589" y="3"/>
                    <a:pt x="578" y="0"/>
                    <a:pt x="5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60" name="Google Shape;1360;p18"/>
            <p:cNvSpPr/>
            <p:nvPr/>
          </p:nvSpPr>
          <p:spPr>
            <a:xfrm>
              <a:off x="4790200" y="3445400"/>
              <a:ext cx="28525" cy="26950"/>
            </a:xfrm>
            <a:custGeom>
              <a:rect b="b" l="l" r="r" t="t"/>
              <a:pathLst>
                <a:path extrusionOk="0" h="1078" w="1141">
                  <a:moveTo>
                    <a:pt x="544" y="151"/>
                  </a:moveTo>
                  <a:lnTo>
                    <a:pt x="949" y="747"/>
                  </a:lnTo>
                  <a:lnTo>
                    <a:pt x="981" y="800"/>
                  </a:lnTo>
                  <a:lnTo>
                    <a:pt x="182" y="971"/>
                  </a:lnTo>
                  <a:lnTo>
                    <a:pt x="150" y="981"/>
                  </a:lnTo>
                  <a:cubicBezTo>
                    <a:pt x="288" y="715"/>
                    <a:pt x="406" y="438"/>
                    <a:pt x="544" y="161"/>
                  </a:cubicBezTo>
                  <a:lnTo>
                    <a:pt x="544" y="151"/>
                  </a:lnTo>
                  <a:close/>
                  <a:moveTo>
                    <a:pt x="561" y="1"/>
                  </a:moveTo>
                  <a:cubicBezTo>
                    <a:pt x="541" y="1"/>
                    <a:pt x="521" y="10"/>
                    <a:pt x="501" y="23"/>
                  </a:cubicBezTo>
                  <a:cubicBezTo>
                    <a:pt x="501" y="23"/>
                    <a:pt x="491" y="34"/>
                    <a:pt x="491" y="34"/>
                  </a:cubicBezTo>
                  <a:lnTo>
                    <a:pt x="75" y="907"/>
                  </a:lnTo>
                  <a:lnTo>
                    <a:pt x="22" y="1035"/>
                  </a:lnTo>
                  <a:cubicBezTo>
                    <a:pt x="1" y="1077"/>
                    <a:pt x="54" y="1077"/>
                    <a:pt x="86" y="1077"/>
                  </a:cubicBezTo>
                  <a:lnTo>
                    <a:pt x="959" y="885"/>
                  </a:lnTo>
                  <a:lnTo>
                    <a:pt x="1076" y="864"/>
                  </a:lnTo>
                  <a:cubicBezTo>
                    <a:pt x="1098" y="864"/>
                    <a:pt x="1140" y="832"/>
                    <a:pt x="1119" y="800"/>
                  </a:cubicBezTo>
                  <a:lnTo>
                    <a:pt x="661" y="108"/>
                  </a:lnTo>
                  <a:cubicBezTo>
                    <a:pt x="640" y="76"/>
                    <a:pt x="619" y="44"/>
                    <a:pt x="597" y="12"/>
                  </a:cubicBezTo>
                  <a:cubicBezTo>
                    <a:pt x="585" y="4"/>
                    <a:pt x="573" y="1"/>
                    <a:pt x="561"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61" name="Google Shape;1361;p18"/>
            <p:cNvSpPr/>
            <p:nvPr/>
          </p:nvSpPr>
          <p:spPr>
            <a:xfrm>
              <a:off x="4721525" y="3403825"/>
              <a:ext cx="28500" cy="26175"/>
            </a:xfrm>
            <a:custGeom>
              <a:rect b="b" l="l" r="r" t="t"/>
              <a:pathLst>
                <a:path extrusionOk="0" h="1047" w="1140">
                  <a:moveTo>
                    <a:pt x="533" y="131"/>
                  </a:moveTo>
                  <a:cubicBezTo>
                    <a:pt x="671" y="334"/>
                    <a:pt x="799" y="525"/>
                    <a:pt x="938" y="728"/>
                  </a:cubicBezTo>
                  <a:lnTo>
                    <a:pt x="991" y="802"/>
                  </a:lnTo>
                  <a:lnTo>
                    <a:pt x="203" y="972"/>
                  </a:lnTo>
                  <a:lnTo>
                    <a:pt x="139" y="983"/>
                  </a:lnTo>
                  <a:lnTo>
                    <a:pt x="533" y="142"/>
                  </a:lnTo>
                  <a:lnTo>
                    <a:pt x="533" y="131"/>
                  </a:lnTo>
                  <a:close/>
                  <a:moveTo>
                    <a:pt x="564" y="1"/>
                  </a:moveTo>
                  <a:cubicBezTo>
                    <a:pt x="531" y="1"/>
                    <a:pt x="487" y="21"/>
                    <a:pt x="480" y="35"/>
                  </a:cubicBezTo>
                  <a:cubicBezTo>
                    <a:pt x="352" y="323"/>
                    <a:pt x="203" y="621"/>
                    <a:pt x="64" y="909"/>
                  </a:cubicBezTo>
                  <a:lnTo>
                    <a:pt x="11" y="1026"/>
                  </a:lnTo>
                  <a:cubicBezTo>
                    <a:pt x="1" y="1047"/>
                    <a:pt x="54" y="1047"/>
                    <a:pt x="54" y="1047"/>
                  </a:cubicBezTo>
                  <a:lnTo>
                    <a:pt x="927" y="866"/>
                  </a:lnTo>
                  <a:lnTo>
                    <a:pt x="1055" y="834"/>
                  </a:lnTo>
                  <a:cubicBezTo>
                    <a:pt x="1055" y="834"/>
                    <a:pt x="1140" y="813"/>
                    <a:pt x="1119" y="791"/>
                  </a:cubicBezTo>
                  <a:lnTo>
                    <a:pt x="661" y="110"/>
                  </a:lnTo>
                  <a:lnTo>
                    <a:pt x="597" y="14"/>
                  </a:lnTo>
                  <a:cubicBezTo>
                    <a:pt x="590" y="4"/>
                    <a:pt x="578" y="1"/>
                    <a:pt x="56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62" name="Google Shape;1362;p18"/>
            <p:cNvSpPr/>
            <p:nvPr/>
          </p:nvSpPr>
          <p:spPr>
            <a:xfrm>
              <a:off x="4770375" y="3403900"/>
              <a:ext cx="28125" cy="25900"/>
            </a:xfrm>
            <a:custGeom>
              <a:rect b="b" l="l" r="r" t="t"/>
              <a:pathLst>
                <a:path extrusionOk="0" h="1036" w="1125">
                  <a:moveTo>
                    <a:pt x="528" y="118"/>
                  </a:moveTo>
                  <a:lnTo>
                    <a:pt x="932" y="725"/>
                  </a:lnTo>
                  <a:lnTo>
                    <a:pt x="986" y="799"/>
                  </a:lnTo>
                  <a:lnTo>
                    <a:pt x="187" y="969"/>
                  </a:lnTo>
                  <a:lnTo>
                    <a:pt x="123" y="980"/>
                  </a:lnTo>
                  <a:cubicBezTo>
                    <a:pt x="261" y="703"/>
                    <a:pt x="400" y="416"/>
                    <a:pt x="528" y="128"/>
                  </a:cubicBezTo>
                  <a:lnTo>
                    <a:pt x="528" y="118"/>
                  </a:lnTo>
                  <a:close/>
                  <a:moveTo>
                    <a:pt x="538" y="0"/>
                  </a:moveTo>
                  <a:cubicBezTo>
                    <a:pt x="528" y="0"/>
                    <a:pt x="496" y="11"/>
                    <a:pt x="485" y="32"/>
                  </a:cubicBezTo>
                  <a:cubicBezTo>
                    <a:pt x="347" y="320"/>
                    <a:pt x="208" y="607"/>
                    <a:pt x="70" y="906"/>
                  </a:cubicBezTo>
                  <a:cubicBezTo>
                    <a:pt x="48" y="948"/>
                    <a:pt x="27" y="991"/>
                    <a:pt x="6" y="1023"/>
                  </a:cubicBezTo>
                  <a:cubicBezTo>
                    <a:pt x="1" y="1033"/>
                    <a:pt x="11" y="1036"/>
                    <a:pt x="23" y="1036"/>
                  </a:cubicBezTo>
                  <a:cubicBezTo>
                    <a:pt x="35" y="1036"/>
                    <a:pt x="48" y="1033"/>
                    <a:pt x="48" y="1033"/>
                  </a:cubicBezTo>
                  <a:lnTo>
                    <a:pt x="922" y="852"/>
                  </a:lnTo>
                  <a:lnTo>
                    <a:pt x="1049" y="820"/>
                  </a:lnTo>
                  <a:cubicBezTo>
                    <a:pt x="1049" y="820"/>
                    <a:pt x="1124" y="799"/>
                    <a:pt x="1113" y="788"/>
                  </a:cubicBezTo>
                  <a:lnTo>
                    <a:pt x="655" y="96"/>
                  </a:lnTo>
                  <a:lnTo>
                    <a:pt x="592"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63" name="Google Shape;1363;p18"/>
            <p:cNvSpPr/>
            <p:nvPr/>
          </p:nvSpPr>
          <p:spPr>
            <a:xfrm>
              <a:off x="4742300" y="3445575"/>
              <a:ext cx="27975" cy="25975"/>
            </a:xfrm>
            <a:custGeom>
              <a:rect b="b" l="l" r="r" t="t"/>
              <a:pathLst>
                <a:path extrusionOk="0" h="1039" w="1119">
                  <a:moveTo>
                    <a:pt x="511" y="133"/>
                  </a:moveTo>
                  <a:lnTo>
                    <a:pt x="916" y="740"/>
                  </a:lnTo>
                  <a:lnTo>
                    <a:pt x="959" y="804"/>
                  </a:lnTo>
                  <a:lnTo>
                    <a:pt x="170" y="974"/>
                  </a:lnTo>
                  <a:lnTo>
                    <a:pt x="117" y="985"/>
                  </a:lnTo>
                  <a:lnTo>
                    <a:pt x="511" y="144"/>
                  </a:lnTo>
                  <a:lnTo>
                    <a:pt x="511" y="133"/>
                  </a:lnTo>
                  <a:close/>
                  <a:moveTo>
                    <a:pt x="555" y="1"/>
                  </a:moveTo>
                  <a:cubicBezTo>
                    <a:pt x="537" y="1"/>
                    <a:pt x="511" y="5"/>
                    <a:pt x="490" y="5"/>
                  </a:cubicBezTo>
                  <a:lnTo>
                    <a:pt x="479" y="16"/>
                  </a:lnTo>
                  <a:lnTo>
                    <a:pt x="479" y="27"/>
                  </a:lnTo>
                  <a:lnTo>
                    <a:pt x="64" y="900"/>
                  </a:lnTo>
                  <a:lnTo>
                    <a:pt x="11" y="1017"/>
                  </a:lnTo>
                  <a:cubicBezTo>
                    <a:pt x="0" y="1038"/>
                    <a:pt x="53" y="1038"/>
                    <a:pt x="53" y="1038"/>
                  </a:cubicBezTo>
                  <a:lnTo>
                    <a:pt x="927" y="857"/>
                  </a:lnTo>
                  <a:lnTo>
                    <a:pt x="1033" y="846"/>
                  </a:lnTo>
                  <a:cubicBezTo>
                    <a:pt x="1044" y="846"/>
                    <a:pt x="1118" y="825"/>
                    <a:pt x="1097" y="793"/>
                  </a:cubicBezTo>
                  <a:lnTo>
                    <a:pt x="639" y="101"/>
                  </a:lnTo>
                  <a:lnTo>
                    <a:pt x="575" y="5"/>
                  </a:lnTo>
                  <a:cubicBezTo>
                    <a:pt x="572" y="2"/>
                    <a:pt x="565" y="1"/>
                    <a:pt x="55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64" name="Google Shape;1364;p18"/>
            <p:cNvSpPr/>
            <p:nvPr/>
          </p:nvSpPr>
          <p:spPr>
            <a:xfrm>
              <a:off x="4839075" y="3445625"/>
              <a:ext cx="28375" cy="26350"/>
            </a:xfrm>
            <a:custGeom>
              <a:rect b="b" l="l" r="r" t="t"/>
              <a:pathLst>
                <a:path extrusionOk="0" h="1054" w="1135">
                  <a:moveTo>
                    <a:pt x="538" y="131"/>
                  </a:moveTo>
                  <a:lnTo>
                    <a:pt x="942" y="727"/>
                  </a:lnTo>
                  <a:lnTo>
                    <a:pt x="985" y="802"/>
                  </a:lnTo>
                  <a:lnTo>
                    <a:pt x="197" y="972"/>
                  </a:lnTo>
                  <a:lnTo>
                    <a:pt x="144" y="983"/>
                  </a:lnTo>
                  <a:lnTo>
                    <a:pt x="144" y="983"/>
                  </a:lnTo>
                  <a:lnTo>
                    <a:pt x="538" y="142"/>
                  </a:lnTo>
                  <a:lnTo>
                    <a:pt x="538" y="131"/>
                  </a:lnTo>
                  <a:close/>
                  <a:moveTo>
                    <a:pt x="566" y="0"/>
                  </a:moveTo>
                  <a:cubicBezTo>
                    <a:pt x="531" y="0"/>
                    <a:pt x="484" y="20"/>
                    <a:pt x="484" y="35"/>
                  </a:cubicBezTo>
                  <a:lnTo>
                    <a:pt x="69" y="908"/>
                  </a:lnTo>
                  <a:cubicBezTo>
                    <a:pt x="48" y="951"/>
                    <a:pt x="27" y="994"/>
                    <a:pt x="5" y="1036"/>
                  </a:cubicBezTo>
                  <a:cubicBezTo>
                    <a:pt x="1" y="1050"/>
                    <a:pt x="8" y="1054"/>
                    <a:pt x="18" y="1054"/>
                  </a:cubicBezTo>
                  <a:cubicBezTo>
                    <a:pt x="32" y="1054"/>
                    <a:pt x="52" y="1047"/>
                    <a:pt x="59" y="1047"/>
                  </a:cubicBezTo>
                  <a:lnTo>
                    <a:pt x="932" y="866"/>
                  </a:lnTo>
                  <a:lnTo>
                    <a:pt x="1060" y="844"/>
                  </a:lnTo>
                  <a:cubicBezTo>
                    <a:pt x="1060" y="844"/>
                    <a:pt x="1134" y="823"/>
                    <a:pt x="1123" y="802"/>
                  </a:cubicBezTo>
                  <a:cubicBezTo>
                    <a:pt x="974" y="568"/>
                    <a:pt x="815" y="344"/>
                    <a:pt x="666" y="110"/>
                  </a:cubicBezTo>
                  <a:lnTo>
                    <a:pt x="602" y="14"/>
                  </a:lnTo>
                  <a:cubicBezTo>
                    <a:pt x="595" y="4"/>
                    <a:pt x="582" y="0"/>
                    <a:pt x="566"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65" name="Google Shape;1365;p18"/>
            <p:cNvSpPr/>
            <p:nvPr/>
          </p:nvSpPr>
          <p:spPr>
            <a:xfrm>
              <a:off x="4770325" y="3487650"/>
              <a:ext cx="28175" cy="26250"/>
            </a:xfrm>
            <a:custGeom>
              <a:rect b="b" l="l" r="r" t="t"/>
              <a:pathLst>
                <a:path extrusionOk="0" h="1050" w="1127">
                  <a:moveTo>
                    <a:pt x="530" y="133"/>
                  </a:moveTo>
                  <a:lnTo>
                    <a:pt x="934" y="739"/>
                  </a:lnTo>
                  <a:lnTo>
                    <a:pt x="977" y="803"/>
                  </a:lnTo>
                  <a:lnTo>
                    <a:pt x="178" y="974"/>
                  </a:lnTo>
                  <a:lnTo>
                    <a:pt x="136" y="984"/>
                  </a:lnTo>
                  <a:lnTo>
                    <a:pt x="530" y="143"/>
                  </a:lnTo>
                  <a:lnTo>
                    <a:pt x="530" y="133"/>
                  </a:lnTo>
                  <a:close/>
                  <a:moveTo>
                    <a:pt x="574" y="0"/>
                  </a:moveTo>
                  <a:cubicBezTo>
                    <a:pt x="556" y="0"/>
                    <a:pt x="530" y="5"/>
                    <a:pt x="508" y="5"/>
                  </a:cubicBezTo>
                  <a:lnTo>
                    <a:pt x="498" y="15"/>
                  </a:lnTo>
                  <a:lnTo>
                    <a:pt x="498" y="26"/>
                  </a:lnTo>
                  <a:lnTo>
                    <a:pt x="82" y="899"/>
                  </a:lnTo>
                  <a:lnTo>
                    <a:pt x="29" y="1016"/>
                  </a:lnTo>
                  <a:cubicBezTo>
                    <a:pt x="1" y="1045"/>
                    <a:pt x="24" y="1049"/>
                    <a:pt x="47" y="1049"/>
                  </a:cubicBezTo>
                  <a:cubicBezTo>
                    <a:pt x="58" y="1049"/>
                    <a:pt x="68" y="1048"/>
                    <a:pt x="72" y="1048"/>
                  </a:cubicBezTo>
                  <a:lnTo>
                    <a:pt x="945" y="867"/>
                  </a:lnTo>
                  <a:lnTo>
                    <a:pt x="1062" y="835"/>
                  </a:lnTo>
                  <a:cubicBezTo>
                    <a:pt x="1083" y="835"/>
                    <a:pt x="1126" y="814"/>
                    <a:pt x="1115" y="793"/>
                  </a:cubicBezTo>
                  <a:lnTo>
                    <a:pt x="657" y="101"/>
                  </a:lnTo>
                  <a:lnTo>
                    <a:pt x="594" y="5"/>
                  </a:lnTo>
                  <a:cubicBezTo>
                    <a:pt x="590" y="1"/>
                    <a:pt x="583" y="0"/>
                    <a:pt x="574"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66" name="Google Shape;1366;p18"/>
            <p:cNvSpPr/>
            <p:nvPr/>
          </p:nvSpPr>
          <p:spPr>
            <a:xfrm>
              <a:off x="4672800" y="3487600"/>
              <a:ext cx="28525" cy="26275"/>
            </a:xfrm>
            <a:custGeom>
              <a:rect b="b" l="l" r="r" t="t"/>
              <a:pathLst>
                <a:path extrusionOk="0" h="1051" w="1141">
                  <a:moveTo>
                    <a:pt x="533" y="135"/>
                  </a:moveTo>
                  <a:lnTo>
                    <a:pt x="938" y="731"/>
                  </a:lnTo>
                  <a:lnTo>
                    <a:pt x="991" y="805"/>
                  </a:lnTo>
                  <a:lnTo>
                    <a:pt x="203" y="976"/>
                  </a:lnTo>
                  <a:lnTo>
                    <a:pt x="139" y="986"/>
                  </a:lnTo>
                  <a:cubicBezTo>
                    <a:pt x="267" y="710"/>
                    <a:pt x="405" y="422"/>
                    <a:pt x="533" y="145"/>
                  </a:cubicBezTo>
                  <a:lnTo>
                    <a:pt x="533" y="135"/>
                  </a:lnTo>
                  <a:close/>
                  <a:moveTo>
                    <a:pt x="564" y="1"/>
                  </a:moveTo>
                  <a:cubicBezTo>
                    <a:pt x="544" y="1"/>
                    <a:pt x="521" y="11"/>
                    <a:pt x="501" y="17"/>
                  </a:cubicBezTo>
                  <a:cubicBezTo>
                    <a:pt x="501" y="17"/>
                    <a:pt x="491" y="28"/>
                    <a:pt x="491" y="28"/>
                  </a:cubicBezTo>
                  <a:lnTo>
                    <a:pt x="480" y="39"/>
                  </a:lnTo>
                  <a:lnTo>
                    <a:pt x="65" y="912"/>
                  </a:lnTo>
                  <a:lnTo>
                    <a:pt x="11" y="1040"/>
                  </a:lnTo>
                  <a:cubicBezTo>
                    <a:pt x="1" y="1050"/>
                    <a:pt x="54" y="1050"/>
                    <a:pt x="54" y="1050"/>
                  </a:cubicBezTo>
                  <a:lnTo>
                    <a:pt x="927" y="869"/>
                  </a:lnTo>
                  <a:lnTo>
                    <a:pt x="1055" y="837"/>
                  </a:lnTo>
                  <a:cubicBezTo>
                    <a:pt x="1055" y="837"/>
                    <a:pt x="1140" y="816"/>
                    <a:pt x="1119" y="795"/>
                  </a:cubicBezTo>
                  <a:lnTo>
                    <a:pt x="661" y="113"/>
                  </a:lnTo>
                  <a:cubicBezTo>
                    <a:pt x="640" y="81"/>
                    <a:pt x="618" y="49"/>
                    <a:pt x="597" y="17"/>
                  </a:cubicBezTo>
                  <a:cubicBezTo>
                    <a:pt x="589" y="5"/>
                    <a:pt x="577" y="1"/>
                    <a:pt x="56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67" name="Google Shape;1367;p18"/>
            <p:cNvSpPr/>
            <p:nvPr/>
          </p:nvSpPr>
          <p:spPr>
            <a:xfrm>
              <a:off x="4644050" y="3445150"/>
              <a:ext cx="28775" cy="27200"/>
            </a:xfrm>
            <a:custGeom>
              <a:rect b="b" l="l" r="r" t="t"/>
              <a:pathLst>
                <a:path extrusionOk="0" h="1088" w="1151">
                  <a:moveTo>
                    <a:pt x="554" y="161"/>
                  </a:moveTo>
                  <a:lnTo>
                    <a:pt x="959" y="768"/>
                  </a:lnTo>
                  <a:lnTo>
                    <a:pt x="991" y="810"/>
                  </a:lnTo>
                  <a:lnTo>
                    <a:pt x="192" y="981"/>
                  </a:lnTo>
                  <a:lnTo>
                    <a:pt x="171" y="981"/>
                  </a:lnTo>
                  <a:lnTo>
                    <a:pt x="544" y="182"/>
                  </a:lnTo>
                  <a:lnTo>
                    <a:pt x="554" y="161"/>
                  </a:lnTo>
                  <a:close/>
                  <a:moveTo>
                    <a:pt x="560" y="1"/>
                  </a:moveTo>
                  <a:cubicBezTo>
                    <a:pt x="533" y="1"/>
                    <a:pt x="505" y="15"/>
                    <a:pt x="491" y="44"/>
                  </a:cubicBezTo>
                  <a:lnTo>
                    <a:pt x="86" y="917"/>
                  </a:lnTo>
                  <a:lnTo>
                    <a:pt x="22" y="1034"/>
                  </a:lnTo>
                  <a:cubicBezTo>
                    <a:pt x="1" y="1076"/>
                    <a:pt x="65" y="1087"/>
                    <a:pt x="86" y="1087"/>
                  </a:cubicBezTo>
                  <a:lnTo>
                    <a:pt x="959" y="906"/>
                  </a:lnTo>
                  <a:lnTo>
                    <a:pt x="1087" y="874"/>
                  </a:lnTo>
                  <a:cubicBezTo>
                    <a:pt x="1119" y="874"/>
                    <a:pt x="1151" y="842"/>
                    <a:pt x="1129" y="810"/>
                  </a:cubicBezTo>
                  <a:lnTo>
                    <a:pt x="672" y="118"/>
                  </a:lnTo>
                  <a:lnTo>
                    <a:pt x="608" y="22"/>
                  </a:lnTo>
                  <a:cubicBezTo>
                    <a:pt x="608" y="22"/>
                    <a:pt x="597" y="12"/>
                    <a:pt x="597" y="12"/>
                  </a:cubicBezTo>
                  <a:cubicBezTo>
                    <a:pt x="586" y="4"/>
                    <a:pt x="573" y="1"/>
                    <a:pt x="56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68" name="Google Shape;1368;p18"/>
            <p:cNvSpPr/>
            <p:nvPr/>
          </p:nvSpPr>
          <p:spPr>
            <a:xfrm>
              <a:off x="4623825" y="3403225"/>
              <a:ext cx="28775" cy="27050"/>
            </a:xfrm>
            <a:custGeom>
              <a:rect b="b" l="l" r="r" t="t"/>
              <a:pathLst>
                <a:path extrusionOk="0" h="1082" w="1151">
                  <a:moveTo>
                    <a:pt x="554" y="155"/>
                  </a:moveTo>
                  <a:cubicBezTo>
                    <a:pt x="693" y="358"/>
                    <a:pt x="820" y="560"/>
                    <a:pt x="959" y="762"/>
                  </a:cubicBezTo>
                  <a:lnTo>
                    <a:pt x="991" y="805"/>
                  </a:lnTo>
                  <a:lnTo>
                    <a:pt x="192" y="975"/>
                  </a:lnTo>
                  <a:lnTo>
                    <a:pt x="160" y="975"/>
                  </a:lnTo>
                  <a:lnTo>
                    <a:pt x="543" y="176"/>
                  </a:lnTo>
                  <a:lnTo>
                    <a:pt x="554" y="155"/>
                  </a:lnTo>
                  <a:close/>
                  <a:moveTo>
                    <a:pt x="558" y="1"/>
                  </a:moveTo>
                  <a:cubicBezTo>
                    <a:pt x="532" y="1"/>
                    <a:pt x="504" y="17"/>
                    <a:pt x="490" y="38"/>
                  </a:cubicBezTo>
                  <a:cubicBezTo>
                    <a:pt x="362" y="326"/>
                    <a:pt x="224" y="624"/>
                    <a:pt x="86" y="911"/>
                  </a:cubicBezTo>
                  <a:lnTo>
                    <a:pt x="22" y="1028"/>
                  </a:lnTo>
                  <a:cubicBezTo>
                    <a:pt x="0" y="1082"/>
                    <a:pt x="64" y="1082"/>
                    <a:pt x="86" y="1082"/>
                  </a:cubicBezTo>
                  <a:lnTo>
                    <a:pt x="959" y="901"/>
                  </a:lnTo>
                  <a:lnTo>
                    <a:pt x="1087" y="869"/>
                  </a:lnTo>
                  <a:cubicBezTo>
                    <a:pt x="1119" y="869"/>
                    <a:pt x="1150" y="837"/>
                    <a:pt x="1129" y="805"/>
                  </a:cubicBezTo>
                  <a:lnTo>
                    <a:pt x="671" y="113"/>
                  </a:lnTo>
                  <a:cubicBezTo>
                    <a:pt x="650" y="81"/>
                    <a:pt x="629" y="49"/>
                    <a:pt x="607" y="17"/>
                  </a:cubicBezTo>
                  <a:lnTo>
                    <a:pt x="597" y="17"/>
                  </a:lnTo>
                  <a:cubicBezTo>
                    <a:pt x="586" y="6"/>
                    <a:pt x="572" y="1"/>
                    <a:pt x="558"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69" name="Google Shape;1369;p18"/>
            <p:cNvSpPr/>
            <p:nvPr/>
          </p:nvSpPr>
          <p:spPr>
            <a:xfrm>
              <a:off x="4693225" y="3361325"/>
              <a:ext cx="28325" cy="26500"/>
            </a:xfrm>
            <a:custGeom>
              <a:rect b="b" l="l" r="r" t="t"/>
              <a:pathLst>
                <a:path extrusionOk="0" h="1060" w="1133">
                  <a:moveTo>
                    <a:pt x="536" y="149"/>
                  </a:moveTo>
                  <a:lnTo>
                    <a:pt x="941" y="756"/>
                  </a:lnTo>
                  <a:cubicBezTo>
                    <a:pt x="951" y="766"/>
                    <a:pt x="962" y="788"/>
                    <a:pt x="973" y="809"/>
                  </a:cubicBezTo>
                  <a:lnTo>
                    <a:pt x="973" y="820"/>
                  </a:lnTo>
                  <a:lnTo>
                    <a:pt x="174" y="979"/>
                  </a:lnTo>
                  <a:lnTo>
                    <a:pt x="142" y="990"/>
                  </a:lnTo>
                  <a:lnTo>
                    <a:pt x="142" y="990"/>
                  </a:lnTo>
                  <a:lnTo>
                    <a:pt x="526" y="170"/>
                  </a:lnTo>
                  <a:lnTo>
                    <a:pt x="536" y="149"/>
                  </a:lnTo>
                  <a:close/>
                  <a:moveTo>
                    <a:pt x="547" y="1"/>
                  </a:moveTo>
                  <a:cubicBezTo>
                    <a:pt x="527" y="1"/>
                    <a:pt x="505" y="9"/>
                    <a:pt x="494" y="21"/>
                  </a:cubicBezTo>
                  <a:lnTo>
                    <a:pt x="483" y="21"/>
                  </a:lnTo>
                  <a:cubicBezTo>
                    <a:pt x="355" y="319"/>
                    <a:pt x="206" y="607"/>
                    <a:pt x="68" y="894"/>
                  </a:cubicBezTo>
                  <a:lnTo>
                    <a:pt x="14" y="1022"/>
                  </a:lnTo>
                  <a:cubicBezTo>
                    <a:pt x="0" y="1050"/>
                    <a:pt x="19" y="1060"/>
                    <a:pt x="43" y="1060"/>
                  </a:cubicBezTo>
                  <a:cubicBezTo>
                    <a:pt x="55" y="1060"/>
                    <a:pt x="68" y="1057"/>
                    <a:pt x="78" y="1054"/>
                  </a:cubicBezTo>
                  <a:lnTo>
                    <a:pt x="951" y="873"/>
                  </a:lnTo>
                  <a:lnTo>
                    <a:pt x="1069" y="841"/>
                  </a:lnTo>
                  <a:cubicBezTo>
                    <a:pt x="1090" y="841"/>
                    <a:pt x="1133" y="820"/>
                    <a:pt x="1122" y="788"/>
                  </a:cubicBezTo>
                  <a:lnTo>
                    <a:pt x="653" y="95"/>
                  </a:lnTo>
                  <a:cubicBezTo>
                    <a:pt x="632" y="85"/>
                    <a:pt x="611" y="53"/>
                    <a:pt x="589" y="21"/>
                  </a:cubicBezTo>
                  <a:cubicBezTo>
                    <a:pt x="580" y="6"/>
                    <a:pt x="564" y="1"/>
                    <a:pt x="547"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70" name="Google Shape;1370;p18"/>
            <p:cNvSpPr/>
            <p:nvPr/>
          </p:nvSpPr>
          <p:spPr>
            <a:xfrm>
              <a:off x="4624350" y="3487550"/>
              <a:ext cx="28250" cy="26350"/>
            </a:xfrm>
            <a:custGeom>
              <a:rect b="b" l="l" r="r" t="t"/>
              <a:pathLst>
                <a:path extrusionOk="0" h="1054" w="1130">
                  <a:moveTo>
                    <a:pt x="533" y="137"/>
                  </a:moveTo>
                  <a:lnTo>
                    <a:pt x="927" y="743"/>
                  </a:lnTo>
                  <a:lnTo>
                    <a:pt x="970" y="807"/>
                  </a:lnTo>
                  <a:lnTo>
                    <a:pt x="171" y="978"/>
                  </a:lnTo>
                  <a:lnTo>
                    <a:pt x="128" y="988"/>
                  </a:lnTo>
                  <a:lnTo>
                    <a:pt x="533" y="147"/>
                  </a:lnTo>
                  <a:lnTo>
                    <a:pt x="533" y="137"/>
                  </a:lnTo>
                  <a:close/>
                  <a:moveTo>
                    <a:pt x="553" y="1"/>
                  </a:moveTo>
                  <a:cubicBezTo>
                    <a:pt x="538" y="1"/>
                    <a:pt x="522" y="3"/>
                    <a:pt x="512" y="9"/>
                  </a:cubicBezTo>
                  <a:lnTo>
                    <a:pt x="491" y="19"/>
                  </a:lnTo>
                  <a:lnTo>
                    <a:pt x="491" y="30"/>
                  </a:lnTo>
                  <a:cubicBezTo>
                    <a:pt x="363" y="318"/>
                    <a:pt x="224" y="605"/>
                    <a:pt x="86" y="903"/>
                  </a:cubicBezTo>
                  <a:lnTo>
                    <a:pt x="22" y="1020"/>
                  </a:lnTo>
                  <a:cubicBezTo>
                    <a:pt x="1" y="1049"/>
                    <a:pt x="22" y="1053"/>
                    <a:pt x="42" y="1053"/>
                  </a:cubicBezTo>
                  <a:cubicBezTo>
                    <a:pt x="52" y="1053"/>
                    <a:pt x="61" y="1052"/>
                    <a:pt x="65" y="1052"/>
                  </a:cubicBezTo>
                  <a:lnTo>
                    <a:pt x="938" y="871"/>
                  </a:lnTo>
                  <a:lnTo>
                    <a:pt x="1066" y="839"/>
                  </a:lnTo>
                  <a:cubicBezTo>
                    <a:pt x="1076" y="839"/>
                    <a:pt x="1129" y="818"/>
                    <a:pt x="1108" y="797"/>
                  </a:cubicBezTo>
                  <a:lnTo>
                    <a:pt x="650" y="105"/>
                  </a:lnTo>
                  <a:cubicBezTo>
                    <a:pt x="629" y="73"/>
                    <a:pt x="608" y="41"/>
                    <a:pt x="586" y="9"/>
                  </a:cubicBezTo>
                  <a:cubicBezTo>
                    <a:pt x="581" y="3"/>
                    <a:pt x="568" y="1"/>
                    <a:pt x="553"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71" name="Google Shape;1371;p18"/>
            <p:cNvSpPr/>
            <p:nvPr/>
          </p:nvSpPr>
          <p:spPr>
            <a:xfrm>
              <a:off x="4672625" y="3403100"/>
              <a:ext cx="28700" cy="27250"/>
            </a:xfrm>
            <a:custGeom>
              <a:rect b="b" l="l" r="r" t="t"/>
              <a:pathLst>
                <a:path extrusionOk="0" h="1090" w="1148">
                  <a:moveTo>
                    <a:pt x="551" y="160"/>
                  </a:moveTo>
                  <a:lnTo>
                    <a:pt x="956" y="767"/>
                  </a:lnTo>
                  <a:lnTo>
                    <a:pt x="987" y="810"/>
                  </a:lnTo>
                  <a:lnTo>
                    <a:pt x="189" y="980"/>
                  </a:lnTo>
                  <a:lnTo>
                    <a:pt x="157" y="980"/>
                  </a:lnTo>
                  <a:cubicBezTo>
                    <a:pt x="295" y="714"/>
                    <a:pt x="423" y="448"/>
                    <a:pt x="540" y="181"/>
                  </a:cubicBezTo>
                  <a:lnTo>
                    <a:pt x="551" y="160"/>
                  </a:lnTo>
                  <a:close/>
                  <a:moveTo>
                    <a:pt x="552" y="0"/>
                  </a:moveTo>
                  <a:cubicBezTo>
                    <a:pt x="525" y="0"/>
                    <a:pt x="501" y="15"/>
                    <a:pt x="487" y="43"/>
                  </a:cubicBezTo>
                  <a:cubicBezTo>
                    <a:pt x="359" y="331"/>
                    <a:pt x="210" y="618"/>
                    <a:pt x="82" y="916"/>
                  </a:cubicBezTo>
                  <a:lnTo>
                    <a:pt x="18" y="1033"/>
                  </a:lnTo>
                  <a:cubicBezTo>
                    <a:pt x="1" y="1069"/>
                    <a:pt x="42" y="1089"/>
                    <a:pt x="68" y="1089"/>
                  </a:cubicBezTo>
                  <a:cubicBezTo>
                    <a:pt x="74" y="1089"/>
                    <a:pt x="79" y="1088"/>
                    <a:pt x="82" y="1087"/>
                  </a:cubicBezTo>
                  <a:lnTo>
                    <a:pt x="956" y="906"/>
                  </a:lnTo>
                  <a:lnTo>
                    <a:pt x="1083" y="874"/>
                  </a:lnTo>
                  <a:cubicBezTo>
                    <a:pt x="1115" y="874"/>
                    <a:pt x="1147" y="842"/>
                    <a:pt x="1126" y="810"/>
                  </a:cubicBezTo>
                  <a:lnTo>
                    <a:pt x="668" y="118"/>
                  </a:lnTo>
                  <a:lnTo>
                    <a:pt x="604" y="32"/>
                  </a:lnTo>
                  <a:cubicBezTo>
                    <a:pt x="604" y="22"/>
                    <a:pt x="593" y="22"/>
                    <a:pt x="593" y="11"/>
                  </a:cubicBezTo>
                  <a:cubicBezTo>
                    <a:pt x="579" y="4"/>
                    <a:pt x="565" y="0"/>
                    <a:pt x="552"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72" name="Google Shape;1372;p18"/>
            <p:cNvSpPr/>
            <p:nvPr/>
          </p:nvSpPr>
          <p:spPr>
            <a:xfrm>
              <a:off x="4692900" y="3445150"/>
              <a:ext cx="28650" cy="27025"/>
            </a:xfrm>
            <a:custGeom>
              <a:rect b="b" l="l" r="r" t="t"/>
              <a:pathLst>
                <a:path extrusionOk="0" h="1081" w="1146">
                  <a:moveTo>
                    <a:pt x="549" y="161"/>
                  </a:moveTo>
                  <a:lnTo>
                    <a:pt x="954" y="757"/>
                  </a:lnTo>
                  <a:lnTo>
                    <a:pt x="986" y="810"/>
                  </a:lnTo>
                  <a:lnTo>
                    <a:pt x="187" y="981"/>
                  </a:lnTo>
                  <a:lnTo>
                    <a:pt x="155" y="981"/>
                  </a:lnTo>
                  <a:lnTo>
                    <a:pt x="539" y="171"/>
                  </a:lnTo>
                  <a:lnTo>
                    <a:pt x="549" y="161"/>
                  </a:lnTo>
                  <a:close/>
                  <a:moveTo>
                    <a:pt x="555" y="1"/>
                  </a:moveTo>
                  <a:cubicBezTo>
                    <a:pt x="528" y="1"/>
                    <a:pt x="499" y="15"/>
                    <a:pt x="485" y="44"/>
                  </a:cubicBezTo>
                  <a:cubicBezTo>
                    <a:pt x="358" y="331"/>
                    <a:pt x="208" y="619"/>
                    <a:pt x="70" y="917"/>
                  </a:cubicBezTo>
                  <a:lnTo>
                    <a:pt x="17" y="1034"/>
                  </a:lnTo>
                  <a:cubicBezTo>
                    <a:pt x="0" y="1066"/>
                    <a:pt x="34" y="1080"/>
                    <a:pt x="60" y="1080"/>
                  </a:cubicBezTo>
                  <a:cubicBezTo>
                    <a:pt x="68" y="1080"/>
                    <a:pt x="76" y="1079"/>
                    <a:pt x="81" y="1076"/>
                  </a:cubicBezTo>
                  <a:lnTo>
                    <a:pt x="954" y="895"/>
                  </a:lnTo>
                  <a:lnTo>
                    <a:pt x="1082" y="874"/>
                  </a:lnTo>
                  <a:cubicBezTo>
                    <a:pt x="1103" y="874"/>
                    <a:pt x="1146" y="842"/>
                    <a:pt x="1124" y="810"/>
                  </a:cubicBezTo>
                  <a:lnTo>
                    <a:pt x="666" y="118"/>
                  </a:lnTo>
                  <a:lnTo>
                    <a:pt x="602" y="22"/>
                  </a:lnTo>
                  <a:cubicBezTo>
                    <a:pt x="592" y="22"/>
                    <a:pt x="592" y="22"/>
                    <a:pt x="592" y="12"/>
                  </a:cubicBezTo>
                  <a:cubicBezTo>
                    <a:pt x="581" y="4"/>
                    <a:pt x="568" y="1"/>
                    <a:pt x="55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73" name="Google Shape;1373;p18"/>
            <p:cNvSpPr/>
            <p:nvPr/>
          </p:nvSpPr>
          <p:spPr>
            <a:xfrm>
              <a:off x="4642375" y="3112400"/>
              <a:ext cx="116450" cy="140825"/>
            </a:xfrm>
            <a:custGeom>
              <a:rect b="b" l="l" r="r" t="t"/>
              <a:pathLst>
                <a:path extrusionOk="0" h="5633" w="4658">
                  <a:moveTo>
                    <a:pt x="3167" y="0"/>
                  </a:moveTo>
                  <a:cubicBezTo>
                    <a:pt x="3167" y="0"/>
                    <a:pt x="419" y="1672"/>
                    <a:pt x="302" y="1821"/>
                  </a:cubicBezTo>
                  <a:cubicBezTo>
                    <a:pt x="193" y="1960"/>
                    <a:pt x="1" y="5633"/>
                    <a:pt x="1178" y="5633"/>
                  </a:cubicBezTo>
                  <a:cubicBezTo>
                    <a:pt x="1265" y="5633"/>
                    <a:pt x="1360" y="5613"/>
                    <a:pt x="1463" y="5569"/>
                  </a:cubicBezTo>
                  <a:cubicBezTo>
                    <a:pt x="2096" y="5303"/>
                    <a:pt x="2767" y="5226"/>
                    <a:pt x="3330" y="5226"/>
                  </a:cubicBezTo>
                  <a:cubicBezTo>
                    <a:pt x="4093" y="5226"/>
                    <a:pt x="4657" y="5367"/>
                    <a:pt x="4657" y="5367"/>
                  </a:cubicBezTo>
                  <a:lnTo>
                    <a:pt x="3167"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74" name="Google Shape;1374;p18"/>
            <p:cNvSpPr/>
            <p:nvPr/>
          </p:nvSpPr>
          <p:spPr>
            <a:xfrm>
              <a:off x="4832550" y="3113450"/>
              <a:ext cx="116400" cy="143675"/>
            </a:xfrm>
            <a:custGeom>
              <a:rect b="b" l="l" r="r" t="t"/>
              <a:pathLst>
                <a:path extrusionOk="0" h="5747" w="4656">
                  <a:moveTo>
                    <a:pt x="1810" y="1"/>
                  </a:moveTo>
                  <a:lnTo>
                    <a:pt x="0" y="5261"/>
                  </a:lnTo>
                  <a:cubicBezTo>
                    <a:pt x="0" y="5261"/>
                    <a:pt x="381" y="5191"/>
                    <a:pt x="935" y="5191"/>
                  </a:cubicBezTo>
                  <a:cubicBezTo>
                    <a:pt x="1562" y="5191"/>
                    <a:pt x="2410" y="5281"/>
                    <a:pt x="3173" y="5666"/>
                  </a:cubicBezTo>
                  <a:cubicBezTo>
                    <a:pt x="3286" y="5721"/>
                    <a:pt x="3390" y="5747"/>
                    <a:pt x="3485" y="5747"/>
                  </a:cubicBezTo>
                  <a:cubicBezTo>
                    <a:pt x="4627" y="5747"/>
                    <a:pt x="4656" y="2130"/>
                    <a:pt x="4558" y="1992"/>
                  </a:cubicBezTo>
                  <a:cubicBezTo>
                    <a:pt x="4451" y="1832"/>
                    <a:pt x="1810" y="1"/>
                    <a:pt x="181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75" name="Google Shape;1375;p18"/>
            <p:cNvSpPr/>
            <p:nvPr/>
          </p:nvSpPr>
          <p:spPr>
            <a:xfrm>
              <a:off x="4664550" y="3127425"/>
              <a:ext cx="60725" cy="69300"/>
            </a:xfrm>
            <a:custGeom>
              <a:rect b="b" l="l" r="r" t="t"/>
              <a:pathLst>
                <a:path extrusionOk="0" h="2772" w="2429">
                  <a:moveTo>
                    <a:pt x="1161" y="1"/>
                  </a:moveTo>
                  <a:cubicBezTo>
                    <a:pt x="1023" y="1"/>
                    <a:pt x="920" y="31"/>
                    <a:pt x="895" y="38"/>
                  </a:cubicBezTo>
                  <a:cubicBezTo>
                    <a:pt x="821" y="70"/>
                    <a:pt x="1" y="176"/>
                    <a:pt x="139" y="1252"/>
                  </a:cubicBezTo>
                  <a:cubicBezTo>
                    <a:pt x="271" y="2196"/>
                    <a:pt x="772" y="2772"/>
                    <a:pt x="1299" y="2772"/>
                  </a:cubicBezTo>
                  <a:cubicBezTo>
                    <a:pt x="1366" y="2772"/>
                    <a:pt x="1434" y="2762"/>
                    <a:pt x="1502" y="2743"/>
                  </a:cubicBezTo>
                  <a:cubicBezTo>
                    <a:pt x="2109" y="2658"/>
                    <a:pt x="2429" y="1859"/>
                    <a:pt x="2088" y="815"/>
                  </a:cubicBezTo>
                  <a:cubicBezTo>
                    <a:pt x="1867" y="125"/>
                    <a:pt x="1441" y="1"/>
                    <a:pt x="1161" y="1"/>
                  </a:cubicBezTo>
                  <a:close/>
                </a:path>
              </a:pathLst>
            </a:custGeom>
            <a:solidFill>
              <a:srgbClr val="D8979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76" name="Google Shape;1376;p18"/>
            <p:cNvSpPr/>
            <p:nvPr/>
          </p:nvSpPr>
          <p:spPr>
            <a:xfrm>
              <a:off x="4874600" y="3127425"/>
              <a:ext cx="60450" cy="69300"/>
            </a:xfrm>
            <a:custGeom>
              <a:rect b="b" l="l" r="r" t="t"/>
              <a:pathLst>
                <a:path extrusionOk="0" h="2772" w="2418">
                  <a:moveTo>
                    <a:pt x="1260" y="1"/>
                  </a:moveTo>
                  <a:cubicBezTo>
                    <a:pt x="977" y="1"/>
                    <a:pt x="551" y="125"/>
                    <a:pt x="331" y="815"/>
                  </a:cubicBezTo>
                  <a:cubicBezTo>
                    <a:pt x="1" y="1859"/>
                    <a:pt x="309" y="2658"/>
                    <a:pt x="927" y="2743"/>
                  </a:cubicBezTo>
                  <a:cubicBezTo>
                    <a:pt x="994" y="2762"/>
                    <a:pt x="1061" y="2772"/>
                    <a:pt x="1128" y="2772"/>
                  </a:cubicBezTo>
                  <a:cubicBezTo>
                    <a:pt x="1649" y="2772"/>
                    <a:pt x="2157" y="2196"/>
                    <a:pt x="2279" y="1252"/>
                  </a:cubicBezTo>
                  <a:cubicBezTo>
                    <a:pt x="2418" y="176"/>
                    <a:pt x="1609" y="70"/>
                    <a:pt x="1534" y="38"/>
                  </a:cubicBezTo>
                  <a:cubicBezTo>
                    <a:pt x="1506" y="31"/>
                    <a:pt x="1400" y="1"/>
                    <a:pt x="1260" y="1"/>
                  </a:cubicBezTo>
                  <a:close/>
                </a:path>
              </a:pathLst>
            </a:custGeom>
            <a:solidFill>
              <a:srgbClr val="D8979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77" name="Google Shape;1377;p18"/>
            <p:cNvSpPr/>
            <p:nvPr/>
          </p:nvSpPr>
          <p:spPr>
            <a:xfrm>
              <a:off x="4686650" y="3002400"/>
              <a:ext cx="228975" cy="290400"/>
            </a:xfrm>
            <a:custGeom>
              <a:rect b="b" l="l" r="r" t="t"/>
              <a:pathLst>
                <a:path extrusionOk="0" h="11616" w="9159">
                  <a:moveTo>
                    <a:pt x="4287" y="0"/>
                  </a:moveTo>
                  <a:cubicBezTo>
                    <a:pt x="3369" y="0"/>
                    <a:pt x="755" y="342"/>
                    <a:pt x="405" y="4251"/>
                  </a:cubicBezTo>
                  <a:cubicBezTo>
                    <a:pt x="1" y="8681"/>
                    <a:pt x="1911" y="11615"/>
                    <a:pt x="4383" y="11615"/>
                  </a:cubicBezTo>
                  <a:cubicBezTo>
                    <a:pt x="4448" y="11615"/>
                    <a:pt x="4514" y="11613"/>
                    <a:pt x="4580" y="11609"/>
                  </a:cubicBezTo>
                  <a:cubicBezTo>
                    <a:pt x="4645" y="11613"/>
                    <a:pt x="4711" y="11615"/>
                    <a:pt x="4776" y="11615"/>
                  </a:cubicBezTo>
                  <a:cubicBezTo>
                    <a:pt x="7248" y="11615"/>
                    <a:pt x="9158" y="8681"/>
                    <a:pt x="8754" y="4251"/>
                  </a:cubicBezTo>
                  <a:cubicBezTo>
                    <a:pt x="8395" y="342"/>
                    <a:pt x="5780" y="0"/>
                    <a:pt x="4868" y="0"/>
                  </a:cubicBezTo>
                  <a:cubicBezTo>
                    <a:pt x="4724" y="0"/>
                    <a:pt x="4623" y="9"/>
                    <a:pt x="4580" y="13"/>
                  </a:cubicBezTo>
                  <a:cubicBezTo>
                    <a:pt x="4535" y="9"/>
                    <a:pt x="4432" y="0"/>
                    <a:pt x="4287" y="0"/>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78" name="Google Shape;1378;p18"/>
            <p:cNvSpPr/>
            <p:nvPr/>
          </p:nvSpPr>
          <p:spPr>
            <a:xfrm>
              <a:off x="4684525" y="3135275"/>
              <a:ext cx="233500" cy="25850"/>
            </a:xfrm>
            <a:custGeom>
              <a:rect b="b" l="l" r="r" t="t"/>
              <a:pathLst>
                <a:path extrusionOk="0" fill="none" h="1034" w="9340">
                  <a:moveTo>
                    <a:pt x="0" y="1"/>
                  </a:moveTo>
                  <a:lnTo>
                    <a:pt x="1161" y="895"/>
                  </a:lnTo>
                  <a:lnTo>
                    <a:pt x="3951" y="1034"/>
                  </a:lnTo>
                  <a:cubicBezTo>
                    <a:pt x="3951" y="1034"/>
                    <a:pt x="4771" y="118"/>
                    <a:pt x="5665" y="981"/>
                  </a:cubicBezTo>
                  <a:lnTo>
                    <a:pt x="8232" y="1034"/>
                  </a:lnTo>
                  <a:lnTo>
                    <a:pt x="9339" y="139"/>
                  </a:lnTo>
                </a:path>
              </a:pathLst>
            </a:custGeom>
            <a:noFill/>
            <a:ln cap="flat" cmpd="sng" w="9525">
              <a:solidFill>
                <a:srgbClr val="BF5758"/>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79" name="Google Shape;1379;p18"/>
            <p:cNvSpPr/>
            <p:nvPr/>
          </p:nvSpPr>
          <p:spPr>
            <a:xfrm>
              <a:off x="4710875" y="3122650"/>
              <a:ext cx="76425" cy="70025"/>
            </a:xfrm>
            <a:custGeom>
              <a:rect b="b" l="l" r="r" t="t"/>
              <a:pathLst>
                <a:path extrusionOk="0" h="2801" w="3057">
                  <a:moveTo>
                    <a:pt x="1529" y="0"/>
                  </a:moveTo>
                  <a:cubicBezTo>
                    <a:pt x="1439" y="0"/>
                    <a:pt x="1348" y="9"/>
                    <a:pt x="1257" y="27"/>
                  </a:cubicBezTo>
                  <a:cubicBezTo>
                    <a:pt x="501" y="186"/>
                    <a:pt x="1" y="921"/>
                    <a:pt x="160" y="1677"/>
                  </a:cubicBezTo>
                  <a:cubicBezTo>
                    <a:pt x="291" y="2342"/>
                    <a:pt x="875" y="2801"/>
                    <a:pt x="1528" y="2801"/>
                  </a:cubicBezTo>
                  <a:cubicBezTo>
                    <a:pt x="1618" y="2801"/>
                    <a:pt x="1709" y="2792"/>
                    <a:pt x="1800" y="2774"/>
                  </a:cubicBezTo>
                  <a:cubicBezTo>
                    <a:pt x="2556" y="2625"/>
                    <a:pt x="3057" y="1890"/>
                    <a:pt x="2897" y="1134"/>
                  </a:cubicBezTo>
                  <a:cubicBezTo>
                    <a:pt x="2766" y="460"/>
                    <a:pt x="2182" y="0"/>
                    <a:pt x="1529" y="0"/>
                  </a:cubicBezTo>
                  <a:close/>
                </a:path>
              </a:pathLst>
            </a:custGeom>
            <a:solidFill>
              <a:schemeClr val="accent1"/>
            </a:solidFill>
            <a:ln cap="flat" cmpd="sng" w="9525">
              <a:solidFill>
                <a:srgbClr val="BF5758"/>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80" name="Google Shape;1380;p18"/>
            <p:cNvSpPr/>
            <p:nvPr/>
          </p:nvSpPr>
          <p:spPr>
            <a:xfrm>
              <a:off x="4817900" y="3123150"/>
              <a:ext cx="79100" cy="69975"/>
            </a:xfrm>
            <a:custGeom>
              <a:rect b="b" l="l" r="r" t="t"/>
              <a:pathLst>
                <a:path extrusionOk="0" h="2799" w="3164">
                  <a:moveTo>
                    <a:pt x="1574" y="0"/>
                  </a:moveTo>
                  <a:cubicBezTo>
                    <a:pt x="1010" y="0"/>
                    <a:pt x="481" y="350"/>
                    <a:pt x="267" y="912"/>
                  </a:cubicBezTo>
                  <a:cubicBezTo>
                    <a:pt x="0" y="1636"/>
                    <a:pt x="362" y="2435"/>
                    <a:pt x="1087" y="2711"/>
                  </a:cubicBezTo>
                  <a:cubicBezTo>
                    <a:pt x="1248" y="2771"/>
                    <a:pt x="1413" y="2799"/>
                    <a:pt x="1575" y="2799"/>
                  </a:cubicBezTo>
                  <a:cubicBezTo>
                    <a:pt x="2144" y="2799"/>
                    <a:pt x="2679" y="2455"/>
                    <a:pt x="2886" y="1892"/>
                  </a:cubicBezTo>
                  <a:cubicBezTo>
                    <a:pt x="3163" y="1167"/>
                    <a:pt x="2790" y="358"/>
                    <a:pt x="2066" y="92"/>
                  </a:cubicBezTo>
                  <a:cubicBezTo>
                    <a:pt x="1904" y="30"/>
                    <a:pt x="1737" y="0"/>
                    <a:pt x="1574" y="0"/>
                  </a:cubicBezTo>
                  <a:close/>
                </a:path>
              </a:pathLst>
            </a:custGeom>
            <a:solidFill>
              <a:schemeClr val="accent1"/>
            </a:solidFill>
            <a:ln cap="flat" cmpd="sng" w="9525">
              <a:solidFill>
                <a:srgbClr val="BF5758"/>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81" name="Google Shape;1381;p18"/>
            <p:cNvSpPr/>
            <p:nvPr/>
          </p:nvSpPr>
          <p:spPr>
            <a:xfrm>
              <a:off x="4809650" y="3164575"/>
              <a:ext cx="15450" cy="46875"/>
            </a:xfrm>
            <a:custGeom>
              <a:rect b="b" l="l" r="r" t="t"/>
              <a:pathLst>
                <a:path extrusionOk="0" h="1875" w="618">
                  <a:moveTo>
                    <a:pt x="256" y="0"/>
                  </a:moveTo>
                  <a:lnTo>
                    <a:pt x="256" y="0"/>
                  </a:lnTo>
                  <a:cubicBezTo>
                    <a:pt x="235" y="235"/>
                    <a:pt x="245" y="458"/>
                    <a:pt x="288" y="692"/>
                  </a:cubicBezTo>
                  <a:cubicBezTo>
                    <a:pt x="298" y="799"/>
                    <a:pt x="320" y="916"/>
                    <a:pt x="352" y="1023"/>
                  </a:cubicBezTo>
                  <a:cubicBezTo>
                    <a:pt x="371" y="1127"/>
                    <a:pt x="398" y="1223"/>
                    <a:pt x="427" y="1318"/>
                  </a:cubicBezTo>
                  <a:lnTo>
                    <a:pt x="427" y="1318"/>
                  </a:lnTo>
                  <a:cubicBezTo>
                    <a:pt x="360" y="1401"/>
                    <a:pt x="288" y="1483"/>
                    <a:pt x="224" y="1566"/>
                  </a:cubicBezTo>
                  <a:cubicBezTo>
                    <a:pt x="149" y="1672"/>
                    <a:pt x="75" y="1768"/>
                    <a:pt x="0" y="1874"/>
                  </a:cubicBezTo>
                  <a:cubicBezTo>
                    <a:pt x="107" y="1811"/>
                    <a:pt x="203" y="1725"/>
                    <a:pt x="309" y="1651"/>
                  </a:cubicBezTo>
                  <a:cubicBezTo>
                    <a:pt x="405" y="1566"/>
                    <a:pt x="501" y="1480"/>
                    <a:pt x="586" y="1395"/>
                  </a:cubicBezTo>
                  <a:lnTo>
                    <a:pt x="618" y="1374"/>
                  </a:lnTo>
                  <a:lnTo>
                    <a:pt x="618" y="1321"/>
                  </a:lnTo>
                  <a:cubicBezTo>
                    <a:pt x="607" y="1204"/>
                    <a:pt x="586" y="1097"/>
                    <a:pt x="565" y="980"/>
                  </a:cubicBezTo>
                  <a:cubicBezTo>
                    <a:pt x="543" y="873"/>
                    <a:pt x="522" y="756"/>
                    <a:pt x="490" y="650"/>
                  </a:cubicBezTo>
                  <a:cubicBezTo>
                    <a:pt x="437" y="426"/>
                    <a:pt x="352" y="203"/>
                    <a:pt x="256" y="0"/>
                  </a:cubicBezTo>
                  <a:close/>
                </a:path>
              </a:pathLst>
            </a:custGeom>
            <a:solidFill>
              <a:srgbClr val="F5A68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82" name="Google Shape;1382;p18"/>
            <p:cNvSpPr/>
            <p:nvPr/>
          </p:nvSpPr>
          <p:spPr>
            <a:xfrm>
              <a:off x="4763600" y="3231925"/>
              <a:ext cx="81200" cy="14625"/>
            </a:xfrm>
            <a:custGeom>
              <a:rect b="b" l="l" r="r" t="t"/>
              <a:pathLst>
                <a:path extrusionOk="0" h="585" w="3248">
                  <a:moveTo>
                    <a:pt x="3248" y="0"/>
                  </a:moveTo>
                  <a:lnTo>
                    <a:pt x="0" y="43"/>
                  </a:lnTo>
                  <a:cubicBezTo>
                    <a:pt x="524" y="396"/>
                    <a:pt x="1133" y="585"/>
                    <a:pt x="1714" y="585"/>
                  </a:cubicBezTo>
                  <a:cubicBezTo>
                    <a:pt x="2291" y="585"/>
                    <a:pt x="2839" y="398"/>
                    <a:pt x="3248"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83" name="Google Shape;1383;p18"/>
            <p:cNvSpPr/>
            <p:nvPr/>
          </p:nvSpPr>
          <p:spPr>
            <a:xfrm>
              <a:off x="4828275" y="3106425"/>
              <a:ext cx="53800" cy="19825"/>
            </a:xfrm>
            <a:custGeom>
              <a:rect b="b" l="l" r="r" t="t"/>
              <a:pathLst>
                <a:path extrusionOk="0" h="793" w="2152">
                  <a:moveTo>
                    <a:pt x="1014" y="1"/>
                  </a:moveTo>
                  <a:cubicBezTo>
                    <a:pt x="922" y="1"/>
                    <a:pt x="834" y="13"/>
                    <a:pt x="746" y="37"/>
                  </a:cubicBezTo>
                  <a:cubicBezTo>
                    <a:pt x="682" y="58"/>
                    <a:pt x="629" y="79"/>
                    <a:pt x="576" y="101"/>
                  </a:cubicBezTo>
                  <a:cubicBezTo>
                    <a:pt x="522" y="122"/>
                    <a:pt x="469" y="154"/>
                    <a:pt x="416" y="186"/>
                  </a:cubicBezTo>
                  <a:cubicBezTo>
                    <a:pt x="320" y="250"/>
                    <a:pt x="235" y="324"/>
                    <a:pt x="171" y="420"/>
                  </a:cubicBezTo>
                  <a:cubicBezTo>
                    <a:pt x="97" y="505"/>
                    <a:pt x="43" y="601"/>
                    <a:pt x="1" y="708"/>
                  </a:cubicBezTo>
                  <a:cubicBezTo>
                    <a:pt x="107" y="654"/>
                    <a:pt x="192" y="601"/>
                    <a:pt x="278" y="548"/>
                  </a:cubicBezTo>
                  <a:cubicBezTo>
                    <a:pt x="363" y="505"/>
                    <a:pt x="459" y="473"/>
                    <a:pt x="544" y="441"/>
                  </a:cubicBezTo>
                  <a:cubicBezTo>
                    <a:pt x="673" y="385"/>
                    <a:pt x="808" y="359"/>
                    <a:pt x="945" y="359"/>
                  </a:cubicBezTo>
                  <a:cubicBezTo>
                    <a:pt x="988" y="359"/>
                    <a:pt x="1032" y="362"/>
                    <a:pt x="1076" y="367"/>
                  </a:cubicBezTo>
                  <a:cubicBezTo>
                    <a:pt x="1257" y="388"/>
                    <a:pt x="1438" y="431"/>
                    <a:pt x="1609" y="505"/>
                  </a:cubicBezTo>
                  <a:cubicBezTo>
                    <a:pt x="1790" y="591"/>
                    <a:pt x="1981" y="686"/>
                    <a:pt x="2152" y="793"/>
                  </a:cubicBezTo>
                  <a:cubicBezTo>
                    <a:pt x="2067" y="591"/>
                    <a:pt x="1928" y="409"/>
                    <a:pt x="1747" y="271"/>
                  </a:cubicBezTo>
                  <a:cubicBezTo>
                    <a:pt x="1566" y="122"/>
                    <a:pt x="1342" y="37"/>
                    <a:pt x="1108" y="5"/>
                  </a:cubicBezTo>
                  <a:cubicBezTo>
                    <a:pt x="1076" y="2"/>
                    <a:pt x="1045" y="1"/>
                    <a:pt x="1014"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84" name="Google Shape;1384;p18"/>
            <p:cNvSpPr/>
            <p:nvPr/>
          </p:nvSpPr>
          <p:spPr>
            <a:xfrm>
              <a:off x="4721250" y="3106425"/>
              <a:ext cx="53800" cy="19825"/>
            </a:xfrm>
            <a:custGeom>
              <a:rect b="b" l="l" r="r" t="t"/>
              <a:pathLst>
                <a:path extrusionOk="0" h="793" w="2152">
                  <a:moveTo>
                    <a:pt x="1014" y="1"/>
                  </a:moveTo>
                  <a:cubicBezTo>
                    <a:pt x="922" y="1"/>
                    <a:pt x="834" y="13"/>
                    <a:pt x="746" y="37"/>
                  </a:cubicBezTo>
                  <a:cubicBezTo>
                    <a:pt x="682" y="58"/>
                    <a:pt x="629" y="79"/>
                    <a:pt x="576" y="101"/>
                  </a:cubicBezTo>
                  <a:cubicBezTo>
                    <a:pt x="512" y="122"/>
                    <a:pt x="469" y="154"/>
                    <a:pt x="416" y="186"/>
                  </a:cubicBezTo>
                  <a:cubicBezTo>
                    <a:pt x="320" y="250"/>
                    <a:pt x="235" y="324"/>
                    <a:pt x="161" y="420"/>
                  </a:cubicBezTo>
                  <a:cubicBezTo>
                    <a:pt x="97" y="505"/>
                    <a:pt x="43" y="601"/>
                    <a:pt x="1" y="708"/>
                  </a:cubicBezTo>
                  <a:cubicBezTo>
                    <a:pt x="97" y="654"/>
                    <a:pt x="182" y="601"/>
                    <a:pt x="278" y="548"/>
                  </a:cubicBezTo>
                  <a:cubicBezTo>
                    <a:pt x="363" y="505"/>
                    <a:pt x="448" y="473"/>
                    <a:pt x="544" y="441"/>
                  </a:cubicBezTo>
                  <a:cubicBezTo>
                    <a:pt x="673" y="385"/>
                    <a:pt x="808" y="359"/>
                    <a:pt x="940" y="359"/>
                  </a:cubicBezTo>
                  <a:cubicBezTo>
                    <a:pt x="982" y="359"/>
                    <a:pt x="1024" y="362"/>
                    <a:pt x="1066" y="367"/>
                  </a:cubicBezTo>
                  <a:cubicBezTo>
                    <a:pt x="1257" y="388"/>
                    <a:pt x="1428" y="431"/>
                    <a:pt x="1598" y="505"/>
                  </a:cubicBezTo>
                  <a:cubicBezTo>
                    <a:pt x="1790" y="591"/>
                    <a:pt x="1971" y="686"/>
                    <a:pt x="2152" y="793"/>
                  </a:cubicBezTo>
                  <a:cubicBezTo>
                    <a:pt x="2067" y="591"/>
                    <a:pt x="1928" y="409"/>
                    <a:pt x="1747" y="271"/>
                  </a:cubicBezTo>
                  <a:cubicBezTo>
                    <a:pt x="1566" y="122"/>
                    <a:pt x="1343" y="37"/>
                    <a:pt x="1108" y="5"/>
                  </a:cubicBezTo>
                  <a:cubicBezTo>
                    <a:pt x="1076" y="2"/>
                    <a:pt x="1045" y="1"/>
                    <a:pt x="1014"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85" name="Google Shape;1385;p18"/>
            <p:cNvSpPr/>
            <p:nvPr/>
          </p:nvSpPr>
          <p:spPr>
            <a:xfrm>
              <a:off x="4736175" y="3144875"/>
              <a:ext cx="35700" cy="22375"/>
            </a:xfrm>
            <a:custGeom>
              <a:rect b="b" l="l" r="r" t="t"/>
              <a:pathLst>
                <a:path extrusionOk="0" h="895" w="1428">
                  <a:moveTo>
                    <a:pt x="692" y="0"/>
                  </a:moveTo>
                  <a:cubicBezTo>
                    <a:pt x="586" y="0"/>
                    <a:pt x="479" y="11"/>
                    <a:pt x="373" y="64"/>
                  </a:cubicBezTo>
                  <a:cubicBezTo>
                    <a:pt x="277" y="107"/>
                    <a:pt x="192" y="181"/>
                    <a:pt x="128" y="288"/>
                  </a:cubicBezTo>
                  <a:cubicBezTo>
                    <a:pt x="32" y="469"/>
                    <a:pt x="0" y="682"/>
                    <a:pt x="43" y="884"/>
                  </a:cubicBezTo>
                  <a:cubicBezTo>
                    <a:pt x="64" y="692"/>
                    <a:pt x="128" y="511"/>
                    <a:pt x="234" y="352"/>
                  </a:cubicBezTo>
                  <a:cubicBezTo>
                    <a:pt x="288" y="288"/>
                    <a:pt x="352" y="235"/>
                    <a:pt x="437" y="203"/>
                  </a:cubicBezTo>
                  <a:cubicBezTo>
                    <a:pt x="522" y="171"/>
                    <a:pt x="607" y="160"/>
                    <a:pt x="703" y="160"/>
                  </a:cubicBezTo>
                  <a:cubicBezTo>
                    <a:pt x="884" y="160"/>
                    <a:pt x="1054" y="235"/>
                    <a:pt x="1161" y="373"/>
                  </a:cubicBezTo>
                  <a:cubicBezTo>
                    <a:pt x="1289" y="522"/>
                    <a:pt x="1374" y="703"/>
                    <a:pt x="1416" y="895"/>
                  </a:cubicBezTo>
                  <a:cubicBezTo>
                    <a:pt x="1427" y="682"/>
                    <a:pt x="1374" y="469"/>
                    <a:pt x="1257" y="298"/>
                  </a:cubicBezTo>
                  <a:cubicBezTo>
                    <a:pt x="1129" y="107"/>
                    <a:pt x="927" y="0"/>
                    <a:pt x="692"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86" name="Google Shape;1386;p18"/>
            <p:cNvSpPr/>
            <p:nvPr/>
          </p:nvSpPr>
          <p:spPr>
            <a:xfrm>
              <a:off x="4832550" y="3143475"/>
              <a:ext cx="35675" cy="22175"/>
            </a:xfrm>
            <a:custGeom>
              <a:rect b="b" l="l" r="r" t="t"/>
              <a:pathLst>
                <a:path extrusionOk="0" h="887" w="1427">
                  <a:moveTo>
                    <a:pt x="643" y="0"/>
                  </a:moveTo>
                  <a:cubicBezTo>
                    <a:pt x="549" y="0"/>
                    <a:pt x="461" y="21"/>
                    <a:pt x="373" y="56"/>
                  </a:cubicBezTo>
                  <a:cubicBezTo>
                    <a:pt x="277" y="109"/>
                    <a:pt x="192" y="184"/>
                    <a:pt x="128" y="280"/>
                  </a:cubicBezTo>
                  <a:cubicBezTo>
                    <a:pt x="32" y="461"/>
                    <a:pt x="0" y="685"/>
                    <a:pt x="43" y="887"/>
                  </a:cubicBezTo>
                  <a:cubicBezTo>
                    <a:pt x="64" y="695"/>
                    <a:pt x="128" y="514"/>
                    <a:pt x="234" y="354"/>
                  </a:cubicBezTo>
                  <a:cubicBezTo>
                    <a:pt x="288" y="280"/>
                    <a:pt x="351" y="227"/>
                    <a:pt x="437" y="195"/>
                  </a:cubicBezTo>
                  <a:cubicBezTo>
                    <a:pt x="501" y="171"/>
                    <a:pt x="564" y="159"/>
                    <a:pt x="628" y="159"/>
                  </a:cubicBezTo>
                  <a:cubicBezTo>
                    <a:pt x="650" y="159"/>
                    <a:pt x="671" y="160"/>
                    <a:pt x="692" y="163"/>
                  </a:cubicBezTo>
                  <a:cubicBezTo>
                    <a:pt x="702" y="162"/>
                    <a:pt x="713" y="162"/>
                    <a:pt x="723" y="162"/>
                  </a:cubicBezTo>
                  <a:cubicBezTo>
                    <a:pt x="892" y="162"/>
                    <a:pt x="1050" y="245"/>
                    <a:pt x="1161" y="376"/>
                  </a:cubicBezTo>
                  <a:cubicBezTo>
                    <a:pt x="1278" y="525"/>
                    <a:pt x="1363" y="695"/>
                    <a:pt x="1416" y="887"/>
                  </a:cubicBezTo>
                  <a:cubicBezTo>
                    <a:pt x="1427" y="674"/>
                    <a:pt x="1374" y="472"/>
                    <a:pt x="1257" y="301"/>
                  </a:cubicBezTo>
                  <a:cubicBezTo>
                    <a:pt x="1144" y="118"/>
                    <a:pt x="944" y="2"/>
                    <a:pt x="731" y="2"/>
                  </a:cubicBezTo>
                  <a:cubicBezTo>
                    <a:pt x="722" y="2"/>
                    <a:pt x="712" y="3"/>
                    <a:pt x="703" y="3"/>
                  </a:cubicBezTo>
                  <a:cubicBezTo>
                    <a:pt x="683" y="1"/>
                    <a:pt x="663" y="0"/>
                    <a:pt x="64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87" name="Google Shape;1387;p18"/>
            <p:cNvSpPr/>
            <p:nvPr/>
          </p:nvSpPr>
          <p:spPr>
            <a:xfrm>
              <a:off x="4700750" y="2961725"/>
              <a:ext cx="187725" cy="64175"/>
            </a:xfrm>
            <a:custGeom>
              <a:rect b="b" l="l" r="r" t="t"/>
              <a:pathLst>
                <a:path extrusionOk="0" h="2567" w="7509">
                  <a:moveTo>
                    <a:pt x="5465" y="0"/>
                  </a:moveTo>
                  <a:cubicBezTo>
                    <a:pt x="4974" y="0"/>
                    <a:pt x="4447" y="153"/>
                    <a:pt x="3866" y="522"/>
                  </a:cubicBezTo>
                  <a:cubicBezTo>
                    <a:pt x="3235" y="261"/>
                    <a:pt x="2681" y="162"/>
                    <a:pt x="2204" y="162"/>
                  </a:cubicBezTo>
                  <a:cubicBezTo>
                    <a:pt x="735" y="162"/>
                    <a:pt x="1" y="1097"/>
                    <a:pt x="1" y="1097"/>
                  </a:cubicBezTo>
                  <a:lnTo>
                    <a:pt x="4090" y="2566"/>
                  </a:lnTo>
                  <a:lnTo>
                    <a:pt x="7508" y="831"/>
                  </a:lnTo>
                  <a:cubicBezTo>
                    <a:pt x="6867" y="350"/>
                    <a:pt x="6207" y="0"/>
                    <a:pt x="54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88" name="Google Shape;1388;p18"/>
            <p:cNvSpPr/>
            <p:nvPr/>
          </p:nvSpPr>
          <p:spPr>
            <a:xfrm>
              <a:off x="4576975" y="2983800"/>
              <a:ext cx="137650" cy="244425"/>
            </a:xfrm>
            <a:custGeom>
              <a:rect b="b" l="l" r="r" t="t"/>
              <a:pathLst>
                <a:path extrusionOk="0" h="9777" w="5506">
                  <a:moveTo>
                    <a:pt x="5506" y="1"/>
                  </a:moveTo>
                  <a:lnTo>
                    <a:pt x="5506" y="1"/>
                  </a:lnTo>
                  <a:cubicBezTo>
                    <a:pt x="5048" y="214"/>
                    <a:pt x="4664" y="555"/>
                    <a:pt x="4398" y="991"/>
                  </a:cubicBezTo>
                  <a:cubicBezTo>
                    <a:pt x="4153" y="1428"/>
                    <a:pt x="3972" y="1907"/>
                    <a:pt x="3866" y="2397"/>
                  </a:cubicBezTo>
                  <a:cubicBezTo>
                    <a:pt x="3738" y="2876"/>
                    <a:pt x="3642" y="3366"/>
                    <a:pt x="3482" y="3824"/>
                  </a:cubicBezTo>
                  <a:cubicBezTo>
                    <a:pt x="3344" y="4282"/>
                    <a:pt x="3088" y="4686"/>
                    <a:pt x="2748" y="5016"/>
                  </a:cubicBezTo>
                  <a:cubicBezTo>
                    <a:pt x="2567" y="5176"/>
                    <a:pt x="2375" y="5314"/>
                    <a:pt x="2162" y="5421"/>
                  </a:cubicBezTo>
                  <a:cubicBezTo>
                    <a:pt x="1938" y="5527"/>
                    <a:pt x="1715" y="5655"/>
                    <a:pt x="1502" y="5783"/>
                  </a:cubicBezTo>
                  <a:cubicBezTo>
                    <a:pt x="1065" y="6060"/>
                    <a:pt x="692" y="6422"/>
                    <a:pt x="416" y="6848"/>
                  </a:cubicBezTo>
                  <a:cubicBezTo>
                    <a:pt x="277" y="7072"/>
                    <a:pt x="171" y="7306"/>
                    <a:pt x="96" y="7551"/>
                  </a:cubicBezTo>
                  <a:cubicBezTo>
                    <a:pt x="32" y="7796"/>
                    <a:pt x="0" y="8051"/>
                    <a:pt x="0" y="8307"/>
                  </a:cubicBezTo>
                  <a:cubicBezTo>
                    <a:pt x="0" y="8807"/>
                    <a:pt x="96" y="9308"/>
                    <a:pt x="277" y="9776"/>
                  </a:cubicBezTo>
                  <a:cubicBezTo>
                    <a:pt x="149" y="9297"/>
                    <a:pt x="96" y="8807"/>
                    <a:pt x="128" y="8317"/>
                  </a:cubicBezTo>
                  <a:cubicBezTo>
                    <a:pt x="149" y="8072"/>
                    <a:pt x="192" y="7838"/>
                    <a:pt x="266" y="7615"/>
                  </a:cubicBezTo>
                  <a:cubicBezTo>
                    <a:pt x="341" y="7380"/>
                    <a:pt x="447" y="7167"/>
                    <a:pt x="586" y="6965"/>
                  </a:cubicBezTo>
                  <a:cubicBezTo>
                    <a:pt x="863" y="6571"/>
                    <a:pt x="1214" y="6241"/>
                    <a:pt x="1629" y="5996"/>
                  </a:cubicBezTo>
                  <a:cubicBezTo>
                    <a:pt x="1832" y="5868"/>
                    <a:pt x="2055" y="5762"/>
                    <a:pt x="2268" y="5655"/>
                  </a:cubicBezTo>
                  <a:cubicBezTo>
                    <a:pt x="2503" y="5538"/>
                    <a:pt x="2726" y="5400"/>
                    <a:pt x="2918" y="5219"/>
                  </a:cubicBezTo>
                  <a:cubicBezTo>
                    <a:pt x="3291" y="4857"/>
                    <a:pt x="3568" y="4409"/>
                    <a:pt x="3717" y="3909"/>
                  </a:cubicBezTo>
                  <a:cubicBezTo>
                    <a:pt x="3855" y="3430"/>
                    <a:pt x="3972" y="2940"/>
                    <a:pt x="4068" y="2450"/>
                  </a:cubicBezTo>
                  <a:cubicBezTo>
                    <a:pt x="4153" y="1960"/>
                    <a:pt x="4302" y="1492"/>
                    <a:pt x="4515" y="1055"/>
                  </a:cubicBezTo>
                  <a:cubicBezTo>
                    <a:pt x="4622" y="842"/>
                    <a:pt x="4760" y="640"/>
                    <a:pt x="4931" y="459"/>
                  </a:cubicBezTo>
                  <a:cubicBezTo>
                    <a:pt x="5101" y="288"/>
                    <a:pt x="5293" y="129"/>
                    <a:pt x="5506"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89" name="Google Shape;1389;p18"/>
            <p:cNvSpPr/>
            <p:nvPr/>
          </p:nvSpPr>
          <p:spPr>
            <a:xfrm>
              <a:off x="4684525" y="3032350"/>
              <a:ext cx="120075" cy="231800"/>
            </a:xfrm>
            <a:custGeom>
              <a:rect b="b" l="l" r="r" t="t"/>
              <a:pathLst>
                <a:path extrusionOk="0" h="9272" w="4803">
                  <a:moveTo>
                    <a:pt x="3834" y="0"/>
                  </a:moveTo>
                  <a:cubicBezTo>
                    <a:pt x="3668" y="0"/>
                    <a:pt x="3502" y="31"/>
                    <a:pt x="3344" y="93"/>
                  </a:cubicBezTo>
                  <a:cubicBezTo>
                    <a:pt x="3099" y="199"/>
                    <a:pt x="2897" y="391"/>
                    <a:pt x="2758" y="625"/>
                  </a:cubicBezTo>
                  <a:cubicBezTo>
                    <a:pt x="2694" y="742"/>
                    <a:pt x="2641" y="859"/>
                    <a:pt x="2599" y="987"/>
                  </a:cubicBezTo>
                  <a:cubicBezTo>
                    <a:pt x="2556" y="1104"/>
                    <a:pt x="2513" y="1221"/>
                    <a:pt x="2481" y="1349"/>
                  </a:cubicBezTo>
                  <a:cubicBezTo>
                    <a:pt x="2354" y="1839"/>
                    <a:pt x="2322" y="2340"/>
                    <a:pt x="2194" y="2787"/>
                  </a:cubicBezTo>
                  <a:cubicBezTo>
                    <a:pt x="2077" y="3245"/>
                    <a:pt x="1843" y="3649"/>
                    <a:pt x="1523" y="3990"/>
                  </a:cubicBezTo>
                  <a:cubicBezTo>
                    <a:pt x="1449" y="4075"/>
                    <a:pt x="1363" y="4160"/>
                    <a:pt x="1278" y="4235"/>
                  </a:cubicBezTo>
                  <a:cubicBezTo>
                    <a:pt x="1193" y="4320"/>
                    <a:pt x="1097" y="4384"/>
                    <a:pt x="1001" y="4469"/>
                  </a:cubicBezTo>
                  <a:cubicBezTo>
                    <a:pt x="916" y="4544"/>
                    <a:pt x="810" y="4608"/>
                    <a:pt x="714" y="4672"/>
                  </a:cubicBezTo>
                  <a:lnTo>
                    <a:pt x="565" y="4778"/>
                  </a:lnTo>
                  <a:cubicBezTo>
                    <a:pt x="501" y="4821"/>
                    <a:pt x="448" y="4863"/>
                    <a:pt x="394" y="4917"/>
                  </a:cubicBezTo>
                  <a:cubicBezTo>
                    <a:pt x="288" y="5012"/>
                    <a:pt x="203" y="5130"/>
                    <a:pt x="139" y="5257"/>
                  </a:cubicBezTo>
                  <a:cubicBezTo>
                    <a:pt x="75" y="5396"/>
                    <a:pt x="43" y="5534"/>
                    <a:pt x="22" y="5673"/>
                  </a:cubicBezTo>
                  <a:cubicBezTo>
                    <a:pt x="0" y="5939"/>
                    <a:pt x="22" y="6205"/>
                    <a:pt x="96" y="6461"/>
                  </a:cubicBezTo>
                  <a:cubicBezTo>
                    <a:pt x="224" y="6961"/>
                    <a:pt x="426" y="7408"/>
                    <a:pt x="597" y="7866"/>
                  </a:cubicBezTo>
                  <a:cubicBezTo>
                    <a:pt x="682" y="8090"/>
                    <a:pt x="735" y="8324"/>
                    <a:pt x="778" y="8569"/>
                  </a:cubicBezTo>
                  <a:cubicBezTo>
                    <a:pt x="788" y="8686"/>
                    <a:pt x="788" y="8803"/>
                    <a:pt x="778" y="8931"/>
                  </a:cubicBezTo>
                  <a:cubicBezTo>
                    <a:pt x="756" y="9048"/>
                    <a:pt x="724" y="9165"/>
                    <a:pt x="671" y="9272"/>
                  </a:cubicBezTo>
                  <a:cubicBezTo>
                    <a:pt x="746" y="9176"/>
                    <a:pt x="799" y="9059"/>
                    <a:pt x="831" y="8942"/>
                  </a:cubicBezTo>
                  <a:cubicBezTo>
                    <a:pt x="863" y="8814"/>
                    <a:pt x="874" y="8686"/>
                    <a:pt x="874" y="8558"/>
                  </a:cubicBezTo>
                  <a:cubicBezTo>
                    <a:pt x="863" y="8303"/>
                    <a:pt x="831" y="8058"/>
                    <a:pt x="767" y="7813"/>
                  </a:cubicBezTo>
                  <a:cubicBezTo>
                    <a:pt x="650" y="7323"/>
                    <a:pt x="480" y="6865"/>
                    <a:pt x="384" y="6397"/>
                  </a:cubicBezTo>
                  <a:cubicBezTo>
                    <a:pt x="341" y="6173"/>
                    <a:pt x="330" y="5939"/>
                    <a:pt x="352" y="5715"/>
                  </a:cubicBezTo>
                  <a:cubicBezTo>
                    <a:pt x="362" y="5609"/>
                    <a:pt x="394" y="5513"/>
                    <a:pt x="448" y="5417"/>
                  </a:cubicBezTo>
                  <a:cubicBezTo>
                    <a:pt x="501" y="5332"/>
                    <a:pt x="565" y="5247"/>
                    <a:pt x="639" y="5183"/>
                  </a:cubicBezTo>
                  <a:cubicBezTo>
                    <a:pt x="682" y="5151"/>
                    <a:pt x="714" y="5119"/>
                    <a:pt x="767" y="5087"/>
                  </a:cubicBezTo>
                  <a:cubicBezTo>
                    <a:pt x="810" y="5055"/>
                    <a:pt x="863" y="5023"/>
                    <a:pt x="916" y="4980"/>
                  </a:cubicBezTo>
                  <a:cubicBezTo>
                    <a:pt x="1023" y="4906"/>
                    <a:pt x="1129" y="4842"/>
                    <a:pt x="1225" y="4767"/>
                  </a:cubicBezTo>
                  <a:cubicBezTo>
                    <a:pt x="1321" y="4682"/>
                    <a:pt x="1438" y="4608"/>
                    <a:pt x="1523" y="4523"/>
                  </a:cubicBezTo>
                  <a:cubicBezTo>
                    <a:pt x="1619" y="4437"/>
                    <a:pt x="1715" y="4352"/>
                    <a:pt x="1800" y="4256"/>
                  </a:cubicBezTo>
                  <a:cubicBezTo>
                    <a:pt x="2162" y="3873"/>
                    <a:pt x="2418" y="3404"/>
                    <a:pt x="2545" y="2893"/>
                  </a:cubicBezTo>
                  <a:cubicBezTo>
                    <a:pt x="2663" y="2382"/>
                    <a:pt x="2684" y="1892"/>
                    <a:pt x="2780" y="1424"/>
                  </a:cubicBezTo>
                  <a:cubicBezTo>
                    <a:pt x="2822" y="1190"/>
                    <a:pt x="2886" y="966"/>
                    <a:pt x="2982" y="753"/>
                  </a:cubicBezTo>
                  <a:cubicBezTo>
                    <a:pt x="3067" y="551"/>
                    <a:pt x="3227" y="380"/>
                    <a:pt x="3419" y="263"/>
                  </a:cubicBezTo>
                  <a:cubicBezTo>
                    <a:pt x="3585" y="180"/>
                    <a:pt x="3765" y="136"/>
                    <a:pt x="3947" y="136"/>
                  </a:cubicBezTo>
                  <a:cubicBezTo>
                    <a:pt x="3998" y="136"/>
                    <a:pt x="4049" y="139"/>
                    <a:pt x="4100" y="146"/>
                  </a:cubicBezTo>
                  <a:cubicBezTo>
                    <a:pt x="4345" y="167"/>
                    <a:pt x="4579" y="220"/>
                    <a:pt x="4803" y="316"/>
                  </a:cubicBezTo>
                  <a:cubicBezTo>
                    <a:pt x="4590" y="178"/>
                    <a:pt x="4356" y="82"/>
                    <a:pt x="4111" y="29"/>
                  </a:cubicBezTo>
                  <a:cubicBezTo>
                    <a:pt x="4019" y="10"/>
                    <a:pt x="3927" y="0"/>
                    <a:pt x="3834"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90" name="Google Shape;1390;p18"/>
            <p:cNvSpPr/>
            <p:nvPr/>
          </p:nvSpPr>
          <p:spPr>
            <a:xfrm>
              <a:off x="4578025" y="2967875"/>
              <a:ext cx="226575" cy="292025"/>
            </a:xfrm>
            <a:custGeom>
              <a:rect b="b" l="l" r="r" t="t"/>
              <a:pathLst>
                <a:path extrusionOk="0" h="11681" w="9063">
                  <a:moveTo>
                    <a:pt x="6991" y="0"/>
                  </a:moveTo>
                  <a:cubicBezTo>
                    <a:pt x="6472" y="0"/>
                    <a:pt x="5874" y="187"/>
                    <a:pt x="5229" y="585"/>
                  </a:cubicBezTo>
                  <a:cubicBezTo>
                    <a:pt x="3014" y="1958"/>
                    <a:pt x="4612" y="5068"/>
                    <a:pt x="2301" y="6356"/>
                  </a:cubicBezTo>
                  <a:cubicBezTo>
                    <a:pt x="1" y="7645"/>
                    <a:pt x="224" y="9412"/>
                    <a:pt x="704" y="10701"/>
                  </a:cubicBezTo>
                  <a:cubicBezTo>
                    <a:pt x="885" y="11159"/>
                    <a:pt x="1364" y="11414"/>
                    <a:pt x="1907" y="11542"/>
                  </a:cubicBezTo>
                  <a:cubicBezTo>
                    <a:pt x="1737" y="10882"/>
                    <a:pt x="1598" y="9923"/>
                    <a:pt x="1843" y="9018"/>
                  </a:cubicBezTo>
                  <a:lnTo>
                    <a:pt x="1843" y="9018"/>
                  </a:lnTo>
                  <a:cubicBezTo>
                    <a:pt x="1843" y="9019"/>
                    <a:pt x="1673" y="10563"/>
                    <a:pt x="2194" y="11595"/>
                  </a:cubicBezTo>
                  <a:cubicBezTo>
                    <a:pt x="2471" y="11638"/>
                    <a:pt x="2759" y="11670"/>
                    <a:pt x="3036" y="11670"/>
                  </a:cubicBezTo>
                  <a:cubicBezTo>
                    <a:pt x="2951" y="11361"/>
                    <a:pt x="2929" y="11031"/>
                    <a:pt x="2961" y="10701"/>
                  </a:cubicBezTo>
                  <a:lnTo>
                    <a:pt x="2961" y="10701"/>
                  </a:lnTo>
                  <a:cubicBezTo>
                    <a:pt x="3025" y="11031"/>
                    <a:pt x="3132" y="11361"/>
                    <a:pt x="3249" y="11680"/>
                  </a:cubicBezTo>
                  <a:cubicBezTo>
                    <a:pt x="3547" y="11680"/>
                    <a:pt x="3834" y="11659"/>
                    <a:pt x="4122" y="11627"/>
                  </a:cubicBezTo>
                  <a:cubicBezTo>
                    <a:pt x="5006" y="10562"/>
                    <a:pt x="2833" y="8124"/>
                    <a:pt x="4473" y="7283"/>
                  </a:cubicBezTo>
                  <a:cubicBezTo>
                    <a:pt x="6901" y="6037"/>
                    <a:pt x="6337" y="4801"/>
                    <a:pt x="7008" y="3428"/>
                  </a:cubicBezTo>
                  <a:cubicBezTo>
                    <a:pt x="7288" y="2840"/>
                    <a:pt x="7672" y="2671"/>
                    <a:pt x="8022" y="2671"/>
                  </a:cubicBezTo>
                  <a:cubicBezTo>
                    <a:pt x="8495" y="2671"/>
                    <a:pt x="8903" y="2981"/>
                    <a:pt x="8903" y="2981"/>
                  </a:cubicBezTo>
                  <a:cubicBezTo>
                    <a:pt x="9062" y="1120"/>
                    <a:pt x="8265" y="0"/>
                    <a:pt x="699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91" name="Google Shape;1391;p18"/>
            <p:cNvSpPr/>
            <p:nvPr/>
          </p:nvSpPr>
          <p:spPr>
            <a:xfrm>
              <a:off x="4882850" y="2983550"/>
              <a:ext cx="137675" cy="244675"/>
            </a:xfrm>
            <a:custGeom>
              <a:rect b="b" l="l" r="r" t="t"/>
              <a:pathLst>
                <a:path extrusionOk="0" h="9787" w="5507">
                  <a:moveTo>
                    <a:pt x="1" y="0"/>
                  </a:moveTo>
                  <a:lnTo>
                    <a:pt x="1" y="0"/>
                  </a:lnTo>
                  <a:cubicBezTo>
                    <a:pt x="203" y="128"/>
                    <a:pt x="395" y="288"/>
                    <a:pt x="576" y="458"/>
                  </a:cubicBezTo>
                  <a:cubicBezTo>
                    <a:pt x="735" y="639"/>
                    <a:pt x="885" y="841"/>
                    <a:pt x="991" y="1054"/>
                  </a:cubicBezTo>
                  <a:cubicBezTo>
                    <a:pt x="1204" y="1502"/>
                    <a:pt x="1353" y="1960"/>
                    <a:pt x="1438" y="2449"/>
                  </a:cubicBezTo>
                  <a:cubicBezTo>
                    <a:pt x="1523" y="2939"/>
                    <a:pt x="1641" y="3429"/>
                    <a:pt x="1790" y="3908"/>
                  </a:cubicBezTo>
                  <a:cubicBezTo>
                    <a:pt x="1928" y="4409"/>
                    <a:pt x="2205" y="4856"/>
                    <a:pt x="2588" y="5218"/>
                  </a:cubicBezTo>
                  <a:cubicBezTo>
                    <a:pt x="2780" y="5399"/>
                    <a:pt x="2993" y="5537"/>
                    <a:pt x="3227" y="5655"/>
                  </a:cubicBezTo>
                  <a:cubicBezTo>
                    <a:pt x="3451" y="5761"/>
                    <a:pt x="3664" y="5878"/>
                    <a:pt x="3866" y="6006"/>
                  </a:cubicBezTo>
                  <a:cubicBezTo>
                    <a:pt x="4282" y="6251"/>
                    <a:pt x="4644" y="6581"/>
                    <a:pt x="4920" y="6975"/>
                  </a:cubicBezTo>
                  <a:cubicBezTo>
                    <a:pt x="5048" y="7167"/>
                    <a:pt x="5155" y="7380"/>
                    <a:pt x="5240" y="7614"/>
                  </a:cubicBezTo>
                  <a:cubicBezTo>
                    <a:pt x="5304" y="7838"/>
                    <a:pt x="5357" y="8082"/>
                    <a:pt x="5368" y="8317"/>
                  </a:cubicBezTo>
                  <a:cubicBezTo>
                    <a:pt x="5400" y="8807"/>
                    <a:pt x="5346" y="9307"/>
                    <a:pt x="5229" y="9786"/>
                  </a:cubicBezTo>
                  <a:cubicBezTo>
                    <a:pt x="5400" y="9307"/>
                    <a:pt x="5495" y="8817"/>
                    <a:pt x="5506" y="8306"/>
                  </a:cubicBezTo>
                  <a:cubicBezTo>
                    <a:pt x="5495" y="8051"/>
                    <a:pt x="5464" y="7806"/>
                    <a:pt x="5400" y="7550"/>
                  </a:cubicBezTo>
                  <a:cubicBezTo>
                    <a:pt x="5325" y="7305"/>
                    <a:pt x="5219" y="7071"/>
                    <a:pt x="5091" y="6858"/>
                  </a:cubicBezTo>
                  <a:cubicBezTo>
                    <a:pt x="4814" y="6421"/>
                    <a:pt x="4441" y="6059"/>
                    <a:pt x="4005" y="5793"/>
                  </a:cubicBezTo>
                  <a:cubicBezTo>
                    <a:pt x="3792" y="5655"/>
                    <a:pt x="3568" y="5527"/>
                    <a:pt x="3334" y="5420"/>
                  </a:cubicBezTo>
                  <a:cubicBezTo>
                    <a:pt x="3121" y="5314"/>
                    <a:pt x="2929" y="5186"/>
                    <a:pt x="2759" y="5016"/>
                  </a:cubicBezTo>
                  <a:cubicBezTo>
                    <a:pt x="2407" y="4686"/>
                    <a:pt x="2162" y="4281"/>
                    <a:pt x="2024" y="3823"/>
                  </a:cubicBezTo>
                  <a:cubicBezTo>
                    <a:pt x="1854" y="3365"/>
                    <a:pt x="1758" y="2875"/>
                    <a:pt x="1641" y="2396"/>
                  </a:cubicBezTo>
                  <a:cubicBezTo>
                    <a:pt x="1523" y="1906"/>
                    <a:pt x="1353" y="1427"/>
                    <a:pt x="1108" y="990"/>
                  </a:cubicBezTo>
                  <a:cubicBezTo>
                    <a:pt x="842" y="565"/>
                    <a:pt x="459" y="213"/>
                    <a:pt x="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92" name="Google Shape;1392;p18"/>
            <p:cNvSpPr/>
            <p:nvPr/>
          </p:nvSpPr>
          <p:spPr>
            <a:xfrm>
              <a:off x="4792350" y="3032400"/>
              <a:ext cx="120350" cy="232025"/>
            </a:xfrm>
            <a:custGeom>
              <a:rect b="b" l="l" r="r" t="t"/>
              <a:pathLst>
                <a:path extrusionOk="0" h="9281" w="4814">
                  <a:moveTo>
                    <a:pt x="1000" y="1"/>
                  </a:moveTo>
                  <a:cubicBezTo>
                    <a:pt x="901" y="1"/>
                    <a:pt x="801" y="13"/>
                    <a:pt x="703" y="37"/>
                  </a:cubicBezTo>
                  <a:cubicBezTo>
                    <a:pt x="458" y="91"/>
                    <a:pt x="213" y="176"/>
                    <a:pt x="0" y="314"/>
                  </a:cubicBezTo>
                  <a:cubicBezTo>
                    <a:pt x="224" y="218"/>
                    <a:pt x="458" y="165"/>
                    <a:pt x="703" y="144"/>
                  </a:cubicBezTo>
                  <a:cubicBezTo>
                    <a:pt x="742" y="140"/>
                    <a:pt x="781" y="139"/>
                    <a:pt x="820" y="139"/>
                  </a:cubicBezTo>
                  <a:cubicBezTo>
                    <a:pt x="1015" y="139"/>
                    <a:pt x="1207" y="183"/>
                    <a:pt x="1384" y="272"/>
                  </a:cubicBezTo>
                  <a:cubicBezTo>
                    <a:pt x="1576" y="378"/>
                    <a:pt x="1736" y="549"/>
                    <a:pt x="1821" y="751"/>
                  </a:cubicBezTo>
                  <a:cubicBezTo>
                    <a:pt x="1917" y="964"/>
                    <a:pt x="1981" y="1198"/>
                    <a:pt x="2023" y="1422"/>
                  </a:cubicBezTo>
                  <a:cubicBezTo>
                    <a:pt x="2119" y="1890"/>
                    <a:pt x="2141" y="2380"/>
                    <a:pt x="2258" y="2891"/>
                  </a:cubicBezTo>
                  <a:cubicBezTo>
                    <a:pt x="2385" y="3402"/>
                    <a:pt x="2641" y="3871"/>
                    <a:pt x="3003" y="4254"/>
                  </a:cubicBezTo>
                  <a:cubicBezTo>
                    <a:pt x="3088" y="4350"/>
                    <a:pt x="3184" y="4435"/>
                    <a:pt x="3280" y="4521"/>
                  </a:cubicBezTo>
                  <a:cubicBezTo>
                    <a:pt x="3376" y="4606"/>
                    <a:pt x="3472" y="4680"/>
                    <a:pt x="3578" y="4765"/>
                  </a:cubicBezTo>
                  <a:cubicBezTo>
                    <a:pt x="3674" y="4851"/>
                    <a:pt x="3780" y="4915"/>
                    <a:pt x="3887" y="4978"/>
                  </a:cubicBezTo>
                  <a:cubicBezTo>
                    <a:pt x="3940" y="5021"/>
                    <a:pt x="3993" y="5064"/>
                    <a:pt x="4036" y="5085"/>
                  </a:cubicBezTo>
                  <a:cubicBezTo>
                    <a:pt x="4079" y="5117"/>
                    <a:pt x="4121" y="5149"/>
                    <a:pt x="4164" y="5191"/>
                  </a:cubicBezTo>
                  <a:cubicBezTo>
                    <a:pt x="4238" y="5255"/>
                    <a:pt x="4302" y="5330"/>
                    <a:pt x="4355" y="5426"/>
                  </a:cubicBezTo>
                  <a:cubicBezTo>
                    <a:pt x="4398" y="5511"/>
                    <a:pt x="4430" y="5617"/>
                    <a:pt x="4451" y="5724"/>
                  </a:cubicBezTo>
                  <a:cubicBezTo>
                    <a:pt x="4473" y="5947"/>
                    <a:pt x="4462" y="6171"/>
                    <a:pt x="4419" y="6395"/>
                  </a:cubicBezTo>
                  <a:cubicBezTo>
                    <a:pt x="4324" y="6863"/>
                    <a:pt x="4153" y="7332"/>
                    <a:pt x="4036" y="7811"/>
                  </a:cubicBezTo>
                  <a:cubicBezTo>
                    <a:pt x="3972" y="8056"/>
                    <a:pt x="3930" y="8311"/>
                    <a:pt x="3930" y="8567"/>
                  </a:cubicBezTo>
                  <a:cubicBezTo>
                    <a:pt x="3919" y="8684"/>
                    <a:pt x="3940" y="8812"/>
                    <a:pt x="3972" y="8940"/>
                  </a:cubicBezTo>
                  <a:cubicBezTo>
                    <a:pt x="4004" y="9057"/>
                    <a:pt x="4057" y="9174"/>
                    <a:pt x="4132" y="9280"/>
                  </a:cubicBezTo>
                  <a:cubicBezTo>
                    <a:pt x="4079" y="9163"/>
                    <a:pt x="4036" y="9046"/>
                    <a:pt x="4025" y="8929"/>
                  </a:cubicBezTo>
                  <a:cubicBezTo>
                    <a:pt x="4015" y="8812"/>
                    <a:pt x="4015" y="8684"/>
                    <a:pt x="4036" y="8567"/>
                  </a:cubicBezTo>
                  <a:cubicBezTo>
                    <a:pt x="4068" y="8333"/>
                    <a:pt x="4132" y="8098"/>
                    <a:pt x="4217" y="7875"/>
                  </a:cubicBezTo>
                  <a:cubicBezTo>
                    <a:pt x="4377" y="7406"/>
                    <a:pt x="4579" y="6959"/>
                    <a:pt x="4707" y="6459"/>
                  </a:cubicBezTo>
                  <a:cubicBezTo>
                    <a:pt x="4781" y="6203"/>
                    <a:pt x="4813" y="5937"/>
                    <a:pt x="4781" y="5671"/>
                  </a:cubicBezTo>
                  <a:cubicBezTo>
                    <a:pt x="4771" y="5532"/>
                    <a:pt x="4728" y="5394"/>
                    <a:pt x="4664" y="5266"/>
                  </a:cubicBezTo>
                  <a:cubicBezTo>
                    <a:pt x="4600" y="5138"/>
                    <a:pt x="4515" y="5021"/>
                    <a:pt x="4409" y="4915"/>
                  </a:cubicBezTo>
                  <a:cubicBezTo>
                    <a:pt x="4355" y="4872"/>
                    <a:pt x="4302" y="4819"/>
                    <a:pt x="4249" y="4787"/>
                  </a:cubicBezTo>
                  <a:lnTo>
                    <a:pt x="4100" y="4680"/>
                  </a:lnTo>
                  <a:cubicBezTo>
                    <a:pt x="4004" y="4595"/>
                    <a:pt x="3887" y="4542"/>
                    <a:pt x="3802" y="4467"/>
                  </a:cubicBezTo>
                  <a:cubicBezTo>
                    <a:pt x="3717" y="4393"/>
                    <a:pt x="3621" y="4318"/>
                    <a:pt x="3535" y="4244"/>
                  </a:cubicBezTo>
                  <a:cubicBezTo>
                    <a:pt x="3450" y="4158"/>
                    <a:pt x="3365" y="4073"/>
                    <a:pt x="3291" y="3988"/>
                  </a:cubicBezTo>
                  <a:cubicBezTo>
                    <a:pt x="2971" y="3658"/>
                    <a:pt x="2737" y="3243"/>
                    <a:pt x="2620" y="2795"/>
                  </a:cubicBezTo>
                  <a:cubicBezTo>
                    <a:pt x="2492" y="2348"/>
                    <a:pt x="2460" y="1848"/>
                    <a:pt x="2332" y="1347"/>
                  </a:cubicBezTo>
                  <a:cubicBezTo>
                    <a:pt x="2290" y="1230"/>
                    <a:pt x="2258" y="1102"/>
                    <a:pt x="2215" y="985"/>
                  </a:cubicBezTo>
                  <a:cubicBezTo>
                    <a:pt x="2172" y="857"/>
                    <a:pt x="2119" y="740"/>
                    <a:pt x="2055" y="623"/>
                  </a:cubicBezTo>
                  <a:cubicBezTo>
                    <a:pt x="1917" y="389"/>
                    <a:pt x="1715" y="208"/>
                    <a:pt x="1470" y="91"/>
                  </a:cubicBezTo>
                  <a:cubicBezTo>
                    <a:pt x="1319" y="32"/>
                    <a:pt x="1160" y="1"/>
                    <a:pt x="100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93" name="Google Shape;1393;p18"/>
            <p:cNvSpPr/>
            <p:nvPr/>
          </p:nvSpPr>
          <p:spPr>
            <a:xfrm>
              <a:off x="4796800" y="2967875"/>
              <a:ext cx="222375" cy="292025"/>
            </a:xfrm>
            <a:custGeom>
              <a:rect b="b" l="l" r="r" t="t"/>
              <a:pathLst>
                <a:path extrusionOk="0" h="11681" w="8895">
                  <a:moveTo>
                    <a:pt x="1939" y="0"/>
                  </a:moveTo>
                  <a:cubicBezTo>
                    <a:pt x="715" y="0"/>
                    <a:pt x="1" y="1120"/>
                    <a:pt x="152" y="2981"/>
                  </a:cubicBezTo>
                  <a:cubicBezTo>
                    <a:pt x="152" y="2981"/>
                    <a:pt x="503" y="2675"/>
                    <a:pt x="929" y="2675"/>
                  </a:cubicBezTo>
                  <a:cubicBezTo>
                    <a:pt x="1245" y="2675"/>
                    <a:pt x="1602" y="2843"/>
                    <a:pt x="1888" y="3428"/>
                  </a:cubicBezTo>
                  <a:cubicBezTo>
                    <a:pt x="2548" y="4801"/>
                    <a:pt x="1994" y="6047"/>
                    <a:pt x="4412" y="7283"/>
                  </a:cubicBezTo>
                  <a:cubicBezTo>
                    <a:pt x="6062" y="8134"/>
                    <a:pt x="3879" y="10573"/>
                    <a:pt x="4774" y="11638"/>
                  </a:cubicBezTo>
                  <a:cubicBezTo>
                    <a:pt x="5050" y="11668"/>
                    <a:pt x="5326" y="11681"/>
                    <a:pt x="5604" y="11681"/>
                  </a:cubicBezTo>
                  <a:cubicBezTo>
                    <a:pt x="5819" y="11681"/>
                    <a:pt x="6036" y="11673"/>
                    <a:pt x="6254" y="11659"/>
                  </a:cubicBezTo>
                  <a:cubicBezTo>
                    <a:pt x="6446" y="11137"/>
                    <a:pt x="6573" y="10594"/>
                    <a:pt x="6637" y="10041"/>
                  </a:cubicBezTo>
                  <a:lnTo>
                    <a:pt x="6637" y="10041"/>
                  </a:lnTo>
                  <a:cubicBezTo>
                    <a:pt x="6701" y="10573"/>
                    <a:pt x="6669" y="11105"/>
                    <a:pt x="6531" y="11627"/>
                  </a:cubicBezTo>
                  <a:cubicBezTo>
                    <a:pt x="6733" y="11595"/>
                    <a:pt x="6925" y="11563"/>
                    <a:pt x="7127" y="11510"/>
                  </a:cubicBezTo>
                  <a:cubicBezTo>
                    <a:pt x="7202" y="11286"/>
                    <a:pt x="7266" y="11063"/>
                    <a:pt x="7298" y="10839"/>
                  </a:cubicBezTo>
                  <a:lnTo>
                    <a:pt x="7298" y="10839"/>
                  </a:lnTo>
                  <a:cubicBezTo>
                    <a:pt x="7308" y="11042"/>
                    <a:pt x="7298" y="11255"/>
                    <a:pt x="7276" y="11457"/>
                  </a:cubicBezTo>
                  <a:cubicBezTo>
                    <a:pt x="7702" y="11318"/>
                    <a:pt x="8043" y="11073"/>
                    <a:pt x="8192" y="10711"/>
                  </a:cubicBezTo>
                  <a:cubicBezTo>
                    <a:pt x="8671" y="9412"/>
                    <a:pt x="8895" y="7645"/>
                    <a:pt x="6595" y="6356"/>
                  </a:cubicBezTo>
                  <a:cubicBezTo>
                    <a:pt x="4284" y="5068"/>
                    <a:pt x="5881" y="1958"/>
                    <a:pt x="3666" y="585"/>
                  </a:cubicBezTo>
                  <a:cubicBezTo>
                    <a:pt x="3022" y="187"/>
                    <a:pt x="2438" y="0"/>
                    <a:pt x="1939"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1394" name="Google Shape;1394;p18"/>
          <p:cNvGrpSpPr/>
          <p:nvPr/>
        </p:nvGrpSpPr>
        <p:grpSpPr>
          <a:xfrm>
            <a:off x="4779090" y="6912730"/>
            <a:ext cx="1058410" cy="1209645"/>
            <a:chOff x="6296225" y="2180550"/>
            <a:chExt cx="508225" cy="589775"/>
          </a:xfrm>
        </p:grpSpPr>
        <p:sp>
          <p:nvSpPr>
            <p:cNvPr id="1395" name="Google Shape;1395;p18"/>
            <p:cNvSpPr/>
            <p:nvPr/>
          </p:nvSpPr>
          <p:spPr>
            <a:xfrm>
              <a:off x="6296225" y="2490775"/>
              <a:ext cx="504500" cy="279550"/>
            </a:xfrm>
            <a:custGeom>
              <a:rect b="b" l="l" r="r" t="t"/>
              <a:pathLst>
                <a:path extrusionOk="0" h="11182" w="20180">
                  <a:moveTo>
                    <a:pt x="8306" y="0"/>
                  </a:moveTo>
                  <a:lnTo>
                    <a:pt x="8306" y="0"/>
                  </a:lnTo>
                  <a:cubicBezTo>
                    <a:pt x="8306" y="1"/>
                    <a:pt x="8658" y="2631"/>
                    <a:pt x="7571" y="3419"/>
                  </a:cubicBezTo>
                  <a:cubicBezTo>
                    <a:pt x="6720" y="4036"/>
                    <a:pt x="1874" y="5048"/>
                    <a:pt x="1086" y="7178"/>
                  </a:cubicBezTo>
                  <a:cubicBezTo>
                    <a:pt x="607" y="8477"/>
                    <a:pt x="245" y="9819"/>
                    <a:pt x="0" y="11182"/>
                  </a:cubicBezTo>
                  <a:lnTo>
                    <a:pt x="20180" y="11182"/>
                  </a:lnTo>
                  <a:cubicBezTo>
                    <a:pt x="19935" y="9819"/>
                    <a:pt x="19573" y="8477"/>
                    <a:pt x="19093" y="7178"/>
                  </a:cubicBezTo>
                  <a:cubicBezTo>
                    <a:pt x="18305" y="5048"/>
                    <a:pt x="13460" y="4036"/>
                    <a:pt x="12608" y="3419"/>
                  </a:cubicBezTo>
                  <a:cubicBezTo>
                    <a:pt x="11522" y="2631"/>
                    <a:pt x="11874" y="1"/>
                    <a:pt x="11874" y="0"/>
                  </a:cubicBezTo>
                  <a:lnTo>
                    <a:pt x="11874" y="0"/>
                  </a:lnTo>
                  <a:lnTo>
                    <a:pt x="10095" y="54"/>
                  </a:lnTo>
                  <a:lnTo>
                    <a:pt x="8306" y="0"/>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96" name="Google Shape;1396;p18"/>
            <p:cNvSpPr/>
            <p:nvPr/>
          </p:nvSpPr>
          <p:spPr>
            <a:xfrm>
              <a:off x="6495625" y="2490775"/>
              <a:ext cx="97450" cy="73225"/>
            </a:xfrm>
            <a:custGeom>
              <a:rect b="b" l="l" r="r" t="t"/>
              <a:pathLst>
                <a:path extrusionOk="0" h="2929" w="3898">
                  <a:moveTo>
                    <a:pt x="330" y="0"/>
                  </a:moveTo>
                  <a:cubicBezTo>
                    <a:pt x="330" y="1"/>
                    <a:pt x="575" y="1875"/>
                    <a:pt x="0" y="2929"/>
                  </a:cubicBezTo>
                  <a:cubicBezTo>
                    <a:pt x="841" y="2844"/>
                    <a:pt x="1672" y="2673"/>
                    <a:pt x="2396" y="2269"/>
                  </a:cubicBezTo>
                  <a:cubicBezTo>
                    <a:pt x="2918" y="1970"/>
                    <a:pt x="3408" y="1619"/>
                    <a:pt x="3844" y="1225"/>
                  </a:cubicBezTo>
                  <a:cubicBezTo>
                    <a:pt x="3834" y="820"/>
                    <a:pt x="3844" y="405"/>
                    <a:pt x="3898" y="0"/>
                  </a:cubicBezTo>
                  <a:lnTo>
                    <a:pt x="3898" y="0"/>
                  </a:lnTo>
                  <a:lnTo>
                    <a:pt x="2109" y="43"/>
                  </a:lnTo>
                  <a:lnTo>
                    <a:pt x="330" y="0"/>
                  </a:ln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97" name="Google Shape;1397;p18"/>
            <p:cNvSpPr/>
            <p:nvPr/>
          </p:nvSpPr>
          <p:spPr>
            <a:xfrm>
              <a:off x="6296225" y="2576225"/>
              <a:ext cx="508225" cy="194100"/>
            </a:xfrm>
            <a:custGeom>
              <a:rect b="b" l="l" r="r" t="t"/>
              <a:pathLst>
                <a:path extrusionOk="0" h="7764" w="20329">
                  <a:moveTo>
                    <a:pt x="12811" y="1"/>
                  </a:moveTo>
                  <a:cubicBezTo>
                    <a:pt x="11912" y="513"/>
                    <a:pt x="10900" y="789"/>
                    <a:pt x="9866" y="789"/>
                  </a:cubicBezTo>
                  <a:cubicBezTo>
                    <a:pt x="9847" y="789"/>
                    <a:pt x="9827" y="789"/>
                    <a:pt x="9808" y="789"/>
                  </a:cubicBezTo>
                  <a:cubicBezTo>
                    <a:pt x="8881" y="789"/>
                    <a:pt x="7976" y="586"/>
                    <a:pt x="7146" y="192"/>
                  </a:cubicBezTo>
                  <a:cubicBezTo>
                    <a:pt x="5644" y="831"/>
                    <a:pt x="1800" y="1843"/>
                    <a:pt x="1097" y="3728"/>
                  </a:cubicBezTo>
                  <a:cubicBezTo>
                    <a:pt x="607" y="5038"/>
                    <a:pt x="245" y="6390"/>
                    <a:pt x="0" y="7764"/>
                  </a:cubicBezTo>
                  <a:lnTo>
                    <a:pt x="20329" y="7764"/>
                  </a:lnTo>
                  <a:cubicBezTo>
                    <a:pt x="20084" y="6390"/>
                    <a:pt x="19722" y="5038"/>
                    <a:pt x="19243" y="3728"/>
                  </a:cubicBezTo>
                  <a:cubicBezTo>
                    <a:pt x="18465" y="1662"/>
                    <a:pt x="13886" y="629"/>
                    <a:pt x="12811" y="1"/>
                  </a:cubicBezTo>
                  <a:close/>
                </a:path>
              </a:pathLst>
            </a:cu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98" name="Google Shape;1398;p18"/>
            <p:cNvSpPr/>
            <p:nvPr/>
          </p:nvSpPr>
          <p:spPr>
            <a:xfrm>
              <a:off x="6304725" y="2581550"/>
              <a:ext cx="492000" cy="188775"/>
            </a:xfrm>
            <a:custGeom>
              <a:rect b="b" l="l" r="r" t="t"/>
              <a:pathLst>
                <a:path extrusionOk="0" h="7551" w="19680">
                  <a:moveTo>
                    <a:pt x="5634" y="948"/>
                  </a:moveTo>
                  <a:lnTo>
                    <a:pt x="5634" y="2066"/>
                  </a:lnTo>
                  <a:lnTo>
                    <a:pt x="4569" y="2066"/>
                  </a:lnTo>
                  <a:lnTo>
                    <a:pt x="4569" y="948"/>
                  </a:lnTo>
                  <a:close/>
                  <a:moveTo>
                    <a:pt x="6880" y="948"/>
                  </a:moveTo>
                  <a:lnTo>
                    <a:pt x="6880" y="2066"/>
                  </a:lnTo>
                  <a:lnTo>
                    <a:pt x="5815" y="2066"/>
                  </a:lnTo>
                  <a:lnTo>
                    <a:pt x="5815" y="948"/>
                  </a:lnTo>
                  <a:close/>
                  <a:moveTo>
                    <a:pt x="8137" y="948"/>
                  </a:moveTo>
                  <a:lnTo>
                    <a:pt x="8137" y="2066"/>
                  </a:lnTo>
                  <a:lnTo>
                    <a:pt x="7072" y="2066"/>
                  </a:lnTo>
                  <a:lnTo>
                    <a:pt x="7072" y="948"/>
                  </a:lnTo>
                  <a:close/>
                  <a:moveTo>
                    <a:pt x="9383" y="948"/>
                  </a:moveTo>
                  <a:lnTo>
                    <a:pt x="9383" y="2066"/>
                  </a:lnTo>
                  <a:lnTo>
                    <a:pt x="8318" y="2066"/>
                  </a:lnTo>
                  <a:lnTo>
                    <a:pt x="8318" y="948"/>
                  </a:lnTo>
                  <a:close/>
                  <a:moveTo>
                    <a:pt x="10639" y="948"/>
                  </a:moveTo>
                  <a:lnTo>
                    <a:pt x="10639" y="2066"/>
                  </a:lnTo>
                  <a:lnTo>
                    <a:pt x="9574" y="2066"/>
                  </a:lnTo>
                  <a:lnTo>
                    <a:pt x="9574" y="948"/>
                  </a:lnTo>
                  <a:close/>
                  <a:moveTo>
                    <a:pt x="11885" y="948"/>
                  </a:moveTo>
                  <a:lnTo>
                    <a:pt x="11885" y="2066"/>
                  </a:lnTo>
                  <a:lnTo>
                    <a:pt x="10820" y="2066"/>
                  </a:lnTo>
                  <a:lnTo>
                    <a:pt x="10820" y="948"/>
                  </a:lnTo>
                  <a:close/>
                  <a:moveTo>
                    <a:pt x="13131" y="948"/>
                  </a:moveTo>
                  <a:lnTo>
                    <a:pt x="13131" y="2066"/>
                  </a:lnTo>
                  <a:lnTo>
                    <a:pt x="12066" y="2066"/>
                  </a:lnTo>
                  <a:lnTo>
                    <a:pt x="12066" y="948"/>
                  </a:lnTo>
                  <a:close/>
                  <a:moveTo>
                    <a:pt x="14387" y="948"/>
                  </a:moveTo>
                  <a:lnTo>
                    <a:pt x="14387" y="2066"/>
                  </a:lnTo>
                  <a:lnTo>
                    <a:pt x="13323" y="2066"/>
                  </a:lnTo>
                  <a:lnTo>
                    <a:pt x="13323" y="948"/>
                  </a:lnTo>
                  <a:close/>
                  <a:moveTo>
                    <a:pt x="3132" y="2205"/>
                  </a:moveTo>
                  <a:lnTo>
                    <a:pt x="3132" y="3323"/>
                  </a:lnTo>
                  <a:lnTo>
                    <a:pt x="2067" y="3323"/>
                  </a:lnTo>
                  <a:lnTo>
                    <a:pt x="2067" y="2205"/>
                  </a:lnTo>
                  <a:close/>
                  <a:moveTo>
                    <a:pt x="4378" y="2205"/>
                  </a:moveTo>
                  <a:lnTo>
                    <a:pt x="4378" y="3323"/>
                  </a:lnTo>
                  <a:lnTo>
                    <a:pt x="3313" y="3323"/>
                  </a:lnTo>
                  <a:lnTo>
                    <a:pt x="3313" y="2205"/>
                  </a:lnTo>
                  <a:close/>
                  <a:moveTo>
                    <a:pt x="5634" y="2205"/>
                  </a:moveTo>
                  <a:lnTo>
                    <a:pt x="5634" y="3323"/>
                  </a:lnTo>
                  <a:lnTo>
                    <a:pt x="4569" y="3323"/>
                  </a:lnTo>
                  <a:lnTo>
                    <a:pt x="4569" y="2205"/>
                  </a:lnTo>
                  <a:close/>
                  <a:moveTo>
                    <a:pt x="6880" y="2205"/>
                  </a:moveTo>
                  <a:lnTo>
                    <a:pt x="6880" y="3323"/>
                  </a:lnTo>
                  <a:lnTo>
                    <a:pt x="5815" y="3323"/>
                  </a:lnTo>
                  <a:lnTo>
                    <a:pt x="5815" y="2205"/>
                  </a:lnTo>
                  <a:close/>
                  <a:moveTo>
                    <a:pt x="8137" y="2205"/>
                  </a:moveTo>
                  <a:lnTo>
                    <a:pt x="8137" y="3323"/>
                  </a:lnTo>
                  <a:lnTo>
                    <a:pt x="7072" y="3323"/>
                  </a:lnTo>
                  <a:lnTo>
                    <a:pt x="7072" y="2205"/>
                  </a:lnTo>
                  <a:close/>
                  <a:moveTo>
                    <a:pt x="9383" y="2205"/>
                  </a:moveTo>
                  <a:lnTo>
                    <a:pt x="9383" y="3323"/>
                  </a:lnTo>
                  <a:lnTo>
                    <a:pt x="8318" y="3323"/>
                  </a:lnTo>
                  <a:lnTo>
                    <a:pt x="8318" y="2205"/>
                  </a:lnTo>
                  <a:close/>
                  <a:moveTo>
                    <a:pt x="10639" y="2205"/>
                  </a:moveTo>
                  <a:lnTo>
                    <a:pt x="10639" y="3323"/>
                  </a:lnTo>
                  <a:lnTo>
                    <a:pt x="9574" y="3323"/>
                  </a:lnTo>
                  <a:lnTo>
                    <a:pt x="9574" y="2205"/>
                  </a:lnTo>
                  <a:close/>
                  <a:moveTo>
                    <a:pt x="11885" y="2205"/>
                  </a:moveTo>
                  <a:lnTo>
                    <a:pt x="11885" y="3323"/>
                  </a:lnTo>
                  <a:lnTo>
                    <a:pt x="10820" y="3323"/>
                  </a:lnTo>
                  <a:lnTo>
                    <a:pt x="10820" y="2205"/>
                  </a:lnTo>
                  <a:close/>
                  <a:moveTo>
                    <a:pt x="13131" y="2205"/>
                  </a:moveTo>
                  <a:lnTo>
                    <a:pt x="13131" y="3323"/>
                  </a:lnTo>
                  <a:lnTo>
                    <a:pt x="12066" y="3323"/>
                  </a:lnTo>
                  <a:lnTo>
                    <a:pt x="12066" y="2205"/>
                  </a:lnTo>
                  <a:close/>
                  <a:moveTo>
                    <a:pt x="14387" y="2205"/>
                  </a:moveTo>
                  <a:lnTo>
                    <a:pt x="14387" y="3323"/>
                  </a:lnTo>
                  <a:lnTo>
                    <a:pt x="13323" y="3323"/>
                  </a:lnTo>
                  <a:lnTo>
                    <a:pt x="13323" y="2205"/>
                  </a:lnTo>
                  <a:close/>
                  <a:moveTo>
                    <a:pt x="15633" y="2205"/>
                  </a:moveTo>
                  <a:lnTo>
                    <a:pt x="15633" y="3323"/>
                  </a:lnTo>
                  <a:lnTo>
                    <a:pt x="14569" y="3323"/>
                  </a:lnTo>
                  <a:lnTo>
                    <a:pt x="14569" y="2205"/>
                  </a:lnTo>
                  <a:close/>
                  <a:moveTo>
                    <a:pt x="16890" y="2205"/>
                  </a:moveTo>
                  <a:lnTo>
                    <a:pt x="16890" y="3323"/>
                  </a:lnTo>
                  <a:lnTo>
                    <a:pt x="15825" y="3323"/>
                  </a:lnTo>
                  <a:lnTo>
                    <a:pt x="15825" y="2205"/>
                  </a:lnTo>
                  <a:close/>
                  <a:moveTo>
                    <a:pt x="1886" y="3461"/>
                  </a:moveTo>
                  <a:lnTo>
                    <a:pt x="1886" y="4569"/>
                  </a:lnTo>
                  <a:lnTo>
                    <a:pt x="821" y="4569"/>
                  </a:lnTo>
                  <a:lnTo>
                    <a:pt x="821" y="3461"/>
                  </a:lnTo>
                  <a:close/>
                  <a:moveTo>
                    <a:pt x="3132" y="3461"/>
                  </a:moveTo>
                  <a:lnTo>
                    <a:pt x="3132" y="4569"/>
                  </a:lnTo>
                  <a:lnTo>
                    <a:pt x="2067" y="4569"/>
                  </a:lnTo>
                  <a:lnTo>
                    <a:pt x="2067" y="3461"/>
                  </a:lnTo>
                  <a:close/>
                  <a:moveTo>
                    <a:pt x="4378" y="3461"/>
                  </a:moveTo>
                  <a:lnTo>
                    <a:pt x="4378" y="4569"/>
                  </a:lnTo>
                  <a:lnTo>
                    <a:pt x="3313" y="4569"/>
                  </a:lnTo>
                  <a:lnTo>
                    <a:pt x="3313" y="3461"/>
                  </a:lnTo>
                  <a:close/>
                  <a:moveTo>
                    <a:pt x="5634" y="3461"/>
                  </a:moveTo>
                  <a:lnTo>
                    <a:pt x="5634" y="4569"/>
                  </a:lnTo>
                  <a:lnTo>
                    <a:pt x="4569" y="4569"/>
                  </a:lnTo>
                  <a:lnTo>
                    <a:pt x="4569" y="3461"/>
                  </a:lnTo>
                  <a:close/>
                  <a:moveTo>
                    <a:pt x="6880" y="3461"/>
                  </a:moveTo>
                  <a:lnTo>
                    <a:pt x="6880" y="4569"/>
                  </a:lnTo>
                  <a:lnTo>
                    <a:pt x="5815" y="4569"/>
                  </a:lnTo>
                  <a:lnTo>
                    <a:pt x="5815" y="3461"/>
                  </a:lnTo>
                  <a:close/>
                  <a:moveTo>
                    <a:pt x="8137" y="3461"/>
                  </a:moveTo>
                  <a:lnTo>
                    <a:pt x="8137" y="4569"/>
                  </a:lnTo>
                  <a:lnTo>
                    <a:pt x="7072" y="4569"/>
                  </a:lnTo>
                  <a:lnTo>
                    <a:pt x="7072" y="3461"/>
                  </a:lnTo>
                  <a:close/>
                  <a:moveTo>
                    <a:pt x="9383" y="3461"/>
                  </a:moveTo>
                  <a:lnTo>
                    <a:pt x="9383" y="4569"/>
                  </a:lnTo>
                  <a:lnTo>
                    <a:pt x="8318" y="4569"/>
                  </a:lnTo>
                  <a:lnTo>
                    <a:pt x="8318" y="3461"/>
                  </a:lnTo>
                  <a:close/>
                  <a:moveTo>
                    <a:pt x="10639" y="3461"/>
                  </a:moveTo>
                  <a:lnTo>
                    <a:pt x="10639" y="4569"/>
                  </a:lnTo>
                  <a:lnTo>
                    <a:pt x="9574" y="4569"/>
                  </a:lnTo>
                  <a:lnTo>
                    <a:pt x="9574" y="3461"/>
                  </a:lnTo>
                  <a:close/>
                  <a:moveTo>
                    <a:pt x="11885" y="3461"/>
                  </a:moveTo>
                  <a:lnTo>
                    <a:pt x="11885" y="4569"/>
                  </a:lnTo>
                  <a:lnTo>
                    <a:pt x="10820" y="4569"/>
                  </a:lnTo>
                  <a:lnTo>
                    <a:pt x="10820" y="3461"/>
                  </a:lnTo>
                  <a:close/>
                  <a:moveTo>
                    <a:pt x="13131" y="3461"/>
                  </a:moveTo>
                  <a:lnTo>
                    <a:pt x="13131" y="4569"/>
                  </a:lnTo>
                  <a:lnTo>
                    <a:pt x="12066" y="4569"/>
                  </a:lnTo>
                  <a:lnTo>
                    <a:pt x="12066" y="3461"/>
                  </a:lnTo>
                  <a:close/>
                  <a:moveTo>
                    <a:pt x="14387" y="3461"/>
                  </a:moveTo>
                  <a:lnTo>
                    <a:pt x="14387" y="4569"/>
                  </a:lnTo>
                  <a:lnTo>
                    <a:pt x="13323" y="4569"/>
                  </a:lnTo>
                  <a:lnTo>
                    <a:pt x="13323" y="3461"/>
                  </a:lnTo>
                  <a:close/>
                  <a:moveTo>
                    <a:pt x="15633" y="3461"/>
                  </a:moveTo>
                  <a:lnTo>
                    <a:pt x="15633" y="4569"/>
                  </a:lnTo>
                  <a:lnTo>
                    <a:pt x="14569" y="4569"/>
                  </a:lnTo>
                  <a:lnTo>
                    <a:pt x="14569" y="3461"/>
                  </a:lnTo>
                  <a:close/>
                  <a:moveTo>
                    <a:pt x="16890" y="3461"/>
                  </a:moveTo>
                  <a:lnTo>
                    <a:pt x="16890" y="4569"/>
                  </a:lnTo>
                  <a:lnTo>
                    <a:pt x="15825" y="4569"/>
                  </a:lnTo>
                  <a:lnTo>
                    <a:pt x="15825" y="3461"/>
                  </a:lnTo>
                  <a:close/>
                  <a:moveTo>
                    <a:pt x="18136" y="3461"/>
                  </a:moveTo>
                  <a:lnTo>
                    <a:pt x="18136" y="4569"/>
                  </a:lnTo>
                  <a:lnTo>
                    <a:pt x="17071" y="4569"/>
                  </a:lnTo>
                  <a:lnTo>
                    <a:pt x="17071" y="3461"/>
                  </a:lnTo>
                  <a:close/>
                  <a:moveTo>
                    <a:pt x="1886" y="4707"/>
                  </a:moveTo>
                  <a:lnTo>
                    <a:pt x="1886" y="5825"/>
                  </a:lnTo>
                  <a:lnTo>
                    <a:pt x="821" y="5825"/>
                  </a:lnTo>
                  <a:lnTo>
                    <a:pt x="821" y="4707"/>
                  </a:lnTo>
                  <a:close/>
                  <a:moveTo>
                    <a:pt x="3132" y="4707"/>
                  </a:moveTo>
                  <a:lnTo>
                    <a:pt x="3132" y="5825"/>
                  </a:lnTo>
                  <a:lnTo>
                    <a:pt x="2067" y="5825"/>
                  </a:lnTo>
                  <a:lnTo>
                    <a:pt x="2067" y="4707"/>
                  </a:lnTo>
                  <a:close/>
                  <a:moveTo>
                    <a:pt x="4378" y="4707"/>
                  </a:moveTo>
                  <a:lnTo>
                    <a:pt x="4378" y="5825"/>
                  </a:lnTo>
                  <a:lnTo>
                    <a:pt x="3313" y="5825"/>
                  </a:lnTo>
                  <a:lnTo>
                    <a:pt x="3313" y="4707"/>
                  </a:lnTo>
                  <a:close/>
                  <a:moveTo>
                    <a:pt x="5634" y="4707"/>
                  </a:moveTo>
                  <a:lnTo>
                    <a:pt x="5634" y="5825"/>
                  </a:lnTo>
                  <a:lnTo>
                    <a:pt x="4569" y="5825"/>
                  </a:lnTo>
                  <a:lnTo>
                    <a:pt x="4569" y="4707"/>
                  </a:lnTo>
                  <a:close/>
                  <a:moveTo>
                    <a:pt x="6880" y="4707"/>
                  </a:moveTo>
                  <a:lnTo>
                    <a:pt x="6880" y="5825"/>
                  </a:lnTo>
                  <a:lnTo>
                    <a:pt x="5815" y="5825"/>
                  </a:lnTo>
                  <a:lnTo>
                    <a:pt x="5815" y="4707"/>
                  </a:lnTo>
                  <a:close/>
                  <a:moveTo>
                    <a:pt x="8137" y="4707"/>
                  </a:moveTo>
                  <a:lnTo>
                    <a:pt x="8137" y="5825"/>
                  </a:lnTo>
                  <a:lnTo>
                    <a:pt x="7072" y="5825"/>
                  </a:lnTo>
                  <a:lnTo>
                    <a:pt x="7072" y="4707"/>
                  </a:lnTo>
                  <a:close/>
                  <a:moveTo>
                    <a:pt x="9383" y="4707"/>
                  </a:moveTo>
                  <a:lnTo>
                    <a:pt x="9383" y="5825"/>
                  </a:lnTo>
                  <a:lnTo>
                    <a:pt x="8318" y="5825"/>
                  </a:lnTo>
                  <a:lnTo>
                    <a:pt x="8318" y="4707"/>
                  </a:lnTo>
                  <a:close/>
                  <a:moveTo>
                    <a:pt x="10639" y="4707"/>
                  </a:moveTo>
                  <a:lnTo>
                    <a:pt x="10639" y="5825"/>
                  </a:lnTo>
                  <a:lnTo>
                    <a:pt x="9574" y="5825"/>
                  </a:lnTo>
                  <a:lnTo>
                    <a:pt x="9574" y="4707"/>
                  </a:lnTo>
                  <a:close/>
                  <a:moveTo>
                    <a:pt x="11885" y="4707"/>
                  </a:moveTo>
                  <a:lnTo>
                    <a:pt x="11885" y="5825"/>
                  </a:lnTo>
                  <a:lnTo>
                    <a:pt x="10820" y="5825"/>
                  </a:lnTo>
                  <a:lnTo>
                    <a:pt x="10820" y="4707"/>
                  </a:lnTo>
                  <a:close/>
                  <a:moveTo>
                    <a:pt x="13131" y="4707"/>
                  </a:moveTo>
                  <a:lnTo>
                    <a:pt x="13131" y="5825"/>
                  </a:lnTo>
                  <a:lnTo>
                    <a:pt x="12066" y="5825"/>
                  </a:lnTo>
                  <a:lnTo>
                    <a:pt x="12066" y="4707"/>
                  </a:lnTo>
                  <a:close/>
                  <a:moveTo>
                    <a:pt x="14387" y="4707"/>
                  </a:moveTo>
                  <a:lnTo>
                    <a:pt x="14387" y="5825"/>
                  </a:lnTo>
                  <a:lnTo>
                    <a:pt x="13323" y="5825"/>
                  </a:lnTo>
                  <a:lnTo>
                    <a:pt x="13323" y="4707"/>
                  </a:lnTo>
                  <a:close/>
                  <a:moveTo>
                    <a:pt x="15633" y="4707"/>
                  </a:moveTo>
                  <a:lnTo>
                    <a:pt x="15633" y="5825"/>
                  </a:lnTo>
                  <a:lnTo>
                    <a:pt x="14569" y="5825"/>
                  </a:lnTo>
                  <a:lnTo>
                    <a:pt x="14569" y="4707"/>
                  </a:lnTo>
                  <a:close/>
                  <a:moveTo>
                    <a:pt x="16890" y="4707"/>
                  </a:moveTo>
                  <a:lnTo>
                    <a:pt x="16890" y="5825"/>
                  </a:lnTo>
                  <a:lnTo>
                    <a:pt x="15825" y="5825"/>
                  </a:lnTo>
                  <a:lnTo>
                    <a:pt x="15825" y="4707"/>
                  </a:lnTo>
                  <a:close/>
                  <a:moveTo>
                    <a:pt x="18136" y="4707"/>
                  </a:moveTo>
                  <a:lnTo>
                    <a:pt x="18136" y="5825"/>
                  </a:lnTo>
                  <a:lnTo>
                    <a:pt x="17071" y="5825"/>
                  </a:lnTo>
                  <a:lnTo>
                    <a:pt x="17071" y="4707"/>
                  </a:lnTo>
                  <a:close/>
                  <a:moveTo>
                    <a:pt x="6848" y="1"/>
                  </a:moveTo>
                  <a:lnTo>
                    <a:pt x="6848" y="810"/>
                  </a:lnTo>
                  <a:lnTo>
                    <a:pt x="5783" y="810"/>
                  </a:lnTo>
                  <a:lnTo>
                    <a:pt x="5783" y="341"/>
                  </a:lnTo>
                  <a:lnTo>
                    <a:pt x="5602" y="416"/>
                  </a:lnTo>
                  <a:lnTo>
                    <a:pt x="5602" y="810"/>
                  </a:lnTo>
                  <a:lnTo>
                    <a:pt x="4537" y="810"/>
                  </a:lnTo>
                  <a:cubicBezTo>
                    <a:pt x="4420" y="853"/>
                    <a:pt x="4314" y="906"/>
                    <a:pt x="4197" y="948"/>
                  </a:cubicBezTo>
                  <a:lnTo>
                    <a:pt x="4388" y="948"/>
                  </a:lnTo>
                  <a:lnTo>
                    <a:pt x="4388" y="2066"/>
                  </a:lnTo>
                  <a:lnTo>
                    <a:pt x="3323" y="2066"/>
                  </a:lnTo>
                  <a:lnTo>
                    <a:pt x="3323" y="1353"/>
                  </a:lnTo>
                  <a:cubicBezTo>
                    <a:pt x="3259" y="1374"/>
                    <a:pt x="3196" y="1406"/>
                    <a:pt x="3132" y="1438"/>
                  </a:cubicBezTo>
                  <a:lnTo>
                    <a:pt x="3132" y="2066"/>
                  </a:lnTo>
                  <a:lnTo>
                    <a:pt x="2067" y="2066"/>
                  </a:lnTo>
                  <a:lnTo>
                    <a:pt x="2067" y="2045"/>
                  </a:lnTo>
                  <a:cubicBezTo>
                    <a:pt x="2003" y="2098"/>
                    <a:pt x="1928" y="2141"/>
                    <a:pt x="1864" y="2194"/>
                  </a:cubicBezTo>
                  <a:lnTo>
                    <a:pt x="1886" y="2194"/>
                  </a:lnTo>
                  <a:lnTo>
                    <a:pt x="1886" y="3323"/>
                  </a:lnTo>
                  <a:lnTo>
                    <a:pt x="842" y="3323"/>
                  </a:lnTo>
                  <a:cubicBezTo>
                    <a:pt x="810" y="3387"/>
                    <a:pt x="778" y="3461"/>
                    <a:pt x="757" y="3515"/>
                  </a:cubicBezTo>
                  <a:cubicBezTo>
                    <a:pt x="714" y="3632"/>
                    <a:pt x="672" y="3749"/>
                    <a:pt x="629" y="3866"/>
                  </a:cubicBezTo>
                  <a:lnTo>
                    <a:pt x="629" y="4580"/>
                  </a:lnTo>
                  <a:lnTo>
                    <a:pt x="395" y="4580"/>
                  </a:lnTo>
                  <a:cubicBezTo>
                    <a:pt x="384" y="4622"/>
                    <a:pt x="363" y="4665"/>
                    <a:pt x="352" y="4707"/>
                  </a:cubicBezTo>
                  <a:lnTo>
                    <a:pt x="629" y="4707"/>
                  </a:lnTo>
                  <a:lnTo>
                    <a:pt x="629" y="5825"/>
                  </a:lnTo>
                  <a:lnTo>
                    <a:pt x="33" y="5825"/>
                  </a:lnTo>
                  <a:cubicBezTo>
                    <a:pt x="22" y="5868"/>
                    <a:pt x="12" y="5911"/>
                    <a:pt x="1" y="5953"/>
                  </a:cubicBezTo>
                  <a:lnTo>
                    <a:pt x="629" y="5953"/>
                  </a:lnTo>
                  <a:lnTo>
                    <a:pt x="629" y="7551"/>
                  </a:lnTo>
                  <a:lnTo>
                    <a:pt x="821" y="7551"/>
                  </a:lnTo>
                  <a:lnTo>
                    <a:pt x="821" y="5953"/>
                  </a:lnTo>
                  <a:lnTo>
                    <a:pt x="1886" y="5953"/>
                  </a:lnTo>
                  <a:lnTo>
                    <a:pt x="1886" y="7551"/>
                  </a:lnTo>
                  <a:lnTo>
                    <a:pt x="2077" y="7551"/>
                  </a:lnTo>
                  <a:lnTo>
                    <a:pt x="2077" y="5953"/>
                  </a:lnTo>
                  <a:lnTo>
                    <a:pt x="3142" y="5953"/>
                  </a:lnTo>
                  <a:lnTo>
                    <a:pt x="3142" y="7551"/>
                  </a:lnTo>
                  <a:lnTo>
                    <a:pt x="3323" y="7551"/>
                  </a:lnTo>
                  <a:lnTo>
                    <a:pt x="3323" y="5953"/>
                  </a:lnTo>
                  <a:lnTo>
                    <a:pt x="4388" y="5953"/>
                  </a:lnTo>
                  <a:lnTo>
                    <a:pt x="4388" y="7551"/>
                  </a:lnTo>
                  <a:lnTo>
                    <a:pt x="4580" y="7551"/>
                  </a:lnTo>
                  <a:lnTo>
                    <a:pt x="4580" y="5953"/>
                  </a:lnTo>
                  <a:lnTo>
                    <a:pt x="5645" y="5953"/>
                  </a:lnTo>
                  <a:lnTo>
                    <a:pt x="5645" y="7551"/>
                  </a:lnTo>
                  <a:lnTo>
                    <a:pt x="5826" y="7551"/>
                  </a:lnTo>
                  <a:lnTo>
                    <a:pt x="5826" y="5953"/>
                  </a:lnTo>
                  <a:lnTo>
                    <a:pt x="6891" y="5953"/>
                  </a:lnTo>
                  <a:lnTo>
                    <a:pt x="6891" y="7551"/>
                  </a:lnTo>
                  <a:lnTo>
                    <a:pt x="7082" y="7551"/>
                  </a:lnTo>
                  <a:lnTo>
                    <a:pt x="7082" y="5953"/>
                  </a:lnTo>
                  <a:lnTo>
                    <a:pt x="8147" y="5953"/>
                  </a:lnTo>
                  <a:lnTo>
                    <a:pt x="8147" y="7551"/>
                  </a:lnTo>
                  <a:lnTo>
                    <a:pt x="8339" y="7551"/>
                  </a:lnTo>
                  <a:lnTo>
                    <a:pt x="8339" y="5953"/>
                  </a:lnTo>
                  <a:lnTo>
                    <a:pt x="9404" y="5953"/>
                  </a:lnTo>
                  <a:lnTo>
                    <a:pt x="9404" y="7551"/>
                  </a:lnTo>
                  <a:lnTo>
                    <a:pt x="9585" y="7551"/>
                  </a:lnTo>
                  <a:lnTo>
                    <a:pt x="9585" y="5953"/>
                  </a:lnTo>
                  <a:lnTo>
                    <a:pt x="10650" y="5953"/>
                  </a:lnTo>
                  <a:lnTo>
                    <a:pt x="10650" y="7551"/>
                  </a:lnTo>
                  <a:lnTo>
                    <a:pt x="10841" y="7551"/>
                  </a:lnTo>
                  <a:lnTo>
                    <a:pt x="10841" y="5953"/>
                  </a:lnTo>
                  <a:lnTo>
                    <a:pt x="11906" y="5953"/>
                  </a:lnTo>
                  <a:lnTo>
                    <a:pt x="11906" y="7551"/>
                  </a:lnTo>
                  <a:lnTo>
                    <a:pt x="12098" y="7551"/>
                  </a:lnTo>
                  <a:lnTo>
                    <a:pt x="12098" y="5953"/>
                  </a:lnTo>
                  <a:lnTo>
                    <a:pt x="13163" y="5953"/>
                  </a:lnTo>
                  <a:lnTo>
                    <a:pt x="13163" y="7551"/>
                  </a:lnTo>
                  <a:lnTo>
                    <a:pt x="13344" y="7551"/>
                  </a:lnTo>
                  <a:lnTo>
                    <a:pt x="13344" y="5953"/>
                  </a:lnTo>
                  <a:lnTo>
                    <a:pt x="14409" y="5953"/>
                  </a:lnTo>
                  <a:lnTo>
                    <a:pt x="14409" y="7551"/>
                  </a:lnTo>
                  <a:lnTo>
                    <a:pt x="14600" y="7551"/>
                  </a:lnTo>
                  <a:lnTo>
                    <a:pt x="14600" y="5953"/>
                  </a:lnTo>
                  <a:lnTo>
                    <a:pt x="15665" y="5953"/>
                  </a:lnTo>
                  <a:lnTo>
                    <a:pt x="15665" y="7551"/>
                  </a:lnTo>
                  <a:lnTo>
                    <a:pt x="15857" y="7551"/>
                  </a:lnTo>
                  <a:lnTo>
                    <a:pt x="15857" y="5953"/>
                  </a:lnTo>
                  <a:lnTo>
                    <a:pt x="16922" y="5953"/>
                  </a:lnTo>
                  <a:lnTo>
                    <a:pt x="16922" y="7551"/>
                  </a:lnTo>
                  <a:lnTo>
                    <a:pt x="17103" y="7551"/>
                  </a:lnTo>
                  <a:lnTo>
                    <a:pt x="17103" y="5953"/>
                  </a:lnTo>
                  <a:lnTo>
                    <a:pt x="18168" y="5953"/>
                  </a:lnTo>
                  <a:lnTo>
                    <a:pt x="18168" y="7551"/>
                  </a:lnTo>
                  <a:lnTo>
                    <a:pt x="18359" y="7551"/>
                  </a:lnTo>
                  <a:lnTo>
                    <a:pt x="18359" y="5953"/>
                  </a:lnTo>
                  <a:lnTo>
                    <a:pt x="19680" y="5953"/>
                  </a:lnTo>
                  <a:cubicBezTo>
                    <a:pt x="19669" y="5911"/>
                    <a:pt x="19659" y="5868"/>
                    <a:pt x="19648" y="5825"/>
                  </a:cubicBezTo>
                  <a:lnTo>
                    <a:pt x="18359" y="5825"/>
                  </a:lnTo>
                  <a:lnTo>
                    <a:pt x="18359" y="4707"/>
                  </a:lnTo>
                  <a:lnTo>
                    <a:pt x="19297" y="4707"/>
                  </a:lnTo>
                  <a:cubicBezTo>
                    <a:pt x="19286" y="4665"/>
                    <a:pt x="19265" y="4622"/>
                    <a:pt x="19254" y="4580"/>
                  </a:cubicBezTo>
                  <a:lnTo>
                    <a:pt x="18328" y="4580"/>
                  </a:lnTo>
                  <a:lnTo>
                    <a:pt x="18328" y="3461"/>
                  </a:lnTo>
                  <a:lnTo>
                    <a:pt x="18860" y="3461"/>
                  </a:lnTo>
                  <a:cubicBezTo>
                    <a:pt x="18849" y="3408"/>
                    <a:pt x="18828" y="3366"/>
                    <a:pt x="18807" y="3323"/>
                  </a:cubicBezTo>
                  <a:lnTo>
                    <a:pt x="18317" y="3323"/>
                  </a:lnTo>
                  <a:lnTo>
                    <a:pt x="18317" y="2673"/>
                  </a:lnTo>
                  <a:cubicBezTo>
                    <a:pt x="18264" y="2610"/>
                    <a:pt x="18200" y="2546"/>
                    <a:pt x="18136" y="2482"/>
                  </a:cubicBezTo>
                  <a:lnTo>
                    <a:pt x="18136" y="3323"/>
                  </a:lnTo>
                  <a:lnTo>
                    <a:pt x="17071" y="3323"/>
                  </a:lnTo>
                  <a:lnTo>
                    <a:pt x="17071" y="2205"/>
                  </a:lnTo>
                  <a:lnTo>
                    <a:pt x="17784" y="2205"/>
                  </a:lnTo>
                  <a:cubicBezTo>
                    <a:pt x="17721" y="2162"/>
                    <a:pt x="17657" y="2120"/>
                    <a:pt x="17593" y="2077"/>
                  </a:cubicBezTo>
                  <a:lnTo>
                    <a:pt x="17060" y="2077"/>
                  </a:lnTo>
                  <a:lnTo>
                    <a:pt x="17060" y="1747"/>
                  </a:lnTo>
                  <a:lnTo>
                    <a:pt x="16879" y="1641"/>
                  </a:lnTo>
                  <a:lnTo>
                    <a:pt x="16879" y="2077"/>
                  </a:lnTo>
                  <a:lnTo>
                    <a:pt x="15814" y="2077"/>
                  </a:lnTo>
                  <a:lnTo>
                    <a:pt x="15814" y="1129"/>
                  </a:lnTo>
                  <a:cubicBezTo>
                    <a:pt x="15751" y="1097"/>
                    <a:pt x="15687" y="1076"/>
                    <a:pt x="15623" y="1044"/>
                  </a:cubicBezTo>
                  <a:lnTo>
                    <a:pt x="15623" y="2066"/>
                  </a:lnTo>
                  <a:lnTo>
                    <a:pt x="14558" y="2066"/>
                  </a:lnTo>
                  <a:lnTo>
                    <a:pt x="14558" y="948"/>
                  </a:lnTo>
                  <a:lnTo>
                    <a:pt x="15399" y="948"/>
                  </a:lnTo>
                  <a:cubicBezTo>
                    <a:pt x="15282" y="906"/>
                    <a:pt x="15176" y="863"/>
                    <a:pt x="15058" y="821"/>
                  </a:cubicBezTo>
                  <a:lnTo>
                    <a:pt x="14558" y="821"/>
                  </a:lnTo>
                  <a:lnTo>
                    <a:pt x="14558" y="629"/>
                  </a:lnTo>
                  <a:lnTo>
                    <a:pt x="14366" y="554"/>
                  </a:lnTo>
                  <a:lnTo>
                    <a:pt x="14366" y="821"/>
                  </a:lnTo>
                  <a:lnTo>
                    <a:pt x="13301" y="821"/>
                  </a:lnTo>
                  <a:lnTo>
                    <a:pt x="13301" y="171"/>
                  </a:lnTo>
                  <a:lnTo>
                    <a:pt x="13120" y="96"/>
                  </a:lnTo>
                  <a:lnTo>
                    <a:pt x="13120" y="821"/>
                  </a:lnTo>
                  <a:lnTo>
                    <a:pt x="12055" y="821"/>
                  </a:lnTo>
                  <a:lnTo>
                    <a:pt x="12055" y="1"/>
                  </a:lnTo>
                  <a:cubicBezTo>
                    <a:pt x="11992" y="22"/>
                    <a:pt x="11928" y="54"/>
                    <a:pt x="11864" y="75"/>
                  </a:cubicBezTo>
                  <a:lnTo>
                    <a:pt x="11864" y="821"/>
                  </a:lnTo>
                  <a:lnTo>
                    <a:pt x="10799" y="821"/>
                  </a:lnTo>
                  <a:lnTo>
                    <a:pt x="10799" y="416"/>
                  </a:lnTo>
                  <a:cubicBezTo>
                    <a:pt x="10735" y="437"/>
                    <a:pt x="10671" y="448"/>
                    <a:pt x="10607" y="459"/>
                  </a:cubicBezTo>
                  <a:lnTo>
                    <a:pt x="10607" y="810"/>
                  </a:lnTo>
                  <a:lnTo>
                    <a:pt x="9542" y="810"/>
                  </a:lnTo>
                  <a:lnTo>
                    <a:pt x="9542" y="565"/>
                  </a:lnTo>
                  <a:lnTo>
                    <a:pt x="9361" y="565"/>
                  </a:lnTo>
                  <a:lnTo>
                    <a:pt x="9361" y="810"/>
                  </a:lnTo>
                  <a:lnTo>
                    <a:pt x="8296" y="810"/>
                  </a:lnTo>
                  <a:lnTo>
                    <a:pt x="8296" y="469"/>
                  </a:lnTo>
                  <a:cubicBezTo>
                    <a:pt x="8232" y="448"/>
                    <a:pt x="8158" y="437"/>
                    <a:pt x="8105" y="427"/>
                  </a:cubicBezTo>
                  <a:lnTo>
                    <a:pt x="8105" y="810"/>
                  </a:lnTo>
                  <a:lnTo>
                    <a:pt x="7040" y="810"/>
                  </a:lnTo>
                  <a:lnTo>
                    <a:pt x="7040" y="86"/>
                  </a:lnTo>
                  <a:cubicBezTo>
                    <a:pt x="6976" y="65"/>
                    <a:pt x="6912" y="33"/>
                    <a:pt x="6848"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399" name="Google Shape;1399;p18"/>
            <p:cNvSpPr/>
            <p:nvPr/>
          </p:nvSpPr>
          <p:spPr>
            <a:xfrm>
              <a:off x="6428525" y="2371175"/>
              <a:ext cx="52475" cy="59825"/>
            </a:xfrm>
            <a:custGeom>
              <a:rect b="b" l="l" r="r" t="t"/>
              <a:pathLst>
                <a:path extrusionOk="0" h="2393" w="2099">
                  <a:moveTo>
                    <a:pt x="1010" y="1"/>
                  </a:moveTo>
                  <a:cubicBezTo>
                    <a:pt x="889" y="1"/>
                    <a:pt x="799" y="28"/>
                    <a:pt x="778" y="35"/>
                  </a:cubicBezTo>
                  <a:cubicBezTo>
                    <a:pt x="714" y="56"/>
                    <a:pt x="1" y="152"/>
                    <a:pt x="128" y="1079"/>
                  </a:cubicBezTo>
                  <a:cubicBezTo>
                    <a:pt x="232" y="1898"/>
                    <a:pt x="669" y="2393"/>
                    <a:pt x="1122" y="2393"/>
                  </a:cubicBezTo>
                  <a:cubicBezTo>
                    <a:pt x="1181" y="2393"/>
                    <a:pt x="1241" y="2384"/>
                    <a:pt x="1300" y="2367"/>
                  </a:cubicBezTo>
                  <a:cubicBezTo>
                    <a:pt x="1822" y="2293"/>
                    <a:pt x="2098" y="1601"/>
                    <a:pt x="1811" y="706"/>
                  </a:cubicBezTo>
                  <a:cubicBezTo>
                    <a:pt x="1619" y="110"/>
                    <a:pt x="1252" y="1"/>
                    <a:pt x="1010"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00" name="Google Shape;1400;p18"/>
            <p:cNvSpPr/>
            <p:nvPr/>
          </p:nvSpPr>
          <p:spPr>
            <a:xfrm>
              <a:off x="6613825" y="2371175"/>
              <a:ext cx="52200" cy="59825"/>
            </a:xfrm>
            <a:custGeom>
              <a:rect b="b" l="l" r="r" t="t"/>
              <a:pathLst>
                <a:path extrusionOk="0" h="2393" w="2088">
                  <a:moveTo>
                    <a:pt x="1088" y="1"/>
                  </a:moveTo>
                  <a:cubicBezTo>
                    <a:pt x="846" y="1"/>
                    <a:pt x="479" y="110"/>
                    <a:pt x="288" y="706"/>
                  </a:cubicBezTo>
                  <a:cubicBezTo>
                    <a:pt x="0" y="1601"/>
                    <a:pt x="277" y="2293"/>
                    <a:pt x="799" y="2367"/>
                  </a:cubicBezTo>
                  <a:cubicBezTo>
                    <a:pt x="857" y="2384"/>
                    <a:pt x="915" y="2393"/>
                    <a:pt x="973" y="2393"/>
                  </a:cubicBezTo>
                  <a:cubicBezTo>
                    <a:pt x="1421" y="2393"/>
                    <a:pt x="1867" y="1898"/>
                    <a:pt x="1970" y="1079"/>
                  </a:cubicBezTo>
                  <a:cubicBezTo>
                    <a:pt x="2087" y="152"/>
                    <a:pt x="1385" y="56"/>
                    <a:pt x="1321" y="35"/>
                  </a:cubicBezTo>
                  <a:cubicBezTo>
                    <a:pt x="1299" y="28"/>
                    <a:pt x="1209" y="1"/>
                    <a:pt x="1088"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01" name="Google Shape;1401;p18"/>
            <p:cNvSpPr/>
            <p:nvPr/>
          </p:nvSpPr>
          <p:spPr>
            <a:xfrm>
              <a:off x="6446625" y="2261775"/>
              <a:ext cx="197850" cy="251000"/>
            </a:xfrm>
            <a:custGeom>
              <a:rect b="b" l="l" r="r" t="t"/>
              <a:pathLst>
                <a:path extrusionOk="0" h="10040" w="7914">
                  <a:moveTo>
                    <a:pt x="3696" y="0"/>
                  </a:moveTo>
                  <a:cubicBezTo>
                    <a:pt x="2890" y="0"/>
                    <a:pt x="654" y="309"/>
                    <a:pt x="352" y="3676"/>
                  </a:cubicBezTo>
                  <a:cubicBezTo>
                    <a:pt x="0" y="7498"/>
                    <a:pt x="1652" y="10040"/>
                    <a:pt x="3780" y="10040"/>
                  </a:cubicBezTo>
                  <a:cubicBezTo>
                    <a:pt x="3840" y="10040"/>
                    <a:pt x="3901" y="10038"/>
                    <a:pt x="3962" y="10034"/>
                  </a:cubicBezTo>
                  <a:cubicBezTo>
                    <a:pt x="4023" y="10038"/>
                    <a:pt x="4084" y="10040"/>
                    <a:pt x="4144" y="10040"/>
                  </a:cubicBezTo>
                  <a:cubicBezTo>
                    <a:pt x="6272" y="10040"/>
                    <a:pt x="7914" y="7498"/>
                    <a:pt x="7572" y="3676"/>
                  </a:cubicBezTo>
                  <a:cubicBezTo>
                    <a:pt x="7261" y="309"/>
                    <a:pt x="5024" y="0"/>
                    <a:pt x="4224" y="0"/>
                  </a:cubicBezTo>
                  <a:cubicBezTo>
                    <a:pt x="4093" y="0"/>
                    <a:pt x="4001" y="9"/>
                    <a:pt x="3962" y="13"/>
                  </a:cubicBezTo>
                  <a:cubicBezTo>
                    <a:pt x="3922" y="9"/>
                    <a:pt x="3828" y="0"/>
                    <a:pt x="3696"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02" name="Google Shape;1402;p18"/>
            <p:cNvSpPr/>
            <p:nvPr/>
          </p:nvSpPr>
          <p:spPr>
            <a:xfrm>
              <a:off x="6550450" y="2386950"/>
              <a:ext cx="12800" cy="49550"/>
            </a:xfrm>
            <a:custGeom>
              <a:rect b="b" l="l" r="r" t="t"/>
              <a:pathLst>
                <a:path extrusionOk="0" h="1982" w="512">
                  <a:moveTo>
                    <a:pt x="235" y="0"/>
                  </a:moveTo>
                  <a:lnTo>
                    <a:pt x="235" y="0"/>
                  </a:lnTo>
                  <a:cubicBezTo>
                    <a:pt x="246" y="256"/>
                    <a:pt x="278" y="522"/>
                    <a:pt x="299" y="778"/>
                  </a:cubicBezTo>
                  <a:cubicBezTo>
                    <a:pt x="330" y="1033"/>
                    <a:pt x="360" y="1268"/>
                    <a:pt x="391" y="1521"/>
                  </a:cubicBezTo>
                  <a:lnTo>
                    <a:pt x="391" y="1521"/>
                  </a:lnTo>
                  <a:cubicBezTo>
                    <a:pt x="314" y="1579"/>
                    <a:pt x="239" y="1638"/>
                    <a:pt x="182" y="1715"/>
                  </a:cubicBezTo>
                  <a:cubicBezTo>
                    <a:pt x="107" y="1789"/>
                    <a:pt x="43" y="1875"/>
                    <a:pt x="1" y="1981"/>
                  </a:cubicBezTo>
                  <a:cubicBezTo>
                    <a:pt x="97" y="1939"/>
                    <a:pt x="192" y="1885"/>
                    <a:pt x="267" y="1811"/>
                  </a:cubicBezTo>
                  <a:cubicBezTo>
                    <a:pt x="352" y="1747"/>
                    <a:pt x="427" y="1672"/>
                    <a:pt x="491" y="1598"/>
                  </a:cubicBezTo>
                  <a:lnTo>
                    <a:pt x="512" y="1566"/>
                  </a:lnTo>
                  <a:lnTo>
                    <a:pt x="512" y="1545"/>
                  </a:lnTo>
                  <a:cubicBezTo>
                    <a:pt x="469" y="1278"/>
                    <a:pt x="427" y="1023"/>
                    <a:pt x="374" y="767"/>
                  </a:cubicBezTo>
                  <a:cubicBezTo>
                    <a:pt x="331" y="512"/>
                    <a:pt x="288" y="256"/>
                    <a:pt x="235" y="0"/>
                  </a:cubicBezTo>
                  <a:close/>
                </a:path>
              </a:pathLst>
            </a:custGeom>
            <a:solidFill>
              <a:srgbClr val="B63E3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03" name="Google Shape;1403;p18"/>
            <p:cNvSpPr/>
            <p:nvPr/>
          </p:nvSpPr>
          <p:spPr>
            <a:xfrm>
              <a:off x="6499350" y="2375225"/>
              <a:ext cx="12275" cy="26650"/>
            </a:xfrm>
            <a:custGeom>
              <a:rect b="b" l="l" r="r" t="t"/>
              <a:pathLst>
                <a:path extrusionOk="0" h="1066" w="491">
                  <a:moveTo>
                    <a:pt x="245" y="1"/>
                  </a:moveTo>
                  <a:cubicBezTo>
                    <a:pt x="107" y="1"/>
                    <a:pt x="0" y="235"/>
                    <a:pt x="0" y="533"/>
                  </a:cubicBezTo>
                  <a:cubicBezTo>
                    <a:pt x="0" y="821"/>
                    <a:pt x="107" y="1066"/>
                    <a:pt x="245" y="1066"/>
                  </a:cubicBezTo>
                  <a:cubicBezTo>
                    <a:pt x="373" y="1066"/>
                    <a:pt x="490" y="821"/>
                    <a:pt x="490" y="533"/>
                  </a:cubicBezTo>
                  <a:cubicBezTo>
                    <a:pt x="490" y="235"/>
                    <a:pt x="384" y="1"/>
                    <a:pt x="24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04" name="Google Shape;1404;p18"/>
            <p:cNvSpPr/>
            <p:nvPr/>
          </p:nvSpPr>
          <p:spPr>
            <a:xfrm>
              <a:off x="6583200" y="2375225"/>
              <a:ext cx="12275" cy="26650"/>
            </a:xfrm>
            <a:custGeom>
              <a:rect b="b" l="l" r="r" t="t"/>
              <a:pathLst>
                <a:path extrusionOk="0" h="1066" w="491">
                  <a:moveTo>
                    <a:pt x="246" y="1"/>
                  </a:moveTo>
                  <a:cubicBezTo>
                    <a:pt x="107" y="1"/>
                    <a:pt x="1" y="235"/>
                    <a:pt x="1" y="533"/>
                  </a:cubicBezTo>
                  <a:cubicBezTo>
                    <a:pt x="1" y="821"/>
                    <a:pt x="107" y="1066"/>
                    <a:pt x="246" y="1066"/>
                  </a:cubicBezTo>
                  <a:cubicBezTo>
                    <a:pt x="384" y="1066"/>
                    <a:pt x="490" y="821"/>
                    <a:pt x="490" y="533"/>
                  </a:cubicBezTo>
                  <a:cubicBezTo>
                    <a:pt x="490" y="235"/>
                    <a:pt x="384" y="1"/>
                    <a:pt x="246"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05" name="Google Shape;1405;p18"/>
            <p:cNvSpPr/>
            <p:nvPr/>
          </p:nvSpPr>
          <p:spPr>
            <a:xfrm>
              <a:off x="6484425" y="2351150"/>
              <a:ext cx="42375" cy="15600"/>
            </a:xfrm>
            <a:custGeom>
              <a:rect b="b" l="l" r="r" t="t"/>
              <a:pathLst>
                <a:path extrusionOk="0" h="624" w="1695">
                  <a:moveTo>
                    <a:pt x="915" y="0"/>
                  </a:moveTo>
                  <a:cubicBezTo>
                    <a:pt x="884" y="0"/>
                    <a:pt x="852" y="2"/>
                    <a:pt x="821" y="6"/>
                  </a:cubicBezTo>
                  <a:cubicBezTo>
                    <a:pt x="640" y="16"/>
                    <a:pt x="459" y="91"/>
                    <a:pt x="320" y="208"/>
                  </a:cubicBezTo>
                  <a:cubicBezTo>
                    <a:pt x="171" y="314"/>
                    <a:pt x="65" y="453"/>
                    <a:pt x="1" y="623"/>
                  </a:cubicBezTo>
                  <a:cubicBezTo>
                    <a:pt x="150" y="538"/>
                    <a:pt x="288" y="463"/>
                    <a:pt x="427" y="400"/>
                  </a:cubicBezTo>
                  <a:cubicBezTo>
                    <a:pt x="565" y="336"/>
                    <a:pt x="704" y="304"/>
                    <a:pt x="853" y="282"/>
                  </a:cubicBezTo>
                  <a:cubicBezTo>
                    <a:pt x="876" y="281"/>
                    <a:pt x="899" y="280"/>
                    <a:pt x="922" y="280"/>
                  </a:cubicBezTo>
                  <a:cubicBezTo>
                    <a:pt x="1037" y="280"/>
                    <a:pt x="1153" y="302"/>
                    <a:pt x="1268" y="346"/>
                  </a:cubicBezTo>
                  <a:cubicBezTo>
                    <a:pt x="1332" y="368"/>
                    <a:pt x="1407" y="400"/>
                    <a:pt x="1481" y="432"/>
                  </a:cubicBezTo>
                  <a:cubicBezTo>
                    <a:pt x="1545" y="463"/>
                    <a:pt x="1620" y="517"/>
                    <a:pt x="1694" y="549"/>
                  </a:cubicBezTo>
                  <a:cubicBezTo>
                    <a:pt x="1662" y="474"/>
                    <a:pt x="1620" y="389"/>
                    <a:pt x="1566" y="325"/>
                  </a:cubicBezTo>
                  <a:cubicBezTo>
                    <a:pt x="1502" y="250"/>
                    <a:pt x="1438" y="197"/>
                    <a:pt x="1364" y="144"/>
                  </a:cubicBezTo>
                  <a:cubicBezTo>
                    <a:pt x="1230" y="46"/>
                    <a:pt x="1075" y="0"/>
                    <a:pt x="915"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06" name="Google Shape;1406;p18"/>
            <p:cNvSpPr/>
            <p:nvPr/>
          </p:nvSpPr>
          <p:spPr>
            <a:xfrm>
              <a:off x="6568825" y="2351150"/>
              <a:ext cx="42625" cy="15600"/>
            </a:xfrm>
            <a:custGeom>
              <a:rect b="b" l="l" r="r" t="t"/>
              <a:pathLst>
                <a:path extrusionOk="0" h="624" w="1705">
                  <a:moveTo>
                    <a:pt x="926" y="0"/>
                  </a:moveTo>
                  <a:cubicBezTo>
                    <a:pt x="894" y="0"/>
                    <a:pt x="863" y="2"/>
                    <a:pt x="831" y="6"/>
                  </a:cubicBezTo>
                  <a:cubicBezTo>
                    <a:pt x="639" y="16"/>
                    <a:pt x="469" y="91"/>
                    <a:pt x="320" y="208"/>
                  </a:cubicBezTo>
                  <a:cubicBezTo>
                    <a:pt x="182" y="314"/>
                    <a:pt x="64" y="453"/>
                    <a:pt x="1" y="623"/>
                  </a:cubicBezTo>
                  <a:cubicBezTo>
                    <a:pt x="139" y="538"/>
                    <a:pt x="288" y="463"/>
                    <a:pt x="437" y="400"/>
                  </a:cubicBezTo>
                  <a:cubicBezTo>
                    <a:pt x="565" y="336"/>
                    <a:pt x="714" y="304"/>
                    <a:pt x="852" y="282"/>
                  </a:cubicBezTo>
                  <a:cubicBezTo>
                    <a:pt x="876" y="281"/>
                    <a:pt x="899" y="280"/>
                    <a:pt x="922" y="280"/>
                  </a:cubicBezTo>
                  <a:cubicBezTo>
                    <a:pt x="1040" y="280"/>
                    <a:pt x="1161" y="302"/>
                    <a:pt x="1268" y="346"/>
                  </a:cubicBezTo>
                  <a:cubicBezTo>
                    <a:pt x="1342" y="368"/>
                    <a:pt x="1406" y="400"/>
                    <a:pt x="1481" y="432"/>
                  </a:cubicBezTo>
                  <a:cubicBezTo>
                    <a:pt x="1555" y="463"/>
                    <a:pt x="1619" y="517"/>
                    <a:pt x="1704" y="549"/>
                  </a:cubicBezTo>
                  <a:cubicBezTo>
                    <a:pt x="1662" y="474"/>
                    <a:pt x="1619" y="389"/>
                    <a:pt x="1566" y="325"/>
                  </a:cubicBezTo>
                  <a:cubicBezTo>
                    <a:pt x="1513" y="250"/>
                    <a:pt x="1449" y="197"/>
                    <a:pt x="1374" y="144"/>
                  </a:cubicBezTo>
                  <a:cubicBezTo>
                    <a:pt x="1241" y="46"/>
                    <a:pt x="1085" y="0"/>
                    <a:pt x="92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07" name="Google Shape;1407;p18"/>
            <p:cNvSpPr/>
            <p:nvPr/>
          </p:nvSpPr>
          <p:spPr>
            <a:xfrm>
              <a:off x="6508400" y="2449775"/>
              <a:ext cx="82275" cy="15050"/>
            </a:xfrm>
            <a:custGeom>
              <a:rect b="b" l="l" r="r" t="t"/>
              <a:pathLst>
                <a:path extrusionOk="0" h="602" w="3291">
                  <a:moveTo>
                    <a:pt x="3291" y="1"/>
                  </a:moveTo>
                  <a:lnTo>
                    <a:pt x="0" y="33"/>
                  </a:lnTo>
                  <a:cubicBezTo>
                    <a:pt x="611" y="459"/>
                    <a:pt x="1176" y="602"/>
                    <a:pt x="1658" y="602"/>
                  </a:cubicBezTo>
                  <a:cubicBezTo>
                    <a:pt x="2646" y="602"/>
                    <a:pt x="3291" y="1"/>
                    <a:pt x="3291"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08" name="Google Shape;1408;p18"/>
            <p:cNvSpPr/>
            <p:nvPr/>
          </p:nvSpPr>
          <p:spPr>
            <a:xfrm>
              <a:off x="6445025" y="2282425"/>
              <a:ext cx="199700" cy="258500"/>
            </a:xfrm>
            <a:custGeom>
              <a:rect b="b" l="l" r="r" t="t"/>
              <a:pathLst>
                <a:path extrusionOk="0" h="10340" w="7988">
                  <a:moveTo>
                    <a:pt x="1061" y="1"/>
                  </a:moveTo>
                  <a:cubicBezTo>
                    <a:pt x="684" y="1"/>
                    <a:pt x="203" y="604"/>
                    <a:pt x="203" y="604"/>
                  </a:cubicBezTo>
                  <a:cubicBezTo>
                    <a:pt x="203" y="604"/>
                    <a:pt x="1" y="5502"/>
                    <a:pt x="565" y="7791"/>
                  </a:cubicBezTo>
                  <a:cubicBezTo>
                    <a:pt x="991" y="9527"/>
                    <a:pt x="2237" y="9996"/>
                    <a:pt x="2237" y="9996"/>
                  </a:cubicBezTo>
                  <a:cubicBezTo>
                    <a:pt x="2237" y="9996"/>
                    <a:pt x="3130" y="10340"/>
                    <a:pt x="4203" y="10340"/>
                  </a:cubicBezTo>
                  <a:cubicBezTo>
                    <a:pt x="5075" y="10340"/>
                    <a:pt x="6065" y="10113"/>
                    <a:pt x="6795" y="9293"/>
                  </a:cubicBezTo>
                  <a:cubicBezTo>
                    <a:pt x="7263" y="8760"/>
                    <a:pt x="7987" y="6002"/>
                    <a:pt x="7657" y="1040"/>
                  </a:cubicBezTo>
                  <a:lnTo>
                    <a:pt x="6465" y="540"/>
                  </a:lnTo>
                  <a:lnTo>
                    <a:pt x="6465" y="540"/>
                  </a:lnTo>
                  <a:cubicBezTo>
                    <a:pt x="6465" y="540"/>
                    <a:pt x="6656" y="2968"/>
                    <a:pt x="7263" y="3266"/>
                  </a:cubicBezTo>
                  <a:cubicBezTo>
                    <a:pt x="7263" y="3266"/>
                    <a:pt x="7082" y="7610"/>
                    <a:pt x="6326" y="8132"/>
                  </a:cubicBezTo>
                  <a:cubicBezTo>
                    <a:pt x="6276" y="8167"/>
                    <a:pt x="6236" y="8182"/>
                    <a:pt x="6205" y="8182"/>
                  </a:cubicBezTo>
                  <a:cubicBezTo>
                    <a:pt x="5857" y="8182"/>
                    <a:pt x="6652" y="6162"/>
                    <a:pt x="5552" y="6162"/>
                  </a:cubicBezTo>
                  <a:cubicBezTo>
                    <a:pt x="5544" y="6162"/>
                    <a:pt x="5536" y="6162"/>
                    <a:pt x="5528" y="6162"/>
                  </a:cubicBezTo>
                  <a:cubicBezTo>
                    <a:pt x="4292" y="6194"/>
                    <a:pt x="4260" y="6226"/>
                    <a:pt x="4260" y="6226"/>
                  </a:cubicBezTo>
                  <a:cubicBezTo>
                    <a:pt x="4260" y="6226"/>
                    <a:pt x="3803" y="6151"/>
                    <a:pt x="3310" y="6151"/>
                  </a:cubicBezTo>
                  <a:cubicBezTo>
                    <a:pt x="2722" y="6151"/>
                    <a:pt x="2081" y="6258"/>
                    <a:pt x="2099" y="6727"/>
                  </a:cubicBezTo>
                  <a:cubicBezTo>
                    <a:pt x="2131" y="7600"/>
                    <a:pt x="2365" y="8164"/>
                    <a:pt x="2067" y="8164"/>
                  </a:cubicBezTo>
                  <a:cubicBezTo>
                    <a:pt x="1769" y="8164"/>
                    <a:pt x="672" y="7461"/>
                    <a:pt x="874" y="2904"/>
                  </a:cubicBezTo>
                  <a:cubicBezTo>
                    <a:pt x="874" y="2904"/>
                    <a:pt x="1502" y="2669"/>
                    <a:pt x="1502" y="1072"/>
                  </a:cubicBezTo>
                  <a:cubicBezTo>
                    <a:pt x="1502" y="250"/>
                    <a:pt x="1303" y="1"/>
                    <a:pt x="1061"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09" name="Google Shape;1409;p18"/>
            <p:cNvSpPr/>
            <p:nvPr/>
          </p:nvSpPr>
          <p:spPr>
            <a:xfrm>
              <a:off x="6429325" y="2180550"/>
              <a:ext cx="253750" cy="190725"/>
            </a:xfrm>
            <a:custGeom>
              <a:rect b="b" l="l" r="r" t="t"/>
              <a:pathLst>
                <a:path extrusionOk="0" h="7629" w="10150">
                  <a:moveTo>
                    <a:pt x="5902" y="1"/>
                  </a:moveTo>
                  <a:cubicBezTo>
                    <a:pt x="5054" y="1"/>
                    <a:pt x="1404" y="946"/>
                    <a:pt x="799" y="2623"/>
                  </a:cubicBezTo>
                  <a:cubicBezTo>
                    <a:pt x="1" y="4849"/>
                    <a:pt x="608" y="6116"/>
                    <a:pt x="863" y="7628"/>
                  </a:cubicBezTo>
                  <a:lnTo>
                    <a:pt x="1992" y="4412"/>
                  </a:lnTo>
                  <a:cubicBezTo>
                    <a:pt x="1992" y="4412"/>
                    <a:pt x="2950" y="5711"/>
                    <a:pt x="4090" y="5711"/>
                  </a:cubicBezTo>
                  <a:cubicBezTo>
                    <a:pt x="4728" y="5711"/>
                    <a:pt x="4090" y="4615"/>
                    <a:pt x="4090" y="4615"/>
                  </a:cubicBezTo>
                  <a:lnTo>
                    <a:pt x="4090" y="4615"/>
                  </a:lnTo>
                  <a:cubicBezTo>
                    <a:pt x="4090" y="4615"/>
                    <a:pt x="4975" y="5978"/>
                    <a:pt x="5900" y="5978"/>
                  </a:cubicBezTo>
                  <a:cubicBezTo>
                    <a:pt x="5911" y="5978"/>
                    <a:pt x="5921" y="5978"/>
                    <a:pt x="5932" y="5978"/>
                  </a:cubicBezTo>
                  <a:cubicBezTo>
                    <a:pt x="6663" y="5952"/>
                    <a:pt x="6320" y="5119"/>
                    <a:pt x="6143" y="4768"/>
                  </a:cubicBezTo>
                  <a:lnTo>
                    <a:pt x="6143" y="4768"/>
                  </a:lnTo>
                  <a:cubicBezTo>
                    <a:pt x="6347" y="5124"/>
                    <a:pt x="6906" y="5980"/>
                    <a:pt x="7569" y="5980"/>
                  </a:cubicBezTo>
                  <a:cubicBezTo>
                    <a:pt x="7587" y="5980"/>
                    <a:pt x="7606" y="5979"/>
                    <a:pt x="7625" y="5978"/>
                  </a:cubicBezTo>
                  <a:cubicBezTo>
                    <a:pt x="8108" y="5942"/>
                    <a:pt x="8090" y="5490"/>
                    <a:pt x="7981" y="5098"/>
                  </a:cubicBezTo>
                  <a:lnTo>
                    <a:pt x="7981" y="5098"/>
                  </a:lnTo>
                  <a:cubicBezTo>
                    <a:pt x="8161" y="5451"/>
                    <a:pt x="8447" y="5835"/>
                    <a:pt x="8842" y="5835"/>
                  </a:cubicBezTo>
                  <a:cubicBezTo>
                    <a:pt x="8889" y="5835"/>
                    <a:pt x="8938" y="5830"/>
                    <a:pt x="8988" y="5818"/>
                  </a:cubicBezTo>
                  <a:cubicBezTo>
                    <a:pt x="9819" y="5616"/>
                    <a:pt x="8786" y="4317"/>
                    <a:pt x="8786" y="4316"/>
                  </a:cubicBezTo>
                  <a:lnTo>
                    <a:pt x="8786" y="4316"/>
                  </a:lnTo>
                  <a:cubicBezTo>
                    <a:pt x="8786" y="4317"/>
                    <a:pt x="9456" y="4946"/>
                    <a:pt x="9765" y="4946"/>
                  </a:cubicBezTo>
                  <a:cubicBezTo>
                    <a:pt x="9773" y="4946"/>
                    <a:pt x="9780" y="4945"/>
                    <a:pt x="9787" y="4945"/>
                  </a:cubicBezTo>
                  <a:cubicBezTo>
                    <a:pt x="10085" y="4913"/>
                    <a:pt x="10085" y="4018"/>
                    <a:pt x="9052" y="3582"/>
                  </a:cubicBezTo>
                  <a:cubicBezTo>
                    <a:pt x="9052" y="3582"/>
                    <a:pt x="10085" y="3550"/>
                    <a:pt x="10117" y="3049"/>
                  </a:cubicBezTo>
                  <a:cubicBezTo>
                    <a:pt x="10150" y="2614"/>
                    <a:pt x="9759" y="2394"/>
                    <a:pt x="8876" y="2394"/>
                  </a:cubicBezTo>
                  <a:cubicBezTo>
                    <a:pt x="8613" y="2394"/>
                    <a:pt x="8307" y="2414"/>
                    <a:pt x="7955" y="2453"/>
                  </a:cubicBezTo>
                  <a:cubicBezTo>
                    <a:pt x="7955" y="2453"/>
                    <a:pt x="9222" y="1921"/>
                    <a:pt x="8956" y="1452"/>
                  </a:cubicBezTo>
                  <a:cubicBezTo>
                    <a:pt x="8887" y="1331"/>
                    <a:pt x="8761" y="1286"/>
                    <a:pt x="8611" y="1286"/>
                  </a:cubicBezTo>
                  <a:cubicBezTo>
                    <a:pt x="8227" y="1286"/>
                    <a:pt x="7692" y="1580"/>
                    <a:pt x="7582" y="1643"/>
                  </a:cubicBezTo>
                  <a:lnTo>
                    <a:pt x="7582" y="1643"/>
                  </a:lnTo>
                  <a:cubicBezTo>
                    <a:pt x="7731" y="1554"/>
                    <a:pt x="8636" y="986"/>
                    <a:pt x="8019" y="526"/>
                  </a:cubicBezTo>
                  <a:cubicBezTo>
                    <a:pt x="7852" y="398"/>
                    <a:pt x="7469" y="311"/>
                    <a:pt x="6967" y="311"/>
                  </a:cubicBezTo>
                  <a:cubicBezTo>
                    <a:pt x="6616" y="311"/>
                    <a:pt x="6208" y="353"/>
                    <a:pt x="5776" y="454"/>
                  </a:cubicBezTo>
                  <a:lnTo>
                    <a:pt x="5776" y="454"/>
                  </a:lnTo>
                  <a:cubicBezTo>
                    <a:pt x="6035" y="249"/>
                    <a:pt x="6165" y="89"/>
                    <a:pt x="6060" y="25"/>
                  </a:cubicBezTo>
                  <a:cubicBezTo>
                    <a:pt x="6034" y="9"/>
                    <a:pt x="5980" y="1"/>
                    <a:pt x="5902"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1410" name="Google Shape;1410;p18"/>
          <p:cNvGrpSpPr/>
          <p:nvPr/>
        </p:nvGrpSpPr>
        <p:grpSpPr>
          <a:xfrm>
            <a:off x="12382245" y="6853593"/>
            <a:ext cx="1060699" cy="1209647"/>
            <a:chOff x="719250" y="5283463"/>
            <a:chExt cx="524750" cy="593425"/>
          </a:xfrm>
        </p:grpSpPr>
        <p:sp>
          <p:nvSpPr>
            <p:cNvPr id="1411" name="Google Shape;1411;p18"/>
            <p:cNvSpPr/>
            <p:nvPr/>
          </p:nvSpPr>
          <p:spPr>
            <a:xfrm>
              <a:off x="719250" y="5592013"/>
              <a:ext cx="524750" cy="284875"/>
            </a:xfrm>
            <a:custGeom>
              <a:rect b="b" l="l" r="r" t="t"/>
              <a:pathLst>
                <a:path extrusionOk="0" h="11395" w="20990">
                  <a:moveTo>
                    <a:pt x="10319" y="1"/>
                  </a:moveTo>
                  <a:lnTo>
                    <a:pt x="10319" y="107"/>
                  </a:lnTo>
                  <a:lnTo>
                    <a:pt x="8626" y="1"/>
                  </a:lnTo>
                  <a:lnTo>
                    <a:pt x="8626" y="1"/>
                  </a:lnTo>
                  <a:cubicBezTo>
                    <a:pt x="8626" y="1"/>
                    <a:pt x="8935" y="2972"/>
                    <a:pt x="7806" y="3589"/>
                  </a:cubicBezTo>
                  <a:cubicBezTo>
                    <a:pt x="6677" y="4207"/>
                    <a:pt x="0" y="4516"/>
                    <a:pt x="725" y="11395"/>
                  </a:cubicBezTo>
                  <a:lnTo>
                    <a:pt x="20276" y="11395"/>
                  </a:lnTo>
                  <a:cubicBezTo>
                    <a:pt x="20989" y="4516"/>
                    <a:pt x="14323" y="4207"/>
                    <a:pt x="13194" y="3589"/>
                  </a:cubicBezTo>
                  <a:cubicBezTo>
                    <a:pt x="12066" y="2972"/>
                    <a:pt x="12374" y="1"/>
                    <a:pt x="12374" y="1"/>
                  </a:cubicBezTo>
                  <a:lnTo>
                    <a:pt x="12374" y="1"/>
                  </a:lnTo>
                  <a:lnTo>
                    <a:pt x="10681" y="107"/>
                  </a:lnTo>
                  <a:lnTo>
                    <a:pt x="10681" y="1"/>
                  </a:lnTo>
                  <a:lnTo>
                    <a:pt x="10500" y="54"/>
                  </a:lnTo>
                  <a:lnTo>
                    <a:pt x="10319" y="1"/>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12" name="Google Shape;1412;p18"/>
            <p:cNvSpPr/>
            <p:nvPr/>
          </p:nvSpPr>
          <p:spPr>
            <a:xfrm>
              <a:off x="929025" y="5592013"/>
              <a:ext cx="101200" cy="70575"/>
            </a:xfrm>
            <a:custGeom>
              <a:rect b="b" l="l" r="r" t="t"/>
              <a:pathLst>
                <a:path extrusionOk="0" h="2823" w="4048">
                  <a:moveTo>
                    <a:pt x="1928" y="1"/>
                  </a:moveTo>
                  <a:lnTo>
                    <a:pt x="1928" y="107"/>
                  </a:lnTo>
                  <a:lnTo>
                    <a:pt x="235" y="1"/>
                  </a:lnTo>
                  <a:lnTo>
                    <a:pt x="235" y="1"/>
                  </a:lnTo>
                  <a:cubicBezTo>
                    <a:pt x="235" y="1"/>
                    <a:pt x="416" y="1726"/>
                    <a:pt x="1" y="2823"/>
                  </a:cubicBezTo>
                  <a:cubicBezTo>
                    <a:pt x="1353" y="2620"/>
                    <a:pt x="2695" y="2418"/>
                    <a:pt x="4047" y="2205"/>
                  </a:cubicBezTo>
                  <a:cubicBezTo>
                    <a:pt x="3930" y="1470"/>
                    <a:pt x="3909" y="735"/>
                    <a:pt x="3983" y="1"/>
                  </a:cubicBezTo>
                  <a:lnTo>
                    <a:pt x="3983" y="1"/>
                  </a:lnTo>
                  <a:lnTo>
                    <a:pt x="2290" y="107"/>
                  </a:lnTo>
                  <a:lnTo>
                    <a:pt x="2290" y="1"/>
                  </a:lnTo>
                  <a:lnTo>
                    <a:pt x="2109" y="54"/>
                  </a:lnTo>
                  <a:lnTo>
                    <a:pt x="1928" y="1"/>
                  </a:ln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13" name="Google Shape;1413;p18"/>
            <p:cNvSpPr/>
            <p:nvPr/>
          </p:nvSpPr>
          <p:spPr>
            <a:xfrm>
              <a:off x="722700" y="5690263"/>
              <a:ext cx="518100" cy="186375"/>
            </a:xfrm>
            <a:custGeom>
              <a:rect b="b" l="l" r="r" t="t"/>
              <a:pathLst>
                <a:path extrusionOk="0" h="7455" w="20724">
                  <a:moveTo>
                    <a:pt x="14132" y="0"/>
                  </a:moveTo>
                  <a:cubicBezTo>
                    <a:pt x="13120" y="586"/>
                    <a:pt x="11789" y="948"/>
                    <a:pt x="10320" y="948"/>
                  </a:cubicBezTo>
                  <a:cubicBezTo>
                    <a:pt x="8861" y="948"/>
                    <a:pt x="7540" y="596"/>
                    <a:pt x="6539" y="11"/>
                  </a:cubicBezTo>
                  <a:cubicBezTo>
                    <a:pt x="4314" y="618"/>
                    <a:pt x="1" y="1864"/>
                    <a:pt x="587" y="7454"/>
                  </a:cubicBezTo>
                  <a:lnTo>
                    <a:pt x="20138" y="7454"/>
                  </a:lnTo>
                  <a:cubicBezTo>
                    <a:pt x="20723" y="1821"/>
                    <a:pt x="16347" y="596"/>
                    <a:pt x="14132" y="0"/>
                  </a:cubicBezTo>
                  <a:close/>
                </a:path>
              </a:pathLst>
            </a:custGeom>
            <a:solidFill>
              <a:schemeClr val="accent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14" name="Google Shape;1414;p18"/>
            <p:cNvSpPr/>
            <p:nvPr/>
          </p:nvSpPr>
          <p:spPr>
            <a:xfrm>
              <a:off x="743200" y="5749363"/>
              <a:ext cx="489075" cy="127525"/>
            </a:xfrm>
            <a:custGeom>
              <a:rect b="b" l="l" r="r" t="t"/>
              <a:pathLst>
                <a:path extrusionOk="0" h="5101" w="19563">
                  <a:moveTo>
                    <a:pt x="17912" y="0"/>
                  </a:moveTo>
                  <a:cubicBezTo>
                    <a:pt x="17007" y="426"/>
                    <a:pt x="16017" y="575"/>
                    <a:pt x="15037" y="884"/>
                  </a:cubicBezTo>
                  <a:cubicBezTo>
                    <a:pt x="13642" y="1310"/>
                    <a:pt x="12247" y="1736"/>
                    <a:pt x="10852" y="2130"/>
                  </a:cubicBezTo>
                  <a:cubicBezTo>
                    <a:pt x="8041" y="2928"/>
                    <a:pt x="5219" y="3695"/>
                    <a:pt x="2407" y="4451"/>
                  </a:cubicBezTo>
                  <a:lnTo>
                    <a:pt x="1" y="5101"/>
                  </a:lnTo>
                  <a:lnTo>
                    <a:pt x="19318" y="5101"/>
                  </a:lnTo>
                  <a:cubicBezTo>
                    <a:pt x="19563" y="2694"/>
                    <a:pt x="18913" y="1086"/>
                    <a:pt x="17912" y="0"/>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15" name="Google Shape;1415;p18"/>
            <p:cNvSpPr/>
            <p:nvPr/>
          </p:nvSpPr>
          <p:spPr>
            <a:xfrm>
              <a:off x="724300" y="5696363"/>
              <a:ext cx="212200" cy="180525"/>
            </a:xfrm>
            <a:custGeom>
              <a:rect b="b" l="l" r="r" t="t"/>
              <a:pathLst>
                <a:path extrusionOk="0" h="7221" w="8488">
                  <a:moveTo>
                    <a:pt x="5687" y="1"/>
                  </a:moveTo>
                  <a:cubicBezTo>
                    <a:pt x="3366" y="693"/>
                    <a:pt x="1" y="2227"/>
                    <a:pt x="523" y="7221"/>
                  </a:cubicBezTo>
                  <a:lnTo>
                    <a:pt x="8488" y="7221"/>
                  </a:lnTo>
                  <a:lnTo>
                    <a:pt x="5687"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16" name="Google Shape;1416;p18"/>
            <p:cNvSpPr/>
            <p:nvPr/>
          </p:nvSpPr>
          <p:spPr>
            <a:xfrm>
              <a:off x="1063750" y="5695838"/>
              <a:ext cx="175450" cy="181050"/>
            </a:xfrm>
            <a:custGeom>
              <a:rect b="b" l="l" r="r" t="t"/>
              <a:pathLst>
                <a:path extrusionOk="0" h="7242" w="7018">
                  <a:moveTo>
                    <a:pt x="1267" y="1"/>
                  </a:moveTo>
                  <a:lnTo>
                    <a:pt x="0" y="7242"/>
                  </a:lnTo>
                  <a:lnTo>
                    <a:pt x="6496" y="7242"/>
                  </a:lnTo>
                  <a:cubicBezTo>
                    <a:pt x="7018" y="2205"/>
                    <a:pt x="3589" y="693"/>
                    <a:pt x="1267"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17" name="Google Shape;1417;p18"/>
            <p:cNvSpPr/>
            <p:nvPr/>
          </p:nvSpPr>
          <p:spPr>
            <a:xfrm>
              <a:off x="818825" y="5696363"/>
              <a:ext cx="117675" cy="180525"/>
            </a:xfrm>
            <a:custGeom>
              <a:rect b="b" l="l" r="r" t="t"/>
              <a:pathLst>
                <a:path extrusionOk="0" h="7221" w="4707">
                  <a:moveTo>
                    <a:pt x="1917" y="1"/>
                  </a:moveTo>
                  <a:cubicBezTo>
                    <a:pt x="1257" y="182"/>
                    <a:pt x="607" y="438"/>
                    <a:pt x="0" y="746"/>
                  </a:cubicBezTo>
                  <a:lnTo>
                    <a:pt x="4004" y="7221"/>
                  </a:lnTo>
                  <a:lnTo>
                    <a:pt x="4707" y="7221"/>
                  </a:lnTo>
                  <a:lnTo>
                    <a:pt x="1917"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18" name="Google Shape;1418;p18"/>
            <p:cNvSpPr/>
            <p:nvPr/>
          </p:nvSpPr>
          <p:spPr>
            <a:xfrm>
              <a:off x="1063750" y="5695838"/>
              <a:ext cx="98250" cy="181050"/>
            </a:xfrm>
            <a:custGeom>
              <a:rect b="b" l="l" r="r" t="t"/>
              <a:pathLst>
                <a:path extrusionOk="0" h="7242" w="3930">
                  <a:moveTo>
                    <a:pt x="1267" y="1"/>
                  </a:moveTo>
                  <a:lnTo>
                    <a:pt x="0" y="7242"/>
                  </a:lnTo>
                  <a:lnTo>
                    <a:pt x="586" y="7242"/>
                  </a:lnTo>
                  <a:lnTo>
                    <a:pt x="3929" y="1172"/>
                  </a:lnTo>
                  <a:cubicBezTo>
                    <a:pt x="3109" y="650"/>
                    <a:pt x="2204" y="256"/>
                    <a:pt x="1267"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19" name="Google Shape;1419;p18"/>
            <p:cNvSpPr/>
            <p:nvPr/>
          </p:nvSpPr>
          <p:spPr>
            <a:xfrm>
              <a:off x="846775" y="5462763"/>
              <a:ext cx="60725" cy="69375"/>
            </a:xfrm>
            <a:custGeom>
              <a:rect b="b" l="l" r="r" t="t"/>
              <a:pathLst>
                <a:path extrusionOk="0" h="2775" w="2429">
                  <a:moveTo>
                    <a:pt x="1161" y="1"/>
                  </a:moveTo>
                  <a:cubicBezTo>
                    <a:pt x="1022" y="1"/>
                    <a:pt x="919" y="31"/>
                    <a:pt x="895" y="38"/>
                  </a:cubicBezTo>
                  <a:cubicBezTo>
                    <a:pt x="820" y="70"/>
                    <a:pt x="0" y="176"/>
                    <a:pt x="139" y="1252"/>
                  </a:cubicBezTo>
                  <a:cubicBezTo>
                    <a:pt x="270" y="2191"/>
                    <a:pt x="775" y="2774"/>
                    <a:pt x="1294" y="2774"/>
                  </a:cubicBezTo>
                  <a:cubicBezTo>
                    <a:pt x="1363" y="2774"/>
                    <a:pt x="1433" y="2764"/>
                    <a:pt x="1502" y="2743"/>
                  </a:cubicBezTo>
                  <a:cubicBezTo>
                    <a:pt x="2109" y="2658"/>
                    <a:pt x="2428" y="1859"/>
                    <a:pt x="2087" y="815"/>
                  </a:cubicBezTo>
                  <a:cubicBezTo>
                    <a:pt x="1867" y="125"/>
                    <a:pt x="1441" y="1"/>
                    <a:pt x="1161" y="1"/>
                  </a:cubicBezTo>
                  <a:close/>
                </a:path>
              </a:pathLst>
            </a:custGeom>
            <a:solidFill>
              <a:srgbClr val="D8979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20" name="Google Shape;1420;p18"/>
            <p:cNvSpPr/>
            <p:nvPr/>
          </p:nvSpPr>
          <p:spPr>
            <a:xfrm>
              <a:off x="1056825" y="5462763"/>
              <a:ext cx="60450" cy="69300"/>
            </a:xfrm>
            <a:custGeom>
              <a:rect b="b" l="l" r="r" t="t"/>
              <a:pathLst>
                <a:path extrusionOk="0" h="2772" w="2418">
                  <a:moveTo>
                    <a:pt x="1260" y="1"/>
                  </a:moveTo>
                  <a:cubicBezTo>
                    <a:pt x="977" y="1"/>
                    <a:pt x="551" y="125"/>
                    <a:pt x="330" y="815"/>
                  </a:cubicBezTo>
                  <a:cubicBezTo>
                    <a:pt x="0" y="1859"/>
                    <a:pt x="309" y="2658"/>
                    <a:pt x="927" y="2743"/>
                  </a:cubicBezTo>
                  <a:cubicBezTo>
                    <a:pt x="993" y="2762"/>
                    <a:pt x="1060" y="2772"/>
                    <a:pt x="1127" y="2772"/>
                  </a:cubicBezTo>
                  <a:cubicBezTo>
                    <a:pt x="1649" y="2772"/>
                    <a:pt x="2156" y="2196"/>
                    <a:pt x="2279" y="1252"/>
                  </a:cubicBezTo>
                  <a:cubicBezTo>
                    <a:pt x="2417" y="176"/>
                    <a:pt x="1608" y="70"/>
                    <a:pt x="1534" y="38"/>
                  </a:cubicBezTo>
                  <a:cubicBezTo>
                    <a:pt x="1505" y="31"/>
                    <a:pt x="1400" y="1"/>
                    <a:pt x="1260"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21" name="Google Shape;1421;p18"/>
            <p:cNvSpPr/>
            <p:nvPr/>
          </p:nvSpPr>
          <p:spPr>
            <a:xfrm>
              <a:off x="868875" y="5337738"/>
              <a:ext cx="228975" cy="290400"/>
            </a:xfrm>
            <a:custGeom>
              <a:rect b="b" l="l" r="r" t="t"/>
              <a:pathLst>
                <a:path extrusionOk="0" h="11616" w="9159">
                  <a:moveTo>
                    <a:pt x="4287" y="0"/>
                  </a:moveTo>
                  <a:cubicBezTo>
                    <a:pt x="3368" y="0"/>
                    <a:pt x="754" y="342"/>
                    <a:pt x="405" y="4251"/>
                  </a:cubicBezTo>
                  <a:cubicBezTo>
                    <a:pt x="0" y="8681"/>
                    <a:pt x="1910" y="11615"/>
                    <a:pt x="4383" y="11615"/>
                  </a:cubicBezTo>
                  <a:cubicBezTo>
                    <a:pt x="4448" y="11615"/>
                    <a:pt x="4513" y="11613"/>
                    <a:pt x="4579" y="11609"/>
                  </a:cubicBezTo>
                  <a:cubicBezTo>
                    <a:pt x="4645" y="11613"/>
                    <a:pt x="4711" y="11615"/>
                    <a:pt x="4776" y="11615"/>
                  </a:cubicBezTo>
                  <a:cubicBezTo>
                    <a:pt x="7248" y="11615"/>
                    <a:pt x="9158" y="8681"/>
                    <a:pt x="8753" y="4251"/>
                  </a:cubicBezTo>
                  <a:cubicBezTo>
                    <a:pt x="8395" y="342"/>
                    <a:pt x="5780" y="0"/>
                    <a:pt x="4868" y="0"/>
                  </a:cubicBezTo>
                  <a:cubicBezTo>
                    <a:pt x="4724" y="0"/>
                    <a:pt x="4623" y="9"/>
                    <a:pt x="4579" y="13"/>
                  </a:cubicBezTo>
                  <a:cubicBezTo>
                    <a:pt x="4534" y="9"/>
                    <a:pt x="4431" y="0"/>
                    <a:pt x="4287"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22" name="Google Shape;1422;p18"/>
            <p:cNvSpPr/>
            <p:nvPr/>
          </p:nvSpPr>
          <p:spPr>
            <a:xfrm>
              <a:off x="991850" y="5497238"/>
              <a:ext cx="15475" cy="46875"/>
            </a:xfrm>
            <a:custGeom>
              <a:rect b="b" l="l" r="r" t="t"/>
              <a:pathLst>
                <a:path extrusionOk="0" h="1875" w="619">
                  <a:moveTo>
                    <a:pt x="256" y="1"/>
                  </a:moveTo>
                  <a:lnTo>
                    <a:pt x="256" y="1"/>
                  </a:lnTo>
                  <a:cubicBezTo>
                    <a:pt x="235" y="224"/>
                    <a:pt x="246" y="459"/>
                    <a:pt x="278" y="682"/>
                  </a:cubicBezTo>
                  <a:cubicBezTo>
                    <a:pt x="299" y="799"/>
                    <a:pt x="320" y="906"/>
                    <a:pt x="352" y="1023"/>
                  </a:cubicBezTo>
                  <a:cubicBezTo>
                    <a:pt x="371" y="1117"/>
                    <a:pt x="398" y="1220"/>
                    <a:pt x="426" y="1316"/>
                  </a:cubicBezTo>
                  <a:lnTo>
                    <a:pt x="426" y="1316"/>
                  </a:lnTo>
                  <a:cubicBezTo>
                    <a:pt x="360" y="1391"/>
                    <a:pt x="288" y="1475"/>
                    <a:pt x="224" y="1566"/>
                  </a:cubicBezTo>
                  <a:cubicBezTo>
                    <a:pt x="150" y="1662"/>
                    <a:pt x="75" y="1768"/>
                    <a:pt x="1" y="1875"/>
                  </a:cubicBezTo>
                  <a:cubicBezTo>
                    <a:pt x="107" y="1800"/>
                    <a:pt x="203" y="1726"/>
                    <a:pt x="310" y="1641"/>
                  </a:cubicBezTo>
                  <a:cubicBezTo>
                    <a:pt x="406" y="1566"/>
                    <a:pt x="501" y="1481"/>
                    <a:pt x="587" y="1396"/>
                  </a:cubicBezTo>
                  <a:lnTo>
                    <a:pt x="618" y="1374"/>
                  </a:lnTo>
                  <a:lnTo>
                    <a:pt x="618" y="1321"/>
                  </a:lnTo>
                  <a:cubicBezTo>
                    <a:pt x="608" y="1204"/>
                    <a:pt x="587" y="1087"/>
                    <a:pt x="565" y="980"/>
                  </a:cubicBezTo>
                  <a:cubicBezTo>
                    <a:pt x="544" y="863"/>
                    <a:pt x="523" y="757"/>
                    <a:pt x="491" y="640"/>
                  </a:cubicBezTo>
                  <a:cubicBezTo>
                    <a:pt x="437" y="416"/>
                    <a:pt x="352" y="203"/>
                    <a:pt x="256"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23" name="Google Shape;1423;p18"/>
            <p:cNvSpPr/>
            <p:nvPr/>
          </p:nvSpPr>
          <p:spPr>
            <a:xfrm>
              <a:off x="945800" y="5564338"/>
              <a:ext cx="81225" cy="14725"/>
            </a:xfrm>
            <a:custGeom>
              <a:rect b="b" l="l" r="r" t="t"/>
              <a:pathLst>
                <a:path extrusionOk="0" h="589" w="3249">
                  <a:moveTo>
                    <a:pt x="3248" y="0"/>
                  </a:moveTo>
                  <a:lnTo>
                    <a:pt x="1" y="43"/>
                  </a:lnTo>
                  <a:cubicBezTo>
                    <a:pt x="522" y="400"/>
                    <a:pt x="1129" y="589"/>
                    <a:pt x="1708" y="589"/>
                  </a:cubicBezTo>
                  <a:cubicBezTo>
                    <a:pt x="2287" y="589"/>
                    <a:pt x="2839" y="400"/>
                    <a:pt x="3248"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24" name="Google Shape;1424;p18"/>
            <p:cNvSpPr/>
            <p:nvPr/>
          </p:nvSpPr>
          <p:spPr>
            <a:xfrm>
              <a:off x="1010500" y="5439113"/>
              <a:ext cx="53800" cy="19825"/>
            </a:xfrm>
            <a:custGeom>
              <a:rect b="b" l="l" r="r" t="t"/>
              <a:pathLst>
                <a:path extrusionOk="0" h="793" w="2152">
                  <a:moveTo>
                    <a:pt x="1007" y="0"/>
                  </a:moveTo>
                  <a:cubicBezTo>
                    <a:pt x="917" y="0"/>
                    <a:pt x="831" y="10"/>
                    <a:pt x="746" y="26"/>
                  </a:cubicBezTo>
                  <a:cubicBezTo>
                    <a:pt x="682" y="47"/>
                    <a:pt x="629" y="68"/>
                    <a:pt x="575" y="90"/>
                  </a:cubicBezTo>
                  <a:cubicBezTo>
                    <a:pt x="522" y="121"/>
                    <a:pt x="469" y="143"/>
                    <a:pt x="416" y="185"/>
                  </a:cubicBezTo>
                  <a:cubicBezTo>
                    <a:pt x="320" y="249"/>
                    <a:pt x="235" y="324"/>
                    <a:pt x="171" y="409"/>
                  </a:cubicBezTo>
                  <a:cubicBezTo>
                    <a:pt x="96" y="505"/>
                    <a:pt x="43" y="601"/>
                    <a:pt x="0" y="697"/>
                  </a:cubicBezTo>
                  <a:cubicBezTo>
                    <a:pt x="107" y="654"/>
                    <a:pt x="192" y="590"/>
                    <a:pt x="277" y="547"/>
                  </a:cubicBezTo>
                  <a:cubicBezTo>
                    <a:pt x="362" y="505"/>
                    <a:pt x="458" y="462"/>
                    <a:pt x="543" y="430"/>
                  </a:cubicBezTo>
                  <a:cubicBezTo>
                    <a:pt x="686" y="377"/>
                    <a:pt x="836" y="353"/>
                    <a:pt x="981" y="353"/>
                  </a:cubicBezTo>
                  <a:cubicBezTo>
                    <a:pt x="1010" y="353"/>
                    <a:pt x="1037" y="354"/>
                    <a:pt x="1065" y="356"/>
                  </a:cubicBezTo>
                  <a:cubicBezTo>
                    <a:pt x="1257" y="377"/>
                    <a:pt x="1438" y="430"/>
                    <a:pt x="1598" y="505"/>
                  </a:cubicBezTo>
                  <a:cubicBezTo>
                    <a:pt x="1789" y="590"/>
                    <a:pt x="1981" y="686"/>
                    <a:pt x="2151" y="792"/>
                  </a:cubicBezTo>
                  <a:cubicBezTo>
                    <a:pt x="2066" y="579"/>
                    <a:pt x="1928" y="398"/>
                    <a:pt x="1747" y="271"/>
                  </a:cubicBezTo>
                  <a:cubicBezTo>
                    <a:pt x="1566" y="121"/>
                    <a:pt x="1342" y="26"/>
                    <a:pt x="1108" y="4"/>
                  </a:cubicBezTo>
                  <a:cubicBezTo>
                    <a:pt x="1074" y="1"/>
                    <a:pt x="1040" y="0"/>
                    <a:pt x="1007"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25" name="Google Shape;1425;p18"/>
            <p:cNvSpPr/>
            <p:nvPr/>
          </p:nvSpPr>
          <p:spPr>
            <a:xfrm>
              <a:off x="903475" y="5439113"/>
              <a:ext cx="53800" cy="19825"/>
            </a:xfrm>
            <a:custGeom>
              <a:rect b="b" l="l" r="r" t="t"/>
              <a:pathLst>
                <a:path extrusionOk="0" h="793" w="2152">
                  <a:moveTo>
                    <a:pt x="1003" y="0"/>
                  </a:moveTo>
                  <a:cubicBezTo>
                    <a:pt x="917" y="0"/>
                    <a:pt x="829" y="10"/>
                    <a:pt x="735" y="26"/>
                  </a:cubicBezTo>
                  <a:cubicBezTo>
                    <a:pt x="682" y="47"/>
                    <a:pt x="629" y="68"/>
                    <a:pt x="565" y="90"/>
                  </a:cubicBezTo>
                  <a:cubicBezTo>
                    <a:pt x="512" y="121"/>
                    <a:pt x="469" y="143"/>
                    <a:pt x="416" y="185"/>
                  </a:cubicBezTo>
                  <a:cubicBezTo>
                    <a:pt x="320" y="249"/>
                    <a:pt x="235" y="324"/>
                    <a:pt x="160" y="409"/>
                  </a:cubicBezTo>
                  <a:cubicBezTo>
                    <a:pt x="96" y="505"/>
                    <a:pt x="43" y="601"/>
                    <a:pt x="0" y="697"/>
                  </a:cubicBezTo>
                  <a:cubicBezTo>
                    <a:pt x="96" y="654"/>
                    <a:pt x="181" y="590"/>
                    <a:pt x="277" y="547"/>
                  </a:cubicBezTo>
                  <a:cubicBezTo>
                    <a:pt x="363" y="505"/>
                    <a:pt x="448" y="462"/>
                    <a:pt x="544" y="430"/>
                  </a:cubicBezTo>
                  <a:cubicBezTo>
                    <a:pt x="686" y="377"/>
                    <a:pt x="836" y="353"/>
                    <a:pt x="982" y="353"/>
                  </a:cubicBezTo>
                  <a:cubicBezTo>
                    <a:pt x="1010" y="353"/>
                    <a:pt x="1038" y="354"/>
                    <a:pt x="1065" y="356"/>
                  </a:cubicBezTo>
                  <a:cubicBezTo>
                    <a:pt x="1257" y="377"/>
                    <a:pt x="1427" y="430"/>
                    <a:pt x="1598" y="505"/>
                  </a:cubicBezTo>
                  <a:cubicBezTo>
                    <a:pt x="1779" y="579"/>
                    <a:pt x="1960" y="675"/>
                    <a:pt x="2152" y="792"/>
                  </a:cubicBezTo>
                  <a:cubicBezTo>
                    <a:pt x="2066" y="579"/>
                    <a:pt x="1928" y="398"/>
                    <a:pt x="1747" y="271"/>
                  </a:cubicBezTo>
                  <a:cubicBezTo>
                    <a:pt x="1566" y="121"/>
                    <a:pt x="1342" y="26"/>
                    <a:pt x="1097" y="4"/>
                  </a:cubicBezTo>
                  <a:cubicBezTo>
                    <a:pt x="1066" y="1"/>
                    <a:pt x="1035" y="0"/>
                    <a:pt x="100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26" name="Google Shape;1426;p18"/>
            <p:cNvSpPr/>
            <p:nvPr/>
          </p:nvSpPr>
          <p:spPr>
            <a:xfrm>
              <a:off x="918375" y="5477538"/>
              <a:ext cx="35700" cy="22400"/>
            </a:xfrm>
            <a:custGeom>
              <a:rect b="b" l="l" r="r" t="t"/>
              <a:pathLst>
                <a:path extrusionOk="0" h="896" w="1428">
                  <a:moveTo>
                    <a:pt x="704" y="1"/>
                  </a:moveTo>
                  <a:cubicBezTo>
                    <a:pt x="586" y="1"/>
                    <a:pt x="480" y="11"/>
                    <a:pt x="373" y="54"/>
                  </a:cubicBezTo>
                  <a:cubicBezTo>
                    <a:pt x="278" y="107"/>
                    <a:pt x="192" y="182"/>
                    <a:pt x="129" y="288"/>
                  </a:cubicBezTo>
                  <a:cubicBezTo>
                    <a:pt x="22" y="469"/>
                    <a:pt x="1" y="682"/>
                    <a:pt x="43" y="885"/>
                  </a:cubicBezTo>
                  <a:cubicBezTo>
                    <a:pt x="65" y="693"/>
                    <a:pt x="129" y="512"/>
                    <a:pt x="235" y="352"/>
                  </a:cubicBezTo>
                  <a:cubicBezTo>
                    <a:pt x="288" y="288"/>
                    <a:pt x="352" y="235"/>
                    <a:pt x="437" y="203"/>
                  </a:cubicBezTo>
                  <a:cubicBezTo>
                    <a:pt x="523" y="171"/>
                    <a:pt x="608" y="160"/>
                    <a:pt x="704" y="160"/>
                  </a:cubicBezTo>
                  <a:cubicBezTo>
                    <a:pt x="885" y="160"/>
                    <a:pt x="1055" y="235"/>
                    <a:pt x="1172" y="373"/>
                  </a:cubicBezTo>
                  <a:cubicBezTo>
                    <a:pt x="1289" y="523"/>
                    <a:pt x="1374" y="704"/>
                    <a:pt x="1417" y="895"/>
                  </a:cubicBezTo>
                  <a:cubicBezTo>
                    <a:pt x="1428" y="682"/>
                    <a:pt x="1374" y="469"/>
                    <a:pt x="1257" y="299"/>
                  </a:cubicBezTo>
                  <a:cubicBezTo>
                    <a:pt x="1130" y="107"/>
                    <a:pt x="927" y="1"/>
                    <a:pt x="704"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27" name="Google Shape;1427;p18"/>
            <p:cNvSpPr/>
            <p:nvPr/>
          </p:nvSpPr>
          <p:spPr>
            <a:xfrm>
              <a:off x="1014750" y="5475938"/>
              <a:ext cx="35700" cy="22400"/>
            </a:xfrm>
            <a:custGeom>
              <a:rect b="b" l="l" r="r" t="t"/>
              <a:pathLst>
                <a:path extrusionOk="0" h="896" w="1428">
                  <a:moveTo>
                    <a:pt x="703" y="1"/>
                  </a:moveTo>
                  <a:cubicBezTo>
                    <a:pt x="586" y="1"/>
                    <a:pt x="480" y="22"/>
                    <a:pt x="373" y="65"/>
                  </a:cubicBezTo>
                  <a:cubicBezTo>
                    <a:pt x="278" y="107"/>
                    <a:pt x="192" y="193"/>
                    <a:pt x="128" y="288"/>
                  </a:cubicBezTo>
                  <a:cubicBezTo>
                    <a:pt x="33" y="469"/>
                    <a:pt x="1" y="682"/>
                    <a:pt x="43" y="885"/>
                  </a:cubicBezTo>
                  <a:cubicBezTo>
                    <a:pt x="65" y="693"/>
                    <a:pt x="128" y="512"/>
                    <a:pt x="235" y="352"/>
                  </a:cubicBezTo>
                  <a:cubicBezTo>
                    <a:pt x="288" y="288"/>
                    <a:pt x="352" y="235"/>
                    <a:pt x="437" y="203"/>
                  </a:cubicBezTo>
                  <a:cubicBezTo>
                    <a:pt x="522" y="171"/>
                    <a:pt x="608" y="161"/>
                    <a:pt x="693" y="161"/>
                  </a:cubicBezTo>
                  <a:cubicBezTo>
                    <a:pt x="874" y="161"/>
                    <a:pt x="1044" y="235"/>
                    <a:pt x="1161" y="374"/>
                  </a:cubicBezTo>
                  <a:cubicBezTo>
                    <a:pt x="1279" y="533"/>
                    <a:pt x="1364" y="704"/>
                    <a:pt x="1417" y="895"/>
                  </a:cubicBezTo>
                  <a:cubicBezTo>
                    <a:pt x="1428" y="682"/>
                    <a:pt x="1374" y="469"/>
                    <a:pt x="1257" y="299"/>
                  </a:cubicBezTo>
                  <a:cubicBezTo>
                    <a:pt x="1129" y="118"/>
                    <a:pt x="927" y="1"/>
                    <a:pt x="703"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28" name="Google Shape;1428;p18"/>
            <p:cNvSpPr/>
            <p:nvPr/>
          </p:nvSpPr>
          <p:spPr>
            <a:xfrm>
              <a:off x="810300" y="5351363"/>
              <a:ext cx="59400" cy="134725"/>
            </a:xfrm>
            <a:custGeom>
              <a:rect b="b" l="l" r="r" t="t"/>
              <a:pathLst>
                <a:path extrusionOk="0" h="5389" w="2376">
                  <a:moveTo>
                    <a:pt x="2375" y="0"/>
                  </a:moveTo>
                  <a:cubicBezTo>
                    <a:pt x="2194" y="85"/>
                    <a:pt x="2034" y="203"/>
                    <a:pt x="1875" y="330"/>
                  </a:cubicBezTo>
                  <a:lnTo>
                    <a:pt x="1821" y="384"/>
                  </a:lnTo>
                  <a:lnTo>
                    <a:pt x="1811" y="394"/>
                  </a:lnTo>
                  <a:lnTo>
                    <a:pt x="1789" y="416"/>
                  </a:lnTo>
                  <a:lnTo>
                    <a:pt x="1779" y="426"/>
                  </a:lnTo>
                  <a:lnTo>
                    <a:pt x="1757" y="448"/>
                  </a:lnTo>
                  <a:lnTo>
                    <a:pt x="1704" y="511"/>
                  </a:lnTo>
                  <a:lnTo>
                    <a:pt x="1651" y="586"/>
                  </a:lnTo>
                  <a:cubicBezTo>
                    <a:pt x="1619" y="639"/>
                    <a:pt x="1598" y="692"/>
                    <a:pt x="1576" y="746"/>
                  </a:cubicBezTo>
                  <a:cubicBezTo>
                    <a:pt x="1544" y="788"/>
                    <a:pt x="1523" y="842"/>
                    <a:pt x="1502" y="895"/>
                  </a:cubicBezTo>
                  <a:cubicBezTo>
                    <a:pt x="1438" y="1097"/>
                    <a:pt x="1385" y="1299"/>
                    <a:pt x="1353" y="1512"/>
                  </a:cubicBezTo>
                  <a:cubicBezTo>
                    <a:pt x="1321" y="1715"/>
                    <a:pt x="1300" y="1917"/>
                    <a:pt x="1300" y="2109"/>
                  </a:cubicBezTo>
                  <a:lnTo>
                    <a:pt x="1300" y="2258"/>
                  </a:lnTo>
                  <a:lnTo>
                    <a:pt x="1300" y="2300"/>
                  </a:lnTo>
                  <a:cubicBezTo>
                    <a:pt x="1300" y="2311"/>
                    <a:pt x="1300" y="2332"/>
                    <a:pt x="1300" y="2343"/>
                  </a:cubicBezTo>
                  <a:lnTo>
                    <a:pt x="1310" y="2418"/>
                  </a:lnTo>
                  <a:cubicBezTo>
                    <a:pt x="1321" y="2503"/>
                    <a:pt x="1331" y="2599"/>
                    <a:pt x="1342" y="2694"/>
                  </a:cubicBezTo>
                  <a:cubicBezTo>
                    <a:pt x="1363" y="3035"/>
                    <a:pt x="1342" y="3387"/>
                    <a:pt x="1204" y="3653"/>
                  </a:cubicBezTo>
                  <a:cubicBezTo>
                    <a:pt x="1065" y="3908"/>
                    <a:pt x="884" y="4121"/>
                    <a:pt x="661" y="4313"/>
                  </a:cubicBezTo>
                  <a:cubicBezTo>
                    <a:pt x="490" y="4462"/>
                    <a:pt x="352" y="4643"/>
                    <a:pt x="235" y="4845"/>
                  </a:cubicBezTo>
                  <a:cubicBezTo>
                    <a:pt x="181" y="4909"/>
                    <a:pt x="149" y="4984"/>
                    <a:pt x="118" y="5069"/>
                  </a:cubicBezTo>
                  <a:cubicBezTo>
                    <a:pt x="86" y="5122"/>
                    <a:pt x="64" y="5186"/>
                    <a:pt x="54" y="5239"/>
                  </a:cubicBezTo>
                  <a:lnTo>
                    <a:pt x="0" y="5389"/>
                  </a:lnTo>
                  <a:lnTo>
                    <a:pt x="64" y="5250"/>
                  </a:lnTo>
                  <a:cubicBezTo>
                    <a:pt x="118" y="5112"/>
                    <a:pt x="192" y="4984"/>
                    <a:pt x="277" y="4867"/>
                  </a:cubicBezTo>
                  <a:cubicBezTo>
                    <a:pt x="405" y="4686"/>
                    <a:pt x="565" y="4526"/>
                    <a:pt x="735" y="4377"/>
                  </a:cubicBezTo>
                  <a:cubicBezTo>
                    <a:pt x="980" y="4207"/>
                    <a:pt x="1182" y="3983"/>
                    <a:pt x="1353" y="3727"/>
                  </a:cubicBezTo>
                  <a:cubicBezTo>
                    <a:pt x="1385" y="3653"/>
                    <a:pt x="1427" y="3568"/>
                    <a:pt x="1459" y="3493"/>
                  </a:cubicBezTo>
                  <a:cubicBezTo>
                    <a:pt x="1470" y="3408"/>
                    <a:pt x="1502" y="3323"/>
                    <a:pt x="1512" y="3227"/>
                  </a:cubicBezTo>
                  <a:cubicBezTo>
                    <a:pt x="1534" y="3131"/>
                    <a:pt x="1544" y="3046"/>
                    <a:pt x="1544" y="2950"/>
                  </a:cubicBezTo>
                  <a:cubicBezTo>
                    <a:pt x="1544" y="2854"/>
                    <a:pt x="1544" y="2758"/>
                    <a:pt x="1544" y="2662"/>
                  </a:cubicBezTo>
                  <a:cubicBezTo>
                    <a:pt x="1544" y="2567"/>
                    <a:pt x="1534" y="2481"/>
                    <a:pt x="1523" y="2386"/>
                  </a:cubicBezTo>
                  <a:lnTo>
                    <a:pt x="1523" y="2322"/>
                  </a:lnTo>
                  <a:cubicBezTo>
                    <a:pt x="1523" y="2311"/>
                    <a:pt x="1523" y="2300"/>
                    <a:pt x="1523" y="2290"/>
                  </a:cubicBezTo>
                  <a:lnTo>
                    <a:pt x="1523" y="2258"/>
                  </a:lnTo>
                  <a:lnTo>
                    <a:pt x="1523" y="2119"/>
                  </a:lnTo>
                  <a:cubicBezTo>
                    <a:pt x="1534" y="1928"/>
                    <a:pt x="1555" y="1736"/>
                    <a:pt x="1587" y="1555"/>
                  </a:cubicBezTo>
                  <a:cubicBezTo>
                    <a:pt x="1619" y="1353"/>
                    <a:pt x="1672" y="1172"/>
                    <a:pt x="1747" y="991"/>
                  </a:cubicBezTo>
                  <a:cubicBezTo>
                    <a:pt x="1768" y="937"/>
                    <a:pt x="1779" y="895"/>
                    <a:pt x="1800" y="852"/>
                  </a:cubicBezTo>
                  <a:cubicBezTo>
                    <a:pt x="1821" y="810"/>
                    <a:pt x="1843" y="767"/>
                    <a:pt x="1875" y="735"/>
                  </a:cubicBezTo>
                  <a:lnTo>
                    <a:pt x="1907" y="682"/>
                  </a:lnTo>
                  <a:lnTo>
                    <a:pt x="1960" y="618"/>
                  </a:lnTo>
                  <a:lnTo>
                    <a:pt x="1981" y="586"/>
                  </a:lnTo>
                  <a:lnTo>
                    <a:pt x="1992" y="575"/>
                  </a:lnTo>
                  <a:lnTo>
                    <a:pt x="2056" y="522"/>
                  </a:lnTo>
                  <a:cubicBezTo>
                    <a:pt x="2151" y="426"/>
                    <a:pt x="2258" y="352"/>
                    <a:pt x="2375" y="288"/>
                  </a:cubicBezTo>
                  <a:lnTo>
                    <a:pt x="2375" y="0"/>
                  </a:ln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29" name="Google Shape;1429;p18"/>
            <p:cNvSpPr/>
            <p:nvPr/>
          </p:nvSpPr>
          <p:spPr>
            <a:xfrm>
              <a:off x="1025125" y="5346838"/>
              <a:ext cx="78825" cy="171725"/>
            </a:xfrm>
            <a:custGeom>
              <a:rect b="b" l="l" r="r" t="t"/>
              <a:pathLst>
                <a:path extrusionOk="0" h="6869" w="3153">
                  <a:moveTo>
                    <a:pt x="661" y="0"/>
                  </a:moveTo>
                  <a:lnTo>
                    <a:pt x="661" y="0"/>
                  </a:lnTo>
                  <a:cubicBezTo>
                    <a:pt x="1" y="2705"/>
                    <a:pt x="2088" y="3812"/>
                    <a:pt x="2088" y="3812"/>
                  </a:cubicBezTo>
                  <a:lnTo>
                    <a:pt x="2397" y="6869"/>
                  </a:lnTo>
                  <a:cubicBezTo>
                    <a:pt x="2621" y="6560"/>
                    <a:pt x="2621" y="5633"/>
                    <a:pt x="2621" y="5633"/>
                  </a:cubicBezTo>
                  <a:cubicBezTo>
                    <a:pt x="2621" y="4121"/>
                    <a:pt x="3153" y="3770"/>
                    <a:pt x="2663" y="1906"/>
                  </a:cubicBezTo>
                  <a:cubicBezTo>
                    <a:pt x="2173" y="43"/>
                    <a:pt x="661" y="0"/>
                    <a:pt x="661"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30" name="Google Shape;1430;p18"/>
            <p:cNvSpPr/>
            <p:nvPr/>
          </p:nvSpPr>
          <p:spPr>
            <a:xfrm>
              <a:off x="808700" y="5283463"/>
              <a:ext cx="243875" cy="328275"/>
            </a:xfrm>
            <a:custGeom>
              <a:rect b="b" l="l" r="r" t="t"/>
              <a:pathLst>
                <a:path extrusionOk="0" h="13131" w="9755">
                  <a:moveTo>
                    <a:pt x="4100" y="8136"/>
                  </a:moveTo>
                  <a:lnTo>
                    <a:pt x="4079" y="8179"/>
                  </a:lnTo>
                  <a:lnTo>
                    <a:pt x="4036" y="8296"/>
                  </a:lnTo>
                  <a:cubicBezTo>
                    <a:pt x="3962" y="8435"/>
                    <a:pt x="3877" y="8573"/>
                    <a:pt x="3770" y="8680"/>
                  </a:cubicBezTo>
                  <a:cubicBezTo>
                    <a:pt x="3653" y="8807"/>
                    <a:pt x="3525" y="8914"/>
                    <a:pt x="3397" y="9084"/>
                  </a:cubicBezTo>
                  <a:cubicBezTo>
                    <a:pt x="3365" y="9127"/>
                    <a:pt x="3334" y="9169"/>
                    <a:pt x="3312" y="9212"/>
                  </a:cubicBezTo>
                  <a:cubicBezTo>
                    <a:pt x="3280" y="9265"/>
                    <a:pt x="3259" y="9318"/>
                    <a:pt x="3248" y="9361"/>
                  </a:cubicBezTo>
                  <a:lnTo>
                    <a:pt x="3227" y="9446"/>
                  </a:lnTo>
                  <a:lnTo>
                    <a:pt x="3216" y="9521"/>
                  </a:lnTo>
                  <a:cubicBezTo>
                    <a:pt x="3216" y="9574"/>
                    <a:pt x="3216" y="9627"/>
                    <a:pt x="3216" y="9681"/>
                  </a:cubicBezTo>
                  <a:lnTo>
                    <a:pt x="3216" y="9744"/>
                  </a:lnTo>
                  <a:cubicBezTo>
                    <a:pt x="2971" y="8711"/>
                    <a:pt x="3653" y="8775"/>
                    <a:pt x="4100" y="8136"/>
                  </a:cubicBezTo>
                  <a:close/>
                  <a:moveTo>
                    <a:pt x="6198" y="1"/>
                  </a:moveTo>
                  <a:cubicBezTo>
                    <a:pt x="6062" y="1"/>
                    <a:pt x="5927" y="12"/>
                    <a:pt x="5793" y="33"/>
                  </a:cubicBezTo>
                  <a:cubicBezTo>
                    <a:pt x="5591" y="65"/>
                    <a:pt x="5399" y="139"/>
                    <a:pt x="5229" y="246"/>
                  </a:cubicBezTo>
                  <a:cubicBezTo>
                    <a:pt x="5048" y="352"/>
                    <a:pt x="4888" y="491"/>
                    <a:pt x="4760" y="650"/>
                  </a:cubicBezTo>
                  <a:cubicBezTo>
                    <a:pt x="4484" y="959"/>
                    <a:pt x="4271" y="1332"/>
                    <a:pt x="4026" y="1651"/>
                  </a:cubicBezTo>
                  <a:cubicBezTo>
                    <a:pt x="3791" y="1982"/>
                    <a:pt x="3472" y="2248"/>
                    <a:pt x="3110" y="2429"/>
                  </a:cubicBezTo>
                  <a:cubicBezTo>
                    <a:pt x="3014" y="2471"/>
                    <a:pt x="2918" y="2514"/>
                    <a:pt x="2822" y="2546"/>
                  </a:cubicBezTo>
                  <a:cubicBezTo>
                    <a:pt x="2716" y="2589"/>
                    <a:pt x="2620" y="2620"/>
                    <a:pt x="2514" y="2684"/>
                  </a:cubicBezTo>
                  <a:cubicBezTo>
                    <a:pt x="2311" y="2780"/>
                    <a:pt x="2120" y="2908"/>
                    <a:pt x="1949" y="3057"/>
                  </a:cubicBezTo>
                  <a:lnTo>
                    <a:pt x="1896" y="3110"/>
                  </a:lnTo>
                  <a:lnTo>
                    <a:pt x="1875" y="3121"/>
                  </a:lnTo>
                  <a:lnTo>
                    <a:pt x="1864" y="3132"/>
                  </a:lnTo>
                  <a:lnTo>
                    <a:pt x="1853" y="3142"/>
                  </a:lnTo>
                  <a:lnTo>
                    <a:pt x="1832" y="3174"/>
                  </a:lnTo>
                  <a:lnTo>
                    <a:pt x="1779" y="3227"/>
                  </a:lnTo>
                  <a:lnTo>
                    <a:pt x="1726" y="3302"/>
                  </a:lnTo>
                  <a:cubicBezTo>
                    <a:pt x="1694" y="3355"/>
                    <a:pt x="1672" y="3408"/>
                    <a:pt x="1651" y="3462"/>
                  </a:cubicBezTo>
                  <a:cubicBezTo>
                    <a:pt x="1619" y="3515"/>
                    <a:pt x="1598" y="3558"/>
                    <a:pt x="1576" y="3611"/>
                  </a:cubicBezTo>
                  <a:cubicBezTo>
                    <a:pt x="1513" y="3813"/>
                    <a:pt x="1459" y="4015"/>
                    <a:pt x="1427" y="4228"/>
                  </a:cubicBezTo>
                  <a:cubicBezTo>
                    <a:pt x="1395" y="4431"/>
                    <a:pt x="1374" y="4633"/>
                    <a:pt x="1374" y="4835"/>
                  </a:cubicBezTo>
                  <a:lnTo>
                    <a:pt x="1374" y="4974"/>
                  </a:lnTo>
                  <a:lnTo>
                    <a:pt x="1374" y="5016"/>
                  </a:lnTo>
                  <a:cubicBezTo>
                    <a:pt x="1374" y="5027"/>
                    <a:pt x="1374" y="5048"/>
                    <a:pt x="1374" y="5059"/>
                  </a:cubicBezTo>
                  <a:lnTo>
                    <a:pt x="1385" y="5134"/>
                  </a:lnTo>
                  <a:cubicBezTo>
                    <a:pt x="1395" y="5229"/>
                    <a:pt x="1406" y="5315"/>
                    <a:pt x="1417" y="5410"/>
                  </a:cubicBezTo>
                  <a:cubicBezTo>
                    <a:pt x="1438" y="5762"/>
                    <a:pt x="1417" y="6103"/>
                    <a:pt x="1278" y="6379"/>
                  </a:cubicBezTo>
                  <a:cubicBezTo>
                    <a:pt x="1140" y="6624"/>
                    <a:pt x="959" y="6837"/>
                    <a:pt x="735" y="7029"/>
                  </a:cubicBezTo>
                  <a:cubicBezTo>
                    <a:pt x="565" y="7178"/>
                    <a:pt x="426" y="7359"/>
                    <a:pt x="309" y="7561"/>
                  </a:cubicBezTo>
                  <a:cubicBezTo>
                    <a:pt x="256" y="7625"/>
                    <a:pt x="224" y="7711"/>
                    <a:pt x="192" y="7785"/>
                  </a:cubicBezTo>
                  <a:cubicBezTo>
                    <a:pt x="160" y="7838"/>
                    <a:pt x="139" y="7902"/>
                    <a:pt x="128" y="7955"/>
                  </a:cubicBezTo>
                  <a:lnTo>
                    <a:pt x="75" y="8105"/>
                  </a:lnTo>
                  <a:lnTo>
                    <a:pt x="139" y="7966"/>
                  </a:lnTo>
                  <a:cubicBezTo>
                    <a:pt x="192" y="7828"/>
                    <a:pt x="267" y="7700"/>
                    <a:pt x="352" y="7583"/>
                  </a:cubicBezTo>
                  <a:cubicBezTo>
                    <a:pt x="480" y="7402"/>
                    <a:pt x="629" y="7242"/>
                    <a:pt x="799" y="7104"/>
                  </a:cubicBezTo>
                  <a:cubicBezTo>
                    <a:pt x="1044" y="6923"/>
                    <a:pt x="1257" y="6699"/>
                    <a:pt x="1417" y="6443"/>
                  </a:cubicBezTo>
                  <a:cubicBezTo>
                    <a:pt x="1459" y="6369"/>
                    <a:pt x="1491" y="6294"/>
                    <a:pt x="1523" y="6209"/>
                  </a:cubicBezTo>
                  <a:cubicBezTo>
                    <a:pt x="1545" y="6124"/>
                    <a:pt x="1566" y="6039"/>
                    <a:pt x="1587" y="5943"/>
                  </a:cubicBezTo>
                  <a:cubicBezTo>
                    <a:pt x="1598" y="5847"/>
                    <a:pt x="1608" y="5762"/>
                    <a:pt x="1608" y="5666"/>
                  </a:cubicBezTo>
                  <a:cubicBezTo>
                    <a:pt x="1619" y="5581"/>
                    <a:pt x="1608" y="5485"/>
                    <a:pt x="1608" y="5389"/>
                  </a:cubicBezTo>
                  <a:cubicBezTo>
                    <a:pt x="1608" y="5293"/>
                    <a:pt x="1598" y="5197"/>
                    <a:pt x="1587" y="5112"/>
                  </a:cubicBezTo>
                  <a:lnTo>
                    <a:pt x="1587" y="5038"/>
                  </a:lnTo>
                  <a:cubicBezTo>
                    <a:pt x="1587" y="5027"/>
                    <a:pt x="1587" y="5016"/>
                    <a:pt x="1587" y="5006"/>
                  </a:cubicBezTo>
                  <a:lnTo>
                    <a:pt x="1587" y="4974"/>
                  </a:lnTo>
                  <a:lnTo>
                    <a:pt x="1587" y="4846"/>
                  </a:lnTo>
                  <a:cubicBezTo>
                    <a:pt x="1598" y="4654"/>
                    <a:pt x="1619" y="4463"/>
                    <a:pt x="1651" y="4271"/>
                  </a:cubicBezTo>
                  <a:cubicBezTo>
                    <a:pt x="1683" y="4079"/>
                    <a:pt x="1736" y="3888"/>
                    <a:pt x="1811" y="3707"/>
                  </a:cubicBezTo>
                  <a:cubicBezTo>
                    <a:pt x="1832" y="3653"/>
                    <a:pt x="1843" y="3611"/>
                    <a:pt x="1864" y="3568"/>
                  </a:cubicBezTo>
                  <a:cubicBezTo>
                    <a:pt x="1885" y="3526"/>
                    <a:pt x="1907" y="3483"/>
                    <a:pt x="1939" y="3451"/>
                  </a:cubicBezTo>
                  <a:lnTo>
                    <a:pt x="1971" y="3398"/>
                  </a:lnTo>
                  <a:lnTo>
                    <a:pt x="2024" y="3334"/>
                  </a:lnTo>
                  <a:lnTo>
                    <a:pt x="2045" y="3302"/>
                  </a:lnTo>
                  <a:lnTo>
                    <a:pt x="2056" y="3291"/>
                  </a:lnTo>
                  <a:lnTo>
                    <a:pt x="2120" y="3238"/>
                  </a:lnTo>
                  <a:cubicBezTo>
                    <a:pt x="2237" y="3132"/>
                    <a:pt x="2354" y="3046"/>
                    <a:pt x="2492" y="2983"/>
                  </a:cubicBezTo>
                  <a:lnTo>
                    <a:pt x="2492" y="2983"/>
                  </a:lnTo>
                  <a:cubicBezTo>
                    <a:pt x="2428" y="3014"/>
                    <a:pt x="2375" y="3057"/>
                    <a:pt x="2322" y="3100"/>
                  </a:cubicBezTo>
                  <a:lnTo>
                    <a:pt x="2237" y="3164"/>
                  </a:lnTo>
                  <a:lnTo>
                    <a:pt x="2205" y="3195"/>
                  </a:lnTo>
                  <a:cubicBezTo>
                    <a:pt x="2173" y="3227"/>
                    <a:pt x="2130" y="3259"/>
                    <a:pt x="2098" y="3302"/>
                  </a:cubicBezTo>
                  <a:cubicBezTo>
                    <a:pt x="1619" y="3813"/>
                    <a:pt x="1672" y="5112"/>
                    <a:pt x="1683" y="5155"/>
                  </a:cubicBezTo>
                  <a:cubicBezTo>
                    <a:pt x="2034" y="7189"/>
                    <a:pt x="799" y="6795"/>
                    <a:pt x="394" y="8254"/>
                  </a:cubicBezTo>
                  <a:cubicBezTo>
                    <a:pt x="0" y="9723"/>
                    <a:pt x="1971" y="10671"/>
                    <a:pt x="1502" y="11182"/>
                  </a:cubicBezTo>
                  <a:cubicBezTo>
                    <a:pt x="1258" y="11452"/>
                    <a:pt x="1048" y="11550"/>
                    <a:pt x="871" y="11550"/>
                  </a:cubicBezTo>
                  <a:cubicBezTo>
                    <a:pt x="406" y="11550"/>
                    <a:pt x="171" y="10873"/>
                    <a:pt x="171" y="10873"/>
                  </a:cubicBezTo>
                  <a:lnTo>
                    <a:pt x="171" y="10873"/>
                  </a:lnTo>
                  <a:cubicBezTo>
                    <a:pt x="10" y="11589"/>
                    <a:pt x="716" y="12619"/>
                    <a:pt x="1614" y="12619"/>
                  </a:cubicBezTo>
                  <a:cubicBezTo>
                    <a:pt x="1665" y="12619"/>
                    <a:pt x="1716" y="12616"/>
                    <a:pt x="1768" y="12609"/>
                  </a:cubicBezTo>
                  <a:cubicBezTo>
                    <a:pt x="2700" y="12482"/>
                    <a:pt x="3685" y="11765"/>
                    <a:pt x="3360" y="10269"/>
                  </a:cubicBezTo>
                  <a:lnTo>
                    <a:pt x="3360" y="10269"/>
                  </a:lnTo>
                  <a:lnTo>
                    <a:pt x="3451" y="10500"/>
                  </a:lnTo>
                  <a:cubicBezTo>
                    <a:pt x="3483" y="10586"/>
                    <a:pt x="3525" y="10660"/>
                    <a:pt x="3547" y="10735"/>
                  </a:cubicBezTo>
                  <a:lnTo>
                    <a:pt x="3621" y="10980"/>
                  </a:lnTo>
                  <a:lnTo>
                    <a:pt x="3664" y="11225"/>
                  </a:lnTo>
                  <a:cubicBezTo>
                    <a:pt x="3664" y="11299"/>
                    <a:pt x="3685" y="11384"/>
                    <a:pt x="3685" y="11469"/>
                  </a:cubicBezTo>
                  <a:cubicBezTo>
                    <a:pt x="3685" y="11555"/>
                    <a:pt x="3674" y="11629"/>
                    <a:pt x="3664" y="11714"/>
                  </a:cubicBezTo>
                  <a:cubicBezTo>
                    <a:pt x="3653" y="11800"/>
                    <a:pt x="3642" y="11874"/>
                    <a:pt x="3610" y="11959"/>
                  </a:cubicBezTo>
                  <a:cubicBezTo>
                    <a:pt x="3589" y="12034"/>
                    <a:pt x="3557" y="12108"/>
                    <a:pt x="3525" y="12183"/>
                  </a:cubicBezTo>
                  <a:cubicBezTo>
                    <a:pt x="3451" y="12332"/>
                    <a:pt x="3344" y="12470"/>
                    <a:pt x="3227" y="12588"/>
                  </a:cubicBezTo>
                  <a:cubicBezTo>
                    <a:pt x="3110" y="12715"/>
                    <a:pt x="2971" y="12822"/>
                    <a:pt x="2833" y="12907"/>
                  </a:cubicBezTo>
                  <a:cubicBezTo>
                    <a:pt x="2673" y="13003"/>
                    <a:pt x="2514" y="13077"/>
                    <a:pt x="2354" y="13131"/>
                  </a:cubicBezTo>
                  <a:cubicBezTo>
                    <a:pt x="2524" y="13099"/>
                    <a:pt x="2695" y="13045"/>
                    <a:pt x="2865" y="12971"/>
                  </a:cubicBezTo>
                  <a:cubicBezTo>
                    <a:pt x="3025" y="12896"/>
                    <a:pt x="3184" y="12801"/>
                    <a:pt x="3323" y="12683"/>
                  </a:cubicBezTo>
                  <a:cubicBezTo>
                    <a:pt x="3461" y="12566"/>
                    <a:pt x="3578" y="12428"/>
                    <a:pt x="3685" y="12268"/>
                  </a:cubicBezTo>
                  <a:cubicBezTo>
                    <a:pt x="3728" y="12194"/>
                    <a:pt x="3770" y="12108"/>
                    <a:pt x="3802" y="12023"/>
                  </a:cubicBezTo>
                  <a:cubicBezTo>
                    <a:pt x="3845" y="11938"/>
                    <a:pt x="3866" y="11842"/>
                    <a:pt x="3887" y="11757"/>
                  </a:cubicBezTo>
                  <a:cubicBezTo>
                    <a:pt x="3909" y="11661"/>
                    <a:pt x="3919" y="11576"/>
                    <a:pt x="3930" y="11480"/>
                  </a:cubicBezTo>
                  <a:cubicBezTo>
                    <a:pt x="3941" y="11384"/>
                    <a:pt x="3930" y="11288"/>
                    <a:pt x="3930" y="11193"/>
                  </a:cubicBezTo>
                  <a:cubicBezTo>
                    <a:pt x="3930" y="11107"/>
                    <a:pt x="3909" y="11012"/>
                    <a:pt x="3898" y="10916"/>
                  </a:cubicBezTo>
                  <a:cubicBezTo>
                    <a:pt x="3887" y="10831"/>
                    <a:pt x="3855" y="10745"/>
                    <a:pt x="3834" y="10650"/>
                  </a:cubicBezTo>
                  <a:cubicBezTo>
                    <a:pt x="3802" y="10564"/>
                    <a:pt x="3770" y="10479"/>
                    <a:pt x="3738" y="10383"/>
                  </a:cubicBezTo>
                  <a:lnTo>
                    <a:pt x="3653" y="10138"/>
                  </a:lnTo>
                  <a:cubicBezTo>
                    <a:pt x="3642" y="10106"/>
                    <a:pt x="3621" y="10064"/>
                    <a:pt x="3610" y="10021"/>
                  </a:cubicBezTo>
                  <a:lnTo>
                    <a:pt x="3578" y="9904"/>
                  </a:lnTo>
                  <a:cubicBezTo>
                    <a:pt x="3568" y="9830"/>
                    <a:pt x="3557" y="9755"/>
                    <a:pt x="3557" y="9681"/>
                  </a:cubicBezTo>
                  <a:cubicBezTo>
                    <a:pt x="3547" y="9542"/>
                    <a:pt x="3600" y="9414"/>
                    <a:pt x="3685" y="9308"/>
                  </a:cubicBezTo>
                  <a:cubicBezTo>
                    <a:pt x="3770" y="9191"/>
                    <a:pt x="3909" y="9074"/>
                    <a:pt x="4047" y="8935"/>
                  </a:cubicBezTo>
                  <a:cubicBezTo>
                    <a:pt x="4111" y="8871"/>
                    <a:pt x="4175" y="8797"/>
                    <a:pt x="4228" y="8722"/>
                  </a:cubicBezTo>
                  <a:cubicBezTo>
                    <a:pt x="4281" y="8637"/>
                    <a:pt x="4335" y="8552"/>
                    <a:pt x="4377" y="8467"/>
                  </a:cubicBezTo>
                  <a:lnTo>
                    <a:pt x="4441" y="8339"/>
                  </a:lnTo>
                  <a:lnTo>
                    <a:pt x="4494" y="8200"/>
                  </a:lnTo>
                  <a:cubicBezTo>
                    <a:pt x="4505" y="8158"/>
                    <a:pt x="4526" y="8105"/>
                    <a:pt x="4537" y="8062"/>
                  </a:cubicBezTo>
                  <a:lnTo>
                    <a:pt x="4558" y="7923"/>
                  </a:lnTo>
                  <a:lnTo>
                    <a:pt x="4579" y="7774"/>
                  </a:lnTo>
                  <a:lnTo>
                    <a:pt x="4590" y="7636"/>
                  </a:lnTo>
                  <a:lnTo>
                    <a:pt x="4611" y="7370"/>
                  </a:lnTo>
                  <a:lnTo>
                    <a:pt x="4622" y="7104"/>
                  </a:lnTo>
                  <a:cubicBezTo>
                    <a:pt x="4622" y="7018"/>
                    <a:pt x="4633" y="6933"/>
                    <a:pt x="4643" y="6848"/>
                  </a:cubicBezTo>
                  <a:cubicBezTo>
                    <a:pt x="4665" y="6688"/>
                    <a:pt x="4697" y="6518"/>
                    <a:pt x="4729" y="6358"/>
                  </a:cubicBezTo>
                  <a:cubicBezTo>
                    <a:pt x="4750" y="6284"/>
                    <a:pt x="4771" y="6198"/>
                    <a:pt x="4803" y="6124"/>
                  </a:cubicBezTo>
                  <a:lnTo>
                    <a:pt x="4878" y="5900"/>
                  </a:lnTo>
                  <a:lnTo>
                    <a:pt x="4963" y="5783"/>
                  </a:lnTo>
                  <a:lnTo>
                    <a:pt x="5059" y="5677"/>
                  </a:lnTo>
                  <a:cubicBezTo>
                    <a:pt x="5101" y="5645"/>
                    <a:pt x="5133" y="5602"/>
                    <a:pt x="5176" y="5570"/>
                  </a:cubicBezTo>
                  <a:cubicBezTo>
                    <a:pt x="5208" y="5538"/>
                    <a:pt x="5250" y="5517"/>
                    <a:pt x="5304" y="5496"/>
                  </a:cubicBezTo>
                  <a:cubicBezTo>
                    <a:pt x="5346" y="5464"/>
                    <a:pt x="5389" y="5442"/>
                    <a:pt x="5431" y="5432"/>
                  </a:cubicBezTo>
                  <a:lnTo>
                    <a:pt x="5580" y="5378"/>
                  </a:lnTo>
                  <a:lnTo>
                    <a:pt x="5740" y="5347"/>
                  </a:lnTo>
                  <a:cubicBezTo>
                    <a:pt x="5793" y="5336"/>
                    <a:pt x="5847" y="5336"/>
                    <a:pt x="5900" y="5325"/>
                  </a:cubicBezTo>
                  <a:lnTo>
                    <a:pt x="6251" y="5293"/>
                  </a:lnTo>
                  <a:lnTo>
                    <a:pt x="6432" y="5272"/>
                  </a:lnTo>
                  <a:cubicBezTo>
                    <a:pt x="6486" y="5261"/>
                    <a:pt x="6549" y="5240"/>
                    <a:pt x="6613" y="5229"/>
                  </a:cubicBezTo>
                  <a:cubicBezTo>
                    <a:pt x="6731" y="5208"/>
                    <a:pt x="6848" y="5176"/>
                    <a:pt x="6975" y="5144"/>
                  </a:cubicBezTo>
                  <a:lnTo>
                    <a:pt x="7316" y="5016"/>
                  </a:lnTo>
                  <a:lnTo>
                    <a:pt x="7359" y="4995"/>
                  </a:lnTo>
                  <a:cubicBezTo>
                    <a:pt x="8381" y="4803"/>
                    <a:pt x="9201" y="4058"/>
                    <a:pt x="9489" y="3068"/>
                  </a:cubicBezTo>
                  <a:cubicBezTo>
                    <a:pt x="9755" y="1992"/>
                    <a:pt x="8615" y="171"/>
                    <a:pt x="6603" y="33"/>
                  </a:cubicBezTo>
                  <a:cubicBezTo>
                    <a:pt x="6470" y="12"/>
                    <a:pt x="6334" y="1"/>
                    <a:pt x="6198"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31" name="Google Shape;1431;p18"/>
            <p:cNvSpPr/>
            <p:nvPr/>
          </p:nvSpPr>
          <p:spPr>
            <a:xfrm>
              <a:off x="808700" y="5358538"/>
              <a:ext cx="115300" cy="252950"/>
            </a:xfrm>
            <a:custGeom>
              <a:rect b="b" l="l" r="r" t="t"/>
              <a:pathLst>
                <a:path extrusionOk="0" h="10118" w="4612">
                  <a:moveTo>
                    <a:pt x="4100" y="5133"/>
                  </a:moveTo>
                  <a:lnTo>
                    <a:pt x="4090" y="5197"/>
                  </a:lnTo>
                  <a:lnTo>
                    <a:pt x="4036" y="5304"/>
                  </a:lnTo>
                  <a:cubicBezTo>
                    <a:pt x="3972" y="5442"/>
                    <a:pt x="3877" y="5570"/>
                    <a:pt x="3770" y="5687"/>
                  </a:cubicBezTo>
                  <a:cubicBezTo>
                    <a:pt x="3664" y="5804"/>
                    <a:pt x="3525" y="5921"/>
                    <a:pt x="3408" y="6081"/>
                  </a:cubicBezTo>
                  <a:cubicBezTo>
                    <a:pt x="3365" y="6124"/>
                    <a:pt x="3344" y="6166"/>
                    <a:pt x="3323" y="6220"/>
                  </a:cubicBezTo>
                  <a:cubicBezTo>
                    <a:pt x="3291" y="6262"/>
                    <a:pt x="3270" y="6315"/>
                    <a:pt x="3259" y="6369"/>
                  </a:cubicBezTo>
                  <a:lnTo>
                    <a:pt x="3227" y="6443"/>
                  </a:lnTo>
                  <a:lnTo>
                    <a:pt x="3227" y="6528"/>
                  </a:lnTo>
                  <a:cubicBezTo>
                    <a:pt x="3216" y="6582"/>
                    <a:pt x="3216" y="6635"/>
                    <a:pt x="3227" y="6688"/>
                  </a:cubicBezTo>
                  <a:lnTo>
                    <a:pt x="3227" y="6752"/>
                  </a:lnTo>
                  <a:cubicBezTo>
                    <a:pt x="2982" y="5719"/>
                    <a:pt x="3653" y="5783"/>
                    <a:pt x="4100" y="5133"/>
                  </a:cubicBezTo>
                  <a:close/>
                  <a:moveTo>
                    <a:pt x="2450" y="1"/>
                  </a:moveTo>
                  <a:cubicBezTo>
                    <a:pt x="2407" y="33"/>
                    <a:pt x="2365" y="65"/>
                    <a:pt x="2322" y="97"/>
                  </a:cubicBezTo>
                  <a:lnTo>
                    <a:pt x="2247" y="161"/>
                  </a:lnTo>
                  <a:lnTo>
                    <a:pt x="2215" y="182"/>
                  </a:lnTo>
                  <a:cubicBezTo>
                    <a:pt x="2173" y="214"/>
                    <a:pt x="2141" y="256"/>
                    <a:pt x="2109" y="288"/>
                  </a:cubicBezTo>
                  <a:cubicBezTo>
                    <a:pt x="1630" y="799"/>
                    <a:pt x="1683" y="2109"/>
                    <a:pt x="1694" y="2141"/>
                  </a:cubicBezTo>
                  <a:cubicBezTo>
                    <a:pt x="2045" y="4186"/>
                    <a:pt x="799" y="3781"/>
                    <a:pt x="405" y="5251"/>
                  </a:cubicBezTo>
                  <a:cubicBezTo>
                    <a:pt x="0" y="6709"/>
                    <a:pt x="1981" y="7657"/>
                    <a:pt x="1513" y="8179"/>
                  </a:cubicBezTo>
                  <a:cubicBezTo>
                    <a:pt x="1271" y="8444"/>
                    <a:pt x="1062" y="8540"/>
                    <a:pt x="886" y="8540"/>
                  </a:cubicBezTo>
                  <a:cubicBezTo>
                    <a:pt x="418" y="8540"/>
                    <a:pt x="182" y="7860"/>
                    <a:pt x="182" y="7860"/>
                  </a:cubicBezTo>
                  <a:lnTo>
                    <a:pt x="182" y="7860"/>
                  </a:lnTo>
                  <a:cubicBezTo>
                    <a:pt x="10" y="8575"/>
                    <a:pt x="716" y="9605"/>
                    <a:pt x="1623" y="9605"/>
                  </a:cubicBezTo>
                  <a:cubicBezTo>
                    <a:pt x="1674" y="9605"/>
                    <a:pt x="1726" y="9602"/>
                    <a:pt x="1779" y="9595"/>
                  </a:cubicBezTo>
                  <a:cubicBezTo>
                    <a:pt x="2705" y="9467"/>
                    <a:pt x="3706" y="8743"/>
                    <a:pt x="3355" y="7242"/>
                  </a:cubicBezTo>
                  <a:lnTo>
                    <a:pt x="3355" y="7242"/>
                  </a:lnTo>
                  <a:lnTo>
                    <a:pt x="3461" y="7497"/>
                  </a:lnTo>
                  <a:cubicBezTo>
                    <a:pt x="3493" y="7572"/>
                    <a:pt x="3525" y="7647"/>
                    <a:pt x="3557" y="7732"/>
                  </a:cubicBezTo>
                  <a:lnTo>
                    <a:pt x="3632" y="7966"/>
                  </a:lnTo>
                  <a:lnTo>
                    <a:pt x="3674" y="8211"/>
                  </a:lnTo>
                  <a:cubicBezTo>
                    <a:pt x="3674" y="8296"/>
                    <a:pt x="3696" y="8381"/>
                    <a:pt x="3696" y="8456"/>
                  </a:cubicBezTo>
                  <a:cubicBezTo>
                    <a:pt x="3696" y="8541"/>
                    <a:pt x="3685" y="8626"/>
                    <a:pt x="3674" y="8701"/>
                  </a:cubicBezTo>
                  <a:cubicBezTo>
                    <a:pt x="3664" y="8786"/>
                    <a:pt x="3642" y="8871"/>
                    <a:pt x="3621" y="8946"/>
                  </a:cubicBezTo>
                  <a:cubicBezTo>
                    <a:pt x="3600" y="9020"/>
                    <a:pt x="3568" y="9105"/>
                    <a:pt x="3525" y="9180"/>
                  </a:cubicBezTo>
                  <a:cubicBezTo>
                    <a:pt x="3451" y="9329"/>
                    <a:pt x="3355" y="9467"/>
                    <a:pt x="3238" y="9585"/>
                  </a:cubicBezTo>
                  <a:cubicBezTo>
                    <a:pt x="3121" y="9702"/>
                    <a:pt x="2982" y="9808"/>
                    <a:pt x="2833" y="9904"/>
                  </a:cubicBezTo>
                  <a:cubicBezTo>
                    <a:pt x="2684" y="9989"/>
                    <a:pt x="2524" y="10064"/>
                    <a:pt x="2365" y="10117"/>
                  </a:cubicBezTo>
                  <a:cubicBezTo>
                    <a:pt x="2535" y="10085"/>
                    <a:pt x="2705" y="10032"/>
                    <a:pt x="2865" y="9968"/>
                  </a:cubicBezTo>
                  <a:cubicBezTo>
                    <a:pt x="3035" y="9893"/>
                    <a:pt x="3184" y="9798"/>
                    <a:pt x="3323" y="9680"/>
                  </a:cubicBezTo>
                  <a:cubicBezTo>
                    <a:pt x="3472" y="9563"/>
                    <a:pt x="3589" y="9414"/>
                    <a:pt x="3685" y="9265"/>
                  </a:cubicBezTo>
                  <a:cubicBezTo>
                    <a:pt x="3738" y="9180"/>
                    <a:pt x="3781" y="9095"/>
                    <a:pt x="3813" y="9010"/>
                  </a:cubicBezTo>
                  <a:cubicBezTo>
                    <a:pt x="3845" y="8924"/>
                    <a:pt x="3877" y="8839"/>
                    <a:pt x="3898" y="8743"/>
                  </a:cubicBezTo>
                  <a:cubicBezTo>
                    <a:pt x="3919" y="8658"/>
                    <a:pt x="3930" y="8562"/>
                    <a:pt x="3941" y="8466"/>
                  </a:cubicBezTo>
                  <a:cubicBezTo>
                    <a:pt x="3941" y="8371"/>
                    <a:pt x="3941" y="8275"/>
                    <a:pt x="3941" y="8190"/>
                  </a:cubicBezTo>
                  <a:cubicBezTo>
                    <a:pt x="3941" y="8094"/>
                    <a:pt x="3919" y="7998"/>
                    <a:pt x="3898" y="7913"/>
                  </a:cubicBezTo>
                  <a:cubicBezTo>
                    <a:pt x="3887" y="7817"/>
                    <a:pt x="3855" y="7732"/>
                    <a:pt x="3834" y="7647"/>
                  </a:cubicBezTo>
                  <a:cubicBezTo>
                    <a:pt x="3813" y="7561"/>
                    <a:pt x="3781" y="7466"/>
                    <a:pt x="3749" y="7380"/>
                  </a:cubicBezTo>
                  <a:lnTo>
                    <a:pt x="3664" y="7135"/>
                  </a:lnTo>
                  <a:cubicBezTo>
                    <a:pt x="3642" y="7093"/>
                    <a:pt x="3632" y="7050"/>
                    <a:pt x="3610" y="7008"/>
                  </a:cubicBezTo>
                  <a:lnTo>
                    <a:pt x="3589" y="6890"/>
                  </a:lnTo>
                  <a:cubicBezTo>
                    <a:pt x="3568" y="6827"/>
                    <a:pt x="3557" y="6752"/>
                    <a:pt x="3557" y="6667"/>
                  </a:cubicBezTo>
                  <a:cubicBezTo>
                    <a:pt x="3557" y="6539"/>
                    <a:pt x="3600" y="6401"/>
                    <a:pt x="3696" y="6294"/>
                  </a:cubicBezTo>
                  <a:cubicBezTo>
                    <a:pt x="3781" y="6177"/>
                    <a:pt x="3919" y="6071"/>
                    <a:pt x="4047" y="5932"/>
                  </a:cubicBezTo>
                  <a:cubicBezTo>
                    <a:pt x="4111" y="5858"/>
                    <a:pt x="4175" y="5794"/>
                    <a:pt x="4239" y="5708"/>
                  </a:cubicBezTo>
                  <a:cubicBezTo>
                    <a:pt x="4292" y="5634"/>
                    <a:pt x="4345" y="5549"/>
                    <a:pt x="4388" y="5453"/>
                  </a:cubicBezTo>
                  <a:lnTo>
                    <a:pt x="4452" y="5325"/>
                  </a:lnTo>
                  <a:lnTo>
                    <a:pt x="4494" y="5187"/>
                  </a:lnTo>
                  <a:cubicBezTo>
                    <a:pt x="4505" y="5144"/>
                    <a:pt x="4526" y="5102"/>
                    <a:pt x="4537" y="5048"/>
                  </a:cubicBezTo>
                  <a:lnTo>
                    <a:pt x="4569" y="4910"/>
                  </a:lnTo>
                  <a:lnTo>
                    <a:pt x="4590" y="4771"/>
                  </a:lnTo>
                  <a:lnTo>
                    <a:pt x="4601" y="4633"/>
                  </a:lnTo>
                  <a:lnTo>
                    <a:pt x="4611" y="4367"/>
                  </a:lnTo>
                  <a:cubicBezTo>
                    <a:pt x="4249" y="4058"/>
                    <a:pt x="3909" y="3707"/>
                    <a:pt x="3610" y="3334"/>
                  </a:cubicBezTo>
                  <a:cubicBezTo>
                    <a:pt x="2865" y="2386"/>
                    <a:pt x="2450" y="1215"/>
                    <a:pt x="245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1432" name="Google Shape;1432;p18"/>
          <p:cNvGrpSpPr/>
          <p:nvPr/>
        </p:nvGrpSpPr>
        <p:grpSpPr>
          <a:xfrm>
            <a:off x="3478793" y="7101878"/>
            <a:ext cx="981971" cy="987369"/>
            <a:chOff x="885126" y="3073113"/>
            <a:chExt cx="638392" cy="641901"/>
          </a:xfrm>
        </p:grpSpPr>
        <p:grpSp>
          <p:nvGrpSpPr>
            <p:cNvPr id="1433" name="Google Shape;1433;p18"/>
            <p:cNvGrpSpPr/>
            <p:nvPr/>
          </p:nvGrpSpPr>
          <p:grpSpPr>
            <a:xfrm>
              <a:off x="885126" y="3073113"/>
              <a:ext cx="638392" cy="641734"/>
              <a:chOff x="885100" y="2984950"/>
              <a:chExt cx="526075" cy="526400"/>
            </a:xfrm>
          </p:grpSpPr>
          <p:sp>
            <p:nvSpPr>
              <p:cNvPr id="1434" name="Google Shape;1434;p18"/>
              <p:cNvSpPr/>
              <p:nvPr/>
            </p:nvSpPr>
            <p:spPr>
              <a:xfrm>
                <a:off x="888950" y="3222150"/>
                <a:ext cx="521950" cy="289200"/>
              </a:xfrm>
              <a:custGeom>
                <a:rect b="b" l="l" r="r" t="t"/>
                <a:pathLst>
                  <a:path extrusionOk="0" h="11568" w="20878">
                    <a:moveTo>
                      <a:pt x="8594" y="0"/>
                    </a:moveTo>
                    <a:cubicBezTo>
                      <a:pt x="8594" y="0"/>
                      <a:pt x="8957" y="2710"/>
                      <a:pt x="7822" y="3526"/>
                    </a:cubicBezTo>
                    <a:cubicBezTo>
                      <a:pt x="6952" y="4165"/>
                      <a:pt x="1939" y="5211"/>
                      <a:pt x="1124" y="7415"/>
                    </a:cubicBezTo>
                    <a:cubicBezTo>
                      <a:pt x="628" y="8770"/>
                      <a:pt x="243" y="10147"/>
                      <a:pt x="0" y="11568"/>
                    </a:cubicBezTo>
                    <a:lnTo>
                      <a:pt x="20878" y="11568"/>
                    </a:lnTo>
                    <a:cubicBezTo>
                      <a:pt x="20624" y="10147"/>
                      <a:pt x="20250" y="8770"/>
                      <a:pt x="19754" y="7415"/>
                    </a:cubicBezTo>
                    <a:cubicBezTo>
                      <a:pt x="18928" y="5222"/>
                      <a:pt x="13926" y="4165"/>
                      <a:pt x="13045" y="3526"/>
                    </a:cubicBezTo>
                    <a:cubicBezTo>
                      <a:pt x="11921" y="2710"/>
                      <a:pt x="12284" y="0"/>
                      <a:pt x="12284" y="0"/>
                    </a:cubicBezTo>
                    <a:lnTo>
                      <a:pt x="12284" y="0"/>
                    </a:lnTo>
                    <a:lnTo>
                      <a:pt x="10434" y="44"/>
                    </a:lnTo>
                    <a:lnTo>
                      <a:pt x="8594" y="0"/>
                    </a:lnTo>
                    <a:close/>
                  </a:path>
                </a:pathLst>
              </a:custGeom>
              <a:solidFill>
                <a:srgbClr val="F9CCC0"/>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35" name="Google Shape;1435;p18"/>
              <p:cNvSpPr/>
              <p:nvPr/>
            </p:nvSpPr>
            <p:spPr>
              <a:xfrm>
                <a:off x="1103775" y="3221875"/>
                <a:ext cx="100825" cy="76025"/>
              </a:xfrm>
              <a:custGeom>
                <a:rect b="b" l="l" r="r" t="t"/>
                <a:pathLst>
                  <a:path extrusionOk="0" h="3041" w="4033">
                    <a:moveTo>
                      <a:pt x="1" y="0"/>
                    </a:moveTo>
                    <a:cubicBezTo>
                      <a:pt x="56" y="419"/>
                      <a:pt x="67" y="848"/>
                      <a:pt x="56" y="1267"/>
                    </a:cubicBezTo>
                    <a:cubicBezTo>
                      <a:pt x="507" y="1686"/>
                      <a:pt x="1014" y="2049"/>
                      <a:pt x="1554" y="2347"/>
                    </a:cubicBezTo>
                    <a:cubicBezTo>
                      <a:pt x="2303" y="2776"/>
                      <a:pt x="3163" y="2953"/>
                      <a:pt x="4033" y="3041"/>
                    </a:cubicBezTo>
                    <a:cubicBezTo>
                      <a:pt x="3427" y="1939"/>
                      <a:pt x="3691" y="0"/>
                      <a:pt x="3691" y="0"/>
                    </a:cubicBezTo>
                    <a:lnTo>
                      <a:pt x="3691" y="0"/>
                    </a:lnTo>
                    <a:lnTo>
                      <a:pt x="1841" y="55"/>
                    </a:lnTo>
                    <a:lnTo>
                      <a:pt x="1" y="0"/>
                    </a:lnTo>
                    <a:close/>
                  </a:path>
                </a:pathLst>
              </a:custGeom>
              <a:solidFill>
                <a:srgbClr val="E8775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36" name="Google Shape;1436;p18"/>
              <p:cNvSpPr/>
              <p:nvPr/>
            </p:nvSpPr>
            <p:spPr>
              <a:xfrm>
                <a:off x="885100" y="3310550"/>
                <a:ext cx="526075" cy="200800"/>
              </a:xfrm>
              <a:custGeom>
                <a:rect b="b" l="l" r="r" t="t"/>
                <a:pathLst>
                  <a:path extrusionOk="0" h="8032" w="21043">
                    <a:moveTo>
                      <a:pt x="7778" y="1"/>
                    </a:moveTo>
                    <a:cubicBezTo>
                      <a:pt x="6676" y="651"/>
                      <a:pt x="1928" y="1708"/>
                      <a:pt x="1135" y="3857"/>
                    </a:cubicBezTo>
                    <a:cubicBezTo>
                      <a:pt x="628" y="5212"/>
                      <a:pt x="254" y="6600"/>
                      <a:pt x="0" y="8032"/>
                    </a:cubicBezTo>
                    <a:lnTo>
                      <a:pt x="21043" y="8032"/>
                    </a:lnTo>
                    <a:cubicBezTo>
                      <a:pt x="20789" y="6600"/>
                      <a:pt x="20404" y="5212"/>
                      <a:pt x="19908" y="3857"/>
                    </a:cubicBezTo>
                    <a:cubicBezTo>
                      <a:pt x="19181" y="1907"/>
                      <a:pt x="15204" y="849"/>
                      <a:pt x="13650" y="188"/>
                    </a:cubicBezTo>
                    <a:cubicBezTo>
                      <a:pt x="12791" y="606"/>
                      <a:pt x="11843" y="816"/>
                      <a:pt x="10896" y="816"/>
                    </a:cubicBezTo>
                    <a:cubicBezTo>
                      <a:pt x="9805" y="816"/>
                      <a:pt x="8726" y="540"/>
                      <a:pt x="7778" y="1"/>
                    </a:cubicBezTo>
                    <a:close/>
                  </a:path>
                </a:pathLst>
              </a:custGeom>
              <a:solidFill>
                <a:srgbClr val="175C4A"/>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37" name="Google Shape;1437;p18"/>
              <p:cNvSpPr/>
              <p:nvPr/>
            </p:nvSpPr>
            <p:spPr>
              <a:xfrm>
                <a:off x="885100" y="3382150"/>
                <a:ext cx="92825" cy="129200"/>
              </a:xfrm>
              <a:custGeom>
                <a:rect b="b" l="l" r="r" t="t"/>
                <a:pathLst>
                  <a:path extrusionOk="0" h="5168" w="3713">
                    <a:moveTo>
                      <a:pt x="1829" y="1"/>
                    </a:moveTo>
                    <a:cubicBezTo>
                      <a:pt x="1520" y="265"/>
                      <a:pt x="1289" y="607"/>
                      <a:pt x="1135" y="993"/>
                    </a:cubicBezTo>
                    <a:cubicBezTo>
                      <a:pt x="628" y="2348"/>
                      <a:pt x="254" y="3736"/>
                      <a:pt x="0" y="5168"/>
                    </a:cubicBezTo>
                    <a:lnTo>
                      <a:pt x="3713" y="5168"/>
                    </a:lnTo>
                    <a:cubicBezTo>
                      <a:pt x="3371" y="2678"/>
                      <a:pt x="2523" y="1004"/>
                      <a:pt x="1829" y="1"/>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38" name="Google Shape;1438;p18"/>
              <p:cNvSpPr/>
              <p:nvPr/>
            </p:nvSpPr>
            <p:spPr>
              <a:xfrm>
                <a:off x="1058600" y="3310550"/>
                <a:ext cx="189800" cy="43350"/>
              </a:xfrm>
              <a:custGeom>
                <a:rect b="b" l="l" r="r" t="t"/>
                <a:pathLst>
                  <a:path extrusionOk="0" h="1734" w="7592">
                    <a:moveTo>
                      <a:pt x="849" y="1"/>
                    </a:moveTo>
                    <a:cubicBezTo>
                      <a:pt x="574" y="144"/>
                      <a:pt x="298" y="265"/>
                      <a:pt x="1" y="364"/>
                    </a:cubicBezTo>
                    <a:cubicBezTo>
                      <a:pt x="627" y="937"/>
                      <a:pt x="1844" y="1734"/>
                      <a:pt x="3732" y="1734"/>
                    </a:cubicBezTo>
                    <a:cubicBezTo>
                      <a:pt x="3806" y="1734"/>
                      <a:pt x="3880" y="1733"/>
                      <a:pt x="3956" y="1730"/>
                    </a:cubicBezTo>
                    <a:cubicBezTo>
                      <a:pt x="5256" y="1708"/>
                      <a:pt x="6523" y="1290"/>
                      <a:pt x="7592" y="540"/>
                    </a:cubicBezTo>
                    <a:cubicBezTo>
                      <a:pt x="7250" y="408"/>
                      <a:pt x="6942" y="298"/>
                      <a:pt x="6699" y="188"/>
                    </a:cubicBezTo>
                    <a:cubicBezTo>
                      <a:pt x="5840" y="606"/>
                      <a:pt x="4903" y="816"/>
                      <a:pt x="3956" y="816"/>
                    </a:cubicBezTo>
                    <a:cubicBezTo>
                      <a:pt x="2865" y="816"/>
                      <a:pt x="1786" y="540"/>
                      <a:pt x="849" y="1"/>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39" name="Google Shape;1439;p18"/>
              <p:cNvSpPr/>
              <p:nvPr/>
            </p:nvSpPr>
            <p:spPr>
              <a:xfrm>
                <a:off x="1219725" y="3098350"/>
                <a:ext cx="54025" cy="61950"/>
              </a:xfrm>
              <a:custGeom>
                <a:rect b="b" l="l" r="r" t="t"/>
                <a:pathLst>
                  <a:path extrusionOk="0" h="2478" w="2161">
                    <a:moveTo>
                      <a:pt x="1116" y="0"/>
                    </a:moveTo>
                    <a:cubicBezTo>
                      <a:pt x="865" y="0"/>
                      <a:pt x="494" y="113"/>
                      <a:pt x="298" y="722"/>
                    </a:cubicBezTo>
                    <a:cubicBezTo>
                      <a:pt x="1" y="1647"/>
                      <a:pt x="287" y="2363"/>
                      <a:pt x="827" y="2451"/>
                    </a:cubicBezTo>
                    <a:cubicBezTo>
                      <a:pt x="887" y="2469"/>
                      <a:pt x="947" y="2478"/>
                      <a:pt x="1008" y="2478"/>
                    </a:cubicBezTo>
                    <a:cubicBezTo>
                      <a:pt x="1471" y="2478"/>
                      <a:pt x="1932" y="1965"/>
                      <a:pt x="2039" y="1107"/>
                    </a:cubicBezTo>
                    <a:cubicBezTo>
                      <a:pt x="2160" y="149"/>
                      <a:pt x="1433" y="49"/>
                      <a:pt x="1367" y="38"/>
                    </a:cubicBezTo>
                    <a:cubicBezTo>
                      <a:pt x="1344" y="31"/>
                      <a:pt x="1247" y="0"/>
                      <a:pt x="1116" y="0"/>
                    </a:cubicBezTo>
                    <a:close/>
                  </a:path>
                </a:pathLst>
              </a:custGeom>
              <a:solidFill>
                <a:srgbClr val="E8775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40" name="Google Shape;1440;p18"/>
              <p:cNvSpPr/>
              <p:nvPr/>
            </p:nvSpPr>
            <p:spPr>
              <a:xfrm>
                <a:off x="1028025" y="3098350"/>
                <a:ext cx="54300" cy="61950"/>
              </a:xfrm>
              <a:custGeom>
                <a:rect b="b" l="l" r="r" t="t"/>
                <a:pathLst>
                  <a:path extrusionOk="0" h="2478" w="2172">
                    <a:moveTo>
                      <a:pt x="1056" y="0"/>
                    </a:moveTo>
                    <a:cubicBezTo>
                      <a:pt x="926" y="0"/>
                      <a:pt x="828" y="31"/>
                      <a:pt x="805" y="38"/>
                    </a:cubicBezTo>
                    <a:cubicBezTo>
                      <a:pt x="739" y="49"/>
                      <a:pt x="1" y="149"/>
                      <a:pt x="133" y="1107"/>
                    </a:cubicBezTo>
                    <a:cubicBezTo>
                      <a:pt x="240" y="1965"/>
                      <a:pt x="693" y="2478"/>
                      <a:pt x="1162" y="2478"/>
                    </a:cubicBezTo>
                    <a:cubicBezTo>
                      <a:pt x="1223" y="2478"/>
                      <a:pt x="1284" y="2469"/>
                      <a:pt x="1345" y="2451"/>
                    </a:cubicBezTo>
                    <a:cubicBezTo>
                      <a:pt x="1885" y="2363"/>
                      <a:pt x="2171" y="1647"/>
                      <a:pt x="1874" y="722"/>
                    </a:cubicBezTo>
                    <a:cubicBezTo>
                      <a:pt x="1678" y="113"/>
                      <a:pt x="1307" y="0"/>
                      <a:pt x="1056" y="0"/>
                    </a:cubicBezTo>
                    <a:close/>
                  </a:path>
                </a:pathLst>
              </a:custGeom>
              <a:solidFill>
                <a:srgbClr val="E8775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41" name="Google Shape;1441;p18"/>
              <p:cNvSpPr/>
              <p:nvPr/>
            </p:nvSpPr>
            <p:spPr>
              <a:xfrm>
                <a:off x="1050325" y="2984950"/>
                <a:ext cx="205000" cy="259925"/>
              </a:xfrm>
              <a:custGeom>
                <a:rect b="b" l="l" r="r" t="t"/>
                <a:pathLst>
                  <a:path extrusionOk="0" h="10397" w="8200">
                    <a:moveTo>
                      <a:pt x="3836" y="1"/>
                    </a:moveTo>
                    <a:cubicBezTo>
                      <a:pt x="3014" y="1"/>
                      <a:pt x="678" y="318"/>
                      <a:pt x="365" y="3803"/>
                    </a:cubicBezTo>
                    <a:cubicBezTo>
                      <a:pt x="0" y="7775"/>
                      <a:pt x="1716" y="10397"/>
                      <a:pt x="3924" y="10397"/>
                    </a:cubicBezTo>
                    <a:cubicBezTo>
                      <a:pt x="3982" y="10397"/>
                      <a:pt x="4041" y="10395"/>
                      <a:pt x="4100" y="10391"/>
                    </a:cubicBezTo>
                    <a:cubicBezTo>
                      <a:pt x="4159" y="10395"/>
                      <a:pt x="4217" y="10397"/>
                      <a:pt x="4276" y="10397"/>
                    </a:cubicBezTo>
                    <a:cubicBezTo>
                      <a:pt x="6483" y="10397"/>
                      <a:pt x="8199" y="7775"/>
                      <a:pt x="7835" y="3803"/>
                    </a:cubicBezTo>
                    <a:cubicBezTo>
                      <a:pt x="7521" y="318"/>
                      <a:pt x="5194" y="1"/>
                      <a:pt x="4367" y="1"/>
                    </a:cubicBezTo>
                    <a:cubicBezTo>
                      <a:pt x="4235" y="1"/>
                      <a:pt x="4141" y="9"/>
                      <a:pt x="4100" y="13"/>
                    </a:cubicBezTo>
                    <a:cubicBezTo>
                      <a:pt x="4060" y="9"/>
                      <a:pt x="3967" y="1"/>
                      <a:pt x="3836" y="1"/>
                    </a:cubicBezTo>
                    <a:close/>
                  </a:path>
                </a:pathLst>
              </a:custGeom>
              <a:solidFill>
                <a:srgbClr val="F9CCC0"/>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42" name="Google Shape;1442;p18"/>
              <p:cNvSpPr/>
              <p:nvPr/>
            </p:nvSpPr>
            <p:spPr>
              <a:xfrm>
                <a:off x="1153900" y="3114725"/>
                <a:ext cx="13250" cy="50975"/>
              </a:xfrm>
              <a:custGeom>
                <a:rect b="b" l="l" r="r" t="t"/>
                <a:pathLst>
                  <a:path extrusionOk="0" h="2039" w="530">
                    <a:moveTo>
                      <a:pt x="243" y="0"/>
                    </a:moveTo>
                    <a:cubicBezTo>
                      <a:pt x="243" y="265"/>
                      <a:pt x="254" y="540"/>
                      <a:pt x="287" y="805"/>
                    </a:cubicBezTo>
                    <a:cubicBezTo>
                      <a:pt x="309" y="1071"/>
                      <a:pt x="350" y="1326"/>
                      <a:pt x="403" y="1582"/>
                    </a:cubicBezTo>
                    <a:lnTo>
                      <a:pt x="403" y="1582"/>
                    </a:lnTo>
                    <a:cubicBezTo>
                      <a:pt x="335" y="1649"/>
                      <a:pt x="268" y="1717"/>
                      <a:pt x="210" y="1785"/>
                    </a:cubicBezTo>
                    <a:cubicBezTo>
                      <a:pt x="144" y="1873"/>
                      <a:pt x="67" y="1950"/>
                      <a:pt x="1" y="2039"/>
                    </a:cubicBezTo>
                    <a:cubicBezTo>
                      <a:pt x="89" y="1983"/>
                      <a:pt x="177" y="1917"/>
                      <a:pt x="265" y="1851"/>
                    </a:cubicBezTo>
                    <a:cubicBezTo>
                      <a:pt x="353" y="1785"/>
                      <a:pt x="430" y="1708"/>
                      <a:pt x="508" y="1642"/>
                    </a:cubicBezTo>
                    <a:lnTo>
                      <a:pt x="530" y="1620"/>
                    </a:lnTo>
                    <a:lnTo>
                      <a:pt x="530" y="1587"/>
                    </a:lnTo>
                    <a:cubicBezTo>
                      <a:pt x="508" y="1322"/>
                      <a:pt x="475" y="1058"/>
                      <a:pt x="430" y="783"/>
                    </a:cubicBezTo>
                    <a:cubicBezTo>
                      <a:pt x="386" y="518"/>
                      <a:pt x="320" y="254"/>
                      <a:pt x="243" y="0"/>
                    </a:cubicBezTo>
                    <a:close/>
                  </a:path>
                </a:pathLst>
              </a:custGeom>
              <a:solidFill>
                <a:srgbClr val="F6AE9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43" name="Google Shape;1443;p18"/>
              <p:cNvSpPr/>
              <p:nvPr/>
            </p:nvSpPr>
            <p:spPr>
              <a:xfrm>
                <a:off x="1125825" y="3188250"/>
                <a:ext cx="59500" cy="11650"/>
              </a:xfrm>
              <a:custGeom>
                <a:rect b="b" l="l" r="r" t="t"/>
                <a:pathLst>
                  <a:path extrusionOk="0" h="466" w="2380">
                    <a:moveTo>
                      <a:pt x="2380" y="1"/>
                    </a:moveTo>
                    <a:lnTo>
                      <a:pt x="2380" y="1"/>
                    </a:lnTo>
                    <a:cubicBezTo>
                      <a:pt x="2005" y="188"/>
                      <a:pt x="1598" y="287"/>
                      <a:pt x="1179" y="309"/>
                    </a:cubicBezTo>
                    <a:cubicBezTo>
                      <a:pt x="771" y="309"/>
                      <a:pt x="364" y="221"/>
                      <a:pt x="0" y="34"/>
                    </a:cubicBezTo>
                    <a:lnTo>
                      <a:pt x="0" y="34"/>
                    </a:lnTo>
                    <a:cubicBezTo>
                      <a:pt x="154" y="177"/>
                      <a:pt x="342" y="287"/>
                      <a:pt x="551" y="365"/>
                    </a:cubicBezTo>
                    <a:cubicBezTo>
                      <a:pt x="729" y="424"/>
                      <a:pt x="924" y="465"/>
                      <a:pt x="1122" y="465"/>
                    </a:cubicBezTo>
                    <a:cubicBezTo>
                      <a:pt x="1144" y="465"/>
                      <a:pt x="1167" y="465"/>
                      <a:pt x="1190" y="464"/>
                    </a:cubicBezTo>
                    <a:cubicBezTo>
                      <a:pt x="1631" y="453"/>
                      <a:pt x="2038" y="287"/>
                      <a:pt x="2380" y="1"/>
                    </a:cubicBezTo>
                    <a:close/>
                  </a:path>
                </a:pathLst>
              </a:custGeom>
              <a:solidFill>
                <a:srgbClr val="F6AE9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44" name="Google Shape;1444;p18"/>
              <p:cNvSpPr/>
              <p:nvPr/>
            </p:nvSpPr>
            <p:spPr>
              <a:xfrm>
                <a:off x="1188050" y="3102325"/>
                <a:ext cx="12700" cy="27575"/>
              </a:xfrm>
              <a:custGeom>
                <a:rect b="b" l="l" r="r" t="t"/>
                <a:pathLst>
                  <a:path extrusionOk="0" h="1103" w="508">
                    <a:moveTo>
                      <a:pt x="254" y="1"/>
                    </a:moveTo>
                    <a:cubicBezTo>
                      <a:pt x="111" y="1"/>
                      <a:pt x="1" y="254"/>
                      <a:pt x="1" y="552"/>
                    </a:cubicBezTo>
                    <a:cubicBezTo>
                      <a:pt x="1" y="860"/>
                      <a:pt x="111" y="1102"/>
                      <a:pt x="254" y="1102"/>
                    </a:cubicBezTo>
                    <a:cubicBezTo>
                      <a:pt x="398" y="1102"/>
                      <a:pt x="508" y="860"/>
                      <a:pt x="508" y="552"/>
                    </a:cubicBezTo>
                    <a:cubicBezTo>
                      <a:pt x="508" y="254"/>
                      <a:pt x="398" y="1"/>
                      <a:pt x="25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45" name="Google Shape;1445;p18"/>
              <p:cNvSpPr/>
              <p:nvPr/>
            </p:nvSpPr>
            <p:spPr>
              <a:xfrm>
                <a:off x="1101300" y="3102325"/>
                <a:ext cx="12700" cy="27575"/>
              </a:xfrm>
              <a:custGeom>
                <a:rect b="b" l="l" r="r" t="t"/>
                <a:pathLst>
                  <a:path extrusionOk="0" h="1103" w="508">
                    <a:moveTo>
                      <a:pt x="254" y="1"/>
                    </a:moveTo>
                    <a:cubicBezTo>
                      <a:pt x="111" y="1"/>
                      <a:pt x="1" y="254"/>
                      <a:pt x="1" y="552"/>
                    </a:cubicBezTo>
                    <a:cubicBezTo>
                      <a:pt x="1" y="860"/>
                      <a:pt x="111" y="1102"/>
                      <a:pt x="254" y="1102"/>
                    </a:cubicBezTo>
                    <a:cubicBezTo>
                      <a:pt x="397" y="1102"/>
                      <a:pt x="507" y="860"/>
                      <a:pt x="507" y="552"/>
                    </a:cubicBezTo>
                    <a:cubicBezTo>
                      <a:pt x="507" y="254"/>
                      <a:pt x="386" y="1"/>
                      <a:pt x="25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46" name="Google Shape;1446;p18"/>
              <p:cNvSpPr/>
              <p:nvPr/>
            </p:nvSpPr>
            <p:spPr>
              <a:xfrm>
                <a:off x="1172075" y="3077425"/>
                <a:ext cx="44100" cy="16125"/>
              </a:xfrm>
              <a:custGeom>
                <a:rect b="b" l="l" r="r" t="t"/>
                <a:pathLst>
                  <a:path extrusionOk="0" h="645" w="1764">
                    <a:moveTo>
                      <a:pt x="818" y="0"/>
                    </a:moveTo>
                    <a:cubicBezTo>
                      <a:pt x="649" y="0"/>
                      <a:pt x="485" y="54"/>
                      <a:pt x="353" y="148"/>
                    </a:cubicBezTo>
                    <a:cubicBezTo>
                      <a:pt x="276" y="203"/>
                      <a:pt x="199" y="270"/>
                      <a:pt x="144" y="336"/>
                    </a:cubicBezTo>
                    <a:cubicBezTo>
                      <a:pt x="89" y="413"/>
                      <a:pt x="45" y="490"/>
                      <a:pt x="1" y="567"/>
                    </a:cubicBezTo>
                    <a:cubicBezTo>
                      <a:pt x="89" y="534"/>
                      <a:pt x="155" y="490"/>
                      <a:pt x="232" y="446"/>
                    </a:cubicBezTo>
                    <a:cubicBezTo>
                      <a:pt x="309" y="413"/>
                      <a:pt x="376" y="380"/>
                      <a:pt x="453" y="358"/>
                    </a:cubicBezTo>
                    <a:cubicBezTo>
                      <a:pt x="572" y="312"/>
                      <a:pt x="691" y="289"/>
                      <a:pt x="811" y="289"/>
                    </a:cubicBezTo>
                    <a:cubicBezTo>
                      <a:pt x="835" y="289"/>
                      <a:pt x="858" y="290"/>
                      <a:pt x="882" y="292"/>
                    </a:cubicBezTo>
                    <a:cubicBezTo>
                      <a:pt x="1037" y="314"/>
                      <a:pt x="1180" y="358"/>
                      <a:pt x="1312" y="413"/>
                    </a:cubicBezTo>
                    <a:cubicBezTo>
                      <a:pt x="1466" y="490"/>
                      <a:pt x="1620" y="556"/>
                      <a:pt x="1764" y="644"/>
                    </a:cubicBezTo>
                    <a:cubicBezTo>
                      <a:pt x="1698" y="479"/>
                      <a:pt x="1576" y="325"/>
                      <a:pt x="1433" y="214"/>
                    </a:cubicBezTo>
                    <a:cubicBezTo>
                      <a:pt x="1279" y="104"/>
                      <a:pt x="1103" y="27"/>
                      <a:pt x="904" y="5"/>
                    </a:cubicBezTo>
                    <a:cubicBezTo>
                      <a:pt x="875" y="2"/>
                      <a:pt x="846" y="0"/>
                      <a:pt x="818"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47" name="Google Shape;1447;p18"/>
              <p:cNvSpPr/>
              <p:nvPr/>
            </p:nvSpPr>
            <p:spPr>
              <a:xfrm>
                <a:off x="1084775" y="3077425"/>
                <a:ext cx="44100" cy="16125"/>
              </a:xfrm>
              <a:custGeom>
                <a:rect b="b" l="l" r="r" t="t"/>
                <a:pathLst>
                  <a:path extrusionOk="0" h="645" w="1764">
                    <a:moveTo>
                      <a:pt x="817" y="0"/>
                    </a:moveTo>
                    <a:cubicBezTo>
                      <a:pt x="648" y="0"/>
                      <a:pt x="483" y="54"/>
                      <a:pt x="342" y="148"/>
                    </a:cubicBezTo>
                    <a:cubicBezTo>
                      <a:pt x="265" y="203"/>
                      <a:pt x="199" y="270"/>
                      <a:pt x="144" y="336"/>
                    </a:cubicBezTo>
                    <a:cubicBezTo>
                      <a:pt x="89" y="413"/>
                      <a:pt x="34" y="490"/>
                      <a:pt x="1" y="567"/>
                    </a:cubicBezTo>
                    <a:cubicBezTo>
                      <a:pt x="89" y="534"/>
                      <a:pt x="155" y="490"/>
                      <a:pt x="232" y="446"/>
                    </a:cubicBezTo>
                    <a:cubicBezTo>
                      <a:pt x="298" y="413"/>
                      <a:pt x="375" y="380"/>
                      <a:pt x="452" y="358"/>
                    </a:cubicBezTo>
                    <a:cubicBezTo>
                      <a:pt x="562" y="312"/>
                      <a:pt x="680" y="289"/>
                      <a:pt x="806" y="289"/>
                    </a:cubicBezTo>
                    <a:cubicBezTo>
                      <a:pt x="831" y="289"/>
                      <a:pt x="856" y="290"/>
                      <a:pt x="882" y="292"/>
                    </a:cubicBezTo>
                    <a:cubicBezTo>
                      <a:pt x="1025" y="314"/>
                      <a:pt x="1168" y="358"/>
                      <a:pt x="1312" y="413"/>
                    </a:cubicBezTo>
                    <a:cubicBezTo>
                      <a:pt x="1466" y="479"/>
                      <a:pt x="1609" y="556"/>
                      <a:pt x="1763" y="644"/>
                    </a:cubicBezTo>
                    <a:cubicBezTo>
                      <a:pt x="1686" y="479"/>
                      <a:pt x="1576" y="336"/>
                      <a:pt x="1433" y="225"/>
                    </a:cubicBezTo>
                    <a:cubicBezTo>
                      <a:pt x="1278" y="104"/>
                      <a:pt x="1091" y="27"/>
                      <a:pt x="904" y="5"/>
                    </a:cubicBezTo>
                    <a:cubicBezTo>
                      <a:pt x="875" y="2"/>
                      <a:pt x="846" y="0"/>
                      <a:pt x="817"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sp>
          <p:nvSpPr>
            <p:cNvPr id="1448" name="Google Shape;1448;p18"/>
            <p:cNvSpPr/>
            <p:nvPr/>
          </p:nvSpPr>
          <p:spPr>
            <a:xfrm>
              <a:off x="1415508" y="3561895"/>
              <a:ext cx="107637" cy="153119"/>
            </a:xfrm>
            <a:custGeom>
              <a:rect b="b" l="l" r="r" t="t"/>
              <a:pathLst>
                <a:path extrusionOk="0" h="5024" w="3548">
                  <a:moveTo>
                    <a:pt x="1862" y="0"/>
                  </a:moveTo>
                  <a:cubicBezTo>
                    <a:pt x="1025" y="1168"/>
                    <a:pt x="375" y="3415"/>
                    <a:pt x="0" y="5024"/>
                  </a:cubicBezTo>
                  <a:lnTo>
                    <a:pt x="3548" y="5024"/>
                  </a:lnTo>
                  <a:cubicBezTo>
                    <a:pt x="3294" y="3592"/>
                    <a:pt x="2920" y="2204"/>
                    <a:pt x="2413" y="849"/>
                  </a:cubicBezTo>
                  <a:cubicBezTo>
                    <a:pt x="2292" y="529"/>
                    <a:pt x="2104" y="243"/>
                    <a:pt x="1862" y="0"/>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1449" name="Google Shape;1449;p18"/>
          <p:cNvGrpSpPr/>
          <p:nvPr/>
        </p:nvGrpSpPr>
        <p:grpSpPr>
          <a:xfrm>
            <a:off x="8712989" y="6918482"/>
            <a:ext cx="1060759" cy="1209604"/>
            <a:chOff x="3946800" y="2180875"/>
            <a:chExt cx="524500" cy="593225"/>
          </a:xfrm>
        </p:grpSpPr>
        <p:sp>
          <p:nvSpPr>
            <p:cNvPr id="1450" name="Google Shape;1450;p18"/>
            <p:cNvSpPr/>
            <p:nvPr/>
          </p:nvSpPr>
          <p:spPr>
            <a:xfrm>
              <a:off x="3950225" y="2491200"/>
              <a:ext cx="521075" cy="282900"/>
            </a:xfrm>
            <a:custGeom>
              <a:rect b="b" l="l" r="r" t="t"/>
              <a:pathLst>
                <a:path extrusionOk="0" h="11316" w="20843">
                  <a:moveTo>
                    <a:pt x="10237" y="1"/>
                  </a:moveTo>
                  <a:lnTo>
                    <a:pt x="10237" y="107"/>
                  </a:lnTo>
                  <a:lnTo>
                    <a:pt x="8555" y="1"/>
                  </a:lnTo>
                  <a:lnTo>
                    <a:pt x="8555" y="1"/>
                  </a:lnTo>
                  <a:cubicBezTo>
                    <a:pt x="8555" y="1"/>
                    <a:pt x="8862" y="2962"/>
                    <a:pt x="7741" y="3575"/>
                  </a:cubicBezTo>
                  <a:cubicBezTo>
                    <a:pt x="6620" y="4188"/>
                    <a:pt x="1" y="4484"/>
                    <a:pt x="709" y="11315"/>
                  </a:cubicBezTo>
                  <a:lnTo>
                    <a:pt x="20124" y="11315"/>
                  </a:lnTo>
                  <a:cubicBezTo>
                    <a:pt x="20843" y="4484"/>
                    <a:pt x="14213" y="4178"/>
                    <a:pt x="13092" y="3575"/>
                  </a:cubicBezTo>
                  <a:cubicBezTo>
                    <a:pt x="11971" y="2962"/>
                    <a:pt x="12277" y="1"/>
                    <a:pt x="12277" y="1"/>
                  </a:cubicBezTo>
                  <a:lnTo>
                    <a:pt x="12277" y="1"/>
                  </a:lnTo>
                  <a:lnTo>
                    <a:pt x="10596" y="107"/>
                  </a:lnTo>
                  <a:lnTo>
                    <a:pt x="10596" y="1"/>
                  </a:lnTo>
                  <a:lnTo>
                    <a:pt x="10416" y="54"/>
                  </a:lnTo>
                  <a:lnTo>
                    <a:pt x="10237" y="1"/>
                  </a:lnTo>
                  <a:close/>
                </a:path>
              </a:pathLst>
            </a:custGeom>
            <a:solidFill>
              <a:srgbClr val="F7B6A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51" name="Google Shape;1451;p18"/>
            <p:cNvSpPr/>
            <p:nvPr/>
          </p:nvSpPr>
          <p:spPr>
            <a:xfrm>
              <a:off x="4158275" y="2491200"/>
              <a:ext cx="100475" cy="70350"/>
            </a:xfrm>
            <a:custGeom>
              <a:rect b="b" l="l" r="r" t="t"/>
              <a:pathLst>
                <a:path extrusionOk="0" h="2814" w="4019">
                  <a:moveTo>
                    <a:pt x="1915" y="1"/>
                  </a:moveTo>
                  <a:lnTo>
                    <a:pt x="1915" y="107"/>
                  </a:lnTo>
                  <a:lnTo>
                    <a:pt x="233" y="1"/>
                  </a:lnTo>
                  <a:lnTo>
                    <a:pt x="233" y="1"/>
                  </a:lnTo>
                  <a:cubicBezTo>
                    <a:pt x="233" y="1"/>
                    <a:pt x="413" y="1724"/>
                    <a:pt x="1" y="2814"/>
                  </a:cubicBezTo>
                  <a:cubicBezTo>
                    <a:pt x="1344" y="2613"/>
                    <a:pt x="2687" y="2401"/>
                    <a:pt x="4019" y="2190"/>
                  </a:cubicBezTo>
                  <a:cubicBezTo>
                    <a:pt x="3913" y="1471"/>
                    <a:pt x="3892" y="730"/>
                    <a:pt x="3955" y="1"/>
                  </a:cubicBezTo>
                  <a:lnTo>
                    <a:pt x="3955" y="1"/>
                  </a:lnTo>
                  <a:lnTo>
                    <a:pt x="2274" y="107"/>
                  </a:lnTo>
                  <a:lnTo>
                    <a:pt x="2274" y="1"/>
                  </a:lnTo>
                  <a:lnTo>
                    <a:pt x="2094" y="54"/>
                  </a:lnTo>
                  <a:lnTo>
                    <a:pt x="1915" y="1"/>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52" name="Google Shape;1452;p18"/>
            <p:cNvSpPr/>
            <p:nvPr/>
          </p:nvSpPr>
          <p:spPr>
            <a:xfrm>
              <a:off x="3946800" y="2525850"/>
              <a:ext cx="524500" cy="248250"/>
            </a:xfrm>
            <a:custGeom>
              <a:rect b="b" l="l" r="r" t="t"/>
              <a:pathLst>
                <a:path extrusionOk="0" h="9930" w="20980">
                  <a:moveTo>
                    <a:pt x="8365" y="0"/>
                  </a:moveTo>
                  <a:cubicBezTo>
                    <a:pt x="8312" y="857"/>
                    <a:pt x="8121" y="1808"/>
                    <a:pt x="7529" y="2136"/>
                  </a:cubicBezTo>
                  <a:cubicBezTo>
                    <a:pt x="6398" y="2749"/>
                    <a:pt x="0" y="3056"/>
                    <a:pt x="709" y="9929"/>
                  </a:cubicBezTo>
                  <a:lnTo>
                    <a:pt x="20261" y="9929"/>
                  </a:lnTo>
                  <a:cubicBezTo>
                    <a:pt x="20980" y="3056"/>
                    <a:pt x="14709" y="2749"/>
                    <a:pt x="13578" y="2136"/>
                  </a:cubicBezTo>
                  <a:cubicBezTo>
                    <a:pt x="13017" y="1829"/>
                    <a:pt x="12816" y="941"/>
                    <a:pt x="12742" y="127"/>
                  </a:cubicBezTo>
                  <a:cubicBezTo>
                    <a:pt x="12256" y="317"/>
                    <a:pt x="11272" y="423"/>
                    <a:pt x="10627" y="423"/>
                  </a:cubicBezTo>
                  <a:cubicBezTo>
                    <a:pt x="9877" y="423"/>
                    <a:pt x="8914" y="264"/>
                    <a:pt x="8365" y="0"/>
                  </a:cubicBezTo>
                  <a:close/>
                </a:path>
              </a:pathLst>
            </a:custGeom>
            <a:solidFill>
              <a:srgbClr val="E0491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53" name="Google Shape;1453;p18"/>
            <p:cNvSpPr/>
            <p:nvPr/>
          </p:nvSpPr>
          <p:spPr>
            <a:xfrm>
              <a:off x="4112679" y="2526100"/>
              <a:ext cx="192750" cy="92825"/>
            </a:xfrm>
            <a:custGeom>
              <a:rect b="b" l="l" r="r" t="t"/>
              <a:pathLst>
                <a:path extrusionOk="0" h="3713" w="7710">
                  <a:moveTo>
                    <a:pt x="1724" y="1"/>
                  </a:moveTo>
                  <a:cubicBezTo>
                    <a:pt x="1671" y="847"/>
                    <a:pt x="1470" y="1809"/>
                    <a:pt x="878" y="2126"/>
                  </a:cubicBezTo>
                  <a:cubicBezTo>
                    <a:pt x="593" y="2253"/>
                    <a:pt x="307" y="2359"/>
                    <a:pt x="0" y="2422"/>
                  </a:cubicBezTo>
                  <a:cubicBezTo>
                    <a:pt x="952" y="3215"/>
                    <a:pt x="2316" y="3712"/>
                    <a:pt x="3839" y="3712"/>
                  </a:cubicBezTo>
                  <a:cubicBezTo>
                    <a:pt x="5383" y="3712"/>
                    <a:pt x="6768" y="3205"/>
                    <a:pt x="7709" y="2390"/>
                  </a:cubicBezTo>
                  <a:cubicBezTo>
                    <a:pt x="7445" y="2327"/>
                    <a:pt x="7180" y="2242"/>
                    <a:pt x="6927" y="2126"/>
                  </a:cubicBezTo>
                  <a:cubicBezTo>
                    <a:pt x="6377" y="1819"/>
                    <a:pt x="6165" y="942"/>
                    <a:pt x="6102" y="117"/>
                  </a:cubicBezTo>
                  <a:cubicBezTo>
                    <a:pt x="5605" y="307"/>
                    <a:pt x="4621" y="413"/>
                    <a:pt x="3987" y="413"/>
                  </a:cubicBezTo>
                  <a:cubicBezTo>
                    <a:pt x="3226" y="413"/>
                    <a:pt x="2263" y="265"/>
                    <a:pt x="1724" y="1"/>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54" name="Google Shape;1454;p18"/>
            <p:cNvSpPr/>
            <p:nvPr/>
          </p:nvSpPr>
          <p:spPr>
            <a:xfrm>
              <a:off x="4031650" y="2728075"/>
              <a:ext cx="53175" cy="25675"/>
            </a:xfrm>
            <a:custGeom>
              <a:rect b="b" l="l" r="r" t="t"/>
              <a:pathLst>
                <a:path extrusionOk="0" fill="none" h="1027" w="2127">
                  <a:moveTo>
                    <a:pt x="1" y="1026"/>
                  </a:moveTo>
                  <a:lnTo>
                    <a:pt x="110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55" name="Google Shape;1455;p18"/>
            <p:cNvSpPr/>
            <p:nvPr/>
          </p:nvSpPr>
          <p:spPr>
            <a:xfrm>
              <a:off x="4338300" y="2728075"/>
              <a:ext cx="56875" cy="25675"/>
            </a:xfrm>
            <a:custGeom>
              <a:rect b="b" l="l" r="r" t="t"/>
              <a:pathLst>
                <a:path extrusionOk="0" fill="none" h="1027" w="2275">
                  <a:moveTo>
                    <a:pt x="1" y="984"/>
                  </a:moveTo>
                  <a:lnTo>
                    <a:pt x="1249" y="0"/>
                  </a:lnTo>
                  <a:lnTo>
                    <a:pt x="2274"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56" name="Google Shape;1456;p18"/>
            <p:cNvSpPr/>
            <p:nvPr/>
          </p:nvSpPr>
          <p:spPr>
            <a:xfrm>
              <a:off x="4287275" y="2728075"/>
              <a:ext cx="55025" cy="25675"/>
            </a:xfrm>
            <a:custGeom>
              <a:rect b="b" l="l" r="r" t="t"/>
              <a:pathLst>
                <a:path extrusionOk="0" fill="none" h="1027" w="2201">
                  <a:moveTo>
                    <a:pt x="1" y="994"/>
                  </a:moveTo>
                  <a:lnTo>
                    <a:pt x="1175" y="0"/>
                  </a:lnTo>
                  <a:lnTo>
                    <a:pt x="2200"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57" name="Google Shape;1457;p18"/>
            <p:cNvSpPr/>
            <p:nvPr/>
          </p:nvSpPr>
          <p:spPr>
            <a:xfrm>
              <a:off x="4237850" y="2728075"/>
              <a:ext cx="52900" cy="25675"/>
            </a:xfrm>
            <a:custGeom>
              <a:rect b="b" l="l" r="r" t="t"/>
              <a:pathLst>
                <a:path extrusionOk="0" fill="none" h="1027" w="2116">
                  <a:moveTo>
                    <a:pt x="1" y="1026"/>
                  </a:moveTo>
                  <a:lnTo>
                    <a:pt x="1090" y="0"/>
                  </a:lnTo>
                  <a:lnTo>
                    <a:pt x="2115"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58" name="Google Shape;1458;p18"/>
            <p:cNvSpPr/>
            <p:nvPr/>
          </p:nvSpPr>
          <p:spPr>
            <a:xfrm>
              <a:off x="4183650" y="2728075"/>
              <a:ext cx="57675" cy="25125"/>
            </a:xfrm>
            <a:custGeom>
              <a:rect b="b" l="l" r="r" t="t"/>
              <a:pathLst>
                <a:path extrusionOk="0" fill="none" h="1005" w="2307">
                  <a:moveTo>
                    <a:pt x="1" y="1005"/>
                  </a:moveTo>
                  <a:lnTo>
                    <a:pt x="1196" y="0"/>
                  </a:lnTo>
                  <a:lnTo>
                    <a:pt x="2306" y="1005"/>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59" name="Google Shape;1459;p18"/>
            <p:cNvSpPr/>
            <p:nvPr/>
          </p:nvSpPr>
          <p:spPr>
            <a:xfrm>
              <a:off x="4134750" y="2728075"/>
              <a:ext cx="53150" cy="25675"/>
            </a:xfrm>
            <a:custGeom>
              <a:rect b="b" l="l" r="r" t="t"/>
              <a:pathLst>
                <a:path extrusionOk="0" fill="none" h="1027" w="2126">
                  <a:moveTo>
                    <a:pt x="1" y="1026"/>
                  </a:moveTo>
                  <a:lnTo>
                    <a:pt x="109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60" name="Google Shape;1460;p18"/>
            <p:cNvSpPr/>
            <p:nvPr/>
          </p:nvSpPr>
          <p:spPr>
            <a:xfrm>
              <a:off x="4081075" y="2728075"/>
              <a:ext cx="56875" cy="25125"/>
            </a:xfrm>
            <a:custGeom>
              <a:rect b="b" l="l" r="r" t="t"/>
              <a:pathLst>
                <a:path extrusionOk="0" fill="none" h="1005" w="2275">
                  <a:moveTo>
                    <a:pt x="1" y="1005"/>
                  </a:moveTo>
                  <a:lnTo>
                    <a:pt x="1175" y="0"/>
                  </a:lnTo>
                  <a:lnTo>
                    <a:pt x="2274" y="984"/>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61" name="Google Shape;1461;p18"/>
            <p:cNvSpPr/>
            <p:nvPr/>
          </p:nvSpPr>
          <p:spPr>
            <a:xfrm>
              <a:off x="4031650" y="2702700"/>
              <a:ext cx="53175" cy="25650"/>
            </a:xfrm>
            <a:custGeom>
              <a:rect b="b" l="l" r="r" t="t"/>
              <a:pathLst>
                <a:path extrusionOk="0" fill="none" h="1026" w="2127">
                  <a:moveTo>
                    <a:pt x="1" y="1026"/>
                  </a:moveTo>
                  <a:lnTo>
                    <a:pt x="110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62" name="Google Shape;1462;p18"/>
            <p:cNvSpPr/>
            <p:nvPr/>
          </p:nvSpPr>
          <p:spPr>
            <a:xfrm>
              <a:off x="4338300" y="2702700"/>
              <a:ext cx="56875" cy="25650"/>
            </a:xfrm>
            <a:custGeom>
              <a:rect b="b" l="l" r="r" t="t"/>
              <a:pathLst>
                <a:path extrusionOk="0" fill="none" h="1026" w="2275">
                  <a:moveTo>
                    <a:pt x="1" y="984"/>
                  </a:moveTo>
                  <a:lnTo>
                    <a:pt x="1249" y="0"/>
                  </a:lnTo>
                  <a:lnTo>
                    <a:pt x="2274"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63" name="Google Shape;1463;p18"/>
            <p:cNvSpPr/>
            <p:nvPr/>
          </p:nvSpPr>
          <p:spPr>
            <a:xfrm>
              <a:off x="4287275" y="2702700"/>
              <a:ext cx="55025" cy="25650"/>
            </a:xfrm>
            <a:custGeom>
              <a:rect b="b" l="l" r="r" t="t"/>
              <a:pathLst>
                <a:path extrusionOk="0" fill="none" h="1026" w="2201">
                  <a:moveTo>
                    <a:pt x="1" y="994"/>
                  </a:moveTo>
                  <a:lnTo>
                    <a:pt x="1175" y="0"/>
                  </a:lnTo>
                  <a:lnTo>
                    <a:pt x="2200"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64" name="Google Shape;1464;p18"/>
            <p:cNvSpPr/>
            <p:nvPr/>
          </p:nvSpPr>
          <p:spPr>
            <a:xfrm>
              <a:off x="4237850" y="2702700"/>
              <a:ext cx="52900" cy="25650"/>
            </a:xfrm>
            <a:custGeom>
              <a:rect b="b" l="l" r="r" t="t"/>
              <a:pathLst>
                <a:path extrusionOk="0" fill="none" h="1026" w="2116">
                  <a:moveTo>
                    <a:pt x="1" y="1026"/>
                  </a:moveTo>
                  <a:lnTo>
                    <a:pt x="1090" y="0"/>
                  </a:lnTo>
                  <a:lnTo>
                    <a:pt x="2115"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65" name="Google Shape;1465;p18"/>
            <p:cNvSpPr/>
            <p:nvPr/>
          </p:nvSpPr>
          <p:spPr>
            <a:xfrm>
              <a:off x="4183650" y="2702700"/>
              <a:ext cx="57675" cy="25125"/>
            </a:xfrm>
            <a:custGeom>
              <a:rect b="b" l="l" r="r" t="t"/>
              <a:pathLst>
                <a:path extrusionOk="0" fill="none" h="1005" w="2307">
                  <a:moveTo>
                    <a:pt x="1" y="1005"/>
                  </a:moveTo>
                  <a:lnTo>
                    <a:pt x="1196" y="0"/>
                  </a:lnTo>
                  <a:lnTo>
                    <a:pt x="2306" y="1005"/>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66" name="Google Shape;1466;p18"/>
            <p:cNvSpPr/>
            <p:nvPr/>
          </p:nvSpPr>
          <p:spPr>
            <a:xfrm>
              <a:off x="4134750" y="2702700"/>
              <a:ext cx="53150" cy="25650"/>
            </a:xfrm>
            <a:custGeom>
              <a:rect b="b" l="l" r="r" t="t"/>
              <a:pathLst>
                <a:path extrusionOk="0" fill="none" h="1026" w="2126">
                  <a:moveTo>
                    <a:pt x="1" y="1026"/>
                  </a:moveTo>
                  <a:lnTo>
                    <a:pt x="109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67" name="Google Shape;1467;p18"/>
            <p:cNvSpPr/>
            <p:nvPr/>
          </p:nvSpPr>
          <p:spPr>
            <a:xfrm>
              <a:off x="4081075" y="2702700"/>
              <a:ext cx="56875" cy="25125"/>
            </a:xfrm>
            <a:custGeom>
              <a:rect b="b" l="l" r="r" t="t"/>
              <a:pathLst>
                <a:path extrusionOk="0" fill="none" h="1005" w="2275">
                  <a:moveTo>
                    <a:pt x="1" y="1005"/>
                  </a:moveTo>
                  <a:lnTo>
                    <a:pt x="1175" y="0"/>
                  </a:lnTo>
                  <a:lnTo>
                    <a:pt x="2274" y="984"/>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68" name="Google Shape;1468;p18"/>
            <p:cNvSpPr/>
            <p:nvPr/>
          </p:nvSpPr>
          <p:spPr>
            <a:xfrm>
              <a:off x="3956050" y="2620225"/>
              <a:ext cx="84350" cy="153875"/>
            </a:xfrm>
            <a:custGeom>
              <a:rect b="b" l="l" r="r" t="t"/>
              <a:pathLst>
                <a:path extrusionOk="0" h="6155" w="3374">
                  <a:moveTo>
                    <a:pt x="2908" y="0"/>
                  </a:moveTo>
                  <a:cubicBezTo>
                    <a:pt x="1322" y="1036"/>
                    <a:pt x="0" y="2823"/>
                    <a:pt x="349" y="6154"/>
                  </a:cubicBezTo>
                  <a:lnTo>
                    <a:pt x="3173" y="6154"/>
                  </a:lnTo>
                  <a:cubicBezTo>
                    <a:pt x="3300" y="5340"/>
                    <a:pt x="3363" y="4515"/>
                    <a:pt x="3363" y="3680"/>
                  </a:cubicBezTo>
                  <a:cubicBezTo>
                    <a:pt x="3374" y="2443"/>
                    <a:pt x="3225" y="1206"/>
                    <a:pt x="2908" y="0"/>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69" name="Google Shape;1469;p18"/>
            <p:cNvSpPr/>
            <p:nvPr/>
          </p:nvSpPr>
          <p:spPr>
            <a:xfrm>
              <a:off x="4376650" y="2618900"/>
              <a:ext cx="85675" cy="155200"/>
            </a:xfrm>
            <a:custGeom>
              <a:rect b="b" l="l" r="r" t="t"/>
              <a:pathLst>
                <a:path extrusionOk="0" h="6208" w="3427">
                  <a:moveTo>
                    <a:pt x="486" y="0"/>
                  </a:moveTo>
                  <a:cubicBezTo>
                    <a:pt x="159" y="1216"/>
                    <a:pt x="0" y="2475"/>
                    <a:pt x="21" y="3733"/>
                  </a:cubicBezTo>
                  <a:cubicBezTo>
                    <a:pt x="11" y="4568"/>
                    <a:pt x="74" y="5393"/>
                    <a:pt x="212" y="6207"/>
                  </a:cubicBezTo>
                  <a:lnTo>
                    <a:pt x="3067" y="6207"/>
                  </a:lnTo>
                  <a:cubicBezTo>
                    <a:pt x="3426" y="2813"/>
                    <a:pt x="2073" y="1026"/>
                    <a:pt x="486" y="0"/>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70" name="Google Shape;1470;p18"/>
            <p:cNvSpPr/>
            <p:nvPr/>
          </p:nvSpPr>
          <p:spPr>
            <a:xfrm>
              <a:off x="4076600" y="2362925"/>
              <a:ext cx="60300" cy="69000"/>
            </a:xfrm>
            <a:custGeom>
              <a:rect b="b" l="l" r="r" t="t"/>
              <a:pathLst>
                <a:path extrusionOk="0" h="2760" w="2412">
                  <a:moveTo>
                    <a:pt x="1164" y="1"/>
                  </a:moveTo>
                  <a:cubicBezTo>
                    <a:pt x="1020" y="1"/>
                    <a:pt x="914" y="35"/>
                    <a:pt x="888" y="46"/>
                  </a:cubicBezTo>
                  <a:cubicBezTo>
                    <a:pt x="814" y="77"/>
                    <a:pt x="0" y="172"/>
                    <a:pt x="148" y="1230"/>
                  </a:cubicBezTo>
                  <a:cubicBezTo>
                    <a:pt x="270" y="2170"/>
                    <a:pt x="777" y="2759"/>
                    <a:pt x="1305" y="2759"/>
                  </a:cubicBezTo>
                  <a:cubicBezTo>
                    <a:pt x="1370" y="2759"/>
                    <a:pt x="1436" y="2750"/>
                    <a:pt x="1502" y="2731"/>
                  </a:cubicBezTo>
                  <a:cubicBezTo>
                    <a:pt x="2094" y="2636"/>
                    <a:pt x="2411" y="1843"/>
                    <a:pt x="2083" y="807"/>
                  </a:cubicBezTo>
                  <a:cubicBezTo>
                    <a:pt x="1860" y="129"/>
                    <a:pt x="1442" y="1"/>
                    <a:pt x="1164" y="1"/>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71" name="Google Shape;1471;p18"/>
            <p:cNvSpPr/>
            <p:nvPr/>
          </p:nvSpPr>
          <p:spPr>
            <a:xfrm>
              <a:off x="4285175" y="2362925"/>
              <a:ext cx="60300" cy="68750"/>
            </a:xfrm>
            <a:custGeom>
              <a:rect b="b" l="l" r="r" t="t"/>
              <a:pathLst>
                <a:path extrusionOk="0" h="2750" w="2412">
                  <a:moveTo>
                    <a:pt x="1248" y="1"/>
                  </a:moveTo>
                  <a:cubicBezTo>
                    <a:pt x="970" y="1"/>
                    <a:pt x="555" y="129"/>
                    <a:pt x="339" y="807"/>
                  </a:cubicBezTo>
                  <a:cubicBezTo>
                    <a:pt x="0" y="1843"/>
                    <a:pt x="318" y="2636"/>
                    <a:pt x="920" y="2721"/>
                  </a:cubicBezTo>
                  <a:cubicBezTo>
                    <a:pt x="986" y="2740"/>
                    <a:pt x="1051" y="2749"/>
                    <a:pt x="1117" y="2749"/>
                  </a:cubicBezTo>
                  <a:cubicBezTo>
                    <a:pt x="1636" y="2749"/>
                    <a:pt x="2142" y="2169"/>
                    <a:pt x="2274" y="1230"/>
                  </a:cubicBezTo>
                  <a:cubicBezTo>
                    <a:pt x="2411" y="172"/>
                    <a:pt x="1597" y="77"/>
                    <a:pt x="1523" y="46"/>
                  </a:cubicBezTo>
                  <a:cubicBezTo>
                    <a:pt x="1498" y="35"/>
                    <a:pt x="1391" y="1"/>
                    <a:pt x="1248" y="1"/>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72" name="Google Shape;1472;p18"/>
            <p:cNvSpPr/>
            <p:nvPr/>
          </p:nvSpPr>
          <p:spPr>
            <a:xfrm>
              <a:off x="4098550" y="2238700"/>
              <a:ext cx="227350" cy="288400"/>
            </a:xfrm>
            <a:custGeom>
              <a:rect b="b" l="l" r="r" t="t"/>
              <a:pathLst>
                <a:path extrusionOk="0" h="11536" w="9094">
                  <a:moveTo>
                    <a:pt x="4260" y="0"/>
                  </a:moveTo>
                  <a:cubicBezTo>
                    <a:pt x="3355" y="0"/>
                    <a:pt x="758" y="340"/>
                    <a:pt x="402" y="4222"/>
                  </a:cubicBezTo>
                  <a:cubicBezTo>
                    <a:pt x="1" y="8624"/>
                    <a:pt x="1891" y="11535"/>
                    <a:pt x="4339" y="11535"/>
                  </a:cubicBezTo>
                  <a:cubicBezTo>
                    <a:pt x="4408" y="11535"/>
                    <a:pt x="4477" y="11533"/>
                    <a:pt x="4547" y="11528"/>
                  </a:cubicBezTo>
                  <a:cubicBezTo>
                    <a:pt x="4616" y="11533"/>
                    <a:pt x="4686" y="11535"/>
                    <a:pt x="4754" y="11535"/>
                  </a:cubicBezTo>
                  <a:cubicBezTo>
                    <a:pt x="7203" y="11535"/>
                    <a:pt x="9093" y="8624"/>
                    <a:pt x="8692" y="4222"/>
                  </a:cubicBezTo>
                  <a:cubicBezTo>
                    <a:pt x="8345" y="340"/>
                    <a:pt x="5749" y="0"/>
                    <a:pt x="4837" y="0"/>
                  </a:cubicBezTo>
                  <a:cubicBezTo>
                    <a:pt x="4693" y="0"/>
                    <a:pt x="4591" y="9"/>
                    <a:pt x="4547" y="13"/>
                  </a:cubicBezTo>
                  <a:cubicBezTo>
                    <a:pt x="4504" y="9"/>
                    <a:pt x="4403" y="0"/>
                    <a:pt x="4260" y="0"/>
                  </a:cubicBezTo>
                  <a:close/>
                </a:path>
              </a:pathLst>
            </a:custGeom>
            <a:solidFill>
              <a:schemeClr val="accent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73" name="Google Shape;1473;p18"/>
            <p:cNvSpPr/>
            <p:nvPr/>
          </p:nvSpPr>
          <p:spPr>
            <a:xfrm>
              <a:off x="4081350" y="2265400"/>
              <a:ext cx="83125" cy="125650"/>
            </a:xfrm>
            <a:custGeom>
              <a:rect b="b" l="l" r="r" t="t"/>
              <a:pathLst>
                <a:path extrusionOk="0" h="5026" w="3325">
                  <a:moveTo>
                    <a:pt x="1088" y="1"/>
                  </a:moveTo>
                  <a:cubicBezTo>
                    <a:pt x="984" y="1"/>
                    <a:pt x="921" y="2"/>
                    <a:pt x="921" y="2"/>
                  </a:cubicBezTo>
                  <a:cubicBezTo>
                    <a:pt x="921" y="2"/>
                    <a:pt x="1" y="595"/>
                    <a:pt x="656" y="2646"/>
                  </a:cubicBezTo>
                  <a:lnTo>
                    <a:pt x="1058" y="4951"/>
                  </a:lnTo>
                  <a:lnTo>
                    <a:pt x="1386" y="5025"/>
                  </a:lnTo>
                  <a:cubicBezTo>
                    <a:pt x="1386" y="5025"/>
                    <a:pt x="1259" y="1515"/>
                    <a:pt x="2380" y="721"/>
                  </a:cubicBezTo>
                  <a:cubicBezTo>
                    <a:pt x="3324" y="53"/>
                    <a:pt x="1641" y="1"/>
                    <a:pt x="1088" y="1"/>
                  </a:cubicBezTo>
                  <a:close/>
                </a:path>
              </a:pathLst>
            </a:custGeom>
            <a:solidFill>
              <a:srgbClr val="175C4A"/>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74" name="Google Shape;1474;p18"/>
            <p:cNvSpPr/>
            <p:nvPr/>
          </p:nvSpPr>
          <p:spPr>
            <a:xfrm>
              <a:off x="4054675" y="2180875"/>
              <a:ext cx="296075" cy="223125"/>
            </a:xfrm>
            <a:custGeom>
              <a:rect b="b" l="l" r="r" t="t"/>
              <a:pathLst>
                <a:path extrusionOk="0" h="8925" w="11843">
                  <a:moveTo>
                    <a:pt x="4552" y="0"/>
                  </a:moveTo>
                  <a:cubicBezTo>
                    <a:pt x="4494" y="0"/>
                    <a:pt x="4432" y="3"/>
                    <a:pt x="4367" y="10"/>
                  </a:cubicBezTo>
                  <a:cubicBezTo>
                    <a:pt x="3045" y="137"/>
                    <a:pt x="3383" y="1258"/>
                    <a:pt x="3383" y="1258"/>
                  </a:cubicBezTo>
                  <a:cubicBezTo>
                    <a:pt x="3330" y="1251"/>
                    <a:pt x="3272" y="1248"/>
                    <a:pt x="3211" y="1248"/>
                  </a:cubicBezTo>
                  <a:cubicBezTo>
                    <a:pt x="2133" y="1248"/>
                    <a:pt x="1" y="2299"/>
                    <a:pt x="2252" y="4240"/>
                  </a:cubicBezTo>
                  <a:cubicBezTo>
                    <a:pt x="2928" y="4820"/>
                    <a:pt x="3770" y="5028"/>
                    <a:pt x="4629" y="5028"/>
                  </a:cubicBezTo>
                  <a:cubicBezTo>
                    <a:pt x="6792" y="5028"/>
                    <a:pt x="9062" y="3711"/>
                    <a:pt x="9062" y="3711"/>
                  </a:cubicBezTo>
                  <a:lnTo>
                    <a:pt x="9062" y="3711"/>
                  </a:lnTo>
                  <a:cubicBezTo>
                    <a:pt x="8911" y="5549"/>
                    <a:pt x="9586" y="5777"/>
                    <a:pt x="9929" y="5777"/>
                  </a:cubicBezTo>
                  <a:cubicBezTo>
                    <a:pt x="10042" y="5777"/>
                    <a:pt x="10119" y="5752"/>
                    <a:pt x="10119" y="5752"/>
                  </a:cubicBezTo>
                  <a:lnTo>
                    <a:pt x="10119" y="8924"/>
                  </a:lnTo>
                  <a:lnTo>
                    <a:pt x="10447" y="8924"/>
                  </a:lnTo>
                  <a:lnTo>
                    <a:pt x="10584" y="8332"/>
                  </a:lnTo>
                  <a:cubicBezTo>
                    <a:pt x="10584" y="8332"/>
                    <a:pt x="11843" y="4631"/>
                    <a:pt x="11504" y="3510"/>
                  </a:cubicBezTo>
                  <a:cubicBezTo>
                    <a:pt x="11345" y="2965"/>
                    <a:pt x="11028" y="2825"/>
                    <a:pt x="10745" y="2825"/>
                  </a:cubicBezTo>
                  <a:cubicBezTo>
                    <a:pt x="10445" y="2825"/>
                    <a:pt x="10183" y="2982"/>
                    <a:pt x="10183" y="2982"/>
                  </a:cubicBezTo>
                  <a:cubicBezTo>
                    <a:pt x="10384" y="1332"/>
                    <a:pt x="9390" y="1195"/>
                    <a:pt x="7412" y="1195"/>
                  </a:cubicBezTo>
                  <a:cubicBezTo>
                    <a:pt x="5522" y="1195"/>
                    <a:pt x="5668" y="0"/>
                    <a:pt x="4552" y="0"/>
                  </a:cubicBezTo>
                  <a:close/>
                </a:path>
              </a:pathLst>
            </a:custGeom>
            <a:solidFill>
              <a:srgbClr val="53867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75" name="Google Shape;1475;p18"/>
            <p:cNvSpPr/>
            <p:nvPr/>
          </p:nvSpPr>
          <p:spPr>
            <a:xfrm>
              <a:off x="4264550" y="2215225"/>
              <a:ext cx="86200" cy="189025"/>
            </a:xfrm>
            <a:custGeom>
              <a:rect b="b" l="l" r="r" t="t"/>
              <a:pathLst>
                <a:path extrusionOk="0" h="7561" w="3448">
                  <a:moveTo>
                    <a:pt x="984" y="0"/>
                  </a:moveTo>
                  <a:cubicBezTo>
                    <a:pt x="868" y="963"/>
                    <a:pt x="529" y="1872"/>
                    <a:pt x="1" y="2676"/>
                  </a:cubicBezTo>
                  <a:cubicBezTo>
                    <a:pt x="413" y="2485"/>
                    <a:pt x="667" y="2337"/>
                    <a:pt x="667" y="2337"/>
                  </a:cubicBezTo>
                  <a:lnTo>
                    <a:pt x="667" y="2337"/>
                  </a:lnTo>
                  <a:cubicBezTo>
                    <a:pt x="515" y="4187"/>
                    <a:pt x="1199" y="4412"/>
                    <a:pt x="1541" y="4412"/>
                  </a:cubicBezTo>
                  <a:cubicBezTo>
                    <a:pt x="1650" y="4412"/>
                    <a:pt x="1724" y="4389"/>
                    <a:pt x="1724" y="4389"/>
                  </a:cubicBezTo>
                  <a:lnTo>
                    <a:pt x="1724" y="7561"/>
                  </a:lnTo>
                  <a:lnTo>
                    <a:pt x="2052" y="7561"/>
                  </a:lnTo>
                  <a:lnTo>
                    <a:pt x="2189" y="6969"/>
                  </a:lnTo>
                  <a:cubicBezTo>
                    <a:pt x="2189" y="6969"/>
                    <a:pt x="3448" y="3257"/>
                    <a:pt x="3109" y="2136"/>
                  </a:cubicBezTo>
                  <a:cubicBezTo>
                    <a:pt x="2950" y="1591"/>
                    <a:pt x="2633" y="1451"/>
                    <a:pt x="2350" y="1451"/>
                  </a:cubicBezTo>
                  <a:cubicBezTo>
                    <a:pt x="2050" y="1451"/>
                    <a:pt x="1788" y="1608"/>
                    <a:pt x="1788" y="1608"/>
                  </a:cubicBezTo>
                  <a:cubicBezTo>
                    <a:pt x="1904" y="656"/>
                    <a:pt x="1629" y="212"/>
                    <a:pt x="984" y="0"/>
                  </a:cubicBezTo>
                  <a:close/>
                </a:path>
              </a:pathLst>
            </a:custGeom>
            <a:solidFill>
              <a:srgbClr val="175C4A"/>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76" name="Google Shape;1476;p18"/>
            <p:cNvSpPr/>
            <p:nvPr/>
          </p:nvSpPr>
          <p:spPr>
            <a:xfrm>
              <a:off x="4214325" y="2357450"/>
              <a:ext cx="21700" cy="76425"/>
            </a:xfrm>
            <a:custGeom>
              <a:rect b="b" l="l" r="r" t="t"/>
              <a:pathLst>
                <a:path extrusionOk="0" h="3057" w="868">
                  <a:moveTo>
                    <a:pt x="508" y="0"/>
                  </a:moveTo>
                  <a:cubicBezTo>
                    <a:pt x="487" y="423"/>
                    <a:pt x="497" y="846"/>
                    <a:pt x="540" y="1269"/>
                  </a:cubicBezTo>
                  <a:cubicBezTo>
                    <a:pt x="561" y="1481"/>
                    <a:pt x="582" y="1692"/>
                    <a:pt x="603" y="1904"/>
                  </a:cubicBezTo>
                  <a:cubicBezTo>
                    <a:pt x="623" y="2097"/>
                    <a:pt x="651" y="2282"/>
                    <a:pt x="688" y="2475"/>
                  </a:cubicBezTo>
                  <a:lnTo>
                    <a:pt x="688" y="2475"/>
                  </a:lnTo>
                  <a:cubicBezTo>
                    <a:pt x="575" y="2559"/>
                    <a:pt x="463" y="2645"/>
                    <a:pt x="360" y="2739"/>
                  </a:cubicBezTo>
                  <a:cubicBezTo>
                    <a:pt x="233" y="2845"/>
                    <a:pt x="117" y="2940"/>
                    <a:pt x="0" y="3056"/>
                  </a:cubicBezTo>
                  <a:cubicBezTo>
                    <a:pt x="148" y="2982"/>
                    <a:pt x="286" y="2908"/>
                    <a:pt x="423" y="2834"/>
                  </a:cubicBezTo>
                  <a:cubicBezTo>
                    <a:pt x="561" y="2750"/>
                    <a:pt x="698" y="2676"/>
                    <a:pt x="836" y="2591"/>
                  </a:cubicBezTo>
                  <a:lnTo>
                    <a:pt x="868" y="2570"/>
                  </a:lnTo>
                  <a:lnTo>
                    <a:pt x="868" y="2506"/>
                  </a:lnTo>
                  <a:cubicBezTo>
                    <a:pt x="857" y="2295"/>
                    <a:pt x="846" y="2083"/>
                    <a:pt x="825" y="1882"/>
                  </a:cubicBezTo>
                  <a:cubicBezTo>
                    <a:pt x="804" y="1671"/>
                    <a:pt x="772" y="1459"/>
                    <a:pt x="751" y="1248"/>
                  </a:cubicBezTo>
                  <a:cubicBezTo>
                    <a:pt x="688" y="825"/>
                    <a:pt x="614" y="413"/>
                    <a:pt x="508" y="0"/>
                  </a:cubicBezTo>
                  <a:close/>
                </a:path>
              </a:pathLst>
            </a:custGeom>
            <a:solidFill>
              <a:srgbClr val="C3453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77" name="Google Shape;1477;p18"/>
            <p:cNvSpPr/>
            <p:nvPr/>
          </p:nvSpPr>
          <p:spPr>
            <a:xfrm>
              <a:off x="4174925" y="2453925"/>
              <a:ext cx="80925" cy="14650"/>
            </a:xfrm>
            <a:custGeom>
              <a:rect b="b" l="l" r="r" t="t"/>
              <a:pathLst>
                <a:path extrusionOk="0" h="586" w="3237">
                  <a:moveTo>
                    <a:pt x="3237" y="1"/>
                  </a:moveTo>
                  <a:lnTo>
                    <a:pt x="1" y="43"/>
                  </a:lnTo>
                  <a:cubicBezTo>
                    <a:pt x="524" y="397"/>
                    <a:pt x="1130" y="585"/>
                    <a:pt x="1706" y="585"/>
                  </a:cubicBezTo>
                  <a:cubicBezTo>
                    <a:pt x="2282" y="585"/>
                    <a:pt x="2829" y="397"/>
                    <a:pt x="3237"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78" name="Google Shape;1478;p18"/>
            <p:cNvSpPr/>
            <p:nvPr/>
          </p:nvSpPr>
          <p:spPr>
            <a:xfrm>
              <a:off x="4239175" y="2329575"/>
              <a:ext cx="53675" cy="19700"/>
            </a:xfrm>
            <a:custGeom>
              <a:rect b="b" l="l" r="r" t="t"/>
              <a:pathLst>
                <a:path extrusionOk="0" h="788" w="2147">
                  <a:moveTo>
                    <a:pt x="1005" y="1"/>
                  </a:moveTo>
                  <a:cubicBezTo>
                    <a:pt x="917" y="1"/>
                    <a:pt x="826" y="11"/>
                    <a:pt x="741" y="26"/>
                  </a:cubicBezTo>
                  <a:cubicBezTo>
                    <a:pt x="688" y="47"/>
                    <a:pt x="624" y="68"/>
                    <a:pt x="571" y="90"/>
                  </a:cubicBezTo>
                  <a:cubicBezTo>
                    <a:pt x="519" y="121"/>
                    <a:pt x="466" y="142"/>
                    <a:pt x="423" y="185"/>
                  </a:cubicBezTo>
                  <a:cubicBezTo>
                    <a:pt x="328" y="248"/>
                    <a:pt x="244" y="322"/>
                    <a:pt x="170" y="407"/>
                  </a:cubicBezTo>
                  <a:cubicBezTo>
                    <a:pt x="106" y="491"/>
                    <a:pt x="43" y="597"/>
                    <a:pt x="0" y="692"/>
                  </a:cubicBezTo>
                  <a:cubicBezTo>
                    <a:pt x="106" y="650"/>
                    <a:pt x="191" y="587"/>
                    <a:pt x="286" y="544"/>
                  </a:cubicBezTo>
                  <a:cubicBezTo>
                    <a:pt x="371" y="502"/>
                    <a:pt x="455" y="460"/>
                    <a:pt x="550" y="428"/>
                  </a:cubicBezTo>
                  <a:cubicBezTo>
                    <a:pt x="683" y="375"/>
                    <a:pt x="831" y="351"/>
                    <a:pt x="981" y="351"/>
                  </a:cubicBezTo>
                  <a:cubicBezTo>
                    <a:pt x="1010" y="351"/>
                    <a:pt x="1039" y="352"/>
                    <a:pt x="1068" y="354"/>
                  </a:cubicBezTo>
                  <a:cubicBezTo>
                    <a:pt x="1248" y="375"/>
                    <a:pt x="1428" y="428"/>
                    <a:pt x="1597" y="502"/>
                  </a:cubicBezTo>
                  <a:cubicBezTo>
                    <a:pt x="1787" y="587"/>
                    <a:pt x="1967" y="682"/>
                    <a:pt x="2147" y="787"/>
                  </a:cubicBezTo>
                  <a:cubicBezTo>
                    <a:pt x="2052" y="576"/>
                    <a:pt x="1914" y="396"/>
                    <a:pt x="1745" y="269"/>
                  </a:cubicBezTo>
                  <a:cubicBezTo>
                    <a:pt x="1555" y="121"/>
                    <a:pt x="1333" y="26"/>
                    <a:pt x="1100" y="5"/>
                  </a:cubicBezTo>
                  <a:cubicBezTo>
                    <a:pt x="1069" y="2"/>
                    <a:pt x="1037" y="1"/>
                    <a:pt x="100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79" name="Google Shape;1479;p18"/>
            <p:cNvSpPr/>
            <p:nvPr/>
          </p:nvSpPr>
          <p:spPr>
            <a:xfrm>
              <a:off x="4132900" y="2329575"/>
              <a:ext cx="53425" cy="19700"/>
            </a:xfrm>
            <a:custGeom>
              <a:rect b="b" l="l" r="r" t="t"/>
              <a:pathLst>
                <a:path extrusionOk="0" h="788" w="2137">
                  <a:moveTo>
                    <a:pt x="1000" y="1"/>
                  </a:moveTo>
                  <a:cubicBezTo>
                    <a:pt x="911" y="1"/>
                    <a:pt x="826" y="11"/>
                    <a:pt x="741" y="26"/>
                  </a:cubicBezTo>
                  <a:cubicBezTo>
                    <a:pt x="688" y="47"/>
                    <a:pt x="624" y="68"/>
                    <a:pt x="572" y="90"/>
                  </a:cubicBezTo>
                  <a:cubicBezTo>
                    <a:pt x="519" y="121"/>
                    <a:pt x="466" y="142"/>
                    <a:pt x="424" y="185"/>
                  </a:cubicBezTo>
                  <a:cubicBezTo>
                    <a:pt x="328" y="248"/>
                    <a:pt x="244" y="322"/>
                    <a:pt x="170" y="407"/>
                  </a:cubicBezTo>
                  <a:cubicBezTo>
                    <a:pt x="106" y="491"/>
                    <a:pt x="43" y="597"/>
                    <a:pt x="1" y="692"/>
                  </a:cubicBezTo>
                  <a:cubicBezTo>
                    <a:pt x="106" y="650"/>
                    <a:pt x="191" y="587"/>
                    <a:pt x="275" y="544"/>
                  </a:cubicBezTo>
                  <a:cubicBezTo>
                    <a:pt x="360" y="502"/>
                    <a:pt x="455" y="460"/>
                    <a:pt x="540" y="428"/>
                  </a:cubicBezTo>
                  <a:cubicBezTo>
                    <a:pt x="682" y="375"/>
                    <a:pt x="831" y="351"/>
                    <a:pt x="981" y="351"/>
                  </a:cubicBezTo>
                  <a:cubicBezTo>
                    <a:pt x="1010" y="351"/>
                    <a:pt x="1039" y="352"/>
                    <a:pt x="1069" y="354"/>
                  </a:cubicBezTo>
                  <a:cubicBezTo>
                    <a:pt x="1248" y="375"/>
                    <a:pt x="1428" y="428"/>
                    <a:pt x="1597" y="502"/>
                  </a:cubicBezTo>
                  <a:cubicBezTo>
                    <a:pt x="1766" y="576"/>
                    <a:pt x="1946" y="671"/>
                    <a:pt x="2137" y="787"/>
                  </a:cubicBezTo>
                  <a:cubicBezTo>
                    <a:pt x="2052" y="576"/>
                    <a:pt x="1914" y="396"/>
                    <a:pt x="1735" y="269"/>
                  </a:cubicBezTo>
                  <a:cubicBezTo>
                    <a:pt x="1555" y="121"/>
                    <a:pt x="1333" y="26"/>
                    <a:pt x="1100" y="5"/>
                  </a:cubicBezTo>
                  <a:cubicBezTo>
                    <a:pt x="1066" y="2"/>
                    <a:pt x="1033" y="1"/>
                    <a:pt x="100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80" name="Google Shape;1480;p18"/>
            <p:cNvSpPr/>
            <p:nvPr/>
          </p:nvSpPr>
          <p:spPr>
            <a:xfrm>
              <a:off x="4099850" y="2359300"/>
              <a:ext cx="231875" cy="26200"/>
            </a:xfrm>
            <a:custGeom>
              <a:rect b="b" l="l" r="r" t="t"/>
              <a:pathLst>
                <a:path extrusionOk="0" fill="none" h="1048" w="9275">
                  <a:moveTo>
                    <a:pt x="1" y="64"/>
                  </a:moveTo>
                  <a:lnTo>
                    <a:pt x="1153" y="952"/>
                  </a:lnTo>
                  <a:lnTo>
                    <a:pt x="4040" y="1047"/>
                  </a:lnTo>
                  <a:cubicBezTo>
                    <a:pt x="4040" y="1047"/>
                    <a:pt x="4780" y="0"/>
                    <a:pt x="5404" y="1047"/>
                  </a:cubicBezTo>
                  <a:lnTo>
                    <a:pt x="8386" y="1047"/>
                  </a:lnTo>
                  <a:lnTo>
                    <a:pt x="9274" y="201"/>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81" name="Google Shape;1481;p18"/>
            <p:cNvSpPr/>
            <p:nvPr/>
          </p:nvSpPr>
          <p:spPr>
            <a:xfrm>
              <a:off x="4126300" y="2348200"/>
              <a:ext cx="74575" cy="74300"/>
            </a:xfrm>
            <a:custGeom>
              <a:rect b="b" l="l" r="r" t="t"/>
              <a:pathLst>
                <a:path extrusionOk="0" h="2972" w="2983">
                  <a:moveTo>
                    <a:pt x="1491" y="0"/>
                  </a:moveTo>
                  <a:cubicBezTo>
                    <a:pt x="666" y="0"/>
                    <a:pt x="0" y="666"/>
                    <a:pt x="0" y="1481"/>
                  </a:cubicBezTo>
                  <a:cubicBezTo>
                    <a:pt x="0" y="2305"/>
                    <a:pt x="666" y="2972"/>
                    <a:pt x="1491" y="2972"/>
                  </a:cubicBezTo>
                  <a:cubicBezTo>
                    <a:pt x="2316" y="2972"/>
                    <a:pt x="2982" y="2305"/>
                    <a:pt x="2982" y="1481"/>
                  </a:cubicBezTo>
                  <a:cubicBezTo>
                    <a:pt x="2982" y="666"/>
                    <a:pt x="2316" y="0"/>
                    <a:pt x="1491" y="0"/>
                  </a:cubicBezTo>
                  <a:close/>
                </a:path>
              </a:pathLst>
            </a:custGeom>
            <a:solidFill>
              <a:srgbClr val="E1DED3"/>
            </a:solid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82" name="Google Shape;1482;p18"/>
            <p:cNvSpPr/>
            <p:nvPr/>
          </p:nvSpPr>
          <p:spPr>
            <a:xfrm>
              <a:off x="4234950" y="2348200"/>
              <a:ext cx="74300" cy="74300"/>
            </a:xfrm>
            <a:custGeom>
              <a:rect b="b" l="l" r="r" t="t"/>
              <a:pathLst>
                <a:path extrusionOk="0" h="2972" w="2972">
                  <a:moveTo>
                    <a:pt x="1491" y="0"/>
                  </a:moveTo>
                  <a:cubicBezTo>
                    <a:pt x="666" y="0"/>
                    <a:pt x="0" y="666"/>
                    <a:pt x="0" y="1481"/>
                  </a:cubicBezTo>
                  <a:cubicBezTo>
                    <a:pt x="0" y="2305"/>
                    <a:pt x="666" y="2972"/>
                    <a:pt x="1491" y="2972"/>
                  </a:cubicBezTo>
                  <a:cubicBezTo>
                    <a:pt x="2305" y="2972"/>
                    <a:pt x="2972" y="2305"/>
                    <a:pt x="2972" y="1481"/>
                  </a:cubicBezTo>
                  <a:cubicBezTo>
                    <a:pt x="2972" y="666"/>
                    <a:pt x="2305" y="0"/>
                    <a:pt x="1491" y="0"/>
                  </a:cubicBezTo>
                  <a:close/>
                </a:path>
              </a:pathLst>
            </a:custGeom>
            <a:solidFill>
              <a:srgbClr val="E1DED3"/>
            </a:solid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83" name="Google Shape;1483;p18"/>
            <p:cNvSpPr/>
            <p:nvPr/>
          </p:nvSpPr>
          <p:spPr>
            <a:xfrm>
              <a:off x="4147700" y="2367750"/>
              <a:ext cx="35725" cy="22225"/>
            </a:xfrm>
            <a:custGeom>
              <a:rect b="b" l="l" r="r" t="t"/>
              <a:pathLst>
                <a:path extrusionOk="0" h="889" w="1429">
                  <a:moveTo>
                    <a:pt x="699" y="1"/>
                  </a:moveTo>
                  <a:cubicBezTo>
                    <a:pt x="582" y="1"/>
                    <a:pt x="477" y="11"/>
                    <a:pt x="371" y="54"/>
                  </a:cubicBezTo>
                  <a:cubicBezTo>
                    <a:pt x="276" y="106"/>
                    <a:pt x="191" y="180"/>
                    <a:pt x="128" y="276"/>
                  </a:cubicBezTo>
                  <a:cubicBezTo>
                    <a:pt x="32" y="466"/>
                    <a:pt x="1" y="677"/>
                    <a:pt x="54" y="878"/>
                  </a:cubicBezTo>
                  <a:cubicBezTo>
                    <a:pt x="64" y="688"/>
                    <a:pt x="128" y="508"/>
                    <a:pt x="233" y="350"/>
                  </a:cubicBezTo>
                  <a:cubicBezTo>
                    <a:pt x="286" y="286"/>
                    <a:pt x="360" y="233"/>
                    <a:pt x="434" y="202"/>
                  </a:cubicBezTo>
                  <a:cubicBezTo>
                    <a:pt x="519" y="170"/>
                    <a:pt x="614" y="159"/>
                    <a:pt x="699" y="159"/>
                  </a:cubicBezTo>
                  <a:cubicBezTo>
                    <a:pt x="878" y="159"/>
                    <a:pt x="1048" y="233"/>
                    <a:pt x="1164" y="371"/>
                  </a:cubicBezTo>
                  <a:cubicBezTo>
                    <a:pt x="1280" y="519"/>
                    <a:pt x="1365" y="699"/>
                    <a:pt x="1418" y="889"/>
                  </a:cubicBezTo>
                  <a:cubicBezTo>
                    <a:pt x="1428" y="677"/>
                    <a:pt x="1365" y="466"/>
                    <a:pt x="1248" y="297"/>
                  </a:cubicBezTo>
                  <a:cubicBezTo>
                    <a:pt x="1132" y="106"/>
                    <a:pt x="921" y="1"/>
                    <a:pt x="699"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84" name="Google Shape;1484;p18"/>
            <p:cNvSpPr/>
            <p:nvPr/>
          </p:nvSpPr>
          <p:spPr>
            <a:xfrm>
              <a:off x="4243400" y="2366175"/>
              <a:ext cx="35450" cy="22225"/>
            </a:xfrm>
            <a:custGeom>
              <a:rect b="b" l="l" r="r" t="t"/>
              <a:pathLst>
                <a:path extrusionOk="0" h="889" w="1418">
                  <a:moveTo>
                    <a:pt x="699" y="0"/>
                  </a:moveTo>
                  <a:cubicBezTo>
                    <a:pt x="593" y="0"/>
                    <a:pt x="476" y="21"/>
                    <a:pt x="381" y="64"/>
                  </a:cubicBezTo>
                  <a:cubicBezTo>
                    <a:pt x="276" y="106"/>
                    <a:pt x="191" y="191"/>
                    <a:pt x="138" y="286"/>
                  </a:cubicBezTo>
                  <a:cubicBezTo>
                    <a:pt x="32" y="465"/>
                    <a:pt x="1" y="677"/>
                    <a:pt x="53" y="878"/>
                  </a:cubicBezTo>
                  <a:cubicBezTo>
                    <a:pt x="64" y="688"/>
                    <a:pt x="128" y="508"/>
                    <a:pt x="233" y="349"/>
                  </a:cubicBezTo>
                  <a:cubicBezTo>
                    <a:pt x="286" y="286"/>
                    <a:pt x="360" y="233"/>
                    <a:pt x="434" y="201"/>
                  </a:cubicBezTo>
                  <a:cubicBezTo>
                    <a:pt x="519" y="169"/>
                    <a:pt x="603" y="159"/>
                    <a:pt x="699" y="159"/>
                  </a:cubicBezTo>
                  <a:cubicBezTo>
                    <a:pt x="878" y="159"/>
                    <a:pt x="1047" y="233"/>
                    <a:pt x="1153" y="370"/>
                  </a:cubicBezTo>
                  <a:cubicBezTo>
                    <a:pt x="1280" y="529"/>
                    <a:pt x="1365" y="698"/>
                    <a:pt x="1407" y="888"/>
                  </a:cubicBezTo>
                  <a:cubicBezTo>
                    <a:pt x="1418" y="677"/>
                    <a:pt x="1365" y="465"/>
                    <a:pt x="1259" y="296"/>
                  </a:cubicBezTo>
                  <a:cubicBezTo>
                    <a:pt x="1132" y="106"/>
                    <a:pt x="921" y="0"/>
                    <a:pt x="699"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1485" name="Google Shape;1485;p18"/>
          <p:cNvGrpSpPr/>
          <p:nvPr/>
        </p:nvGrpSpPr>
        <p:grpSpPr>
          <a:xfrm>
            <a:off x="751459" y="6836261"/>
            <a:ext cx="953108" cy="1265880"/>
            <a:chOff x="5723850" y="2801025"/>
            <a:chExt cx="508225" cy="666800"/>
          </a:xfrm>
        </p:grpSpPr>
        <p:sp>
          <p:nvSpPr>
            <p:cNvPr id="1486" name="Google Shape;1486;p18"/>
            <p:cNvSpPr/>
            <p:nvPr/>
          </p:nvSpPr>
          <p:spPr>
            <a:xfrm>
              <a:off x="5723850" y="3188000"/>
              <a:ext cx="504500" cy="279550"/>
            </a:xfrm>
            <a:custGeom>
              <a:rect b="b" l="l" r="r" t="t"/>
              <a:pathLst>
                <a:path extrusionOk="0" h="11182" w="20180">
                  <a:moveTo>
                    <a:pt x="8306" y="0"/>
                  </a:moveTo>
                  <a:cubicBezTo>
                    <a:pt x="8306" y="0"/>
                    <a:pt x="8658" y="2620"/>
                    <a:pt x="7572" y="3419"/>
                  </a:cubicBezTo>
                  <a:cubicBezTo>
                    <a:pt x="6720" y="4026"/>
                    <a:pt x="1885" y="5048"/>
                    <a:pt x="1086" y="7178"/>
                  </a:cubicBezTo>
                  <a:cubicBezTo>
                    <a:pt x="607" y="8477"/>
                    <a:pt x="245" y="9818"/>
                    <a:pt x="0" y="11181"/>
                  </a:cubicBezTo>
                  <a:lnTo>
                    <a:pt x="20180" y="11181"/>
                  </a:lnTo>
                  <a:cubicBezTo>
                    <a:pt x="19935" y="9818"/>
                    <a:pt x="19573" y="8477"/>
                    <a:pt x="19094" y="7178"/>
                  </a:cubicBezTo>
                  <a:cubicBezTo>
                    <a:pt x="18306" y="5048"/>
                    <a:pt x="13460" y="4026"/>
                    <a:pt x="12619" y="3419"/>
                  </a:cubicBezTo>
                  <a:cubicBezTo>
                    <a:pt x="11522" y="2620"/>
                    <a:pt x="11874" y="0"/>
                    <a:pt x="11874" y="0"/>
                  </a:cubicBezTo>
                  <a:lnTo>
                    <a:pt x="11874" y="0"/>
                  </a:lnTo>
                  <a:lnTo>
                    <a:pt x="10095" y="43"/>
                  </a:lnTo>
                  <a:lnTo>
                    <a:pt x="8306" y="0"/>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87" name="Google Shape;1487;p18"/>
            <p:cNvSpPr/>
            <p:nvPr/>
          </p:nvSpPr>
          <p:spPr>
            <a:xfrm>
              <a:off x="5923250" y="3188000"/>
              <a:ext cx="97450" cy="73225"/>
            </a:xfrm>
            <a:custGeom>
              <a:rect b="b" l="l" r="r" t="t"/>
              <a:pathLst>
                <a:path extrusionOk="0" h="2929" w="3898">
                  <a:moveTo>
                    <a:pt x="330" y="0"/>
                  </a:moveTo>
                  <a:lnTo>
                    <a:pt x="330" y="0"/>
                  </a:lnTo>
                  <a:cubicBezTo>
                    <a:pt x="330" y="0"/>
                    <a:pt x="586" y="1864"/>
                    <a:pt x="0" y="2929"/>
                  </a:cubicBezTo>
                  <a:cubicBezTo>
                    <a:pt x="841" y="2844"/>
                    <a:pt x="1672" y="2673"/>
                    <a:pt x="2396" y="2258"/>
                  </a:cubicBezTo>
                  <a:cubicBezTo>
                    <a:pt x="2918" y="1970"/>
                    <a:pt x="3408" y="1619"/>
                    <a:pt x="3844" y="1225"/>
                  </a:cubicBezTo>
                  <a:cubicBezTo>
                    <a:pt x="3834" y="810"/>
                    <a:pt x="3844" y="405"/>
                    <a:pt x="3898" y="0"/>
                  </a:cubicBezTo>
                  <a:lnTo>
                    <a:pt x="3898" y="0"/>
                  </a:lnTo>
                  <a:lnTo>
                    <a:pt x="2119" y="43"/>
                  </a:lnTo>
                  <a:lnTo>
                    <a:pt x="330" y="0"/>
                  </a:ln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88" name="Google Shape;1488;p18"/>
            <p:cNvSpPr/>
            <p:nvPr/>
          </p:nvSpPr>
          <p:spPr>
            <a:xfrm>
              <a:off x="5723850" y="3318700"/>
              <a:ext cx="508225" cy="149125"/>
            </a:xfrm>
            <a:custGeom>
              <a:rect b="b" l="l" r="r" t="t"/>
              <a:pathLst>
                <a:path extrusionOk="0" h="5965" w="20329">
                  <a:moveTo>
                    <a:pt x="3195" y="1"/>
                  </a:moveTo>
                  <a:cubicBezTo>
                    <a:pt x="2215" y="512"/>
                    <a:pt x="1385" y="1140"/>
                    <a:pt x="1097" y="1928"/>
                  </a:cubicBezTo>
                  <a:cubicBezTo>
                    <a:pt x="618" y="3238"/>
                    <a:pt x="245" y="4580"/>
                    <a:pt x="0" y="5964"/>
                  </a:cubicBezTo>
                  <a:lnTo>
                    <a:pt x="20329" y="5964"/>
                  </a:lnTo>
                  <a:cubicBezTo>
                    <a:pt x="20084" y="4580"/>
                    <a:pt x="19722" y="3238"/>
                    <a:pt x="19243" y="1928"/>
                  </a:cubicBezTo>
                  <a:cubicBezTo>
                    <a:pt x="18944" y="1140"/>
                    <a:pt x="18125" y="512"/>
                    <a:pt x="17145" y="1"/>
                  </a:cubicBezTo>
                  <a:cubicBezTo>
                    <a:pt x="15398" y="1193"/>
                    <a:pt x="12917" y="1939"/>
                    <a:pt x="10170" y="1939"/>
                  </a:cubicBezTo>
                  <a:cubicBezTo>
                    <a:pt x="7422" y="1939"/>
                    <a:pt x="4941" y="1183"/>
                    <a:pt x="3195" y="1"/>
                  </a:cubicBezTo>
                  <a:close/>
                </a:path>
              </a:pathLst>
            </a:custGeom>
            <a:solidFill>
              <a:schemeClr val="accent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89" name="Google Shape;1489;p18"/>
            <p:cNvSpPr/>
            <p:nvPr/>
          </p:nvSpPr>
          <p:spPr>
            <a:xfrm>
              <a:off x="5730500" y="3448625"/>
              <a:ext cx="498650" cy="2950"/>
            </a:xfrm>
            <a:custGeom>
              <a:rect b="b" l="l" r="r" t="t"/>
              <a:pathLst>
                <a:path extrusionOk="0" h="118" w="19946">
                  <a:moveTo>
                    <a:pt x="0" y="0"/>
                  </a:moveTo>
                  <a:lnTo>
                    <a:pt x="0" y="118"/>
                  </a:lnTo>
                  <a:lnTo>
                    <a:pt x="19946" y="118"/>
                  </a:lnTo>
                  <a:cubicBezTo>
                    <a:pt x="19935" y="75"/>
                    <a:pt x="19924" y="43"/>
                    <a:pt x="19924"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90" name="Google Shape;1490;p18"/>
            <p:cNvSpPr/>
            <p:nvPr/>
          </p:nvSpPr>
          <p:spPr>
            <a:xfrm>
              <a:off x="5739550" y="3399100"/>
              <a:ext cx="477100" cy="2950"/>
            </a:xfrm>
            <a:custGeom>
              <a:rect b="b" l="l" r="r" t="t"/>
              <a:pathLst>
                <a:path extrusionOk="0" h="118" w="19084">
                  <a:moveTo>
                    <a:pt x="32" y="1"/>
                  </a:moveTo>
                  <a:cubicBezTo>
                    <a:pt x="22" y="43"/>
                    <a:pt x="11" y="75"/>
                    <a:pt x="1" y="118"/>
                  </a:cubicBezTo>
                  <a:lnTo>
                    <a:pt x="19083" y="118"/>
                  </a:lnTo>
                  <a:cubicBezTo>
                    <a:pt x="19073" y="75"/>
                    <a:pt x="19062" y="43"/>
                    <a:pt x="19041"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91" name="Google Shape;1491;p18"/>
            <p:cNvSpPr/>
            <p:nvPr/>
          </p:nvSpPr>
          <p:spPr>
            <a:xfrm>
              <a:off x="5761650" y="3346650"/>
              <a:ext cx="105975" cy="2975"/>
            </a:xfrm>
            <a:custGeom>
              <a:rect b="b" l="l" r="r" t="t"/>
              <a:pathLst>
                <a:path extrusionOk="0" h="119" w="4239">
                  <a:moveTo>
                    <a:pt x="107" y="1"/>
                  </a:moveTo>
                  <a:cubicBezTo>
                    <a:pt x="64" y="33"/>
                    <a:pt x="32" y="75"/>
                    <a:pt x="0" y="118"/>
                  </a:cubicBezTo>
                  <a:lnTo>
                    <a:pt x="4239" y="118"/>
                  </a:lnTo>
                  <a:cubicBezTo>
                    <a:pt x="4121" y="75"/>
                    <a:pt x="4004" y="33"/>
                    <a:pt x="3898"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92" name="Google Shape;1492;p18"/>
            <p:cNvSpPr/>
            <p:nvPr/>
          </p:nvSpPr>
          <p:spPr>
            <a:xfrm>
              <a:off x="6088300" y="3346650"/>
              <a:ext cx="105975" cy="2975"/>
            </a:xfrm>
            <a:custGeom>
              <a:rect b="b" l="l" r="r" t="t"/>
              <a:pathLst>
                <a:path extrusionOk="0" h="119" w="4239">
                  <a:moveTo>
                    <a:pt x="341" y="1"/>
                  </a:moveTo>
                  <a:cubicBezTo>
                    <a:pt x="235" y="33"/>
                    <a:pt x="118" y="75"/>
                    <a:pt x="0" y="118"/>
                  </a:cubicBezTo>
                  <a:lnTo>
                    <a:pt x="4239" y="118"/>
                  </a:lnTo>
                  <a:cubicBezTo>
                    <a:pt x="4207" y="75"/>
                    <a:pt x="4175" y="33"/>
                    <a:pt x="4132"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93" name="Google Shape;1493;p18"/>
            <p:cNvSpPr/>
            <p:nvPr/>
          </p:nvSpPr>
          <p:spPr>
            <a:xfrm>
              <a:off x="5856425" y="3068325"/>
              <a:ext cx="52200" cy="59900"/>
            </a:xfrm>
            <a:custGeom>
              <a:rect b="b" l="l" r="r" t="t"/>
              <a:pathLst>
                <a:path extrusionOk="0" h="2396" w="2088">
                  <a:moveTo>
                    <a:pt x="1010" y="1"/>
                  </a:moveTo>
                  <a:cubicBezTo>
                    <a:pt x="884" y="1"/>
                    <a:pt x="789" y="31"/>
                    <a:pt x="767" y="38"/>
                  </a:cubicBezTo>
                  <a:cubicBezTo>
                    <a:pt x="703" y="59"/>
                    <a:pt x="0" y="145"/>
                    <a:pt x="117" y="1071"/>
                  </a:cubicBezTo>
                  <a:cubicBezTo>
                    <a:pt x="221" y="1900"/>
                    <a:pt x="658" y="2396"/>
                    <a:pt x="1112" y="2396"/>
                  </a:cubicBezTo>
                  <a:cubicBezTo>
                    <a:pt x="1171" y="2396"/>
                    <a:pt x="1230" y="2387"/>
                    <a:pt x="1289" y="2370"/>
                  </a:cubicBezTo>
                  <a:cubicBezTo>
                    <a:pt x="1811" y="2285"/>
                    <a:pt x="2088" y="1603"/>
                    <a:pt x="1800" y="698"/>
                  </a:cubicBezTo>
                  <a:cubicBezTo>
                    <a:pt x="1611" y="110"/>
                    <a:pt x="1252" y="1"/>
                    <a:pt x="1010"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94" name="Google Shape;1494;p18"/>
            <p:cNvSpPr/>
            <p:nvPr/>
          </p:nvSpPr>
          <p:spPr>
            <a:xfrm>
              <a:off x="6041450" y="3068325"/>
              <a:ext cx="52200" cy="59900"/>
            </a:xfrm>
            <a:custGeom>
              <a:rect b="b" l="l" r="r" t="t"/>
              <a:pathLst>
                <a:path extrusionOk="0" h="2396" w="2088">
                  <a:moveTo>
                    <a:pt x="1078" y="1"/>
                  </a:moveTo>
                  <a:cubicBezTo>
                    <a:pt x="836" y="1"/>
                    <a:pt x="477" y="110"/>
                    <a:pt x="288" y="698"/>
                  </a:cubicBezTo>
                  <a:cubicBezTo>
                    <a:pt x="0" y="1603"/>
                    <a:pt x="277" y="2285"/>
                    <a:pt x="799" y="2370"/>
                  </a:cubicBezTo>
                  <a:cubicBezTo>
                    <a:pt x="857" y="2387"/>
                    <a:pt x="915" y="2396"/>
                    <a:pt x="973" y="2396"/>
                  </a:cubicBezTo>
                  <a:cubicBezTo>
                    <a:pt x="1419" y="2396"/>
                    <a:pt x="1857" y="1900"/>
                    <a:pt x="1970" y="1071"/>
                  </a:cubicBezTo>
                  <a:cubicBezTo>
                    <a:pt x="2087" y="145"/>
                    <a:pt x="1385" y="59"/>
                    <a:pt x="1321" y="38"/>
                  </a:cubicBezTo>
                  <a:cubicBezTo>
                    <a:pt x="1299" y="31"/>
                    <a:pt x="1204" y="1"/>
                    <a:pt x="1078"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95" name="Google Shape;1495;p18"/>
            <p:cNvSpPr/>
            <p:nvPr/>
          </p:nvSpPr>
          <p:spPr>
            <a:xfrm>
              <a:off x="5874225" y="2958750"/>
              <a:ext cx="198150" cy="251225"/>
            </a:xfrm>
            <a:custGeom>
              <a:rect b="b" l="l" r="r" t="t"/>
              <a:pathLst>
                <a:path extrusionOk="0" h="10049" w="7926">
                  <a:moveTo>
                    <a:pt x="3705" y="0"/>
                  </a:moveTo>
                  <a:cubicBezTo>
                    <a:pt x="2906" y="0"/>
                    <a:pt x="656" y="307"/>
                    <a:pt x="353" y="3676"/>
                  </a:cubicBezTo>
                  <a:cubicBezTo>
                    <a:pt x="1" y="7514"/>
                    <a:pt x="1659" y="10049"/>
                    <a:pt x="3793" y="10049"/>
                  </a:cubicBezTo>
                  <a:cubicBezTo>
                    <a:pt x="3849" y="10049"/>
                    <a:pt x="3906" y="10047"/>
                    <a:pt x="3963" y="10044"/>
                  </a:cubicBezTo>
                  <a:cubicBezTo>
                    <a:pt x="4020" y="10047"/>
                    <a:pt x="4077" y="10049"/>
                    <a:pt x="4133" y="10049"/>
                  </a:cubicBezTo>
                  <a:cubicBezTo>
                    <a:pt x="6267" y="10049"/>
                    <a:pt x="7926" y="7514"/>
                    <a:pt x="7573" y="3676"/>
                  </a:cubicBezTo>
                  <a:cubicBezTo>
                    <a:pt x="7261" y="307"/>
                    <a:pt x="5010" y="0"/>
                    <a:pt x="4218" y="0"/>
                  </a:cubicBezTo>
                  <a:cubicBezTo>
                    <a:pt x="4091" y="0"/>
                    <a:pt x="4001" y="8"/>
                    <a:pt x="3963" y="12"/>
                  </a:cubicBezTo>
                  <a:cubicBezTo>
                    <a:pt x="3924" y="8"/>
                    <a:pt x="3833" y="0"/>
                    <a:pt x="3705"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96" name="Google Shape;1496;p18"/>
            <p:cNvSpPr/>
            <p:nvPr/>
          </p:nvSpPr>
          <p:spPr>
            <a:xfrm>
              <a:off x="5978075" y="3084175"/>
              <a:ext cx="12800" cy="49275"/>
            </a:xfrm>
            <a:custGeom>
              <a:rect b="b" l="l" r="r" t="t"/>
              <a:pathLst>
                <a:path extrusionOk="0" h="1971" w="512">
                  <a:moveTo>
                    <a:pt x="235" y="0"/>
                  </a:moveTo>
                  <a:cubicBezTo>
                    <a:pt x="224" y="256"/>
                    <a:pt x="235" y="522"/>
                    <a:pt x="267" y="778"/>
                  </a:cubicBezTo>
                  <a:cubicBezTo>
                    <a:pt x="298" y="1035"/>
                    <a:pt x="339" y="1281"/>
                    <a:pt x="380" y="1528"/>
                  </a:cubicBezTo>
                  <a:lnTo>
                    <a:pt x="380" y="1528"/>
                  </a:lnTo>
                  <a:cubicBezTo>
                    <a:pt x="316" y="1594"/>
                    <a:pt x="258" y="1661"/>
                    <a:pt x="193" y="1736"/>
                  </a:cubicBezTo>
                  <a:cubicBezTo>
                    <a:pt x="129" y="1811"/>
                    <a:pt x="65" y="1885"/>
                    <a:pt x="1" y="1970"/>
                  </a:cubicBezTo>
                  <a:cubicBezTo>
                    <a:pt x="86" y="1917"/>
                    <a:pt x="171" y="1853"/>
                    <a:pt x="246" y="1789"/>
                  </a:cubicBezTo>
                  <a:cubicBezTo>
                    <a:pt x="331" y="1725"/>
                    <a:pt x="406" y="1662"/>
                    <a:pt x="491" y="1587"/>
                  </a:cubicBezTo>
                  <a:lnTo>
                    <a:pt x="512" y="1576"/>
                  </a:lnTo>
                  <a:lnTo>
                    <a:pt x="512" y="1544"/>
                  </a:lnTo>
                  <a:cubicBezTo>
                    <a:pt x="491" y="1278"/>
                    <a:pt x="459" y="1023"/>
                    <a:pt x="406" y="767"/>
                  </a:cubicBezTo>
                  <a:cubicBezTo>
                    <a:pt x="363" y="501"/>
                    <a:pt x="310" y="245"/>
                    <a:pt x="235"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97" name="Google Shape;1497;p18"/>
            <p:cNvSpPr/>
            <p:nvPr/>
          </p:nvSpPr>
          <p:spPr>
            <a:xfrm>
              <a:off x="5930175" y="3147275"/>
              <a:ext cx="88400" cy="15425"/>
            </a:xfrm>
            <a:custGeom>
              <a:rect b="b" l="l" r="r" t="t"/>
              <a:pathLst>
                <a:path extrusionOk="0" h="617" w="3536">
                  <a:moveTo>
                    <a:pt x="3535" y="0"/>
                  </a:moveTo>
                  <a:lnTo>
                    <a:pt x="0" y="21"/>
                  </a:lnTo>
                  <a:cubicBezTo>
                    <a:pt x="699" y="467"/>
                    <a:pt x="1322" y="617"/>
                    <a:pt x="1842" y="617"/>
                  </a:cubicBezTo>
                  <a:cubicBezTo>
                    <a:pt x="2899" y="617"/>
                    <a:pt x="3535" y="0"/>
                    <a:pt x="3535"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98" name="Google Shape;1498;p18"/>
            <p:cNvSpPr/>
            <p:nvPr/>
          </p:nvSpPr>
          <p:spPr>
            <a:xfrm>
              <a:off x="5952800" y="3159250"/>
              <a:ext cx="57000" cy="14100"/>
            </a:xfrm>
            <a:custGeom>
              <a:rect b="b" l="l" r="r" t="t"/>
              <a:pathLst>
                <a:path extrusionOk="0" h="564" w="2280">
                  <a:moveTo>
                    <a:pt x="2279" y="0"/>
                  </a:moveTo>
                  <a:lnTo>
                    <a:pt x="2279" y="0"/>
                  </a:lnTo>
                  <a:cubicBezTo>
                    <a:pt x="1949" y="224"/>
                    <a:pt x="1576" y="362"/>
                    <a:pt x="1182" y="405"/>
                  </a:cubicBezTo>
                  <a:cubicBezTo>
                    <a:pt x="1105" y="411"/>
                    <a:pt x="1029" y="414"/>
                    <a:pt x="953" y="414"/>
                  </a:cubicBezTo>
                  <a:cubicBezTo>
                    <a:pt x="628" y="414"/>
                    <a:pt x="311" y="359"/>
                    <a:pt x="0" y="256"/>
                  </a:cubicBezTo>
                  <a:lnTo>
                    <a:pt x="0" y="256"/>
                  </a:lnTo>
                  <a:cubicBezTo>
                    <a:pt x="301" y="456"/>
                    <a:pt x="648" y="563"/>
                    <a:pt x="1009" y="563"/>
                  </a:cubicBezTo>
                  <a:cubicBezTo>
                    <a:pt x="1070" y="563"/>
                    <a:pt x="1131" y="560"/>
                    <a:pt x="1193" y="554"/>
                  </a:cubicBezTo>
                  <a:cubicBezTo>
                    <a:pt x="1406" y="533"/>
                    <a:pt x="1608" y="469"/>
                    <a:pt x="1789" y="373"/>
                  </a:cubicBezTo>
                  <a:cubicBezTo>
                    <a:pt x="1981" y="288"/>
                    <a:pt x="2141" y="149"/>
                    <a:pt x="2279"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499" name="Google Shape;1499;p18"/>
            <p:cNvSpPr/>
            <p:nvPr/>
          </p:nvSpPr>
          <p:spPr>
            <a:xfrm>
              <a:off x="5926975" y="3072200"/>
              <a:ext cx="12275" cy="26650"/>
            </a:xfrm>
            <a:custGeom>
              <a:rect b="b" l="l" r="r" t="t"/>
              <a:pathLst>
                <a:path extrusionOk="0" h="1066" w="491">
                  <a:moveTo>
                    <a:pt x="245" y="0"/>
                  </a:moveTo>
                  <a:cubicBezTo>
                    <a:pt x="107" y="0"/>
                    <a:pt x="0" y="245"/>
                    <a:pt x="0" y="533"/>
                  </a:cubicBezTo>
                  <a:cubicBezTo>
                    <a:pt x="0" y="831"/>
                    <a:pt x="107" y="1065"/>
                    <a:pt x="245" y="1065"/>
                  </a:cubicBezTo>
                  <a:cubicBezTo>
                    <a:pt x="384" y="1065"/>
                    <a:pt x="490" y="831"/>
                    <a:pt x="490" y="533"/>
                  </a:cubicBezTo>
                  <a:cubicBezTo>
                    <a:pt x="490" y="245"/>
                    <a:pt x="384" y="0"/>
                    <a:pt x="245"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00" name="Google Shape;1500;p18"/>
            <p:cNvSpPr/>
            <p:nvPr/>
          </p:nvSpPr>
          <p:spPr>
            <a:xfrm>
              <a:off x="6010825" y="3072200"/>
              <a:ext cx="12275" cy="26650"/>
            </a:xfrm>
            <a:custGeom>
              <a:rect b="b" l="l" r="r" t="t"/>
              <a:pathLst>
                <a:path extrusionOk="0" h="1066" w="491">
                  <a:moveTo>
                    <a:pt x="246" y="0"/>
                  </a:moveTo>
                  <a:cubicBezTo>
                    <a:pt x="118" y="0"/>
                    <a:pt x="1" y="245"/>
                    <a:pt x="1" y="533"/>
                  </a:cubicBezTo>
                  <a:cubicBezTo>
                    <a:pt x="1" y="831"/>
                    <a:pt x="107" y="1065"/>
                    <a:pt x="246" y="1065"/>
                  </a:cubicBezTo>
                  <a:cubicBezTo>
                    <a:pt x="384" y="1065"/>
                    <a:pt x="491" y="831"/>
                    <a:pt x="491" y="533"/>
                  </a:cubicBezTo>
                  <a:cubicBezTo>
                    <a:pt x="491" y="245"/>
                    <a:pt x="384" y="0"/>
                    <a:pt x="24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01" name="Google Shape;1501;p18"/>
            <p:cNvSpPr/>
            <p:nvPr/>
          </p:nvSpPr>
          <p:spPr>
            <a:xfrm>
              <a:off x="5912050" y="3048375"/>
              <a:ext cx="42375" cy="15600"/>
            </a:xfrm>
            <a:custGeom>
              <a:rect b="b" l="l" r="r" t="t"/>
              <a:pathLst>
                <a:path extrusionOk="0" h="624" w="1695">
                  <a:moveTo>
                    <a:pt x="905" y="1"/>
                  </a:moveTo>
                  <a:cubicBezTo>
                    <a:pt x="877" y="1"/>
                    <a:pt x="849" y="2"/>
                    <a:pt x="821" y="5"/>
                  </a:cubicBezTo>
                  <a:cubicBezTo>
                    <a:pt x="640" y="27"/>
                    <a:pt x="459" y="91"/>
                    <a:pt x="320" y="208"/>
                  </a:cubicBezTo>
                  <a:cubicBezTo>
                    <a:pt x="171" y="314"/>
                    <a:pt x="65" y="463"/>
                    <a:pt x="1" y="623"/>
                  </a:cubicBezTo>
                  <a:cubicBezTo>
                    <a:pt x="139" y="538"/>
                    <a:pt x="278" y="463"/>
                    <a:pt x="427" y="399"/>
                  </a:cubicBezTo>
                  <a:cubicBezTo>
                    <a:pt x="565" y="336"/>
                    <a:pt x="704" y="304"/>
                    <a:pt x="853" y="282"/>
                  </a:cubicBezTo>
                  <a:cubicBezTo>
                    <a:pt x="876" y="281"/>
                    <a:pt x="899" y="280"/>
                    <a:pt x="922" y="280"/>
                  </a:cubicBezTo>
                  <a:cubicBezTo>
                    <a:pt x="1037" y="280"/>
                    <a:pt x="1153" y="302"/>
                    <a:pt x="1268" y="346"/>
                  </a:cubicBezTo>
                  <a:cubicBezTo>
                    <a:pt x="1332" y="367"/>
                    <a:pt x="1407" y="399"/>
                    <a:pt x="1481" y="431"/>
                  </a:cubicBezTo>
                  <a:cubicBezTo>
                    <a:pt x="1545" y="463"/>
                    <a:pt x="1620" y="517"/>
                    <a:pt x="1694" y="549"/>
                  </a:cubicBezTo>
                  <a:cubicBezTo>
                    <a:pt x="1662" y="474"/>
                    <a:pt x="1620" y="399"/>
                    <a:pt x="1566" y="325"/>
                  </a:cubicBezTo>
                  <a:cubicBezTo>
                    <a:pt x="1502" y="261"/>
                    <a:pt x="1439" y="197"/>
                    <a:pt x="1364" y="144"/>
                  </a:cubicBezTo>
                  <a:cubicBezTo>
                    <a:pt x="1228" y="53"/>
                    <a:pt x="1068" y="1"/>
                    <a:pt x="90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02" name="Google Shape;1502;p18"/>
            <p:cNvSpPr/>
            <p:nvPr/>
          </p:nvSpPr>
          <p:spPr>
            <a:xfrm>
              <a:off x="5996450" y="3048375"/>
              <a:ext cx="42625" cy="15600"/>
            </a:xfrm>
            <a:custGeom>
              <a:rect b="b" l="l" r="r" t="t"/>
              <a:pathLst>
                <a:path extrusionOk="0" h="624" w="1705">
                  <a:moveTo>
                    <a:pt x="915" y="1"/>
                  </a:moveTo>
                  <a:cubicBezTo>
                    <a:pt x="887" y="1"/>
                    <a:pt x="859" y="2"/>
                    <a:pt x="831" y="5"/>
                  </a:cubicBezTo>
                  <a:cubicBezTo>
                    <a:pt x="640" y="27"/>
                    <a:pt x="469" y="91"/>
                    <a:pt x="320" y="208"/>
                  </a:cubicBezTo>
                  <a:cubicBezTo>
                    <a:pt x="182" y="314"/>
                    <a:pt x="65" y="463"/>
                    <a:pt x="1" y="623"/>
                  </a:cubicBezTo>
                  <a:cubicBezTo>
                    <a:pt x="150" y="527"/>
                    <a:pt x="299" y="453"/>
                    <a:pt x="437" y="399"/>
                  </a:cubicBezTo>
                  <a:cubicBezTo>
                    <a:pt x="565" y="336"/>
                    <a:pt x="714" y="304"/>
                    <a:pt x="853" y="282"/>
                  </a:cubicBezTo>
                  <a:cubicBezTo>
                    <a:pt x="876" y="281"/>
                    <a:pt x="899" y="280"/>
                    <a:pt x="922" y="280"/>
                  </a:cubicBezTo>
                  <a:cubicBezTo>
                    <a:pt x="1040" y="280"/>
                    <a:pt x="1161" y="302"/>
                    <a:pt x="1268" y="346"/>
                  </a:cubicBezTo>
                  <a:cubicBezTo>
                    <a:pt x="1342" y="367"/>
                    <a:pt x="1417" y="399"/>
                    <a:pt x="1481" y="431"/>
                  </a:cubicBezTo>
                  <a:cubicBezTo>
                    <a:pt x="1555" y="463"/>
                    <a:pt x="1619" y="517"/>
                    <a:pt x="1704" y="549"/>
                  </a:cubicBezTo>
                  <a:cubicBezTo>
                    <a:pt x="1662" y="474"/>
                    <a:pt x="1619" y="399"/>
                    <a:pt x="1566" y="325"/>
                  </a:cubicBezTo>
                  <a:cubicBezTo>
                    <a:pt x="1513" y="261"/>
                    <a:pt x="1449" y="197"/>
                    <a:pt x="1374" y="144"/>
                  </a:cubicBezTo>
                  <a:cubicBezTo>
                    <a:pt x="1238" y="53"/>
                    <a:pt x="1078" y="1"/>
                    <a:pt x="91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03" name="Google Shape;1503;p18"/>
            <p:cNvSpPr/>
            <p:nvPr/>
          </p:nvSpPr>
          <p:spPr>
            <a:xfrm>
              <a:off x="5866550" y="2801025"/>
              <a:ext cx="216150" cy="161950"/>
            </a:xfrm>
            <a:custGeom>
              <a:rect b="b" l="l" r="r" t="t"/>
              <a:pathLst>
                <a:path extrusionOk="0" h="6478" w="8646">
                  <a:moveTo>
                    <a:pt x="4330" y="1"/>
                  </a:moveTo>
                  <a:cubicBezTo>
                    <a:pt x="4239" y="1"/>
                    <a:pt x="4142" y="10"/>
                    <a:pt x="4036" y="28"/>
                  </a:cubicBezTo>
                  <a:cubicBezTo>
                    <a:pt x="2799" y="246"/>
                    <a:pt x="2856" y="1189"/>
                    <a:pt x="3225" y="2080"/>
                  </a:cubicBezTo>
                  <a:lnTo>
                    <a:pt x="3225" y="2080"/>
                  </a:lnTo>
                  <a:cubicBezTo>
                    <a:pt x="2790" y="1526"/>
                    <a:pt x="2267" y="1055"/>
                    <a:pt x="1746" y="1055"/>
                  </a:cubicBezTo>
                  <a:cubicBezTo>
                    <a:pt x="1618" y="1055"/>
                    <a:pt x="1490" y="1083"/>
                    <a:pt x="1363" y="1146"/>
                  </a:cubicBezTo>
                  <a:cubicBezTo>
                    <a:pt x="0" y="1828"/>
                    <a:pt x="2790" y="4245"/>
                    <a:pt x="2790" y="4245"/>
                  </a:cubicBezTo>
                  <a:cubicBezTo>
                    <a:pt x="2790" y="4245"/>
                    <a:pt x="1890" y="3512"/>
                    <a:pt x="1264" y="3512"/>
                  </a:cubicBezTo>
                  <a:cubicBezTo>
                    <a:pt x="1036" y="3512"/>
                    <a:pt x="845" y="3608"/>
                    <a:pt x="745" y="3872"/>
                  </a:cubicBezTo>
                  <a:cubicBezTo>
                    <a:pt x="373" y="4873"/>
                    <a:pt x="2545" y="5619"/>
                    <a:pt x="2545" y="5619"/>
                  </a:cubicBezTo>
                  <a:cubicBezTo>
                    <a:pt x="3579" y="6184"/>
                    <a:pt x="4090" y="6477"/>
                    <a:pt x="4561" y="6477"/>
                  </a:cubicBezTo>
                  <a:cubicBezTo>
                    <a:pt x="5020" y="6477"/>
                    <a:pt x="5441" y="6198"/>
                    <a:pt x="6272" y="5619"/>
                  </a:cubicBezTo>
                  <a:cubicBezTo>
                    <a:pt x="7401" y="4820"/>
                    <a:pt x="8445" y="3872"/>
                    <a:pt x="8008" y="3500"/>
                  </a:cubicBezTo>
                  <a:cubicBezTo>
                    <a:pt x="7967" y="3465"/>
                    <a:pt x="7911" y="3449"/>
                    <a:pt x="7844" y="3449"/>
                  </a:cubicBezTo>
                  <a:cubicBezTo>
                    <a:pt x="7323" y="3449"/>
                    <a:pt x="6105" y="4400"/>
                    <a:pt x="5644" y="4776"/>
                  </a:cubicBezTo>
                  <a:lnTo>
                    <a:pt x="5644" y="4776"/>
                  </a:lnTo>
                  <a:cubicBezTo>
                    <a:pt x="6330" y="4193"/>
                    <a:pt x="8646" y="2086"/>
                    <a:pt x="7018" y="1519"/>
                  </a:cubicBezTo>
                  <a:cubicBezTo>
                    <a:pt x="6922" y="1485"/>
                    <a:pt x="6829" y="1470"/>
                    <a:pt x="6738" y="1470"/>
                  </a:cubicBezTo>
                  <a:cubicBezTo>
                    <a:pt x="5921" y="1470"/>
                    <a:pt x="5315" y="2742"/>
                    <a:pt x="4989" y="3638"/>
                  </a:cubicBezTo>
                  <a:lnTo>
                    <a:pt x="4989" y="3638"/>
                  </a:lnTo>
                  <a:cubicBezTo>
                    <a:pt x="5353" y="2331"/>
                    <a:pt x="5796" y="1"/>
                    <a:pt x="433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04" name="Google Shape;1504;p18"/>
            <p:cNvSpPr/>
            <p:nvPr/>
          </p:nvSpPr>
          <p:spPr>
            <a:xfrm>
              <a:off x="5930175" y="2921525"/>
              <a:ext cx="86525" cy="56450"/>
            </a:xfrm>
            <a:custGeom>
              <a:rect b="b" l="l" r="r" t="t"/>
              <a:pathLst>
                <a:path extrusionOk="0" h="2258" w="3461">
                  <a:moveTo>
                    <a:pt x="1725" y="0"/>
                  </a:moveTo>
                  <a:cubicBezTo>
                    <a:pt x="777" y="0"/>
                    <a:pt x="0" y="511"/>
                    <a:pt x="0" y="1129"/>
                  </a:cubicBezTo>
                  <a:cubicBezTo>
                    <a:pt x="0" y="1757"/>
                    <a:pt x="777" y="2258"/>
                    <a:pt x="1725" y="2258"/>
                  </a:cubicBezTo>
                  <a:cubicBezTo>
                    <a:pt x="2684" y="2258"/>
                    <a:pt x="3461" y="1757"/>
                    <a:pt x="3461" y="1129"/>
                  </a:cubicBezTo>
                  <a:cubicBezTo>
                    <a:pt x="3461" y="511"/>
                    <a:pt x="2684" y="0"/>
                    <a:pt x="1725" y="0"/>
                  </a:cubicBezTo>
                  <a:close/>
                </a:path>
              </a:pathLst>
            </a:custGeom>
            <a:solidFill>
              <a:srgbClr val="F1B6B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05" name="Google Shape;1505;p18"/>
            <p:cNvSpPr/>
            <p:nvPr/>
          </p:nvSpPr>
          <p:spPr>
            <a:xfrm>
              <a:off x="5821075" y="2939225"/>
              <a:ext cx="151450" cy="172250"/>
            </a:xfrm>
            <a:custGeom>
              <a:rect b="b" l="l" r="r" t="t"/>
              <a:pathLst>
                <a:path extrusionOk="0" h="6890" w="6058">
                  <a:moveTo>
                    <a:pt x="5773" y="0"/>
                  </a:moveTo>
                  <a:cubicBezTo>
                    <a:pt x="0" y="0"/>
                    <a:pt x="2039" y="6748"/>
                    <a:pt x="2501" y="6885"/>
                  </a:cubicBezTo>
                  <a:cubicBezTo>
                    <a:pt x="2512" y="6888"/>
                    <a:pt x="2524" y="6889"/>
                    <a:pt x="2535" y="6889"/>
                  </a:cubicBezTo>
                  <a:cubicBezTo>
                    <a:pt x="2959" y="6889"/>
                    <a:pt x="2767" y="4552"/>
                    <a:pt x="2767" y="4552"/>
                  </a:cubicBezTo>
                  <a:cubicBezTo>
                    <a:pt x="6025" y="3615"/>
                    <a:pt x="6015" y="2007"/>
                    <a:pt x="6015" y="2007"/>
                  </a:cubicBezTo>
                  <a:lnTo>
                    <a:pt x="6057" y="5"/>
                  </a:lnTo>
                  <a:cubicBezTo>
                    <a:pt x="5961" y="2"/>
                    <a:pt x="5866" y="0"/>
                    <a:pt x="577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06" name="Google Shape;1506;p18"/>
            <p:cNvSpPr/>
            <p:nvPr/>
          </p:nvSpPr>
          <p:spPr>
            <a:xfrm>
              <a:off x="5971425" y="2939325"/>
              <a:ext cx="151250" cy="172150"/>
            </a:xfrm>
            <a:custGeom>
              <a:rect b="b" l="l" r="r" t="t"/>
              <a:pathLst>
                <a:path extrusionOk="0" h="6886" w="6050">
                  <a:moveTo>
                    <a:pt x="182" y="0"/>
                  </a:moveTo>
                  <a:cubicBezTo>
                    <a:pt x="136" y="0"/>
                    <a:pt x="90" y="1"/>
                    <a:pt x="43" y="1"/>
                  </a:cubicBezTo>
                  <a:lnTo>
                    <a:pt x="1" y="2003"/>
                  </a:lnTo>
                  <a:cubicBezTo>
                    <a:pt x="1" y="2003"/>
                    <a:pt x="54" y="3611"/>
                    <a:pt x="3312" y="4548"/>
                  </a:cubicBezTo>
                  <a:cubicBezTo>
                    <a:pt x="3312" y="4548"/>
                    <a:pt x="3120" y="6885"/>
                    <a:pt x="3544" y="6885"/>
                  </a:cubicBezTo>
                  <a:cubicBezTo>
                    <a:pt x="3555" y="6885"/>
                    <a:pt x="3567" y="6884"/>
                    <a:pt x="3579" y="6881"/>
                  </a:cubicBezTo>
                  <a:cubicBezTo>
                    <a:pt x="4044" y="6743"/>
                    <a:pt x="6050" y="0"/>
                    <a:pt x="182"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07" name="Google Shape;1507;p18"/>
            <p:cNvSpPr/>
            <p:nvPr/>
          </p:nvSpPr>
          <p:spPr>
            <a:xfrm>
              <a:off x="5954650" y="2941225"/>
              <a:ext cx="58700" cy="107675"/>
            </a:xfrm>
            <a:custGeom>
              <a:rect b="b" l="l" r="r" t="t"/>
              <a:pathLst>
                <a:path extrusionOk="0" h="4307" w="2348">
                  <a:moveTo>
                    <a:pt x="810" y="0"/>
                  </a:moveTo>
                  <a:lnTo>
                    <a:pt x="810" y="0"/>
                  </a:lnTo>
                  <a:cubicBezTo>
                    <a:pt x="363" y="1118"/>
                    <a:pt x="1" y="2982"/>
                    <a:pt x="1918" y="4132"/>
                  </a:cubicBezTo>
                  <a:cubicBezTo>
                    <a:pt x="1918" y="4132"/>
                    <a:pt x="2157" y="4306"/>
                    <a:pt x="2251" y="4306"/>
                  </a:cubicBezTo>
                  <a:cubicBezTo>
                    <a:pt x="2347" y="4306"/>
                    <a:pt x="2292" y="4124"/>
                    <a:pt x="1673" y="3386"/>
                  </a:cubicBezTo>
                  <a:cubicBezTo>
                    <a:pt x="661" y="2183"/>
                    <a:pt x="523" y="1363"/>
                    <a:pt x="938" y="32"/>
                  </a:cubicBezTo>
                  <a:cubicBezTo>
                    <a:pt x="895" y="21"/>
                    <a:pt x="853" y="11"/>
                    <a:pt x="81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08" name="Google Shape;1508;p18"/>
            <p:cNvSpPr/>
            <p:nvPr/>
          </p:nvSpPr>
          <p:spPr>
            <a:xfrm>
              <a:off x="5945075" y="2951850"/>
              <a:ext cx="37400" cy="92850"/>
            </a:xfrm>
            <a:custGeom>
              <a:rect b="b" l="l" r="r" t="t"/>
              <a:pathLst>
                <a:path extrusionOk="0" h="3714" w="1496">
                  <a:moveTo>
                    <a:pt x="1385" y="1"/>
                  </a:moveTo>
                  <a:cubicBezTo>
                    <a:pt x="756" y="746"/>
                    <a:pt x="0" y="2109"/>
                    <a:pt x="1193" y="3494"/>
                  </a:cubicBezTo>
                  <a:cubicBezTo>
                    <a:pt x="1199" y="3494"/>
                    <a:pt x="1362" y="3713"/>
                    <a:pt x="1432" y="3713"/>
                  </a:cubicBezTo>
                  <a:cubicBezTo>
                    <a:pt x="1496" y="3713"/>
                    <a:pt x="1482" y="3533"/>
                    <a:pt x="1204" y="2844"/>
                  </a:cubicBezTo>
                  <a:cubicBezTo>
                    <a:pt x="725" y="1652"/>
                    <a:pt x="820" y="981"/>
                    <a:pt x="1470" y="54"/>
                  </a:cubicBezTo>
                  <a:cubicBezTo>
                    <a:pt x="1438" y="33"/>
                    <a:pt x="1406" y="22"/>
                    <a:pt x="138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sp>
        <p:nvSpPr>
          <p:cNvPr id="1509" name="Google Shape;1509;p18"/>
          <p:cNvSpPr txBox="1"/>
          <p:nvPr/>
        </p:nvSpPr>
        <p:spPr>
          <a:xfrm>
            <a:off x="2020283" y="1842945"/>
            <a:ext cx="10740735" cy="2073186"/>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b="0" i="0" lang="en-US" sz="2769" u="none" cap="none" strike="noStrike">
                <a:solidFill>
                  <a:srgbClr val="000000"/>
                </a:solidFill>
                <a:latin typeface="Calibri"/>
                <a:ea typeface="Calibri"/>
                <a:cs typeface="Calibri"/>
                <a:sym typeface="Calibri"/>
              </a:rPr>
              <a:t>Remove individuals with missing data and only include those with complete data in your analysis.</a:t>
            </a:r>
            <a:br>
              <a:rPr b="0" i="0" lang="en-US" sz="2769" u="none" cap="none" strike="noStrike">
                <a:solidFill>
                  <a:srgbClr val="000000"/>
                </a:solidFill>
                <a:latin typeface="Calibri"/>
                <a:ea typeface="Calibri"/>
                <a:cs typeface="Calibri"/>
                <a:sym typeface="Calibri"/>
              </a:rPr>
            </a:br>
            <a:br>
              <a:rPr b="0" i="0" lang="en-US" sz="2769" u="none" cap="none" strike="noStrike">
                <a:solidFill>
                  <a:srgbClr val="000000"/>
                </a:solidFill>
                <a:latin typeface="Calibri"/>
                <a:ea typeface="Calibri"/>
                <a:cs typeface="Calibri"/>
                <a:sym typeface="Calibri"/>
              </a:rPr>
            </a:br>
            <a:endParaRPr b="0" i="0" sz="2769" u="none" cap="none" strike="noStrike">
              <a:solidFill>
                <a:srgbClr val="000000"/>
              </a:solidFill>
              <a:latin typeface="Calibri"/>
              <a:ea typeface="Calibri"/>
              <a:cs typeface="Calibri"/>
              <a:sym typeface="Calibri"/>
            </a:endParaRPr>
          </a:p>
        </p:txBody>
      </p:sp>
      <p:graphicFrame>
        <p:nvGraphicFramePr>
          <p:cNvPr id="1510" name="Google Shape;1510;p18"/>
          <p:cNvGraphicFramePr/>
          <p:nvPr/>
        </p:nvGraphicFramePr>
        <p:xfrm>
          <a:off x="2344209" y="3513534"/>
          <a:ext cx="3000000" cy="3000000"/>
        </p:xfrm>
        <a:graphic>
          <a:graphicData uri="http://schemas.openxmlformats.org/drawingml/2006/table">
            <a:tbl>
              <a:tblPr>
                <a:noFill/>
                <a:tableStyleId>{5BE25FEB-A899-4198-96D8-90EF6B4C6E5F}</a:tableStyleId>
              </a:tblPr>
              <a:tblGrid>
                <a:gridCol w="4688425"/>
                <a:gridCol w="4688425"/>
              </a:tblGrid>
              <a:tr h="570425">
                <a:tc>
                  <a:txBody>
                    <a:bodyPr/>
                    <a:lstStyle/>
                    <a:p>
                      <a:pPr indent="0" lvl="0" marL="0" marR="0" rtl="0" algn="ctr">
                        <a:lnSpc>
                          <a:spcPct val="100000"/>
                        </a:lnSpc>
                        <a:spcBef>
                          <a:spcPts val="0"/>
                        </a:spcBef>
                        <a:spcAft>
                          <a:spcPts val="0"/>
                        </a:spcAft>
                        <a:buNone/>
                      </a:pPr>
                      <a:r>
                        <a:rPr b="1" lang="en-US" sz="2500" u="none" cap="none" strike="noStrike"/>
                        <a:t>PROS</a:t>
                      </a:r>
                      <a:endParaRPr/>
                    </a:p>
                  </a:txBody>
                  <a:tcPr marT="70325" marB="70325" marR="140650" marL="140650">
                    <a:solidFill>
                      <a:srgbClr val="EAE4EE"/>
                    </a:solidFill>
                  </a:tcPr>
                </a:tc>
                <a:tc>
                  <a:txBody>
                    <a:bodyPr/>
                    <a:lstStyle/>
                    <a:p>
                      <a:pPr indent="0" lvl="0" marL="0" marR="0" rtl="0" algn="ctr">
                        <a:lnSpc>
                          <a:spcPct val="100000"/>
                        </a:lnSpc>
                        <a:spcBef>
                          <a:spcPts val="0"/>
                        </a:spcBef>
                        <a:spcAft>
                          <a:spcPts val="0"/>
                        </a:spcAft>
                        <a:buNone/>
                      </a:pPr>
                      <a:r>
                        <a:rPr b="1" lang="en-US" sz="2500" u="none" cap="none" strike="noStrike"/>
                        <a:t>CONS</a:t>
                      </a:r>
                      <a:endParaRPr/>
                    </a:p>
                  </a:txBody>
                  <a:tcPr marT="70325" marB="70325" marR="140650" marL="140650">
                    <a:solidFill>
                      <a:srgbClr val="EAE4EE"/>
                    </a:solidFill>
                  </a:tcPr>
                </a:tc>
              </a:tr>
              <a:tr h="570425">
                <a:tc>
                  <a:txBody>
                    <a:bodyPr/>
                    <a:lstStyle/>
                    <a:p>
                      <a:pPr indent="0" lvl="0" marL="0" marR="0" rtl="0" algn="l">
                        <a:lnSpc>
                          <a:spcPct val="100000"/>
                        </a:lnSpc>
                        <a:spcBef>
                          <a:spcPts val="0"/>
                        </a:spcBef>
                        <a:spcAft>
                          <a:spcPts val="0"/>
                        </a:spcAft>
                        <a:buNone/>
                      </a:pPr>
                      <a:r>
                        <a:rPr lang="en-US" sz="2200" u="none" cap="none" strike="noStrike">
                          <a:solidFill>
                            <a:schemeClr val="dk2"/>
                          </a:solidFill>
                        </a:rPr>
                        <a:t>Easy</a:t>
                      </a:r>
                      <a:endParaRPr/>
                    </a:p>
                  </a:txBody>
                  <a:tcPr marT="70325" marB="70325" marR="140650" marL="140650"/>
                </a:tc>
                <a:tc>
                  <a:txBody>
                    <a:bodyPr/>
                    <a:lstStyle/>
                    <a:p>
                      <a:pPr indent="0" lvl="0" marL="0" marR="0" rtl="0" algn="l">
                        <a:lnSpc>
                          <a:spcPct val="100000"/>
                        </a:lnSpc>
                        <a:spcBef>
                          <a:spcPts val="0"/>
                        </a:spcBef>
                        <a:spcAft>
                          <a:spcPts val="0"/>
                        </a:spcAft>
                        <a:buNone/>
                      </a:pPr>
                      <a:r>
                        <a:rPr lang="en-US" sz="2200" u="none" cap="none" strike="noStrike">
                          <a:solidFill>
                            <a:schemeClr val="dk2"/>
                          </a:solidFill>
                        </a:rPr>
                        <a:t>Bias</a:t>
                      </a:r>
                      <a:endParaRPr/>
                    </a:p>
                  </a:txBody>
                  <a:tcPr marT="70325" marB="70325" marR="140650" marL="140650"/>
                </a:tc>
              </a:tr>
              <a:tr h="570425">
                <a:tc>
                  <a:txBody>
                    <a:bodyPr/>
                    <a:lstStyle/>
                    <a:p>
                      <a:pPr indent="0" lvl="0" marL="0" marR="0" rtl="0" algn="l">
                        <a:lnSpc>
                          <a:spcPct val="100000"/>
                        </a:lnSpc>
                        <a:spcBef>
                          <a:spcPts val="0"/>
                        </a:spcBef>
                        <a:spcAft>
                          <a:spcPts val="0"/>
                        </a:spcAft>
                        <a:buNone/>
                      </a:pPr>
                      <a:r>
                        <a:rPr lang="en-US" sz="2200" u="none" cap="none" strike="noStrike">
                          <a:solidFill>
                            <a:schemeClr val="dk2"/>
                          </a:solidFill>
                        </a:rPr>
                        <a:t>Only high-quality data are included</a:t>
                      </a:r>
                      <a:endParaRPr/>
                    </a:p>
                  </a:txBody>
                  <a:tcPr marT="70325" marB="70325" marR="140650" marL="140650"/>
                </a:tc>
                <a:tc>
                  <a:txBody>
                    <a:bodyPr/>
                    <a:lstStyle/>
                    <a:p>
                      <a:pPr indent="0" lvl="0" marL="0" marR="0" rtl="0" algn="l">
                        <a:lnSpc>
                          <a:spcPct val="100000"/>
                        </a:lnSpc>
                        <a:spcBef>
                          <a:spcPts val="0"/>
                        </a:spcBef>
                        <a:spcAft>
                          <a:spcPts val="0"/>
                        </a:spcAft>
                        <a:buNone/>
                      </a:pPr>
                      <a:r>
                        <a:rPr b="1" lang="en-US" sz="2200" u="none" cap="none" strike="noStrike">
                          <a:solidFill>
                            <a:schemeClr val="dk2"/>
                          </a:solidFill>
                        </a:rPr>
                        <a:t>Lack of representation</a:t>
                      </a:r>
                      <a:endParaRPr/>
                    </a:p>
                  </a:txBody>
                  <a:tcPr marT="70325" marB="70325" marR="140650" marL="140650"/>
                </a:tc>
              </a:tr>
            </a:tbl>
          </a:graphicData>
        </a:graphic>
      </p:graphicFrame>
      <p:sp>
        <p:nvSpPr>
          <p:cNvPr id="1511" name="Google Shape;1511;p18"/>
          <p:cNvSpPr txBox="1"/>
          <p:nvPr/>
        </p:nvSpPr>
        <p:spPr>
          <a:xfrm>
            <a:off x="6916750" y="5312200"/>
            <a:ext cx="3696121" cy="1583196"/>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b="1" i="0" lang="en-US" sz="2769" u="none" cap="none" strike="noStrike">
                <a:solidFill>
                  <a:srgbClr val="A83611"/>
                </a:solidFill>
                <a:latin typeface="Calibri"/>
                <a:ea typeface="Calibri"/>
                <a:cs typeface="Calibri"/>
                <a:sym typeface="Calibri"/>
              </a:rPr>
              <a:t> </a:t>
            </a:r>
            <a:r>
              <a:rPr b="0" i="0" lang="en-US" sz="2769" u="none" cap="none" strike="noStrike">
                <a:solidFill>
                  <a:srgbClr val="A83611"/>
                </a:solidFill>
                <a:latin typeface="Calibri"/>
                <a:ea typeface="Calibri"/>
                <a:cs typeface="Calibri"/>
                <a:sym typeface="Calibri"/>
              </a:rPr>
              <a:t>Not a good solution </a:t>
            </a:r>
            <a:br>
              <a:rPr b="0" i="0" lang="en-US" sz="2769" u="none" cap="none" strike="noStrike">
                <a:solidFill>
                  <a:srgbClr val="000000"/>
                </a:solidFill>
                <a:latin typeface="Calibri"/>
                <a:ea typeface="Calibri"/>
                <a:cs typeface="Calibri"/>
                <a:sym typeface="Calibri"/>
              </a:rPr>
            </a:br>
            <a:br>
              <a:rPr b="0" i="0" lang="en-US" sz="2769" u="none" cap="none" strike="noStrike">
                <a:solidFill>
                  <a:srgbClr val="000000"/>
                </a:solidFill>
                <a:latin typeface="Calibri"/>
                <a:ea typeface="Calibri"/>
                <a:cs typeface="Calibri"/>
                <a:sym typeface="Calibri"/>
              </a:rPr>
            </a:br>
            <a:endParaRPr b="0" i="0" sz="2769" u="none" cap="none" strike="noStrike">
              <a:solidFill>
                <a:srgbClr val="000000"/>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5" name="Shape 1515"/>
        <p:cNvGrpSpPr/>
        <p:nvPr/>
      </p:nvGrpSpPr>
      <p:grpSpPr>
        <a:xfrm>
          <a:off x="0" y="0"/>
          <a:ext cx="0" cy="0"/>
          <a:chOff x="0" y="0"/>
          <a:chExt cx="0" cy="0"/>
        </a:xfrm>
      </p:grpSpPr>
      <p:sp>
        <p:nvSpPr>
          <p:cNvPr id="1516" name="Google Shape;1516;p19"/>
          <p:cNvSpPr txBox="1"/>
          <p:nvPr>
            <p:ph type="title"/>
          </p:nvPr>
        </p:nvSpPr>
        <p:spPr>
          <a:xfrm>
            <a:off x="1790920" y="799699"/>
            <a:ext cx="10483410" cy="590205"/>
          </a:xfrm>
          <a:prstGeom prst="rect">
            <a:avLst/>
          </a:prstGeom>
          <a:noFill/>
          <a:ln>
            <a:noFill/>
          </a:ln>
        </p:spPr>
        <p:txBody>
          <a:bodyPr anchorCtr="0" anchor="ctr" bIns="140625" lIns="140625" spcFirstLastPara="1" rIns="140625" wrap="square" tIns="140625">
            <a:noAutofit/>
          </a:bodyPr>
          <a:lstStyle/>
          <a:p>
            <a:pPr indent="0" lvl="0" marL="0" marR="0" rtl="0" algn="ctr">
              <a:lnSpc>
                <a:spcPct val="100000"/>
              </a:lnSpc>
              <a:spcBef>
                <a:spcPts val="0"/>
              </a:spcBef>
              <a:spcAft>
                <a:spcPts val="0"/>
              </a:spcAft>
              <a:buClr>
                <a:srgbClr val="000000"/>
              </a:buClr>
              <a:buSzPts val="2800"/>
              <a:buFont typeface="Arial"/>
              <a:buNone/>
            </a:pPr>
            <a:r>
              <a:rPr b="1" i="0" lang="en-US" sz="4600" u="none" cap="none" strike="noStrike">
                <a:solidFill>
                  <a:srgbClr val="6A2788"/>
                </a:solidFill>
                <a:latin typeface="Arial"/>
                <a:ea typeface="Arial"/>
                <a:cs typeface="Arial"/>
                <a:sym typeface="Arial"/>
              </a:rPr>
              <a:t>Mark</a:t>
            </a:r>
            <a:r>
              <a:rPr b="1" i="0" lang="en-US" sz="4600" u="none" cap="none" strike="noStrike">
                <a:solidFill>
                  <a:srgbClr val="B062D4"/>
                </a:solidFill>
                <a:latin typeface="Arial"/>
                <a:ea typeface="Arial"/>
                <a:cs typeface="Arial"/>
                <a:sym typeface="Arial"/>
              </a:rPr>
              <a:t> </a:t>
            </a:r>
            <a:r>
              <a:rPr b="1" i="0" lang="en-US" sz="4600" u="none" cap="none" strike="noStrike">
                <a:solidFill>
                  <a:schemeClr val="dk2"/>
                </a:solidFill>
                <a:latin typeface="Arial"/>
                <a:ea typeface="Arial"/>
                <a:cs typeface="Arial"/>
                <a:sym typeface="Arial"/>
              </a:rPr>
              <a:t>as missing</a:t>
            </a:r>
            <a:endParaRPr b="1" i="0" sz="4600" u="none" cap="none" strike="noStrike">
              <a:solidFill>
                <a:schemeClr val="dk2"/>
              </a:solidFill>
              <a:latin typeface="Arial"/>
              <a:ea typeface="Arial"/>
              <a:cs typeface="Arial"/>
              <a:sym typeface="Arial"/>
            </a:endParaRPr>
          </a:p>
        </p:txBody>
      </p:sp>
      <p:sp>
        <p:nvSpPr>
          <p:cNvPr id="1517" name="Google Shape;1517;p19"/>
          <p:cNvSpPr txBox="1"/>
          <p:nvPr/>
        </p:nvSpPr>
        <p:spPr>
          <a:xfrm>
            <a:off x="2020283" y="1842945"/>
            <a:ext cx="10740735" cy="2073186"/>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b="0" i="0" lang="en-US" sz="2769" u="none" cap="none" strike="noStrike">
                <a:solidFill>
                  <a:srgbClr val="000000"/>
                </a:solidFill>
                <a:latin typeface="Calibri"/>
                <a:ea typeface="Calibri"/>
                <a:cs typeface="Calibri"/>
                <a:sym typeface="Calibri"/>
              </a:rPr>
              <a:t>Create a ‘missing’ category and include individuals with missing data in that category.</a:t>
            </a:r>
            <a:br>
              <a:rPr b="0" i="0" lang="en-US" sz="2769" u="none" cap="none" strike="noStrike">
                <a:solidFill>
                  <a:srgbClr val="000000"/>
                </a:solidFill>
                <a:latin typeface="Calibri"/>
                <a:ea typeface="Calibri"/>
                <a:cs typeface="Calibri"/>
                <a:sym typeface="Calibri"/>
              </a:rPr>
            </a:br>
            <a:br>
              <a:rPr b="0" i="0" lang="en-US" sz="2769" u="none" cap="none" strike="noStrike">
                <a:solidFill>
                  <a:srgbClr val="000000"/>
                </a:solidFill>
                <a:latin typeface="Calibri"/>
                <a:ea typeface="Calibri"/>
                <a:cs typeface="Calibri"/>
                <a:sym typeface="Calibri"/>
              </a:rPr>
            </a:br>
            <a:endParaRPr b="0" i="0" sz="2769" u="none" cap="none" strike="noStrike">
              <a:solidFill>
                <a:srgbClr val="000000"/>
              </a:solidFill>
              <a:latin typeface="Calibri"/>
              <a:ea typeface="Calibri"/>
              <a:cs typeface="Calibri"/>
              <a:sym typeface="Calibri"/>
            </a:endParaRPr>
          </a:p>
        </p:txBody>
      </p:sp>
      <p:graphicFrame>
        <p:nvGraphicFramePr>
          <p:cNvPr id="1518" name="Google Shape;1518;p19"/>
          <p:cNvGraphicFramePr/>
          <p:nvPr/>
        </p:nvGraphicFramePr>
        <p:xfrm>
          <a:off x="2344209" y="3513534"/>
          <a:ext cx="3000000" cy="3000000"/>
        </p:xfrm>
        <a:graphic>
          <a:graphicData uri="http://schemas.openxmlformats.org/drawingml/2006/table">
            <a:tbl>
              <a:tblPr>
                <a:noFill/>
                <a:tableStyleId>{5BE25FEB-A899-4198-96D8-90EF6B4C6E5F}</a:tableStyleId>
              </a:tblPr>
              <a:tblGrid>
                <a:gridCol w="4688425"/>
                <a:gridCol w="4688425"/>
              </a:tblGrid>
              <a:tr h="570425">
                <a:tc>
                  <a:txBody>
                    <a:bodyPr/>
                    <a:lstStyle/>
                    <a:p>
                      <a:pPr indent="0" lvl="0" marL="0" marR="0" rtl="0" algn="ctr">
                        <a:lnSpc>
                          <a:spcPct val="100000"/>
                        </a:lnSpc>
                        <a:spcBef>
                          <a:spcPts val="0"/>
                        </a:spcBef>
                        <a:spcAft>
                          <a:spcPts val="0"/>
                        </a:spcAft>
                        <a:buNone/>
                      </a:pPr>
                      <a:r>
                        <a:rPr b="1" lang="en-US" sz="2500" u="none" cap="none" strike="noStrike"/>
                        <a:t>PROS</a:t>
                      </a:r>
                      <a:endParaRPr/>
                    </a:p>
                  </a:txBody>
                  <a:tcPr marT="70325" marB="70325" marR="140650" marL="140650">
                    <a:solidFill>
                      <a:srgbClr val="EAE4EE"/>
                    </a:solidFill>
                  </a:tcPr>
                </a:tc>
                <a:tc>
                  <a:txBody>
                    <a:bodyPr/>
                    <a:lstStyle/>
                    <a:p>
                      <a:pPr indent="0" lvl="0" marL="0" marR="0" rtl="0" algn="ctr">
                        <a:lnSpc>
                          <a:spcPct val="100000"/>
                        </a:lnSpc>
                        <a:spcBef>
                          <a:spcPts val="0"/>
                        </a:spcBef>
                        <a:spcAft>
                          <a:spcPts val="0"/>
                        </a:spcAft>
                        <a:buNone/>
                      </a:pPr>
                      <a:r>
                        <a:rPr b="1" lang="en-US" sz="2500" u="none" cap="none" strike="noStrike"/>
                        <a:t>CONS</a:t>
                      </a:r>
                      <a:endParaRPr/>
                    </a:p>
                  </a:txBody>
                  <a:tcPr marT="70325" marB="70325" marR="140650" marL="140650">
                    <a:solidFill>
                      <a:srgbClr val="EAE4EE"/>
                    </a:solidFill>
                  </a:tcPr>
                </a:tc>
              </a:tr>
              <a:tr h="570425">
                <a:tc>
                  <a:txBody>
                    <a:bodyPr/>
                    <a:lstStyle/>
                    <a:p>
                      <a:pPr indent="0" lvl="0" marL="0" marR="0" rtl="0" algn="l">
                        <a:lnSpc>
                          <a:spcPct val="100000"/>
                        </a:lnSpc>
                        <a:spcBef>
                          <a:spcPts val="0"/>
                        </a:spcBef>
                        <a:spcAft>
                          <a:spcPts val="0"/>
                        </a:spcAft>
                        <a:buNone/>
                      </a:pPr>
                      <a:r>
                        <a:rPr lang="en-US" sz="2200" u="none" cap="none" strike="noStrike">
                          <a:solidFill>
                            <a:schemeClr val="dk2"/>
                          </a:solidFill>
                        </a:rPr>
                        <a:t>Easy</a:t>
                      </a:r>
                      <a:endParaRPr/>
                    </a:p>
                  </a:txBody>
                  <a:tcPr marT="70325" marB="70325" marR="140650" marL="140650"/>
                </a:tc>
                <a:tc>
                  <a:txBody>
                    <a:bodyPr/>
                    <a:lstStyle/>
                    <a:p>
                      <a:pPr indent="0" lvl="0" marL="0" marR="0" rtl="0" algn="l">
                        <a:lnSpc>
                          <a:spcPct val="100000"/>
                        </a:lnSpc>
                        <a:spcBef>
                          <a:spcPts val="0"/>
                        </a:spcBef>
                        <a:spcAft>
                          <a:spcPts val="0"/>
                        </a:spcAft>
                        <a:buNone/>
                      </a:pPr>
                      <a:r>
                        <a:rPr lang="en-US" sz="2200" u="none" cap="none" strike="noStrike">
                          <a:solidFill>
                            <a:schemeClr val="dk2"/>
                          </a:solidFill>
                        </a:rPr>
                        <a:t>Only works for categorical data</a:t>
                      </a:r>
                      <a:endParaRPr/>
                    </a:p>
                  </a:txBody>
                  <a:tcPr marT="70325" marB="70325" marR="140650" marL="140650"/>
                </a:tc>
              </a:tr>
              <a:tr h="797025">
                <a:tc>
                  <a:txBody>
                    <a:bodyPr/>
                    <a:lstStyle/>
                    <a:p>
                      <a:pPr indent="0" lvl="0" marL="0" marR="0" rtl="0" algn="l">
                        <a:lnSpc>
                          <a:spcPct val="100000"/>
                        </a:lnSpc>
                        <a:spcBef>
                          <a:spcPts val="0"/>
                        </a:spcBef>
                        <a:spcAft>
                          <a:spcPts val="0"/>
                        </a:spcAft>
                        <a:buNone/>
                      </a:pPr>
                      <a:r>
                        <a:rPr lang="en-US" sz="2200" u="none" cap="none" strike="noStrike">
                          <a:solidFill>
                            <a:schemeClr val="dk2"/>
                          </a:solidFill>
                        </a:rPr>
                        <a:t>Representation of individuals with missing data</a:t>
                      </a:r>
                      <a:endParaRPr/>
                    </a:p>
                  </a:txBody>
                  <a:tcPr marT="70325" marB="70325" marR="140650" marL="140650"/>
                </a:tc>
                <a:tc>
                  <a:txBody>
                    <a:bodyPr/>
                    <a:lstStyle/>
                    <a:p>
                      <a:pPr indent="0" lvl="0" marL="0" marR="0" rtl="0" algn="l">
                        <a:lnSpc>
                          <a:spcPct val="100000"/>
                        </a:lnSpc>
                        <a:spcBef>
                          <a:spcPts val="0"/>
                        </a:spcBef>
                        <a:spcAft>
                          <a:spcPts val="0"/>
                        </a:spcAft>
                        <a:buNone/>
                      </a:pPr>
                      <a:r>
                        <a:rPr lang="en-US" sz="2200" u="none" cap="none" strike="noStrike">
                          <a:solidFill>
                            <a:schemeClr val="dk2"/>
                          </a:solidFill>
                        </a:rPr>
                        <a:t>Not as informative</a:t>
                      </a:r>
                      <a:endParaRPr/>
                    </a:p>
                  </a:txBody>
                  <a:tcPr marT="70325" marB="70325" marR="140650" marL="140650"/>
                </a:tc>
              </a:tr>
            </a:tbl>
          </a:graphicData>
        </a:graphic>
      </p:graphicFrame>
      <p:grpSp>
        <p:nvGrpSpPr>
          <p:cNvPr id="1519" name="Google Shape;1519;p19"/>
          <p:cNvGrpSpPr/>
          <p:nvPr/>
        </p:nvGrpSpPr>
        <p:grpSpPr>
          <a:xfrm>
            <a:off x="6058524" y="6970577"/>
            <a:ext cx="1054920" cy="1131650"/>
            <a:chOff x="813950" y="2267050"/>
            <a:chExt cx="504500" cy="541075"/>
          </a:xfrm>
        </p:grpSpPr>
        <p:sp>
          <p:nvSpPr>
            <p:cNvPr id="1520" name="Google Shape;1520;p19"/>
            <p:cNvSpPr/>
            <p:nvPr/>
          </p:nvSpPr>
          <p:spPr>
            <a:xfrm>
              <a:off x="1050975" y="2267050"/>
              <a:ext cx="212925" cy="370275"/>
            </a:xfrm>
            <a:custGeom>
              <a:rect b="b" l="l" r="r" t="t"/>
              <a:pathLst>
                <a:path extrusionOk="0" h="14811" w="8517">
                  <a:moveTo>
                    <a:pt x="1130" y="1"/>
                  </a:moveTo>
                  <a:cubicBezTo>
                    <a:pt x="825" y="1"/>
                    <a:pt x="636" y="26"/>
                    <a:pt x="636" y="26"/>
                  </a:cubicBezTo>
                  <a:lnTo>
                    <a:pt x="912" y="14709"/>
                  </a:lnTo>
                  <a:lnTo>
                    <a:pt x="912" y="14709"/>
                  </a:lnTo>
                  <a:cubicBezTo>
                    <a:pt x="347" y="14687"/>
                    <a:pt x="123" y="14679"/>
                    <a:pt x="86" y="14679"/>
                  </a:cubicBezTo>
                  <a:cubicBezTo>
                    <a:pt x="0" y="14679"/>
                    <a:pt x="913" y="14721"/>
                    <a:pt x="913" y="14721"/>
                  </a:cubicBezTo>
                  <a:lnTo>
                    <a:pt x="912" y="14709"/>
                  </a:lnTo>
                  <a:lnTo>
                    <a:pt x="912" y="14709"/>
                  </a:lnTo>
                  <a:cubicBezTo>
                    <a:pt x="1403" y="14729"/>
                    <a:pt x="2150" y="14760"/>
                    <a:pt x="3255" y="14806"/>
                  </a:cubicBezTo>
                  <a:cubicBezTo>
                    <a:pt x="3324" y="14809"/>
                    <a:pt x="3392" y="14811"/>
                    <a:pt x="3458" y="14811"/>
                  </a:cubicBezTo>
                  <a:cubicBezTo>
                    <a:pt x="8516" y="14811"/>
                    <a:pt x="6101" y="6491"/>
                    <a:pt x="5449" y="3338"/>
                  </a:cubicBezTo>
                  <a:cubicBezTo>
                    <a:pt x="4832" y="327"/>
                    <a:pt x="2230" y="1"/>
                    <a:pt x="113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21" name="Google Shape;1521;p19"/>
            <p:cNvSpPr/>
            <p:nvPr/>
          </p:nvSpPr>
          <p:spPr>
            <a:xfrm>
              <a:off x="1062600" y="2271325"/>
              <a:ext cx="161625" cy="366000"/>
            </a:xfrm>
            <a:custGeom>
              <a:rect b="b" l="l" r="r" t="t"/>
              <a:pathLst>
                <a:path extrusionOk="0" h="14640" w="6465">
                  <a:moveTo>
                    <a:pt x="872" y="0"/>
                  </a:moveTo>
                  <a:cubicBezTo>
                    <a:pt x="582" y="0"/>
                    <a:pt x="291" y="26"/>
                    <a:pt x="0" y="78"/>
                  </a:cubicBezTo>
                  <a:cubicBezTo>
                    <a:pt x="196" y="56"/>
                    <a:pt x="392" y="44"/>
                    <a:pt x="587" y="44"/>
                  </a:cubicBezTo>
                  <a:cubicBezTo>
                    <a:pt x="1213" y="44"/>
                    <a:pt x="1834" y="160"/>
                    <a:pt x="2418" y="387"/>
                  </a:cubicBezTo>
                  <a:cubicBezTo>
                    <a:pt x="2790" y="536"/>
                    <a:pt x="3142" y="739"/>
                    <a:pt x="3451" y="994"/>
                  </a:cubicBezTo>
                  <a:cubicBezTo>
                    <a:pt x="3759" y="1261"/>
                    <a:pt x="4026" y="1569"/>
                    <a:pt x="4228" y="1921"/>
                  </a:cubicBezTo>
                  <a:cubicBezTo>
                    <a:pt x="4430" y="2261"/>
                    <a:pt x="4590" y="2634"/>
                    <a:pt x="4696" y="3028"/>
                  </a:cubicBezTo>
                  <a:cubicBezTo>
                    <a:pt x="4750" y="3220"/>
                    <a:pt x="4792" y="3422"/>
                    <a:pt x="4846" y="3625"/>
                  </a:cubicBezTo>
                  <a:lnTo>
                    <a:pt x="5005" y="4200"/>
                  </a:lnTo>
                  <a:cubicBezTo>
                    <a:pt x="5218" y="4998"/>
                    <a:pt x="5431" y="5797"/>
                    <a:pt x="5612" y="6595"/>
                  </a:cubicBezTo>
                  <a:cubicBezTo>
                    <a:pt x="5804" y="7394"/>
                    <a:pt x="5964" y="8193"/>
                    <a:pt x="6081" y="9002"/>
                  </a:cubicBezTo>
                  <a:cubicBezTo>
                    <a:pt x="6209" y="9811"/>
                    <a:pt x="6251" y="10631"/>
                    <a:pt x="6209" y="11451"/>
                  </a:cubicBezTo>
                  <a:cubicBezTo>
                    <a:pt x="6187" y="11856"/>
                    <a:pt x="6113" y="12250"/>
                    <a:pt x="5996" y="12644"/>
                  </a:cubicBezTo>
                  <a:cubicBezTo>
                    <a:pt x="5900" y="13038"/>
                    <a:pt x="5708" y="13400"/>
                    <a:pt x="5453" y="13709"/>
                  </a:cubicBezTo>
                  <a:cubicBezTo>
                    <a:pt x="5186" y="14018"/>
                    <a:pt x="4856" y="14263"/>
                    <a:pt x="4483" y="14412"/>
                  </a:cubicBezTo>
                  <a:lnTo>
                    <a:pt x="4185" y="14507"/>
                  </a:lnTo>
                  <a:cubicBezTo>
                    <a:pt x="4089" y="14529"/>
                    <a:pt x="3994" y="14550"/>
                    <a:pt x="3887" y="14571"/>
                  </a:cubicBezTo>
                  <a:lnTo>
                    <a:pt x="3738" y="14603"/>
                  </a:lnTo>
                  <a:lnTo>
                    <a:pt x="3589" y="14614"/>
                  </a:lnTo>
                  <a:lnTo>
                    <a:pt x="3280" y="14635"/>
                  </a:lnTo>
                  <a:cubicBezTo>
                    <a:pt x="3340" y="14638"/>
                    <a:pt x="3399" y="14640"/>
                    <a:pt x="3458" y="14640"/>
                  </a:cubicBezTo>
                  <a:cubicBezTo>
                    <a:pt x="3814" y="14640"/>
                    <a:pt x="4167" y="14585"/>
                    <a:pt x="4505" y="14475"/>
                  </a:cubicBezTo>
                  <a:cubicBezTo>
                    <a:pt x="4899" y="14337"/>
                    <a:pt x="5261" y="14113"/>
                    <a:pt x="5548" y="13794"/>
                  </a:cubicBezTo>
                  <a:cubicBezTo>
                    <a:pt x="5836" y="13485"/>
                    <a:pt x="6049" y="13112"/>
                    <a:pt x="6177" y="12708"/>
                  </a:cubicBezTo>
                  <a:cubicBezTo>
                    <a:pt x="6304" y="12303"/>
                    <a:pt x="6390" y="11888"/>
                    <a:pt x="6422" y="11473"/>
                  </a:cubicBezTo>
                  <a:cubicBezTo>
                    <a:pt x="6454" y="11057"/>
                    <a:pt x="6464" y="10642"/>
                    <a:pt x="6443" y="10237"/>
                  </a:cubicBezTo>
                  <a:cubicBezTo>
                    <a:pt x="6443" y="10024"/>
                    <a:pt x="6432" y="9811"/>
                    <a:pt x="6400" y="9609"/>
                  </a:cubicBezTo>
                  <a:cubicBezTo>
                    <a:pt x="6379" y="9407"/>
                    <a:pt x="6368" y="9194"/>
                    <a:pt x="6336" y="8991"/>
                  </a:cubicBezTo>
                  <a:cubicBezTo>
                    <a:pt x="6230" y="8171"/>
                    <a:pt x="6070" y="7352"/>
                    <a:pt x="5878" y="6553"/>
                  </a:cubicBezTo>
                  <a:cubicBezTo>
                    <a:pt x="5687" y="5754"/>
                    <a:pt x="5474" y="4956"/>
                    <a:pt x="5250" y="4157"/>
                  </a:cubicBezTo>
                  <a:lnTo>
                    <a:pt x="5090" y="3550"/>
                  </a:lnTo>
                  <a:cubicBezTo>
                    <a:pt x="5037" y="3358"/>
                    <a:pt x="4984" y="3156"/>
                    <a:pt x="4920" y="2954"/>
                  </a:cubicBezTo>
                  <a:cubicBezTo>
                    <a:pt x="4803" y="2549"/>
                    <a:pt x="4633" y="2155"/>
                    <a:pt x="4409" y="1804"/>
                  </a:cubicBezTo>
                  <a:cubicBezTo>
                    <a:pt x="4185" y="1442"/>
                    <a:pt x="3898" y="1122"/>
                    <a:pt x="3568" y="856"/>
                  </a:cubicBezTo>
                  <a:cubicBezTo>
                    <a:pt x="3238" y="600"/>
                    <a:pt x="2865" y="398"/>
                    <a:pt x="2460" y="260"/>
                  </a:cubicBezTo>
                  <a:cubicBezTo>
                    <a:pt x="2066" y="121"/>
                    <a:pt x="1662" y="36"/>
                    <a:pt x="1246" y="15"/>
                  </a:cubicBezTo>
                  <a:cubicBezTo>
                    <a:pt x="1122" y="5"/>
                    <a:pt x="997" y="0"/>
                    <a:pt x="872"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22" name="Google Shape;1522;p19"/>
            <p:cNvSpPr/>
            <p:nvPr/>
          </p:nvSpPr>
          <p:spPr>
            <a:xfrm>
              <a:off x="876200" y="2267050"/>
              <a:ext cx="208475" cy="370275"/>
            </a:xfrm>
            <a:custGeom>
              <a:rect b="b" l="l" r="r" t="t"/>
              <a:pathLst>
                <a:path extrusionOk="0" h="14811" w="8339">
                  <a:moveTo>
                    <a:pt x="7239" y="1"/>
                  </a:moveTo>
                  <a:cubicBezTo>
                    <a:pt x="6162" y="1"/>
                    <a:pt x="3614" y="327"/>
                    <a:pt x="3005" y="3338"/>
                  </a:cubicBezTo>
                  <a:cubicBezTo>
                    <a:pt x="2364" y="6491"/>
                    <a:pt x="1" y="14811"/>
                    <a:pt x="4957" y="14811"/>
                  </a:cubicBezTo>
                  <a:cubicBezTo>
                    <a:pt x="5022" y="14811"/>
                    <a:pt x="5089" y="14809"/>
                    <a:pt x="5156" y="14806"/>
                  </a:cubicBezTo>
                  <a:cubicBezTo>
                    <a:pt x="6236" y="14760"/>
                    <a:pt x="6966" y="14729"/>
                    <a:pt x="7446" y="14709"/>
                  </a:cubicBezTo>
                  <a:lnTo>
                    <a:pt x="7446" y="14709"/>
                  </a:lnTo>
                  <a:lnTo>
                    <a:pt x="7446" y="14721"/>
                  </a:lnTo>
                  <a:cubicBezTo>
                    <a:pt x="7446" y="14721"/>
                    <a:pt x="8339" y="14679"/>
                    <a:pt x="8255" y="14679"/>
                  </a:cubicBezTo>
                  <a:cubicBezTo>
                    <a:pt x="8219" y="14679"/>
                    <a:pt x="8000" y="14687"/>
                    <a:pt x="7446" y="14709"/>
                  </a:cubicBezTo>
                  <a:lnTo>
                    <a:pt x="7446" y="14709"/>
                  </a:lnTo>
                  <a:lnTo>
                    <a:pt x="7723" y="26"/>
                  </a:lnTo>
                  <a:cubicBezTo>
                    <a:pt x="7723" y="26"/>
                    <a:pt x="7537" y="1"/>
                    <a:pt x="7239"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23" name="Google Shape;1523;p19"/>
            <p:cNvSpPr/>
            <p:nvPr/>
          </p:nvSpPr>
          <p:spPr>
            <a:xfrm>
              <a:off x="930075" y="2356125"/>
              <a:ext cx="146225" cy="276925"/>
            </a:xfrm>
            <a:custGeom>
              <a:rect b="b" l="l" r="r" t="t"/>
              <a:pathLst>
                <a:path extrusionOk="0" h="11077" w="5849">
                  <a:moveTo>
                    <a:pt x="5083" y="0"/>
                  </a:moveTo>
                  <a:cubicBezTo>
                    <a:pt x="4323" y="0"/>
                    <a:pt x="2539" y="247"/>
                    <a:pt x="2107" y="2501"/>
                  </a:cubicBezTo>
                  <a:cubicBezTo>
                    <a:pt x="1665" y="4865"/>
                    <a:pt x="0" y="11076"/>
                    <a:pt x="3476" y="11076"/>
                  </a:cubicBezTo>
                  <a:cubicBezTo>
                    <a:pt x="3523" y="11076"/>
                    <a:pt x="3570" y="11075"/>
                    <a:pt x="3619" y="11073"/>
                  </a:cubicBezTo>
                  <a:cubicBezTo>
                    <a:pt x="4383" y="11040"/>
                    <a:pt x="4899" y="11017"/>
                    <a:pt x="5238" y="11003"/>
                  </a:cubicBezTo>
                  <a:lnTo>
                    <a:pt x="5238" y="11003"/>
                  </a:lnTo>
                  <a:lnTo>
                    <a:pt x="5237" y="11009"/>
                  </a:lnTo>
                  <a:cubicBezTo>
                    <a:pt x="5237" y="11009"/>
                    <a:pt x="5849" y="10980"/>
                    <a:pt x="5809" y="10980"/>
                  </a:cubicBezTo>
                  <a:cubicBezTo>
                    <a:pt x="5790" y="10980"/>
                    <a:pt x="5639" y="10986"/>
                    <a:pt x="5238" y="11003"/>
                  </a:cubicBezTo>
                  <a:lnTo>
                    <a:pt x="5238" y="11003"/>
                  </a:lnTo>
                  <a:lnTo>
                    <a:pt x="5429" y="20"/>
                  </a:lnTo>
                  <a:cubicBezTo>
                    <a:pt x="5429" y="20"/>
                    <a:pt x="5296" y="0"/>
                    <a:pt x="5083"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24" name="Google Shape;1524;p19"/>
            <p:cNvSpPr/>
            <p:nvPr/>
          </p:nvSpPr>
          <p:spPr>
            <a:xfrm>
              <a:off x="1066200" y="2356125"/>
              <a:ext cx="146250" cy="276925"/>
            </a:xfrm>
            <a:custGeom>
              <a:rect b="b" l="l" r="r" t="t"/>
              <a:pathLst>
                <a:path extrusionOk="0" h="11077" w="5850">
                  <a:moveTo>
                    <a:pt x="767" y="0"/>
                  </a:moveTo>
                  <a:cubicBezTo>
                    <a:pt x="554" y="0"/>
                    <a:pt x="421" y="20"/>
                    <a:pt x="421" y="20"/>
                  </a:cubicBezTo>
                  <a:lnTo>
                    <a:pt x="612" y="11003"/>
                  </a:lnTo>
                  <a:lnTo>
                    <a:pt x="612" y="11003"/>
                  </a:lnTo>
                  <a:cubicBezTo>
                    <a:pt x="209" y="10986"/>
                    <a:pt x="57" y="10980"/>
                    <a:pt x="40" y="10980"/>
                  </a:cubicBezTo>
                  <a:cubicBezTo>
                    <a:pt x="1" y="10980"/>
                    <a:pt x="612" y="11009"/>
                    <a:pt x="612" y="11009"/>
                  </a:cubicBezTo>
                  <a:lnTo>
                    <a:pt x="612" y="11003"/>
                  </a:lnTo>
                  <a:lnTo>
                    <a:pt x="612" y="11003"/>
                  </a:lnTo>
                  <a:cubicBezTo>
                    <a:pt x="949" y="11018"/>
                    <a:pt x="1463" y="11040"/>
                    <a:pt x="2220" y="11073"/>
                  </a:cubicBezTo>
                  <a:cubicBezTo>
                    <a:pt x="2269" y="11075"/>
                    <a:pt x="2317" y="11076"/>
                    <a:pt x="2363" y="11076"/>
                  </a:cubicBezTo>
                  <a:cubicBezTo>
                    <a:pt x="5849" y="11076"/>
                    <a:pt x="4184" y="4865"/>
                    <a:pt x="3733" y="2501"/>
                  </a:cubicBezTo>
                  <a:cubicBezTo>
                    <a:pt x="3308" y="247"/>
                    <a:pt x="1527" y="0"/>
                    <a:pt x="767"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25" name="Google Shape;1525;p19"/>
            <p:cNvSpPr/>
            <p:nvPr/>
          </p:nvSpPr>
          <p:spPr>
            <a:xfrm>
              <a:off x="914850" y="2271325"/>
              <a:ext cx="158675" cy="366200"/>
            </a:xfrm>
            <a:custGeom>
              <a:rect b="b" l="l" r="r" t="t"/>
              <a:pathLst>
                <a:path extrusionOk="0" h="14648" w="6347">
                  <a:moveTo>
                    <a:pt x="5483" y="0"/>
                  </a:moveTo>
                  <a:cubicBezTo>
                    <a:pt x="5360" y="0"/>
                    <a:pt x="5236" y="5"/>
                    <a:pt x="5112" y="15"/>
                  </a:cubicBezTo>
                  <a:cubicBezTo>
                    <a:pt x="4696" y="36"/>
                    <a:pt x="4292" y="121"/>
                    <a:pt x="3898" y="260"/>
                  </a:cubicBezTo>
                  <a:cubicBezTo>
                    <a:pt x="3099" y="547"/>
                    <a:pt x="2428" y="1101"/>
                    <a:pt x="2002" y="1836"/>
                  </a:cubicBezTo>
                  <a:cubicBezTo>
                    <a:pt x="1779" y="2198"/>
                    <a:pt x="1619" y="2581"/>
                    <a:pt x="1502" y="2986"/>
                  </a:cubicBezTo>
                  <a:lnTo>
                    <a:pt x="1182" y="4178"/>
                  </a:lnTo>
                  <a:cubicBezTo>
                    <a:pt x="969" y="4956"/>
                    <a:pt x="746" y="5754"/>
                    <a:pt x="575" y="6553"/>
                  </a:cubicBezTo>
                  <a:cubicBezTo>
                    <a:pt x="394" y="7362"/>
                    <a:pt x="235" y="8171"/>
                    <a:pt x="128" y="8981"/>
                  </a:cubicBezTo>
                  <a:cubicBezTo>
                    <a:pt x="107" y="9194"/>
                    <a:pt x="75" y="9396"/>
                    <a:pt x="64" y="9598"/>
                  </a:cubicBezTo>
                  <a:cubicBezTo>
                    <a:pt x="54" y="9811"/>
                    <a:pt x="22" y="10014"/>
                    <a:pt x="22" y="10216"/>
                  </a:cubicBezTo>
                  <a:cubicBezTo>
                    <a:pt x="0" y="10631"/>
                    <a:pt x="11" y="11047"/>
                    <a:pt x="54" y="11462"/>
                  </a:cubicBezTo>
                  <a:cubicBezTo>
                    <a:pt x="85" y="11877"/>
                    <a:pt x="160" y="12282"/>
                    <a:pt x="288" y="12687"/>
                  </a:cubicBezTo>
                  <a:cubicBezTo>
                    <a:pt x="416" y="13081"/>
                    <a:pt x="618" y="13453"/>
                    <a:pt x="884" y="13783"/>
                  </a:cubicBezTo>
                  <a:cubicBezTo>
                    <a:pt x="1161" y="14092"/>
                    <a:pt x="1523" y="14337"/>
                    <a:pt x="1917" y="14475"/>
                  </a:cubicBezTo>
                  <a:cubicBezTo>
                    <a:pt x="2283" y="14584"/>
                    <a:pt x="2657" y="14647"/>
                    <a:pt x="3041" y="14647"/>
                  </a:cubicBezTo>
                  <a:cubicBezTo>
                    <a:pt x="3071" y="14647"/>
                    <a:pt x="3101" y="14647"/>
                    <a:pt x="3131" y="14646"/>
                  </a:cubicBezTo>
                  <a:lnTo>
                    <a:pt x="2833" y="14614"/>
                  </a:lnTo>
                  <a:lnTo>
                    <a:pt x="2673" y="14603"/>
                  </a:lnTo>
                  <a:lnTo>
                    <a:pt x="2524" y="14571"/>
                  </a:lnTo>
                  <a:cubicBezTo>
                    <a:pt x="2428" y="14550"/>
                    <a:pt x="2322" y="14539"/>
                    <a:pt x="2226" y="14507"/>
                  </a:cubicBezTo>
                  <a:lnTo>
                    <a:pt x="1938" y="14401"/>
                  </a:lnTo>
                  <a:cubicBezTo>
                    <a:pt x="1566" y="14252"/>
                    <a:pt x="1236" y="14007"/>
                    <a:pt x="991" y="13698"/>
                  </a:cubicBezTo>
                  <a:cubicBezTo>
                    <a:pt x="746" y="13379"/>
                    <a:pt x="565" y="13017"/>
                    <a:pt x="458" y="12633"/>
                  </a:cubicBezTo>
                  <a:cubicBezTo>
                    <a:pt x="352" y="12239"/>
                    <a:pt x="288" y="11845"/>
                    <a:pt x="256" y="11441"/>
                  </a:cubicBezTo>
                  <a:cubicBezTo>
                    <a:pt x="224" y="10631"/>
                    <a:pt x="266" y="9822"/>
                    <a:pt x="384" y="9013"/>
                  </a:cubicBezTo>
                  <a:cubicBezTo>
                    <a:pt x="501" y="8214"/>
                    <a:pt x="660" y="7415"/>
                    <a:pt x="842" y="6617"/>
                  </a:cubicBezTo>
                  <a:cubicBezTo>
                    <a:pt x="1012" y="5829"/>
                    <a:pt x="1225" y="5030"/>
                    <a:pt x="1427" y="4242"/>
                  </a:cubicBezTo>
                  <a:lnTo>
                    <a:pt x="1736" y="3049"/>
                  </a:lnTo>
                  <a:cubicBezTo>
                    <a:pt x="1832" y="2666"/>
                    <a:pt x="1981" y="2293"/>
                    <a:pt x="2183" y="1942"/>
                  </a:cubicBezTo>
                  <a:cubicBezTo>
                    <a:pt x="2577" y="1239"/>
                    <a:pt x="3195" y="696"/>
                    <a:pt x="3951" y="387"/>
                  </a:cubicBezTo>
                  <a:cubicBezTo>
                    <a:pt x="4527" y="160"/>
                    <a:pt x="5140" y="44"/>
                    <a:pt x="5762" y="44"/>
                  </a:cubicBezTo>
                  <a:cubicBezTo>
                    <a:pt x="5956" y="44"/>
                    <a:pt x="6152" y="56"/>
                    <a:pt x="6347" y="78"/>
                  </a:cubicBezTo>
                  <a:cubicBezTo>
                    <a:pt x="6056" y="26"/>
                    <a:pt x="5771" y="0"/>
                    <a:pt x="548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26" name="Google Shape;1526;p19"/>
            <p:cNvSpPr/>
            <p:nvPr/>
          </p:nvSpPr>
          <p:spPr>
            <a:xfrm>
              <a:off x="813950" y="2528575"/>
              <a:ext cx="504500" cy="279550"/>
            </a:xfrm>
            <a:custGeom>
              <a:rect b="b" l="l" r="r" t="t"/>
              <a:pathLst>
                <a:path extrusionOk="0" h="11182" w="20180">
                  <a:moveTo>
                    <a:pt x="8306" y="1"/>
                  </a:moveTo>
                  <a:cubicBezTo>
                    <a:pt x="8306" y="1"/>
                    <a:pt x="8658" y="2620"/>
                    <a:pt x="7572" y="3419"/>
                  </a:cubicBezTo>
                  <a:cubicBezTo>
                    <a:pt x="6720" y="4026"/>
                    <a:pt x="1875" y="5048"/>
                    <a:pt x="1087" y="7178"/>
                  </a:cubicBezTo>
                  <a:cubicBezTo>
                    <a:pt x="607" y="8477"/>
                    <a:pt x="235" y="9819"/>
                    <a:pt x="0" y="11182"/>
                  </a:cubicBezTo>
                  <a:lnTo>
                    <a:pt x="20180" y="11182"/>
                  </a:lnTo>
                  <a:cubicBezTo>
                    <a:pt x="19935" y="9819"/>
                    <a:pt x="19573" y="8477"/>
                    <a:pt x="19094" y="7178"/>
                  </a:cubicBezTo>
                  <a:cubicBezTo>
                    <a:pt x="18306" y="5048"/>
                    <a:pt x="13460" y="4026"/>
                    <a:pt x="12609" y="3419"/>
                  </a:cubicBezTo>
                  <a:cubicBezTo>
                    <a:pt x="11522" y="2620"/>
                    <a:pt x="11874" y="1"/>
                    <a:pt x="11874" y="1"/>
                  </a:cubicBezTo>
                  <a:lnTo>
                    <a:pt x="11874" y="1"/>
                  </a:lnTo>
                  <a:lnTo>
                    <a:pt x="10085" y="43"/>
                  </a:lnTo>
                  <a:lnTo>
                    <a:pt x="8306"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27" name="Google Shape;1527;p19"/>
            <p:cNvSpPr/>
            <p:nvPr/>
          </p:nvSpPr>
          <p:spPr>
            <a:xfrm>
              <a:off x="1021600" y="2528575"/>
              <a:ext cx="97450" cy="73225"/>
            </a:xfrm>
            <a:custGeom>
              <a:rect b="b" l="l" r="r" t="t"/>
              <a:pathLst>
                <a:path extrusionOk="0" h="2929" w="3898">
                  <a:moveTo>
                    <a:pt x="0" y="1"/>
                  </a:moveTo>
                  <a:lnTo>
                    <a:pt x="0" y="1"/>
                  </a:lnTo>
                  <a:cubicBezTo>
                    <a:pt x="54" y="405"/>
                    <a:pt x="64" y="810"/>
                    <a:pt x="54" y="1225"/>
                  </a:cubicBezTo>
                  <a:cubicBezTo>
                    <a:pt x="490" y="1619"/>
                    <a:pt x="980" y="1971"/>
                    <a:pt x="1502" y="2258"/>
                  </a:cubicBezTo>
                  <a:cubicBezTo>
                    <a:pt x="2226" y="2673"/>
                    <a:pt x="3057" y="2844"/>
                    <a:pt x="3898" y="2929"/>
                  </a:cubicBezTo>
                  <a:cubicBezTo>
                    <a:pt x="3323" y="1864"/>
                    <a:pt x="3568" y="1"/>
                    <a:pt x="3568" y="1"/>
                  </a:cubicBezTo>
                  <a:lnTo>
                    <a:pt x="3568" y="1"/>
                  </a:lnTo>
                  <a:lnTo>
                    <a:pt x="1789" y="43"/>
                  </a:lnTo>
                  <a:lnTo>
                    <a:pt x="0" y="1"/>
                  </a:ln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28" name="Google Shape;1528;p19"/>
            <p:cNvSpPr/>
            <p:nvPr/>
          </p:nvSpPr>
          <p:spPr>
            <a:xfrm>
              <a:off x="882625" y="2657425"/>
              <a:ext cx="364475" cy="150700"/>
            </a:xfrm>
            <a:custGeom>
              <a:rect b="b" l="l" r="r" t="t"/>
              <a:pathLst>
                <a:path extrusionOk="0" h="6028" w="14579">
                  <a:moveTo>
                    <a:pt x="405" y="1"/>
                  </a:moveTo>
                  <a:cubicBezTo>
                    <a:pt x="267" y="75"/>
                    <a:pt x="129" y="150"/>
                    <a:pt x="1" y="224"/>
                  </a:cubicBezTo>
                  <a:cubicBezTo>
                    <a:pt x="405" y="1278"/>
                    <a:pt x="618" y="2407"/>
                    <a:pt x="608" y="3547"/>
                  </a:cubicBezTo>
                  <a:cubicBezTo>
                    <a:pt x="608" y="4377"/>
                    <a:pt x="501" y="5218"/>
                    <a:pt x="278" y="6028"/>
                  </a:cubicBezTo>
                  <a:lnTo>
                    <a:pt x="14270" y="6028"/>
                  </a:lnTo>
                  <a:cubicBezTo>
                    <a:pt x="14057" y="5229"/>
                    <a:pt x="13951" y="4409"/>
                    <a:pt x="13961" y="3589"/>
                  </a:cubicBezTo>
                  <a:cubicBezTo>
                    <a:pt x="13940" y="2450"/>
                    <a:pt x="14153" y="1310"/>
                    <a:pt x="14579" y="245"/>
                  </a:cubicBezTo>
                  <a:cubicBezTo>
                    <a:pt x="14430" y="160"/>
                    <a:pt x="14281" y="86"/>
                    <a:pt x="14132" y="1"/>
                  </a:cubicBezTo>
                  <a:cubicBezTo>
                    <a:pt x="13163" y="1566"/>
                    <a:pt x="10458" y="2695"/>
                    <a:pt x="7263" y="2695"/>
                  </a:cubicBezTo>
                  <a:cubicBezTo>
                    <a:pt x="4079" y="2695"/>
                    <a:pt x="1374" y="1566"/>
                    <a:pt x="405"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29" name="Google Shape;1529;p19"/>
            <p:cNvSpPr/>
            <p:nvPr/>
          </p:nvSpPr>
          <p:spPr>
            <a:xfrm>
              <a:off x="958500" y="2622550"/>
              <a:ext cx="15725" cy="15725"/>
            </a:xfrm>
            <a:custGeom>
              <a:rect b="b" l="l" r="r" t="t"/>
              <a:pathLst>
                <a:path extrusionOk="0" h="629" w="629">
                  <a:moveTo>
                    <a:pt x="320" y="1"/>
                  </a:moveTo>
                  <a:cubicBezTo>
                    <a:pt x="139" y="1"/>
                    <a:pt x="1" y="139"/>
                    <a:pt x="1" y="320"/>
                  </a:cubicBezTo>
                  <a:cubicBezTo>
                    <a:pt x="1" y="490"/>
                    <a:pt x="139" y="629"/>
                    <a:pt x="320" y="629"/>
                  </a:cubicBezTo>
                  <a:cubicBezTo>
                    <a:pt x="491" y="629"/>
                    <a:pt x="629" y="490"/>
                    <a:pt x="629" y="320"/>
                  </a:cubicBezTo>
                  <a:cubicBezTo>
                    <a:pt x="629" y="139"/>
                    <a:pt x="491"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30" name="Google Shape;1530;p19"/>
            <p:cNvSpPr/>
            <p:nvPr/>
          </p:nvSpPr>
          <p:spPr>
            <a:xfrm>
              <a:off x="1135000" y="2614825"/>
              <a:ext cx="15750" cy="16000"/>
            </a:xfrm>
            <a:custGeom>
              <a:rect b="b" l="l" r="r" t="t"/>
              <a:pathLst>
                <a:path extrusionOk="0" h="640" w="630">
                  <a:moveTo>
                    <a:pt x="310" y="1"/>
                  </a:moveTo>
                  <a:cubicBezTo>
                    <a:pt x="139" y="1"/>
                    <a:pt x="1" y="150"/>
                    <a:pt x="1" y="320"/>
                  </a:cubicBezTo>
                  <a:cubicBezTo>
                    <a:pt x="1" y="491"/>
                    <a:pt x="139" y="640"/>
                    <a:pt x="310" y="640"/>
                  </a:cubicBezTo>
                  <a:cubicBezTo>
                    <a:pt x="491" y="640"/>
                    <a:pt x="629" y="491"/>
                    <a:pt x="629" y="320"/>
                  </a:cubicBezTo>
                  <a:cubicBezTo>
                    <a:pt x="629" y="150"/>
                    <a:pt x="491" y="1"/>
                    <a:pt x="31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31" name="Google Shape;1531;p19"/>
            <p:cNvSpPr/>
            <p:nvPr/>
          </p:nvSpPr>
          <p:spPr>
            <a:xfrm>
              <a:off x="1124100" y="2632675"/>
              <a:ext cx="15725" cy="15725"/>
            </a:xfrm>
            <a:custGeom>
              <a:rect b="b" l="l" r="r" t="t"/>
              <a:pathLst>
                <a:path extrusionOk="0" h="629" w="629">
                  <a:moveTo>
                    <a:pt x="309" y="0"/>
                  </a:moveTo>
                  <a:cubicBezTo>
                    <a:pt x="139" y="0"/>
                    <a:pt x="0" y="149"/>
                    <a:pt x="0" y="320"/>
                  </a:cubicBezTo>
                  <a:cubicBezTo>
                    <a:pt x="0" y="490"/>
                    <a:pt x="139" y="628"/>
                    <a:pt x="309" y="628"/>
                  </a:cubicBezTo>
                  <a:cubicBezTo>
                    <a:pt x="479" y="628"/>
                    <a:pt x="629" y="490"/>
                    <a:pt x="629" y="320"/>
                  </a:cubicBezTo>
                  <a:cubicBezTo>
                    <a:pt x="629" y="149"/>
                    <a:pt x="479" y="0"/>
                    <a:pt x="309"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32" name="Google Shape;1532;p19"/>
            <p:cNvSpPr/>
            <p:nvPr/>
          </p:nvSpPr>
          <p:spPr>
            <a:xfrm>
              <a:off x="1110525" y="2647050"/>
              <a:ext cx="15725" cy="15725"/>
            </a:xfrm>
            <a:custGeom>
              <a:rect b="b" l="l" r="r" t="t"/>
              <a:pathLst>
                <a:path extrusionOk="0" h="629" w="629">
                  <a:moveTo>
                    <a:pt x="320" y="0"/>
                  </a:moveTo>
                  <a:cubicBezTo>
                    <a:pt x="139" y="0"/>
                    <a:pt x="0" y="139"/>
                    <a:pt x="0" y="320"/>
                  </a:cubicBezTo>
                  <a:cubicBezTo>
                    <a:pt x="0" y="490"/>
                    <a:pt x="139" y="629"/>
                    <a:pt x="320" y="629"/>
                  </a:cubicBezTo>
                  <a:cubicBezTo>
                    <a:pt x="490" y="629"/>
                    <a:pt x="628" y="490"/>
                    <a:pt x="628" y="320"/>
                  </a:cubicBezTo>
                  <a:cubicBezTo>
                    <a:pt x="628" y="139"/>
                    <a:pt x="490" y="0"/>
                    <a:pt x="320"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33" name="Google Shape;1533;p19"/>
            <p:cNvSpPr/>
            <p:nvPr/>
          </p:nvSpPr>
          <p:spPr>
            <a:xfrm>
              <a:off x="1092675" y="2660350"/>
              <a:ext cx="16000" cy="15725"/>
            </a:xfrm>
            <a:custGeom>
              <a:rect b="b" l="l" r="r" t="t"/>
              <a:pathLst>
                <a:path extrusionOk="0" h="629" w="640">
                  <a:moveTo>
                    <a:pt x="320" y="1"/>
                  </a:moveTo>
                  <a:cubicBezTo>
                    <a:pt x="150" y="1"/>
                    <a:pt x="1" y="139"/>
                    <a:pt x="1" y="320"/>
                  </a:cubicBezTo>
                  <a:cubicBezTo>
                    <a:pt x="1" y="491"/>
                    <a:pt x="150" y="629"/>
                    <a:pt x="320" y="629"/>
                  </a:cubicBezTo>
                  <a:cubicBezTo>
                    <a:pt x="491" y="629"/>
                    <a:pt x="640" y="491"/>
                    <a:pt x="640" y="320"/>
                  </a:cubicBezTo>
                  <a:cubicBezTo>
                    <a:pt x="640" y="139"/>
                    <a:pt x="491"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34" name="Google Shape;1534;p19"/>
            <p:cNvSpPr/>
            <p:nvPr/>
          </p:nvSpPr>
          <p:spPr>
            <a:xfrm>
              <a:off x="1073775" y="2669150"/>
              <a:ext cx="16000" cy="15975"/>
            </a:xfrm>
            <a:custGeom>
              <a:rect b="b" l="l" r="r" t="t"/>
              <a:pathLst>
                <a:path extrusionOk="0" h="639" w="640">
                  <a:moveTo>
                    <a:pt x="320" y="0"/>
                  </a:moveTo>
                  <a:cubicBezTo>
                    <a:pt x="150" y="0"/>
                    <a:pt x="1" y="139"/>
                    <a:pt x="1" y="320"/>
                  </a:cubicBezTo>
                  <a:cubicBezTo>
                    <a:pt x="1" y="490"/>
                    <a:pt x="150" y="639"/>
                    <a:pt x="320" y="639"/>
                  </a:cubicBezTo>
                  <a:cubicBezTo>
                    <a:pt x="501" y="639"/>
                    <a:pt x="640" y="490"/>
                    <a:pt x="640" y="320"/>
                  </a:cubicBezTo>
                  <a:cubicBezTo>
                    <a:pt x="640" y="139"/>
                    <a:pt x="501" y="0"/>
                    <a:pt x="320"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35" name="Google Shape;1535;p19"/>
            <p:cNvSpPr/>
            <p:nvPr/>
          </p:nvSpPr>
          <p:spPr>
            <a:xfrm>
              <a:off x="1052750" y="2671525"/>
              <a:ext cx="16000" cy="15750"/>
            </a:xfrm>
            <a:custGeom>
              <a:rect b="b" l="l" r="r" t="t"/>
              <a:pathLst>
                <a:path extrusionOk="0" h="630" w="640">
                  <a:moveTo>
                    <a:pt x="320" y="1"/>
                  </a:moveTo>
                  <a:cubicBezTo>
                    <a:pt x="149" y="1"/>
                    <a:pt x="0" y="139"/>
                    <a:pt x="0" y="320"/>
                  </a:cubicBezTo>
                  <a:cubicBezTo>
                    <a:pt x="0" y="491"/>
                    <a:pt x="149" y="629"/>
                    <a:pt x="320" y="629"/>
                  </a:cubicBezTo>
                  <a:cubicBezTo>
                    <a:pt x="490" y="629"/>
                    <a:pt x="639" y="491"/>
                    <a:pt x="639" y="320"/>
                  </a:cubicBezTo>
                  <a:cubicBezTo>
                    <a:pt x="639" y="139"/>
                    <a:pt x="490"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36" name="Google Shape;1536;p19"/>
            <p:cNvSpPr/>
            <p:nvPr/>
          </p:nvSpPr>
          <p:spPr>
            <a:xfrm>
              <a:off x="1031725" y="2668075"/>
              <a:ext cx="15725" cy="15725"/>
            </a:xfrm>
            <a:custGeom>
              <a:rect b="b" l="l" r="r" t="t"/>
              <a:pathLst>
                <a:path extrusionOk="0" h="629" w="629">
                  <a:moveTo>
                    <a:pt x="320" y="0"/>
                  </a:moveTo>
                  <a:cubicBezTo>
                    <a:pt x="139" y="0"/>
                    <a:pt x="0" y="139"/>
                    <a:pt x="0" y="320"/>
                  </a:cubicBezTo>
                  <a:cubicBezTo>
                    <a:pt x="0" y="490"/>
                    <a:pt x="139" y="629"/>
                    <a:pt x="320" y="629"/>
                  </a:cubicBezTo>
                  <a:cubicBezTo>
                    <a:pt x="490" y="629"/>
                    <a:pt x="628" y="490"/>
                    <a:pt x="628" y="320"/>
                  </a:cubicBezTo>
                  <a:cubicBezTo>
                    <a:pt x="628" y="139"/>
                    <a:pt x="490" y="0"/>
                    <a:pt x="320"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37" name="Google Shape;1537;p19"/>
            <p:cNvSpPr/>
            <p:nvPr/>
          </p:nvSpPr>
          <p:spPr>
            <a:xfrm>
              <a:off x="1009625" y="2662475"/>
              <a:ext cx="15725" cy="15750"/>
            </a:xfrm>
            <a:custGeom>
              <a:rect b="b" l="l" r="r" t="t"/>
              <a:pathLst>
                <a:path extrusionOk="0" h="630" w="629">
                  <a:moveTo>
                    <a:pt x="309" y="1"/>
                  </a:moveTo>
                  <a:cubicBezTo>
                    <a:pt x="139" y="1"/>
                    <a:pt x="0" y="139"/>
                    <a:pt x="0" y="320"/>
                  </a:cubicBezTo>
                  <a:cubicBezTo>
                    <a:pt x="0" y="491"/>
                    <a:pt x="139" y="629"/>
                    <a:pt x="309" y="629"/>
                  </a:cubicBezTo>
                  <a:cubicBezTo>
                    <a:pt x="490" y="629"/>
                    <a:pt x="629" y="491"/>
                    <a:pt x="629" y="320"/>
                  </a:cubicBezTo>
                  <a:cubicBezTo>
                    <a:pt x="629" y="139"/>
                    <a:pt x="490" y="1"/>
                    <a:pt x="309"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38" name="Google Shape;1538;p19"/>
            <p:cNvSpPr/>
            <p:nvPr/>
          </p:nvSpPr>
          <p:spPr>
            <a:xfrm>
              <a:off x="988575" y="2652625"/>
              <a:ext cx="15750" cy="15750"/>
            </a:xfrm>
            <a:custGeom>
              <a:rect b="b" l="l" r="r" t="t"/>
              <a:pathLst>
                <a:path extrusionOk="0" h="630" w="630">
                  <a:moveTo>
                    <a:pt x="310" y="1"/>
                  </a:moveTo>
                  <a:cubicBezTo>
                    <a:pt x="139" y="1"/>
                    <a:pt x="1" y="139"/>
                    <a:pt x="1" y="310"/>
                  </a:cubicBezTo>
                  <a:cubicBezTo>
                    <a:pt x="1" y="491"/>
                    <a:pt x="139" y="629"/>
                    <a:pt x="310" y="629"/>
                  </a:cubicBezTo>
                  <a:cubicBezTo>
                    <a:pt x="491" y="629"/>
                    <a:pt x="629" y="491"/>
                    <a:pt x="629" y="310"/>
                  </a:cubicBezTo>
                  <a:cubicBezTo>
                    <a:pt x="629" y="139"/>
                    <a:pt x="491" y="1"/>
                    <a:pt x="31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39" name="Google Shape;1539;p19"/>
            <p:cNvSpPr/>
            <p:nvPr/>
          </p:nvSpPr>
          <p:spPr>
            <a:xfrm>
              <a:off x="971825" y="2638250"/>
              <a:ext cx="15725" cy="15750"/>
            </a:xfrm>
            <a:custGeom>
              <a:rect b="b" l="l" r="r" t="t"/>
              <a:pathLst>
                <a:path extrusionOk="0" h="630" w="629">
                  <a:moveTo>
                    <a:pt x="320" y="1"/>
                  </a:moveTo>
                  <a:cubicBezTo>
                    <a:pt x="139" y="1"/>
                    <a:pt x="0" y="139"/>
                    <a:pt x="0" y="320"/>
                  </a:cubicBezTo>
                  <a:cubicBezTo>
                    <a:pt x="0" y="491"/>
                    <a:pt x="139" y="629"/>
                    <a:pt x="320" y="629"/>
                  </a:cubicBezTo>
                  <a:cubicBezTo>
                    <a:pt x="490" y="629"/>
                    <a:pt x="628" y="491"/>
                    <a:pt x="628" y="320"/>
                  </a:cubicBezTo>
                  <a:cubicBezTo>
                    <a:pt x="628" y="139"/>
                    <a:pt x="490"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40" name="Google Shape;1540;p19"/>
            <p:cNvSpPr/>
            <p:nvPr/>
          </p:nvSpPr>
          <p:spPr>
            <a:xfrm>
              <a:off x="1133675" y="2408925"/>
              <a:ext cx="52475" cy="59875"/>
            </a:xfrm>
            <a:custGeom>
              <a:rect b="b" l="l" r="r" t="t"/>
              <a:pathLst>
                <a:path extrusionOk="0" h="2395" w="2099">
                  <a:moveTo>
                    <a:pt x="1078" y="0"/>
                  </a:moveTo>
                  <a:cubicBezTo>
                    <a:pt x="836" y="0"/>
                    <a:pt x="477" y="110"/>
                    <a:pt x="288" y="697"/>
                  </a:cubicBezTo>
                  <a:cubicBezTo>
                    <a:pt x="1" y="1603"/>
                    <a:pt x="277" y="2284"/>
                    <a:pt x="799" y="2369"/>
                  </a:cubicBezTo>
                  <a:cubicBezTo>
                    <a:pt x="858" y="2387"/>
                    <a:pt x="917" y="2395"/>
                    <a:pt x="977" y="2395"/>
                  </a:cubicBezTo>
                  <a:cubicBezTo>
                    <a:pt x="1430" y="2395"/>
                    <a:pt x="1867" y="1899"/>
                    <a:pt x="1971" y="1070"/>
                  </a:cubicBezTo>
                  <a:cubicBezTo>
                    <a:pt x="2098" y="144"/>
                    <a:pt x="1385" y="59"/>
                    <a:pt x="1321" y="37"/>
                  </a:cubicBezTo>
                  <a:cubicBezTo>
                    <a:pt x="1299" y="30"/>
                    <a:pt x="1205" y="0"/>
                    <a:pt x="1078" y="0"/>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41" name="Google Shape;1541;p19"/>
            <p:cNvSpPr/>
            <p:nvPr/>
          </p:nvSpPr>
          <p:spPr>
            <a:xfrm>
              <a:off x="948400" y="2408925"/>
              <a:ext cx="52450" cy="59875"/>
            </a:xfrm>
            <a:custGeom>
              <a:rect b="b" l="l" r="r" t="t"/>
              <a:pathLst>
                <a:path extrusionOk="0" h="2395" w="2098">
                  <a:moveTo>
                    <a:pt x="1020" y="0"/>
                  </a:moveTo>
                  <a:cubicBezTo>
                    <a:pt x="894" y="0"/>
                    <a:pt x="799" y="30"/>
                    <a:pt x="777" y="37"/>
                  </a:cubicBezTo>
                  <a:cubicBezTo>
                    <a:pt x="713" y="59"/>
                    <a:pt x="0" y="144"/>
                    <a:pt x="128" y="1070"/>
                  </a:cubicBezTo>
                  <a:cubicBezTo>
                    <a:pt x="231" y="1899"/>
                    <a:pt x="668" y="2395"/>
                    <a:pt x="1122" y="2395"/>
                  </a:cubicBezTo>
                  <a:cubicBezTo>
                    <a:pt x="1181" y="2395"/>
                    <a:pt x="1240" y="2387"/>
                    <a:pt x="1299" y="2369"/>
                  </a:cubicBezTo>
                  <a:cubicBezTo>
                    <a:pt x="1832" y="2284"/>
                    <a:pt x="2098" y="1603"/>
                    <a:pt x="1810" y="697"/>
                  </a:cubicBezTo>
                  <a:cubicBezTo>
                    <a:pt x="1621" y="110"/>
                    <a:pt x="1262" y="0"/>
                    <a:pt x="1020" y="0"/>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42" name="Google Shape;1542;p19"/>
            <p:cNvSpPr/>
            <p:nvPr/>
          </p:nvSpPr>
          <p:spPr>
            <a:xfrm>
              <a:off x="970175" y="2299400"/>
              <a:ext cx="197900" cy="251175"/>
            </a:xfrm>
            <a:custGeom>
              <a:rect b="b" l="l" r="r" t="t"/>
              <a:pathLst>
                <a:path extrusionOk="0" h="10047" w="7916">
                  <a:moveTo>
                    <a:pt x="3718" y="1"/>
                  </a:moveTo>
                  <a:cubicBezTo>
                    <a:pt x="2943" y="1"/>
                    <a:pt x="658" y="276"/>
                    <a:pt x="343" y="3673"/>
                  </a:cubicBezTo>
                  <a:cubicBezTo>
                    <a:pt x="1" y="7511"/>
                    <a:pt x="1649" y="10046"/>
                    <a:pt x="3783" y="10046"/>
                  </a:cubicBezTo>
                  <a:cubicBezTo>
                    <a:pt x="3839" y="10046"/>
                    <a:pt x="3896" y="10044"/>
                    <a:pt x="3953" y="10041"/>
                  </a:cubicBezTo>
                  <a:cubicBezTo>
                    <a:pt x="4010" y="10044"/>
                    <a:pt x="4067" y="10046"/>
                    <a:pt x="4123" y="10046"/>
                  </a:cubicBezTo>
                  <a:cubicBezTo>
                    <a:pt x="6257" y="10046"/>
                    <a:pt x="7916" y="7511"/>
                    <a:pt x="7563" y="3673"/>
                  </a:cubicBezTo>
                  <a:cubicBezTo>
                    <a:pt x="7257" y="276"/>
                    <a:pt x="4973" y="1"/>
                    <a:pt x="4192" y="1"/>
                  </a:cubicBezTo>
                  <a:cubicBezTo>
                    <a:pt x="4074" y="1"/>
                    <a:pt x="3991" y="7"/>
                    <a:pt x="3953" y="10"/>
                  </a:cubicBezTo>
                  <a:cubicBezTo>
                    <a:pt x="3917" y="7"/>
                    <a:pt x="3834" y="1"/>
                    <a:pt x="3718"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43" name="Google Shape;1543;p19"/>
            <p:cNvSpPr/>
            <p:nvPr/>
          </p:nvSpPr>
          <p:spPr>
            <a:xfrm>
              <a:off x="976350" y="2279900"/>
              <a:ext cx="187325" cy="118525"/>
            </a:xfrm>
            <a:custGeom>
              <a:rect b="b" l="l" r="r" t="t"/>
              <a:pathLst>
                <a:path extrusionOk="0" h="4741" w="7493">
                  <a:moveTo>
                    <a:pt x="4015" y="1248"/>
                  </a:moveTo>
                  <a:lnTo>
                    <a:pt x="4015" y="1248"/>
                  </a:lnTo>
                  <a:cubicBezTo>
                    <a:pt x="4047" y="1375"/>
                    <a:pt x="4079" y="1503"/>
                    <a:pt x="4100" y="1631"/>
                  </a:cubicBezTo>
                  <a:cubicBezTo>
                    <a:pt x="4047" y="1397"/>
                    <a:pt x="4015" y="1248"/>
                    <a:pt x="4015" y="1248"/>
                  </a:cubicBezTo>
                  <a:close/>
                  <a:moveTo>
                    <a:pt x="3837" y="1"/>
                  </a:moveTo>
                  <a:cubicBezTo>
                    <a:pt x="3729" y="1"/>
                    <a:pt x="3618" y="4"/>
                    <a:pt x="3504" y="12"/>
                  </a:cubicBezTo>
                  <a:cubicBezTo>
                    <a:pt x="3504" y="12"/>
                    <a:pt x="0" y="55"/>
                    <a:pt x="96" y="4442"/>
                  </a:cubicBezTo>
                  <a:cubicBezTo>
                    <a:pt x="96" y="4442"/>
                    <a:pt x="117" y="4485"/>
                    <a:pt x="724" y="4549"/>
                  </a:cubicBezTo>
                  <a:cubicBezTo>
                    <a:pt x="777" y="3782"/>
                    <a:pt x="1310" y="2525"/>
                    <a:pt x="1842" y="1897"/>
                  </a:cubicBezTo>
                  <a:lnTo>
                    <a:pt x="1842" y="1897"/>
                  </a:lnTo>
                  <a:cubicBezTo>
                    <a:pt x="1842" y="1897"/>
                    <a:pt x="1353" y="3452"/>
                    <a:pt x="1289" y="4591"/>
                  </a:cubicBezTo>
                  <a:cubicBezTo>
                    <a:pt x="2183" y="4687"/>
                    <a:pt x="3088" y="4740"/>
                    <a:pt x="3983" y="4740"/>
                  </a:cubicBezTo>
                  <a:cubicBezTo>
                    <a:pt x="4185" y="4048"/>
                    <a:pt x="4249" y="2568"/>
                    <a:pt x="4100" y="1631"/>
                  </a:cubicBezTo>
                  <a:lnTo>
                    <a:pt x="4100" y="1631"/>
                  </a:lnTo>
                  <a:cubicBezTo>
                    <a:pt x="4228" y="2302"/>
                    <a:pt x="4494" y="3676"/>
                    <a:pt x="4462" y="4740"/>
                  </a:cubicBezTo>
                  <a:cubicBezTo>
                    <a:pt x="5207" y="4730"/>
                    <a:pt x="5953" y="4666"/>
                    <a:pt x="6698" y="4549"/>
                  </a:cubicBezTo>
                  <a:cubicBezTo>
                    <a:pt x="6698" y="3963"/>
                    <a:pt x="6634" y="2888"/>
                    <a:pt x="6219" y="1940"/>
                  </a:cubicBezTo>
                  <a:lnTo>
                    <a:pt x="6219" y="1940"/>
                  </a:lnTo>
                  <a:cubicBezTo>
                    <a:pt x="6613" y="2738"/>
                    <a:pt x="6847" y="3612"/>
                    <a:pt x="6911" y="4506"/>
                  </a:cubicBezTo>
                  <a:cubicBezTo>
                    <a:pt x="7018" y="4485"/>
                    <a:pt x="7124" y="4453"/>
                    <a:pt x="7241" y="4432"/>
                  </a:cubicBezTo>
                  <a:cubicBezTo>
                    <a:pt x="7241" y="4432"/>
                    <a:pt x="7493" y="1"/>
                    <a:pt x="3837"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44" name="Google Shape;1544;p19"/>
            <p:cNvSpPr/>
            <p:nvPr/>
          </p:nvSpPr>
          <p:spPr>
            <a:xfrm>
              <a:off x="960900" y="2343325"/>
              <a:ext cx="26925" cy="139225"/>
            </a:xfrm>
            <a:custGeom>
              <a:rect b="b" l="l" r="r" t="t"/>
              <a:pathLst>
                <a:path extrusionOk="0" h="5569" w="1077">
                  <a:moveTo>
                    <a:pt x="221" y="0"/>
                  </a:moveTo>
                  <a:cubicBezTo>
                    <a:pt x="87" y="0"/>
                    <a:pt x="1" y="311"/>
                    <a:pt x="43" y="1245"/>
                  </a:cubicBezTo>
                  <a:cubicBezTo>
                    <a:pt x="182" y="4035"/>
                    <a:pt x="1076" y="5568"/>
                    <a:pt x="1076" y="5568"/>
                  </a:cubicBezTo>
                  <a:cubicBezTo>
                    <a:pt x="778" y="4141"/>
                    <a:pt x="735" y="2683"/>
                    <a:pt x="948" y="1245"/>
                  </a:cubicBezTo>
                  <a:cubicBezTo>
                    <a:pt x="948" y="1245"/>
                    <a:pt x="489" y="0"/>
                    <a:pt x="221"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45" name="Google Shape;1545;p19"/>
            <p:cNvSpPr/>
            <p:nvPr/>
          </p:nvSpPr>
          <p:spPr>
            <a:xfrm>
              <a:off x="1150450" y="2343325"/>
              <a:ext cx="27000" cy="139225"/>
            </a:xfrm>
            <a:custGeom>
              <a:rect b="b" l="l" r="r" t="t"/>
              <a:pathLst>
                <a:path extrusionOk="0" h="5569" w="1080">
                  <a:moveTo>
                    <a:pt x="863" y="0"/>
                  </a:moveTo>
                  <a:cubicBezTo>
                    <a:pt x="598" y="0"/>
                    <a:pt x="139" y="1245"/>
                    <a:pt x="139" y="1245"/>
                  </a:cubicBezTo>
                  <a:cubicBezTo>
                    <a:pt x="352" y="2683"/>
                    <a:pt x="299" y="4141"/>
                    <a:pt x="0" y="5568"/>
                  </a:cubicBezTo>
                  <a:cubicBezTo>
                    <a:pt x="0" y="5568"/>
                    <a:pt x="906" y="4035"/>
                    <a:pt x="1033" y="1245"/>
                  </a:cubicBezTo>
                  <a:cubicBezTo>
                    <a:pt x="1080" y="311"/>
                    <a:pt x="996" y="0"/>
                    <a:pt x="863"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46" name="Google Shape;1546;p19"/>
            <p:cNvSpPr/>
            <p:nvPr/>
          </p:nvSpPr>
          <p:spPr>
            <a:xfrm>
              <a:off x="998700" y="2306275"/>
              <a:ext cx="39175" cy="87350"/>
            </a:xfrm>
            <a:custGeom>
              <a:rect b="b" l="l" r="r" t="t"/>
              <a:pathLst>
                <a:path extrusionOk="0" fill="none" h="3494" w="1567">
                  <a:moveTo>
                    <a:pt x="1" y="3494"/>
                  </a:moveTo>
                  <a:cubicBezTo>
                    <a:pt x="1" y="3494"/>
                    <a:pt x="629" y="768"/>
                    <a:pt x="1566" y="1"/>
                  </a:cubicBezTo>
                </a:path>
              </a:pathLst>
            </a:custGeom>
            <a:noFill/>
            <a:ln cap="flat" cmpd="sng" w="9525">
              <a:solidFill>
                <a:srgbClr val="141111"/>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47" name="Google Shape;1547;p19"/>
            <p:cNvSpPr/>
            <p:nvPr/>
          </p:nvSpPr>
          <p:spPr>
            <a:xfrm>
              <a:off x="1078825" y="2320925"/>
              <a:ext cx="8825" cy="77775"/>
            </a:xfrm>
            <a:custGeom>
              <a:rect b="b" l="l" r="r" t="t"/>
              <a:pathLst>
                <a:path extrusionOk="0" fill="none" h="3111" w="353">
                  <a:moveTo>
                    <a:pt x="1" y="1"/>
                  </a:moveTo>
                  <a:cubicBezTo>
                    <a:pt x="1" y="1"/>
                    <a:pt x="352" y="2269"/>
                    <a:pt x="150" y="3110"/>
                  </a:cubicBezTo>
                </a:path>
              </a:pathLst>
            </a:custGeom>
            <a:noFill/>
            <a:ln cap="flat" cmpd="sng" w="9525">
              <a:solidFill>
                <a:srgbClr val="141111"/>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48" name="Google Shape;1548;p19"/>
            <p:cNvSpPr/>
            <p:nvPr/>
          </p:nvSpPr>
          <p:spPr>
            <a:xfrm>
              <a:off x="1062850" y="2424750"/>
              <a:ext cx="13350" cy="49275"/>
            </a:xfrm>
            <a:custGeom>
              <a:rect b="b" l="l" r="r" t="t"/>
              <a:pathLst>
                <a:path extrusionOk="0" h="1971" w="534">
                  <a:moveTo>
                    <a:pt x="235" y="1"/>
                  </a:moveTo>
                  <a:lnTo>
                    <a:pt x="235" y="1"/>
                  </a:lnTo>
                  <a:cubicBezTo>
                    <a:pt x="214" y="256"/>
                    <a:pt x="214" y="522"/>
                    <a:pt x="246" y="789"/>
                  </a:cubicBezTo>
                  <a:cubicBezTo>
                    <a:pt x="257" y="916"/>
                    <a:pt x="278" y="1044"/>
                    <a:pt x="289" y="1172"/>
                  </a:cubicBezTo>
                  <a:cubicBezTo>
                    <a:pt x="308" y="1286"/>
                    <a:pt x="335" y="1400"/>
                    <a:pt x="356" y="1514"/>
                  </a:cubicBezTo>
                  <a:lnTo>
                    <a:pt x="356" y="1514"/>
                  </a:lnTo>
                  <a:cubicBezTo>
                    <a:pt x="228" y="1663"/>
                    <a:pt x="110" y="1812"/>
                    <a:pt x="1" y="1971"/>
                  </a:cubicBezTo>
                  <a:cubicBezTo>
                    <a:pt x="171" y="1864"/>
                    <a:pt x="342" y="1747"/>
                    <a:pt x="501" y="1609"/>
                  </a:cubicBezTo>
                  <a:lnTo>
                    <a:pt x="533" y="1587"/>
                  </a:lnTo>
                  <a:lnTo>
                    <a:pt x="533" y="1534"/>
                  </a:lnTo>
                  <a:cubicBezTo>
                    <a:pt x="523" y="1417"/>
                    <a:pt x="512" y="1278"/>
                    <a:pt x="491" y="1151"/>
                  </a:cubicBezTo>
                  <a:cubicBezTo>
                    <a:pt x="480" y="1012"/>
                    <a:pt x="459" y="895"/>
                    <a:pt x="438" y="757"/>
                  </a:cubicBezTo>
                  <a:cubicBezTo>
                    <a:pt x="384" y="501"/>
                    <a:pt x="320" y="246"/>
                    <a:pt x="235" y="1"/>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49" name="Google Shape;1549;p19"/>
            <p:cNvSpPr/>
            <p:nvPr/>
          </p:nvSpPr>
          <p:spPr>
            <a:xfrm>
              <a:off x="1037300" y="2488900"/>
              <a:ext cx="57275" cy="14000"/>
            </a:xfrm>
            <a:custGeom>
              <a:rect b="b" l="l" r="r" t="t"/>
              <a:pathLst>
                <a:path extrusionOk="0" h="560" w="2291">
                  <a:moveTo>
                    <a:pt x="1" y="1"/>
                  </a:moveTo>
                  <a:lnTo>
                    <a:pt x="1" y="1"/>
                  </a:lnTo>
                  <a:cubicBezTo>
                    <a:pt x="128" y="161"/>
                    <a:pt x="299" y="288"/>
                    <a:pt x="491" y="384"/>
                  </a:cubicBezTo>
                  <a:cubicBezTo>
                    <a:pt x="682" y="480"/>
                    <a:pt x="885" y="544"/>
                    <a:pt x="1098" y="555"/>
                  </a:cubicBezTo>
                  <a:cubicBezTo>
                    <a:pt x="1141" y="558"/>
                    <a:pt x="1184" y="559"/>
                    <a:pt x="1227" y="559"/>
                  </a:cubicBezTo>
                  <a:cubicBezTo>
                    <a:pt x="1609" y="559"/>
                    <a:pt x="1984" y="433"/>
                    <a:pt x="2290" y="203"/>
                  </a:cubicBezTo>
                  <a:lnTo>
                    <a:pt x="2290" y="203"/>
                  </a:lnTo>
                  <a:cubicBezTo>
                    <a:pt x="2088" y="256"/>
                    <a:pt x="1896" y="299"/>
                    <a:pt x="1694" y="331"/>
                  </a:cubicBezTo>
                  <a:cubicBezTo>
                    <a:pt x="1572" y="351"/>
                    <a:pt x="1451" y="359"/>
                    <a:pt x="1329" y="359"/>
                  </a:cubicBezTo>
                  <a:cubicBezTo>
                    <a:pt x="1259" y="359"/>
                    <a:pt x="1189" y="356"/>
                    <a:pt x="1119" y="352"/>
                  </a:cubicBezTo>
                  <a:cubicBezTo>
                    <a:pt x="927" y="342"/>
                    <a:pt x="735" y="299"/>
                    <a:pt x="544" y="246"/>
                  </a:cubicBezTo>
                  <a:cubicBezTo>
                    <a:pt x="363" y="171"/>
                    <a:pt x="171" y="97"/>
                    <a:pt x="1" y="1"/>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50" name="Google Shape;1550;p19"/>
            <p:cNvSpPr/>
            <p:nvPr/>
          </p:nvSpPr>
          <p:spPr>
            <a:xfrm>
              <a:off x="1103050" y="2412775"/>
              <a:ext cx="12275" cy="26650"/>
            </a:xfrm>
            <a:custGeom>
              <a:rect b="b" l="l" r="r" t="t"/>
              <a:pathLst>
                <a:path extrusionOk="0" h="1066" w="491">
                  <a:moveTo>
                    <a:pt x="246" y="0"/>
                  </a:moveTo>
                  <a:cubicBezTo>
                    <a:pt x="107" y="0"/>
                    <a:pt x="1" y="245"/>
                    <a:pt x="1" y="533"/>
                  </a:cubicBezTo>
                  <a:cubicBezTo>
                    <a:pt x="1" y="831"/>
                    <a:pt x="118" y="1065"/>
                    <a:pt x="246" y="1065"/>
                  </a:cubicBezTo>
                  <a:cubicBezTo>
                    <a:pt x="384" y="1065"/>
                    <a:pt x="491" y="831"/>
                    <a:pt x="491" y="533"/>
                  </a:cubicBezTo>
                  <a:cubicBezTo>
                    <a:pt x="491" y="245"/>
                    <a:pt x="384" y="0"/>
                    <a:pt x="24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51" name="Google Shape;1551;p19"/>
            <p:cNvSpPr/>
            <p:nvPr/>
          </p:nvSpPr>
          <p:spPr>
            <a:xfrm>
              <a:off x="1019200" y="2412775"/>
              <a:ext cx="12275" cy="26650"/>
            </a:xfrm>
            <a:custGeom>
              <a:rect b="b" l="l" r="r" t="t"/>
              <a:pathLst>
                <a:path extrusionOk="0" h="1066" w="491">
                  <a:moveTo>
                    <a:pt x="246" y="0"/>
                  </a:moveTo>
                  <a:cubicBezTo>
                    <a:pt x="107" y="0"/>
                    <a:pt x="1" y="245"/>
                    <a:pt x="1" y="533"/>
                  </a:cubicBezTo>
                  <a:cubicBezTo>
                    <a:pt x="1" y="831"/>
                    <a:pt x="107" y="1065"/>
                    <a:pt x="246" y="1065"/>
                  </a:cubicBezTo>
                  <a:cubicBezTo>
                    <a:pt x="384" y="1065"/>
                    <a:pt x="490" y="831"/>
                    <a:pt x="490" y="533"/>
                  </a:cubicBezTo>
                  <a:cubicBezTo>
                    <a:pt x="490" y="245"/>
                    <a:pt x="384" y="0"/>
                    <a:pt x="24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52" name="Google Shape;1552;p19"/>
            <p:cNvSpPr/>
            <p:nvPr/>
          </p:nvSpPr>
          <p:spPr>
            <a:xfrm>
              <a:off x="1087875" y="2388700"/>
              <a:ext cx="42375" cy="15575"/>
            </a:xfrm>
            <a:custGeom>
              <a:rect b="b" l="l" r="r" t="t"/>
              <a:pathLst>
                <a:path extrusionOk="0" h="623" w="1695">
                  <a:moveTo>
                    <a:pt x="790" y="0"/>
                  </a:moveTo>
                  <a:cubicBezTo>
                    <a:pt x="627" y="0"/>
                    <a:pt x="468" y="53"/>
                    <a:pt x="331" y="143"/>
                  </a:cubicBezTo>
                  <a:cubicBezTo>
                    <a:pt x="257" y="197"/>
                    <a:pt x="182" y="261"/>
                    <a:pt x="129" y="335"/>
                  </a:cubicBezTo>
                  <a:cubicBezTo>
                    <a:pt x="76" y="399"/>
                    <a:pt x="33" y="474"/>
                    <a:pt x="1" y="559"/>
                  </a:cubicBezTo>
                  <a:cubicBezTo>
                    <a:pt x="76" y="516"/>
                    <a:pt x="150" y="474"/>
                    <a:pt x="214" y="442"/>
                  </a:cubicBezTo>
                  <a:cubicBezTo>
                    <a:pt x="289" y="399"/>
                    <a:pt x="363" y="367"/>
                    <a:pt x="427" y="346"/>
                  </a:cubicBezTo>
                  <a:cubicBezTo>
                    <a:pt x="530" y="306"/>
                    <a:pt x="632" y="284"/>
                    <a:pt x="735" y="284"/>
                  </a:cubicBezTo>
                  <a:cubicBezTo>
                    <a:pt x="771" y="284"/>
                    <a:pt x="806" y="287"/>
                    <a:pt x="842" y="293"/>
                  </a:cubicBezTo>
                  <a:cubicBezTo>
                    <a:pt x="991" y="303"/>
                    <a:pt x="1130" y="346"/>
                    <a:pt x="1268" y="410"/>
                  </a:cubicBezTo>
                  <a:cubicBezTo>
                    <a:pt x="1407" y="474"/>
                    <a:pt x="1556" y="548"/>
                    <a:pt x="1694" y="623"/>
                  </a:cubicBezTo>
                  <a:cubicBezTo>
                    <a:pt x="1630" y="463"/>
                    <a:pt x="1524" y="324"/>
                    <a:pt x="1375" y="218"/>
                  </a:cubicBezTo>
                  <a:cubicBezTo>
                    <a:pt x="1236" y="101"/>
                    <a:pt x="1055" y="26"/>
                    <a:pt x="874" y="5"/>
                  </a:cubicBezTo>
                  <a:cubicBezTo>
                    <a:pt x="846" y="2"/>
                    <a:pt x="818" y="0"/>
                    <a:pt x="79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53" name="Google Shape;1553;p19"/>
            <p:cNvSpPr/>
            <p:nvPr/>
          </p:nvSpPr>
          <p:spPr>
            <a:xfrm>
              <a:off x="1003225" y="2388700"/>
              <a:ext cx="42625" cy="15575"/>
            </a:xfrm>
            <a:custGeom>
              <a:rect b="b" l="l" r="r" t="t"/>
              <a:pathLst>
                <a:path extrusionOk="0" h="623" w="1705">
                  <a:moveTo>
                    <a:pt x="790" y="0"/>
                  </a:moveTo>
                  <a:cubicBezTo>
                    <a:pt x="627" y="0"/>
                    <a:pt x="467" y="53"/>
                    <a:pt x="331" y="143"/>
                  </a:cubicBezTo>
                  <a:cubicBezTo>
                    <a:pt x="256" y="197"/>
                    <a:pt x="192" y="261"/>
                    <a:pt x="139" y="335"/>
                  </a:cubicBezTo>
                  <a:cubicBezTo>
                    <a:pt x="86" y="399"/>
                    <a:pt x="43" y="474"/>
                    <a:pt x="1" y="559"/>
                  </a:cubicBezTo>
                  <a:cubicBezTo>
                    <a:pt x="97" y="516"/>
                    <a:pt x="150" y="474"/>
                    <a:pt x="224" y="442"/>
                  </a:cubicBezTo>
                  <a:cubicBezTo>
                    <a:pt x="288" y="399"/>
                    <a:pt x="363" y="367"/>
                    <a:pt x="437" y="346"/>
                  </a:cubicBezTo>
                  <a:cubicBezTo>
                    <a:pt x="532" y="306"/>
                    <a:pt x="639" y="284"/>
                    <a:pt x="744" y="284"/>
                  </a:cubicBezTo>
                  <a:cubicBezTo>
                    <a:pt x="780" y="284"/>
                    <a:pt x="817" y="287"/>
                    <a:pt x="853" y="293"/>
                  </a:cubicBezTo>
                  <a:cubicBezTo>
                    <a:pt x="991" y="303"/>
                    <a:pt x="1140" y="346"/>
                    <a:pt x="1268" y="410"/>
                  </a:cubicBezTo>
                  <a:cubicBezTo>
                    <a:pt x="1417" y="474"/>
                    <a:pt x="1566" y="548"/>
                    <a:pt x="1704" y="623"/>
                  </a:cubicBezTo>
                  <a:cubicBezTo>
                    <a:pt x="1641" y="463"/>
                    <a:pt x="1523" y="324"/>
                    <a:pt x="1385" y="218"/>
                  </a:cubicBezTo>
                  <a:cubicBezTo>
                    <a:pt x="1236" y="101"/>
                    <a:pt x="1066" y="26"/>
                    <a:pt x="874" y="5"/>
                  </a:cubicBezTo>
                  <a:cubicBezTo>
                    <a:pt x="846" y="2"/>
                    <a:pt x="818" y="0"/>
                    <a:pt x="79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54" name="Google Shape;1554;p19"/>
            <p:cNvSpPr/>
            <p:nvPr/>
          </p:nvSpPr>
          <p:spPr>
            <a:xfrm>
              <a:off x="967300" y="2463875"/>
              <a:ext cx="15975" cy="15750"/>
            </a:xfrm>
            <a:custGeom>
              <a:rect b="b" l="l" r="r" t="t"/>
              <a:pathLst>
                <a:path extrusionOk="0" h="630" w="639">
                  <a:moveTo>
                    <a:pt x="320" y="1"/>
                  </a:moveTo>
                  <a:cubicBezTo>
                    <a:pt x="149" y="1"/>
                    <a:pt x="0" y="139"/>
                    <a:pt x="0" y="320"/>
                  </a:cubicBezTo>
                  <a:cubicBezTo>
                    <a:pt x="0" y="491"/>
                    <a:pt x="149" y="629"/>
                    <a:pt x="320" y="629"/>
                  </a:cubicBezTo>
                  <a:cubicBezTo>
                    <a:pt x="501" y="629"/>
                    <a:pt x="639" y="491"/>
                    <a:pt x="639" y="320"/>
                  </a:cubicBezTo>
                  <a:cubicBezTo>
                    <a:pt x="639" y="139"/>
                    <a:pt x="501"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55" name="Google Shape;1555;p19"/>
            <p:cNvSpPr/>
            <p:nvPr/>
          </p:nvSpPr>
          <p:spPr>
            <a:xfrm>
              <a:off x="1157900" y="2463875"/>
              <a:ext cx="15725" cy="15750"/>
            </a:xfrm>
            <a:custGeom>
              <a:rect b="b" l="l" r="r" t="t"/>
              <a:pathLst>
                <a:path extrusionOk="0" h="630" w="629">
                  <a:moveTo>
                    <a:pt x="320" y="1"/>
                  </a:moveTo>
                  <a:cubicBezTo>
                    <a:pt x="139" y="1"/>
                    <a:pt x="1" y="139"/>
                    <a:pt x="1" y="320"/>
                  </a:cubicBezTo>
                  <a:cubicBezTo>
                    <a:pt x="1" y="491"/>
                    <a:pt x="139" y="629"/>
                    <a:pt x="320" y="629"/>
                  </a:cubicBezTo>
                  <a:cubicBezTo>
                    <a:pt x="490" y="629"/>
                    <a:pt x="629" y="491"/>
                    <a:pt x="629" y="320"/>
                  </a:cubicBezTo>
                  <a:cubicBezTo>
                    <a:pt x="629" y="139"/>
                    <a:pt x="490"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1556" name="Google Shape;1556;p19"/>
          <p:cNvGrpSpPr/>
          <p:nvPr/>
        </p:nvGrpSpPr>
        <p:grpSpPr>
          <a:xfrm>
            <a:off x="11153874" y="6965569"/>
            <a:ext cx="1033171" cy="1135100"/>
            <a:chOff x="4535700" y="2961725"/>
            <a:chExt cx="527675" cy="579825"/>
          </a:xfrm>
        </p:grpSpPr>
        <p:sp>
          <p:nvSpPr>
            <p:cNvPr id="1557" name="Google Shape;1557;p19"/>
            <p:cNvSpPr/>
            <p:nvPr/>
          </p:nvSpPr>
          <p:spPr>
            <a:xfrm>
              <a:off x="4537025" y="3256675"/>
              <a:ext cx="524750" cy="284875"/>
            </a:xfrm>
            <a:custGeom>
              <a:rect b="b" l="l" r="r" t="t"/>
              <a:pathLst>
                <a:path extrusionOk="0" h="11395" w="20990">
                  <a:moveTo>
                    <a:pt x="10320" y="1"/>
                  </a:moveTo>
                  <a:lnTo>
                    <a:pt x="10320" y="107"/>
                  </a:lnTo>
                  <a:lnTo>
                    <a:pt x="8626" y="1"/>
                  </a:lnTo>
                  <a:lnTo>
                    <a:pt x="8626" y="1"/>
                  </a:lnTo>
                  <a:cubicBezTo>
                    <a:pt x="8626" y="1"/>
                    <a:pt x="8935" y="2972"/>
                    <a:pt x="7806" y="3589"/>
                  </a:cubicBezTo>
                  <a:cubicBezTo>
                    <a:pt x="6678" y="4207"/>
                    <a:pt x="1" y="4516"/>
                    <a:pt x="725" y="11395"/>
                  </a:cubicBezTo>
                  <a:lnTo>
                    <a:pt x="20276" y="11395"/>
                  </a:lnTo>
                  <a:cubicBezTo>
                    <a:pt x="20990" y="4516"/>
                    <a:pt x="14324" y="4207"/>
                    <a:pt x="13195" y="3589"/>
                  </a:cubicBezTo>
                  <a:cubicBezTo>
                    <a:pt x="12066" y="2972"/>
                    <a:pt x="12375" y="1"/>
                    <a:pt x="12375" y="1"/>
                  </a:cubicBezTo>
                  <a:lnTo>
                    <a:pt x="12375" y="1"/>
                  </a:lnTo>
                  <a:lnTo>
                    <a:pt x="10682" y="107"/>
                  </a:lnTo>
                  <a:lnTo>
                    <a:pt x="10682" y="1"/>
                  </a:lnTo>
                  <a:lnTo>
                    <a:pt x="10501" y="54"/>
                  </a:lnTo>
                  <a:lnTo>
                    <a:pt x="10320"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58" name="Google Shape;1558;p19"/>
            <p:cNvSpPr/>
            <p:nvPr/>
          </p:nvSpPr>
          <p:spPr>
            <a:xfrm>
              <a:off x="4746825" y="3256675"/>
              <a:ext cx="101175" cy="70575"/>
            </a:xfrm>
            <a:custGeom>
              <a:rect b="b" l="l" r="r" t="t"/>
              <a:pathLst>
                <a:path extrusionOk="0" h="2823" w="4047">
                  <a:moveTo>
                    <a:pt x="1928" y="1"/>
                  </a:moveTo>
                  <a:lnTo>
                    <a:pt x="1928" y="107"/>
                  </a:lnTo>
                  <a:lnTo>
                    <a:pt x="234" y="1"/>
                  </a:lnTo>
                  <a:lnTo>
                    <a:pt x="234" y="1"/>
                  </a:lnTo>
                  <a:cubicBezTo>
                    <a:pt x="234" y="1"/>
                    <a:pt x="415" y="1726"/>
                    <a:pt x="0" y="2823"/>
                  </a:cubicBezTo>
                  <a:cubicBezTo>
                    <a:pt x="1353" y="2620"/>
                    <a:pt x="2694" y="2418"/>
                    <a:pt x="4047" y="2205"/>
                  </a:cubicBezTo>
                  <a:cubicBezTo>
                    <a:pt x="3930" y="1470"/>
                    <a:pt x="3908" y="735"/>
                    <a:pt x="3983" y="1"/>
                  </a:cubicBezTo>
                  <a:lnTo>
                    <a:pt x="3983" y="1"/>
                  </a:lnTo>
                  <a:lnTo>
                    <a:pt x="2290" y="107"/>
                  </a:lnTo>
                  <a:lnTo>
                    <a:pt x="2290" y="1"/>
                  </a:lnTo>
                  <a:lnTo>
                    <a:pt x="2109" y="54"/>
                  </a:lnTo>
                  <a:lnTo>
                    <a:pt x="1928" y="1"/>
                  </a:lnTo>
                  <a:close/>
                </a:path>
              </a:pathLst>
            </a:custGeom>
            <a:solidFill>
              <a:srgbClr val="FAD4C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59" name="Google Shape;1559;p19"/>
            <p:cNvSpPr/>
            <p:nvPr/>
          </p:nvSpPr>
          <p:spPr>
            <a:xfrm>
              <a:off x="4535700" y="3349600"/>
              <a:ext cx="527675" cy="191950"/>
            </a:xfrm>
            <a:custGeom>
              <a:rect b="b" l="l" r="r" t="t"/>
              <a:pathLst>
                <a:path extrusionOk="0" h="7678" w="21107">
                  <a:moveTo>
                    <a:pt x="7135" y="0"/>
                  </a:moveTo>
                  <a:cubicBezTo>
                    <a:pt x="5069" y="575"/>
                    <a:pt x="1" y="1587"/>
                    <a:pt x="629" y="7678"/>
                  </a:cubicBezTo>
                  <a:lnTo>
                    <a:pt x="20468" y="7678"/>
                  </a:lnTo>
                  <a:cubicBezTo>
                    <a:pt x="21107" y="1587"/>
                    <a:pt x="16027" y="575"/>
                    <a:pt x="13961" y="0"/>
                  </a:cubicBezTo>
                  <a:cubicBezTo>
                    <a:pt x="13173" y="809"/>
                    <a:pt x="11938" y="1331"/>
                    <a:pt x="10554" y="1331"/>
                  </a:cubicBezTo>
                  <a:cubicBezTo>
                    <a:pt x="9159" y="1331"/>
                    <a:pt x="7923" y="809"/>
                    <a:pt x="7135" y="0"/>
                  </a:cubicBezTo>
                  <a:close/>
                </a:path>
              </a:pathLst>
            </a:custGeom>
            <a:solidFill>
              <a:schemeClr val="accent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60" name="Google Shape;1560;p19"/>
            <p:cNvSpPr/>
            <p:nvPr/>
          </p:nvSpPr>
          <p:spPr>
            <a:xfrm>
              <a:off x="4818700" y="3487450"/>
              <a:ext cx="28500" cy="26675"/>
            </a:xfrm>
            <a:custGeom>
              <a:rect b="b" l="l" r="r" t="t"/>
              <a:pathLst>
                <a:path extrusionOk="0" h="1067" w="1140">
                  <a:moveTo>
                    <a:pt x="543" y="141"/>
                  </a:moveTo>
                  <a:cubicBezTo>
                    <a:pt x="682" y="343"/>
                    <a:pt x="810" y="545"/>
                    <a:pt x="948" y="747"/>
                  </a:cubicBezTo>
                  <a:lnTo>
                    <a:pt x="980" y="801"/>
                  </a:lnTo>
                  <a:lnTo>
                    <a:pt x="181" y="971"/>
                  </a:lnTo>
                  <a:lnTo>
                    <a:pt x="149" y="982"/>
                  </a:lnTo>
                  <a:lnTo>
                    <a:pt x="543" y="162"/>
                  </a:lnTo>
                  <a:lnTo>
                    <a:pt x="543" y="141"/>
                  </a:lnTo>
                  <a:close/>
                  <a:moveTo>
                    <a:pt x="566" y="0"/>
                  </a:moveTo>
                  <a:cubicBezTo>
                    <a:pt x="547" y="0"/>
                    <a:pt x="524" y="7"/>
                    <a:pt x="511" y="13"/>
                  </a:cubicBezTo>
                  <a:cubicBezTo>
                    <a:pt x="501" y="23"/>
                    <a:pt x="501" y="23"/>
                    <a:pt x="501" y="23"/>
                  </a:cubicBezTo>
                  <a:cubicBezTo>
                    <a:pt x="362" y="322"/>
                    <a:pt x="224" y="609"/>
                    <a:pt x="86" y="897"/>
                  </a:cubicBezTo>
                  <a:lnTo>
                    <a:pt x="32" y="1024"/>
                  </a:lnTo>
                  <a:cubicBezTo>
                    <a:pt x="0" y="1067"/>
                    <a:pt x="64" y="1067"/>
                    <a:pt x="86" y="1067"/>
                  </a:cubicBezTo>
                  <a:lnTo>
                    <a:pt x="959" y="886"/>
                  </a:lnTo>
                  <a:lnTo>
                    <a:pt x="1076" y="854"/>
                  </a:lnTo>
                  <a:cubicBezTo>
                    <a:pt x="1108" y="854"/>
                    <a:pt x="1140" y="822"/>
                    <a:pt x="1129" y="801"/>
                  </a:cubicBezTo>
                  <a:lnTo>
                    <a:pt x="661" y="109"/>
                  </a:lnTo>
                  <a:lnTo>
                    <a:pt x="597" y="13"/>
                  </a:lnTo>
                  <a:cubicBezTo>
                    <a:pt x="592" y="4"/>
                    <a:pt x="580" y="0"/>
                    <a:pt x="566"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61" name="Google Shape;1561;p19"/>
            <p:cNvSpPr/>
            <p:nvPr/>
          </p:nvSpPr>
          <p:spPr>
            <a:xfrm>
              <a:off x="4867775" y="3403325"/>
              <a:ext cx="28425" cy="26575"/>
            </a:xfrm>
            <a:custGeom>
              <a:rect b="b" l="l" r="r" t="t"/>
              <a:pathLst>
                <a:path extrusionOk="0" h="1063" w="1137">
                  <a:moveTo>
                    <a:pt x="540" y="151"/>
                  </a:moveTo>
                  <a:lnTo>
                    <a:pt x="934" y="758"/>
                  </a:lnTo>
                  <a:lnTo>
                    <a:pt x="976" y="811"/>
                  </a:lnTo>
                  <a:lnTo>
                    <a:pt x="178" y="982"/>
                  </a:lnTo>
                  <a:lnTo>
                    <a:pt x="146" y="992"/>
                  </a:lnTo>
                  <a:lnTo>
                    <a:pt x="146" y="992"/>
                  </a:lnTo>
                  <a:lnTo>
                    <a:pt x="529" y="172"/>
                  </a:lnTo>
                  <a:lnTo>
                    <a:pt x="540" y="151"/>
                  </a:lnTo>
                  <a:close/>
                  <a:moveTo>
                    <a:pt x="551" y="0"/>
                  </a:moveTo>
                  <a:cubicBezTo>
                    <a:pt x="531" y="0"/>
                    <a:pt x="505" y="7"/>
                    <a:pt x="487" y="13"/>
                  </a:cubicBezTo>
                  <a:lnTo>
                    <a:pt x="487" y="23"/>
                  </a:lnTo>
                  <a:cubicBezTo>
                    <a:pt x="487" y="23"/>
                    <a:pt x="487" y="23"/>
                    <a:pt x="487" y="34"/>
                  </a:cubicBezTo>
                  <a:cubicBezTo>
                    <a:pt x="348" y="322"/>
                    <a:pt x="210" y="609"/>
                    <a:pt x="71" y="907"/>
                  </a:cubicBezTo>
                  <a:lnTo>
                    <a:pt x="7" y="1024"/>
                  </a:lnTo>
                  <a:cubicBezTo>
                    <a:pt x="0" y="1053"/>
                    <a:pt x="22" y="1062"/>
                    <a:pt x="43" y="1062"/>
                  </a:cubicBezTo>
                  <a:cubicBezTo>
                    <a:pt x="53" y="1062"/>
                    <a:pt x="64" y="1060"/>
                    <a:pt x="71" y="1056"/>
                  </a:cubicBezTo>
                  <a:lnTo>
                    <a:pt x="944" y="875"/>
                  </a:lnTo>
                  <a:lnTo>
                    <a:pt x="1072" y="854"/>
                  </a:lnTo>
                  <a:cubicBezTo>
                    <a:pt x="1094" y="854"/>
                    <a:pt x="1136" y="822"/>
                    <a:pt x="1115" y="790"/>
                  </a:cubicBezTo>
                  <a:lnTo>
                    <a:pt x="657" y="109"/>
                  </a:lnTo>
                  <a:lnTo>
                    <a:pt x="582" y="13"/>
                  </a:lnTo>
                  <a:cubicBezTo>
                    <a:pt x="578" y="4"/>
                    <a:pt x="566" y="0"/>
                    <a:pt x="55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62" name="Google Shape;1562;p19"/>
            <p:cNvSpPr/>
            <p:nvPr/>
          </p:nvSpPr>
          <p:spPr>
            <a:xfrm>
              <a:off x="4887850" y="3361625"/>
              <a:ext cx="28300" cy="26375"/>
            </a:xfrm>
            <a:custGeom>
              <a:rect b="b" l="l" r="r" t="t"/>
              <a:pathLst>
                <a:path extrusionOk="0" h="1055" w="1132">
                  <a:moveTo>
                    <a:pt x="535" y="147"/>
                  </a:moveTo>
                  <a:lnTo>
                    <a:pt x="940" y="744"/>
                  </a:lnTo>
                  <a:lnTo>
                    <a:pt x="983" y="808"/>
                  </a:lnTo>
                  <a:lnTo>
                    <a:pt x="184" y="978"/>
                  </a:lnTo>
                  <a:lnTo>
                    <a:pt x="141" y="989"/>
                  </a:lnTo>
                  <a:cubicBezTo>
                    <a:pt x="269" y="701"/>
                    <a:pt x="408" y="424"/>
                    <a:pt x="535" y="147"/>
                  </a:cubicBezTo>
                  <a:close/>
                  <a:moveTo>
                    <a:pt x="566" y="0"/>
                  </a:moveTo>
                  <a:cubicBezTo>
                    <a:pt x="536" y="0"/>
                    <a:pt x="490" y="18"/>
                    <a:pt x="482" y="41"/>
                  </a:cubicBezTo>
                  <a:cubicBezTo>
                    <a:pt x="344" y="328"/>
                    <a:pt x="205" y="627"/>
                    <a:pt x="67" y="914"/>
                  </a:cubicBezTo>
                  <a:lnTo>
                    <a:pt x="14" y="1031"/>
                  </a:lnTo>
                  <a:cubicBezTo>
                    <a:pt x="1" y="1050"/>
                    <a:pt x="23" y="1054"/>
                    <a:pt x="44" y="1054"/>
                  </a:cubicBezTo>
                  <a:cubicBezTo>
                    <a:pt x="59" y="1054"/>
                    <a:pt x="73" y="1052"/>
                    <a:pt x="78" y="1052"/>
                  </a:cubicBezTo>
                  <a:lnTo>
                    <a:pt x="940" y="871"/>
                  </a:lnTo>
                  <a:lnTo>
                    <a:pt x="1068" y="840"/>
                  </a:lnTo>
                  <a:cubicBezTo>
                    <a:pt x="1089" y="840"/>
                    <a:pt x="1132" y="818"/>
                    <a:pt x="1121" y="797"/>
                  </a:cubicBezTo>
                  <a:lnTo>
                    <a:pt x="653" y="105"/>
                  </a:lnTo>
                  <a:lnTo>
                    <a:pt x="589" y="9"/>
                  </a:lnTo>
                  <a:cubicBezTo>
                    <a:pt x="586" y="3"/>
                    <a:pt x="577" y="0"/>
                    <a:pt x="566"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63" name="Google Shape;1563;p19"/>
            <p:cNvSpPr/>
            <p:nvPr/>
          </p:nvSpPr>
          <p:spPr>
            <a:xfrm>
              <a:off x="4936375" y="3368500"/>
              <a:ext cx="28500" cy="19575"/>
            </a:xfrm>
            <a:custGeom>
              <a:rect b="b" l="l" r="r" t="t"/>
              <a:pathLst>
                <a:path extrusionOk="0" h="783" w="1140">
                  <a:moveTo>
                    <a:pt x="373" y="0"/>
                  </a:moveTo>
                  <a:cubicBezTo>
                    <a:pt x="266" y="213"/>
                    <a:pt x="170" y="426"/>
                    <a:pt x="75" y="639"/>
                  </a:cubicBezTo>
                  <a:cubicBezTo>
                    <a:pt x="53" y="671"/>
                    <a:pt x="32" y="714"/>
                    <a:pt x="11" y="756"/>
                  </a:cubicBezTo>
                  <a:cubicBezTo>
                    <a:pt x="0" y="777"/>
                    <a:pt x="16" y="783"/>
                    <a:pt x="35" y="783"/>
                  </a:cubicBezTo>
                  <a:cubicBezTo>
                    <a:pt x="53" y="783"/>
                    <a:pt x="75" y="777"/>
                    <a:pt x="75" y="777"/>
                  </a:cubicBezTo>
                  <a:lnTo>
                    <a:pt x="958" y="596"/>
                  </a:lnTo>
                  <a:lnTo>
                    <a:pt x="1076" y="575"/>
                  </a:lnTo>
                  <a:cubicBezTo>
                    <a:pt x="1097" y="575"/>
                    <a:pt x="1140" y="543"/>
                    <a:pt x="1129" y="522"/>
                  </a:cubicBezTo>
                  <a:lnTo>
                    <a:pt x="958" y="266"/>
                  </a:lnTo>
                  <a:lnTo>
                    <a:pt x="756" y="171"/>
                  </a:lnTo>
                  <a:lnTo>
                    <a:pt x="958" y="469"/>
                  </a:lnTo>
                  <a:lnTo>
                    <a:pt x="1001" y="533"/>
                  </a:lnTo>
                  <a:lnTo>
                    <a:pt x="202" y="703"/>
                  </a:lnTo>
                  <a:lnTo>
                    <a:pt x="160" y="703"/>
                  </a:lnTo>
                  <a:lnTo>
                    <a:pt x="469" y="43"/>
                  </a:lnTo>
                  <a:lnTo>
                    <a:pt x="373"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64" name="Google Shape;1564;p19"/>
            <p:cNvSpPr/>
            <p:nvPr/>
          </p:nvSpPr>
          <p:spPr>
            <a:xfrm>
              <a:off x="4790325" y="3381525"/>
              <a:ext cx="28125" cy="6775"/>
            </a:xfrm>
            <a:custGeom>
              <a:rect b="b" l="l" r="r" t="t"/>
              <a:pathLst>
                <a:path extrusionOk="0" h="271" w="1125">
                  <a:moveTo>
                    <a:pt x="1125" y="1"/>
                  </a:moveTo>
                  <a:cubicBezTo>
                    <a:pt x="986" y="22"/>
                    <a:pt x="858" y="33"/>
                    <a:pt x="720" y="44"/>
                  </a:cubicBezTo>
                  <a:lnTo>
                    <a:pt x="177" y="161"/>
                  </a:lnTo>
                  <a:lnTo>
                    <a:pt x="156" y="161"/>
                  </a:lnTo>
                  <a:lnTo>
                    <a:pt x="209" y="54"/>
                  </a:lnTo>
                  <a:lnTo>
                    <a:pt x="92" y="54"/>
                  </a:lnTo>
                  <a:cubicBezTo>
                    <a:pt x="92" y="65"/>
                    <a:pt x="81" y="86"/>
                    <a:pt x="70" y="97"/>
                  </a:cubicBezTo>
                  <a:lnTo>
                    <a:pt x="17" y="225"/>
                  </a:lnTo>
                  <a:cubicBezTo>
                    <a:pt x="1" y="257"/>
                    <a:pt x="28" y="271"/>
                    <a:pt x="56" y="271"/>
                  </a:cubicBezTo>
                  <a:cubicBezTo>
                    <a:pt x="65" y="271"/>
                    <a:pt x="74" y="270"/>
                    <a:pt x="81" y="267"/>
                  </a:cubicBezTo>
                  <a:lnTo>
                    <a:pt x="954" y="86"/>
                  </a:lnTo>
                  <a:lnTo>
                    <a:pt x="1082" y="65"/>
                  </a:lnTo>
                  <a:cubicBezTo>
                    <a:pt x="1103" y="65"/>
                    <a:pt x="1125" y="33"/>
                    <a:pt x="112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65" name="Google Shape;1565;p19"/>
            <p:cNvSpPr/>
            <p:nvPr/>
          </p:nvSpPr>
          <p:spPr>
            <a:xfrm>
              <a:off x="4741625" y="3372750"/>
              <a:ext cx="28650" cy="15550"/>
            </a:xfrm>
            <a:custGeom>
              <a:rect b="b" l="l" r="r" t="t"/>
              <a:pathLst>
                <a:path extrusionOk="0" h="622" w="1146">
                  <a:moveTo>
                    <a:pt x="283" y="1"/>
                  </a:moveTo>
                  <a:lnTo>
                    <a:pt x="70" y="448"/>
                  </a:lnTo>
                  <a:cubicBezTo>
                    <a:pt x="59" y="490"/>
                    <a:pt x="38" y="533"/>
                    <a:pt x="16" y="576"/>
                  </a:cubicBezTo>
                  <a:cubicBezTo>
                    <a:pt x="0" y="608"/>
                    <a:pt x="27" y="622"/>
                    <a:pt x="55" y="622"/>
                  </a:cubicBezTo>
                  <a:cubicBezTo>
                    <a:pt x="64" y="622"/>
                    <a:pt x="73" y="621"/>
                    <a:pt x="80" y="618"/>
                  </a:cubicBezTo>
                  <a:lnTo>
                    <a:pt x="954" y="437"/>
                  </a:lnTo>
                  <a:lnTo>
                    <a:pt x="1081" y="416"/>
                  </a:lnTo>
                  <a:cubicBezTo>
                    <a:pt x="1103" y="416"/>
                    <a:pt x="1145" y="373"/>
                    <a:pt x="1124" y="341"/>
                  </a:cubicBezTo>
                  <a:lnTo>
                    <a:pt x="1071" y="267"/>
                  </a:lnTo>
                  <a:cubicBezTo>
                    <a:pt x="1007" y="256"/>
                    <a:pt x="954" y="235"/>
                    <a:pt x="900" y="224"/>
                  </a:cubicBezTo>
                  <a:lnTo>
                    <a:pt x="900" y="224"/>
                  </a:lnTo>
                  <a:lnTo>
                    <a:pt x="954" y="299"/>
                  </a:lnTo>
                  <a:lnTo>
                    <a:pt x="986" y="341"/>
                  </a:lnTo>
                  <a:lnTo>
                    <a:pt x="187" y="512"/>
                  </a:lnTo>
                  <a:lnTo>
                    <a:pt x="155" y="512"/>
                  </a:lnTo>
                  <a:cubicBezTo>
                    <a:pt x="229" y="352"/>
                    <a:pt x="304" y="203"/>
                    <a:pt x="379" y="43"/>
                  </a:cubicBezTo>
                  <a:lnTo>
                    <a:pt x="283"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66" name="Google Shape;1566;p19"/>
            <p:cNvSpPr/>
            <p:nvPr/>
          </p:nvSpPr>
          <p:spPr>
            <a:xfrm>
              <a:off x="4839100" y="3368750"/>
              <a:ext cx="28350" cy="19350"/>
            </a:xfrm>
            <a:custGeom>
              <a:rect b="b" l="l" r="r" t="t"/>
              <a:pathLst>
                <a:path extrusionOk="0" h="774" w="1134">
                  <a:moveTo>
                    <a:pt x="782" y="1"/>
                  </a:moveTo>
                  <a:lnTo>
                    <a:pt x="675" y="54"/>
                  </a:lnTo>
                  <a:lnTo>
                    <a:pt x="941" y="459"/>
                  </a:lnTo>
                  <a:lnTo>
                    <a:pt x="984" y="512"/>
                  </a:lnTo>
                  <a:lnTo>
                    <a:pt x="185" y="682"/>
                  </a:lnTo>
                  <a:lnTo>
                    <a:pt x="153" y="693"/>
                  </a:lnTo>
                  <a:lnTo>
                    <a:pt x="388" y="192"/>
                  </a:lnTo>
                  <a:lnTo>
                    <a:pt x="249" y="246"/>
                  </a:lnTo>
                  <a:lnTo>
                    <a:pt x="68" y="618"/>
                  </a:lnTo>
                  <a:lnTo>
                    <a:pt x="15" y="736"/>
                  </a:lnTo>
                  <a:cubicBezTo>
                    <a:pt x="1" y="764"/>
                    <a:pt x="24" y="773"/>
                    <a:pt x="48" y="773"/>
                  </a:cubicBezTo>
                  <a:cubicBezTo>
                    <a:pt x="60" y="773"/>
                    <a:pt x="72" y="771"/>
                    <a:pt x="79" y="767"/>
                  </a:cubicBezTo>
                  <a:lnTo>
                    <a:pt x="952" y="586"/>
                  </a:lnTo>
                  <a:lnTo>
                    <a:pt x="1069" y="565"/>
                  </a:lnTo>
                  <a:cubicBezTo>
                    <a:pt x="1090" y="565"/>
                    <a:pt x="1133" y="533"/>
                    <a:pt x="1122" y="501"/>
                  </a:cubicBezTo>
                  <a:lnTo>
                    <a:pt x="782"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67" name="Google Shape;1567;p19"/>
            <p:cNvSpPr/>
            <p:nvPr/>
          </p:nvSpPr>
          <p:spPr>
            <a:xfrm>
              <a:off x="4964850" y="3487450"/>
              <a:ext cx="28500" cy="26675"/>
            </a:xfrm>
            <a:custGeom>
              <a:rect b="b" l="l" r="r" t="t"/>
              <a:pathLst>
                <a:path extrusionOk="0" h="1067" w="1140">
                  <a:moveTo>
                    <a:pt x="544" y="141"/>
                  </a:moveTo>
                  <a:lnTo>
                    <a:pt x="948" y="747"/>
                  </a:lnTo>
                  <a:lnTo>
                    <a:pt x="980" y="801"/>
                  </a:lnTo>
                  <a:lnTo>
                    <a:pt x="182" y="971"/>
                  </a:lnTo>
                  <a:lnTo>
                    <a:pt x="150" y="971"/>
                  </a:lnTo>
                  <a:cubicBezTo>
                    <a:pt x="288" y="705"/>
                    <a:pt x="416" y="428"/>
                    <a:pt x="544" y="162"/>
                  </a:cubicBezTo>
                  <a:lnTo>
                    <a:pt x="544" y="141"/>
                  </a:lnTo>
                  <a:close/>
                  <a:moveTo>
                    <a:pt x="561" y="0"/>
                  </a:moveTo>
                  <a:cubicBezTo>
                    <a:pt x="541" y="0"/>
                    <a:pt x="519" y="7"/>
                    <a:pt x="501" y="13"/>
                  </a:cubicBezTo>
                  <a:cubicBezTo>
                    <a:pt x="501" y="23"/>
                    <a:pt x="501" y="23"/>
                    <a:pt x="490" y="34"/>
                  </a:cubicBezTo>
                  <a:lnTo>
                    <a:pt x="86" y="897"/>
                  </a:lnTo>
                  <a:lnTo>
                    <a:pt x="22" y="1024"/>
                  </a:lnTo>
                  <a:cubicBezTo>
                    <a:pt x="1" y="1067"/>
                    <a:pt x="54" y="1067"/>
                    <a:pt x="86" y="1067"/>
                  </a:cubicBezTo>
                  <a:lnTo>
                    <a:pt x="959" y="886"/>
                  </a:lnTo>
                  <a:lnTo>
                    <a:pt x="1076" y="854"/>
                  </a:lnTo>
                  <a:cubicBezTo>
                    <a:pt x="1097" y="854"/>
                    <a:pt x="1140" y="822"/>
                    <a:pt x="1119" y="801"/>
                  </a:cubicBezTo>
                  <a:cubicBezTo>
                    <a:pt x="970" y="566"/>
                    <a:pt x="820" y="332"/>
                    <a:pt x="661" y="109"/>
                  </a:cubicBezTo>
                  <a:lnTo>
                    <a:pt x="597" y="13"/>
                  </a:lnTo>
                  <a:cubicBezTo>
                    <a:pt x="588" y="4"/>
                    <a:pt x="575" y="0"/>
                    <a:pt x="56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68" name="Google Shape;1568;p19"/>
            <p:cNvSpPr/>
            <p:nvPr/>
          </p:nvSpPr>
          <p:spPr>
            <a:xfrm>
              <a:off x="4867775" y="3487550"/>
              <a:ext cx="28425" cy="26625"/>
            </a:xfrm>
            <a:custGeom>
              <a:rect b="b" l="l" r="r" t="t"/>
              <a:pathLst>
                <a:path extrusionOk="0" h="1065" w="1137">
                  <a:moveTo>
                    <a:pt x="540" y="137"/>
                  </a:moveTo>
                  <a:lnTo>
                    <a:pt x="934" y="743"/>
                  </a:lnTo>
                  <a:lnTo>
                    <a:pt x="976" y="807"/>
                  </a:lnTo>
                  <a:lnTo>
                    <a:pt x="178" y="967"/>
                  </a:lnTo>
                  <a:lnTo>
                    <a:pt x="135" y="978"/>
                  </a:lnTo>
                  <a:lnTo>
                    <a:pt x="540" y="147"/>
                  </a:lnTo>
                  <a:lnTo>
                    <a:pt x="540" y="137"/>
                  </a:lnTo>
                  <a:close/>
                  <a:moveTo>
                    <a:pt x="563" y="0"/>
                  </a:moveTo>
                  <a:cubicBezTo>
                    <a:pt x="530" y="0"/>
                    <a:pt x="484" y="18"/>
                    <a:pt x="476" y="41"/>
                  </a:cubicBezTo>
                  <a:cubicBezTo>
                    <a:pt x="348" y="328"/>
                    <a:pt x="199" y="626"/>
                    <a:pt x="61" y="914"/>
                  </a:cubicBezTo>
                  <a:lnTo>
                    <a:pt x="7" y="1042"/>
                  </a:lnTo>
                  <a:cubicBezTo>
                    <a:pt x="1" y="1061"/>
                    <a:pt x="21" y="1065"/>
                    <a:pt x="41" y="1065"/>
                  </a:cubicBezTo>
                  <a:cubicBezTo>
                    <a:pt x="54" y="1065"/>
                    <a:pt x="67" y="1063"/>
                    <a:pt x="71" y="1063"/>
                  </a:cubicBezTo>
                  <a:lnTo>
                    <a:pt x="944" y="871"/>
                  </a:lnTo>
                  <a:lnTo>
                    <a:pt x="1072" y="850"/>
                  </a:lnTo>
                  <a:cubicBezTo>
                    <a:pt x="1094" y="850"/>
                    <a:pt x="1136" y="829"/>
                    <a:pt x="1115" y="797"/>
                  </a:cubicBezTo>
                  <a:lnTo>
                    <a:pt x="657" y="105"/>
                  </a:lnTo>
                  <a:lnTo>
                    <a:pt x="593" y="9"/>
                  </a:lnTo>
                  <a:cubicBezTo>
                    <a:pt x="587" y="3"/>
                    <a:pt x="576" y="0"/>
                    <a:pt x="563"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69" name="Google Shape;1569;p19"/>
            <p:cNvSpPr/>
            <p:nvPr/>
          </p:nvSpPr>
          <p:spPr>
            <a:xfrm>
              <a:off x="4644425" y="3365300"/>
              <a:ext cx="28400" cy="22700"/>
            </a:xfrm>
            <a:custGeom>
              <a:rect b="b" l="l" r="r" t="t"/>
              <a:pathLst>
                <a:path extrusionOk="0" h="908" w="1136">
                  <a:moveTo>
                    <a:pt x="689" y="0"/>
                  </a:moveTo>
                  <a:lnTo>
                    <a:pt x="571" y="43"/>
                  </a:lnTo>
                  <a:lnTo>
                    <a:pt x="944" y="597"/>
                  </a:lnTo>
                  <a:lnTo>
                    <a:pt x="987" y="661"/>
                  </a:lnTo>
                  <a:lnTo>
                    <a:pt x="188" y="831"/>
                  </a:lnTo>
                  <a:lnTo>
                    <a:pt x="145" y="831"/>
                  </a:lnTo>
                  <a:lnTo>
                    <a:pt x="508" y="75"/>
                  </a:lnTo>
                  <a:lnTo>
                    <a:pt x="508" y="75"/>
                  </a:lnTo>
                  <a:lnTo>
                    <a:pt x="369" y="128"/>
                  </a:lnTo>
                  <a:lnTo>
                    <a:pt x="60" y="767"/>
                  </a:lnTo>
                  <a:lnTo>
                    <a:pt x="7" y="884"/>
                  </a:lnTo>
                  <a:cubicBezTo>
                    <a:pt x="1" y="903"/>
                    <a:pt x="21" y="907"/>
                    <a:pt x="41" y="907"/>
                  </a:cubicBezTo>
                  <a:cubicBezTo>
                    <a:pt x="54" y="907"/>
                    <a:pt x="67" y="905"/>
                    <a:pt x="71" y="905"/>
                  </a:cubicBezTo>
                  <a:lnTo>
                    <a:pt x="944" y="724"/>
                  </a:lnTo>
                  <a:lnTo>
                    <a:pt x="1072" y="693"/>
                  </a:lnTo>
                  <a:cubicBezTo>
                    <a:pt x="1083" y="693"/>
                    <a:pt x="1136" y="671"/>
                    <a:pt x="1114" y="650"/>
                  </a:cubicBezTo>
                  <a:lnTo>
                    <a:pt x="689"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70" name="Google Shape;1570;p19"/>
            <p:cNvSpPr/>
            <p:nvPr/>
          </p:nvSpPr>
          <p:spPr>
            <a:xfrm>
              <a:off x="4575500" y="3406825"/>
              <a:ext cx="28125" cy="22975"/>
            </a:xfrm>
            <a:custGeom>
              <a:rect b="b" l="l" r="r" t="t"/>
              <a:pathLst>
                <a:path extrusionOk="0" h="919" w="1125">
                  <a:moveTo>
                    <a:pt x="677" y="1"/>
                  </a:moveTo>
                  <a:lnTo>
                    <a:pt x="592" y="86"/>
                  </a:lnTo>
                  <a:lnTo>
                    <a:pt x="943" y="608"/>
                  </a:lnTo>
                  <a:lnTo>
                    <a:pt x="996" y="682"/>
                  </a:lnTo>
                  <a:lnTo>
                    <a:pt x="198" y="852"/>
                  </a:lnTo>
                  <a:lnTo>
                    <a:pt x="134" y="863"/>
                  </a:lnTo>
                  <a:cubicBezTo>
                    <a:pt x="219" y="671"/>
                    <a:pt x="315" y="480"/>
                    <a:pt x="411" y="288"/>
                  </a:cubicBezTo>
                  <a:lnTo>
                    <a:pt x="411" y="288"/>
                  </a:lnTo>
                  <a:cubicBezTo>
                    <a:pt x="325" y="373"/>
                    <a:pt x="240" y="469"/>
                    <a:pt x="166" y="576"/>
                  </a:cubicBezTo>
                  <a:lnTo>
                    <a:pt x="70" y="778"/>
                  </a:lnTo>
                  <a:lnTo>
                    <a:pt x="6" y="906"/>
                  </a:lnTo>
                  <a:cubicBezTo>
                    <a:pt x="1" y="916"/>
                    <a:pt x="11" y="919"/>
                    <a:pt x="23" y="919"/>
                  </a:cubicBezTo>
                  <a:cubicBezTo>
                    <a:pt x="35" y="919"/>
                    <a:pt x="49" y="916"/>
                    <a:pt x="49" y="916"/>
                  </a:cubicBezTo>
                  <a:lnTo>
                    <a:pt x="922" y="735"/>
                  </a:lnTo>
                  <a:lnTo>
                    <a:pt x="1050" y="703"/>
                  </a:lnTo>
                  <a:cubicBezTo>
                    <a:pt x="1050" y="703"/>
                    <a:pt x="1124" y="682"/>
                    <a:pt x="1124" y="671"/>
                  </a:cubicBezTo>
                  <a:lnTo>
                    <a:pt x="677"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71" name="Google Shape;1571;p19"/>
            <p:cNvSpPr/>
            <p:nvPr/>
          </p:nvSpPr>
          <p:spPr>
            <a:xfrm>
              <a:off x="4916125" y="3403350"/>
              <a:ext cx="28525" cy="26925"/>
            </a:xfrm>
            <a:custGeom>
              <a:rect b="b" l="l" r="r" t="t"/>
              <a:pathLst>
                <a:path extrusionOk="0" h="1077" w="1141">
                  <a:moveTo>
                    <a:pt x="555" y="150"/>
                  </a:moveTo>
                  <a:cubicBezTo>
                    <a:pt x="682" y="353"/>
                    <a:pt x="821" y="555"/>
                    <a:pt x="949" y="757"/>
                  </a:cubicBezTo>
                  <a:lnTo>
                    <a:pt x="980" y="800"/>
                  </a:lnTo>
                  <a:lnTo>
                    <a:pt x="182" y="970"/>
                  </a:lnTo>
                  <a:lnTo>
                    <a:pt x="150" y="981"/>
                  </a:lnTo>
                  <a:lnTo>
                    <a:pt x="544" y="171"/>
                  </a:lnTo>
                  <a:lnTo>
                    <a:pt x="555" y="150"/>
                  </a:lnTo>
                  <a:close/>
                  <a:moveTo>
                    <a:pt x="561" y="1"/>
                  </a:moveTo>
                  <a:cubicBezTo>
                    <a:pt x="538" y="1"/>
                    <a:pt x="515" y="12"/>
                    <a:pt x="501" y="33"/>
                  </a:cubicBezTo>
                  <a:cubicBezTo>
                    <a:pt x="363" y="321"/>
                    <a:pt x="224" y="619"/>
                    <a:pt x="86" y="906"/>
                  </a:cubicBezTo>
                  <a:lnTo>
                    <a:pt x="22" y="1034"/>
                  </a:lnTo>
                  <a:cubicBezTo>
                    <a:pt x="1" y="1077"/>
                    <a:pt x="65" y="1077"/>
                    <a:pt x="86" y="1077"/>
                  </a:cubicBezTo>
                  <a:lnTo>
                    <a:pt x="959" y="885"/>
                  </a:lnTo>
                  <a:lnTo>
                    <a:pt x="1076" y="864"/>
                  </a:lnTo>
                  <a:cubicBezTo>
                    <a:pt x="1108" y="864"/>
                    <a:pt x="1140" y="832"/>
                    <a:pt x="1119" y="800"/>
                  </a:cubicBezTo>
                  <a:lnTo>
                    <a:pt x="661" y="108"/>
                  </a:lnTo>
                  <a:lnTo>
                    <a:pt x="597" y="12"/>
                  </a:lnTo>
                  <a:cubicBezTo>
                    <a:pt x="586" y="4"/>
                    <a:pt x="573" y="1"/>
                    <a:pt x="561"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72" name="Google Shape;1572;p19"/>
            <p:cNvSpPr/>
            <p:nvPr/>
          </p:nvSpPr>
          <p:spPr>
            <a:xfrm>
              <a:off x="4936500" y="3445400"/>
              <a:ext cx="28375" cy="26775"/>
            </a:xfrm>
            <a:custGeom>
              <a:rect b="b" l="l" r="r" t="t"/>
              <a:pathLst>
                <a:path extrusionOk="0" h="1071" w="1135">
                  <a:moveTo>
                    <a:pt x="549" y="151"/>
                  </a:moveTo>
                  <a:lnTo>
                    <a:pt x="943" y="758"/>
                  </a:lnTo>
                  <a:lnTo>
                    <a:pt x="975" y="800"/>
                  </a:lnTo>
                  <a:lnTo>
                    <a:pt x="176" y="971"/>
                  </a:lnTo>
                  <a:lnTo>
                    <a:pt x="155" y="981"/>
                  </a:lnTo>
                  <a:cubicBezTo>
                    <a:pt x="283" y="715"/>
                    <a:pt x="410" y="438"/>
                    <a:pt x="538" y="161"/>
                  </a:cubicBezTo>
                  <a:lnTo>
                    <a:pt x="549" y="151"/>
                  </a:lnTo>
                  <a:close/>
                  <a:moveTo>
                    <a:pt x="555" y="1"/>
                  </a:moveTo>
                  <a:cubicBezTo>
                    <a:pt x="535" y="1"/>
                    <a:pt x="515" y="10"/>
                    <a:pt x="496" y="23"/>
                  </a:cubicBezTo>
                  <a:cubicBezTo>
                    <a:pt x="496" y="23"/>
                    <a:pt x="496" y="23"/>
                    <a:pt x="485" y="34"/>
                  </a:cubicBezTo>
                  <a:lnTo>
                    <a:pt x="80" y="907"/>
                  </a:lnTo>
                  <a:lnTo>
                    <a:pt x="16" y="1024"/>
                  </a:lnTo>
                  <a:cubicBezTo>
                    <a:pt x="0" y="1056"/>
                    <a:pt x="34" y="1070"/>
                    <a:pt x="60" y="1070"/>
                  </a:cubicBezTo>
                  <a:cubicBezTo>
                    <a:pt x="68" y="1070"/>
                    <a:pt x="75" y="1069"/>
                    <a:pt x="80" y="1066"/>
                  </a:cubicBezTo>
                  <a:lnTo>
                    <a:pt x="953" y="885"/>
                  </a:lnTo>
                  <a:lnTo>
                    <a:pt x="1071" y="853"/>
                  </a:lnTo>
                  <a:cubicBezTo>
                    <a:pt x="1092" y="853"/>
                    <a:pt x="1135" y="832"/>
                    <a:pt x="1113" y="800"/>
                  </a:cubicBezTo>
                  <a:lnTo>
                    <a:pt x="655" y="108"/>
                  </a:lnTo>
                  <a:lnTo>
                    <a:pt x="591" y="12"/>
                  </a:lnTo>
                  <a:cubicBezTo>
                    <a:pt x="579" y="4"/>
                    <a:pt x="567" y="1"/>
                    <a:pt x="55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73" name="Google Shape;1573;p19"/>
            <p:cNvSpPr/>
            <p:nvPr/>
          </p:nvSpPr>
          <p:spPr>
            <a:xfrm>
              <a:off x="4887925" y="3445550"/>
              <a:ext cx="28225" cy="26250"/>
            </a:xfrm>
            <a:custGeom>
              <a:rect b="b" l="l" r="r" t="t"/>
              <a:pathLst>
                <a:path extrusionOk="0" h="1050" w="1129">
                  <a:moveTo>
                    <a:pt x="532" y="134"/>
                  </a:moveTo>
                  <a:lnTo>
                    <a:pt x="926" y="741"/>
                  </a:lnTo>
                  <a:lnTo>
                    <a:pt x="980" y="816"/>
                  </a:lnTo>
                  <a:lnTo>
                    <a:pt x="192" y="975"/>
                  </a:lnTo>
                  <a:lnTo>
                    <a:pt x="128" y="997"/>
                  </a:lnTo>
                  <a:cubicBezTo>
                    <a:pt x="266" y="709"/>
                    <a:pt x="394" y="432"/>
                    <a:pt x="532" y="145"/>
                  </a:cubicBezTo>
                  <a:lnTo>
                    <a:pt x="532" y="134"/>
                  </a:lnTo>
                  <a:close/>
                  <a:moveTo>
                    <a:pt x="563" y="0"/>
                  </a:moveTo>
                  <a:cubicBezTo>
                    <a:pt x="543" y="0"/>
                    <a:pt x="520" y="10"/>
                    <a:pt x="501" y="17"/>
                  </a:cubicBezTo>
                  <a:cubicBezTo>
                    <a:pt x="490" y="17"/>
                    <a:pt x="490" y="28"/>
                    <a:pt x="479" y="28"/>
                  </a:cubicBezTo>
                  <a:lnTo>
                    <a:pt x="479" y="38"/>
                  </a:lnTo>
                  <a:cubicBezTo>
                    <a:pt x="351" y="326"/>
                    <a:pt x="202" y="624"/>
                    <a:pt x="64" y="911"/>
                  </a:cubicBezTo>
                  <a:lnTo>
                    <a:pt x="11" y="1039"/>
                  </a:lnTo>
                  <a:cubicBezTo>
                    <a:pt x="0" y="1050"/>
                    <a:pt x="53" y="1050"/>
                    <a:pt x="53" y="1050"/>
                  </a:cubicBezTo>
                  <a:lnTo>
                    <a:pt x="926" y="869"/>
                  </a:lnTo>
                  <a:lnTo>
                    <a:pt x="1044" y="847"/>
                  </a:lnTo>
                  <a:cubicBezTo>
                    <a:pt x="1044" y="847"/>
                    <a:pt x="1129" y="826"/>
                    <a:pt x="1118" y="805"/>
                  </a:cubicBezTo>
                  <a:lnTo>
                    <a:pt x="660" y="113"/>
                  </a:lnTo>
                  <a:cubicBezTo>
                    <a:pt x="639" y="81"/>
                    <a:pt x="618" y="49"/>
                    <a:pt x="596" y="17"/>
                  </a:cubicBezTo>
                  <a:cubicBezTo>
                    <a:pt x="588" y="4"/>
                    <a:pt x="576" y="0"/>
                    <a:pt x="563"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74" name="Google Shape;1574;p19"/>
            <p:cNvSpPr/>
            <p:nvPr/>
          </p:nvSpPr>
          <p:spPr>
            <a:xfrm>
              <a:off x="4916575" y="3487825"/>
              <a:ext cx="28075" cy="25900"/>
            </a:xfrm>
            <a:custGeom>
              <a:rect b="b" l="l" r="r" t="t"/>
              <a:pathLst>
                <a:path extrusionOk="0" h="1036" w="1123">
                  <a:moveTo>
                    <a:pt x="526" y="126"/>
                  </a:moveTo>
                  <a:lnTo>
                    <a:pt x="931" y="722"/>
                  </a:lnTo>
                  <a:lnTo>
                    <a:pt x="984" y="807"/>
                  </a:lnTo>
                  <a:lnTo>
                    <a:pt x="185" y="967"/>
                  </a:lnTo>
                  <a:lnTo>
                    <a:pt x="111" y="988"/>
                  </a:lnTo>
                  <a:cubicBezTo>
                    <a:pt x="249" y="701"/>
                    <a:pt x="387" y="413"/>
                    <a:pt x="526" y="126"/>
                  </a:cubicBezTo>
                  <a:close/>
                  <a:moveTo>
                    <a:pt x="559" y="0"/>
                  </a:moveTo>
                  <a:cubicBezTo>
                    <a:pt x="550" y="0"/>
                    <a:pt x="542" y="3"/>
                    <a:pt x="537" y="8"/>
                  </a:cubicBezTo>
                  <a:cubicBezTo>
                    <a:pt x="515" y="8"/>
                    <a:pt x="483" y="8"/>
                    <a:pt x="473" y="30"/>
                  </a:cubicBezTo>
                  <a:lnTo>
                    <a:pt x="68" y="903"/>
                  </a:lnTo>
                  <a:lnTo>
                    <a:pt x="4" y="1031"/>
                  </a:lnTo>
                  <a:cubicBezTo>
                    <a:pt x="1" y="1034"/>
                    <a:pt x="3" y="1035"/>
                    <a:pt x="8" y="1035"/>
                  </a:cubicBezTo>
                  <a:cubicBezTo>
                    <a:pt x="18" y="1035"/>
                    <a:pt x="40" y="1031"/>
                    <a:pt x="47" y="1031"/>
                  </a:cubicBezTo>
                  <a:lnTo>
                    <a:pt x="920" y="850"/>
                  </a:lnTo>
                  <a:lnTo>
                    <a:pt x="1037" y="828"/>
                  </a:lnTo>
                  <a:cubicBezTo>
                    <a:pt x="1037" y="828"/>
                    <a:pt x="1122" y="807"/>
                    <a:pt x="1112" y="786"/>
                  </a:cubicBezTo>
                  <a:lnTo>
                    <a:pt x="654" y="104"/>
                  </a:lnTo>
                  <a:cubicBezTo>
                    <a:pt x="632" y="72"/>
                    <a:pt x="611" y="40"/>
                    <a:pt x="590" y="8"/>
                  </a:cubicBezTo>
                  <a:cubicBezTo>
                    <a:pt x="579" y="3"/>
                    <a:pt x="568" y="0"/>
                    <a:pt x="559"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75" name="Google Shape;1575;p19"/>
            <p:cNvSpPr/>
            <p:nvPr/>
          </p:nvSpPr>
          <p:spPr>
            <a:xfrm>
              <a:off x="4985525" y="3445000"/>
              <a:ext cx="28075" cy="26700"/>
            </a:xfrm>
            <a:custGeom>
              <a:rect b="b" l="l" r="r" t="t"/>
              <a:pathLst>
                <a:path extrusionOk="0" h="1068" w="1123">
                  <a:moveTo>
                    <a:pt x="526" y="156"/>
                  </a:moveTo>
                  <a:lnTo>
                    <a:pt x="920" y="763"/>
                  </a:lnTo>
                  <a:lnTo>
                    <a:pt x="963" y="816"/>
                  </a:lnTo>
                  <a:lnTo>
                    <a:pt x="164" y="987"/>
                  </a:lnTo>
                  <a:lnTo>
                    <a:pt x="132" y="997"/>
                  </a:lnTo>
                  <a:cubicBezTo>
                    <a:pt x="260" y="720"/>
                    <a:pt x="398" y="454"/>
                    <a:pt x="515" y="177"/>
                  </a:cubicBezTo>
                  <a:lnTo>
                    <a:pt x="526" y="156"/>
                  </a:lnTo>
                  <a:close/>
                  <a:moveTo>
                    <a:pt x="546" y="1"/>
                  </a:moveTo>
                  <a:cubicBezTo>
                    <a:pt x="526" y="1"/>
                    <a:pt x="503" y="11"/>
                    <a:pt x="483" y="18"/>
                  </a:cubicBezTo>
                  <a:lnTo>
                    <a:pt x="483" y="28"/>
                  </a:lnTo>
                  <a:lnTo>
                    <a:pt x="68" y="901"/>
                  </a:lnTo>
                  <a:lnTo>
                    <a:pt x="15" y="1029"/>
                  </a:lnTo>
                  <a:cubicBezTo>
                    <a:pt x="1" y="1058"/>
                    <a:pt x="20" y="1067"/>
                    <a:pt x="43" y="1067"/>
                  </a:cubicBezTo>
                  <a:cubicBezTo>
                    <a:pt x="55" y="1067"/>
                    <a:pt x="68" y="1065"/>
                    <a:pt x="79" y="1061"/>
                  </a:cubicBezTo>
                  <a:lnTo>
                    <a:pt x="941" y="880"/>
                  </a:lnTo>
                  <a:lnTo>
                    <a:pt x="1058" y="869"/>
                  </a:lnTo>
                  <a:cubicBezTo>
                    <a:pt x="1080" y="869"/>
                    <a:pt x="1122" y="838"/>
                    <a:pt x="1101" y="806"/>
                  </a:cubicBezTo>
                  <a:lnTo>
                    <a:pt x="643" y="124"/>
                  </a:lnTo>
                  <a:cubicBezTo>
                    <a:pt x="622" y="92"/>
                    <a:pt x="600" y="50"/>
                    <a:pt x="579" y="18"/>
                  </a:cubicBezTo>
                  <a:cubicBezTo>
                    <a:pt x="571" y="5"/>
                    <a:pt x="559" y="1"/>
                    <a:pt x="546"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76" name="Google Shape;1576;p19"/>
            <p:cNvSpPr/>
            <p:nvPr/>
          </p:nvSpPr>
          <p:spPr>
            <a:xfrm>
              <a:off x="4965025" y="3403325"/>
              <a:ext cx="28325" cy="26825"/>
            </a:xfrm>
            <a:custGeom>
              <a:rect b="b" l="l" r="r" t="t"/>
              <a:pathLst>
                <a:path extrusionOk="0" h="1073" w="1133">
                  <a:moveTo>
                    <a:pt x="537" y="151"/>
                  </a:moveTo>
                  <a:lnTo>
                    <a:pt x="941" y="748"/>
                  </a:lnTo>
                  <a:lnTo>
                    <a:pt x="973" y="811"/>
                  </a:lnTo>
                  <a:lnTo>
                    <a:pt x="175" y="971"/>
                  </a:lnTo>
                  <a:lnTo>
                    <a:pt x="143" y="982"/>
                  </a:lnTo>
                  <a:cubicBezTo>
                    <a:pt x="270" y="716"/>
                    <a:pt x="409" y="439"/>
                    <a:pt x="537" y="162"/>
                  </a:cubicBezTo>
                  <a:lnTo>
                    <a:pt x="537" y="151"/>
                  </a:lnTo>
                  <a:close/>
                  <a:moveTo>
                    <a:pt x="558" y="0"/>
                  </a:moveTo>
                  <a:cubicBezTo>
                    <a:pt x="538" y="0"/>
                    <a:pt x="512" y="7"/>
                    <a:pt x="494" y="13"/>
                  </a:cubicBezTo>
                  <a:lnTo>
                    <a:pt x="494" y="23"/>
                  </a:lnTo>
                  <a:lnTo>
                    <a:pt x="79" y="897"/>
                  </a:lnTo>
                  <a:lnTo>
                    <a:pt x="15" y="1024"/>
                  </a:lnTo>
                  <a:cubicBezTo>
                    <a:pt x="0" y="1061"/>
                    <a:pt x="21" y="1073"/>
                    <a:pt x="46" y="1073"/>
                  </a:cubicBezTo>
                  <a:cubicBezTo>
                    <a:pt x="57" y="1073"/>
                    <a:pt x="69" y="1070"/>
                    <a:pt x="79" y="1067"/>
                  </a:cubicBezTo>
                  <a:lnTo>
                    <a:pt x="941" y="886"/>
                  </a:lnTo>
                  <a:lnTo>
                    <a:pt x="1069" y="854"/>
                  </a:lnTo>
                  <a:cubicBezTo>
                    <a:pt x="1090" y="854"/>
                    <a:pt x="1133" y="833"/>
                    <a:pt x="1112" y="801"/>
                  </a:cubicBezTo>
                  <a:lnTo>
                    <a:pt x="654" y="109"/>
                  </a:lnTo>
                  <a:lnTo>
                    <a:pt x="590" y="13"/>
                  </a:lnTo>
                  <a:cubicBezTo>
                    <a:pt x="585" y="4"/>
                    <a:pt x="573" y="0"/>
                    <a:pt x="558"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77" name="Google Shape;1577;p19"/>
            <p:cNvSpPr/>
            <p:nvPr/>
          </p:nvSpPr>
          <p:spPr>
            <a:xfrm>
              <a:off x="4575625" y="3487825"/>
              <a:ext cx="28250" cy="26050"/>
            </a:xfrm>
            <a:custGeom>
              <a:rect b="b" l="l" r="r" t="t"/>
              <a:pathLst>
                <a:path extrusionOk="0" h="1042" w="1130">
                  <a:moveTo>
                    <a:pt x="523" y="126"/>
                  </a:moveTo>
                  <a:lnTo>
                    <a:pt x="927" y="722"/>
                  </a:lnTo>
                  <a:lnTo>
                    <a:pt x="991" y="807"/>
                  </a:lnTo>
                  <a:lnTo>
                    <a:pt x="193" y="967"/>
                  </a:lnTo>
                  <a:lnTo>
                    <a:pt x="129" y="988"/>
                  </a:lnTo>
                  <a:cubicBezTo>
                    <a:pt x="267" y="701"/>
                    <a:pt x="395" y="413"/>
                    <a:pt x="523" y="126"/>
                  </a:cubicBezTo>
                  <a:close/>
                  <a:moveTo>
                    <a:pt x="565" y="0"/>
                  </a:moveTo>
                  <a:cubicBezTo>
                    <a:pt x="557" y="0"/>
                    <a:pt x="549" y="3"/>
                    <a:pt x="544" y="8"/>
                  </a:cubicBezTo>
                  <a:cubicBezTo>
                    <a:pt x="523" y="8"/>
                    <a:pt x="491" y="8"/>
                    <a:pt x="480" y="30"/>
                  </a:cubicBezTo>
                  <a:lnTo>
                    <a:pt x="65" y="903"/>
                  </a:lnTo>
                  <a:lnTo>
                    <a:pt x="12" y="1031"/>
                  </a:lnTo>
                  <a:cubicBezTo>
                    <a:pt x="1" y="1041"/>
                    <a:pt x="54" y="1041"/>
                    <a:pt x="54" y="1041"/>
                  </a:cubicBezTo>
                  <a:lnTo>
                    <a:pt x="927" y="850"/>
                  </a:lnTo>
                  <a:lnTo>
                    <a:pt x="1055" y="828"/>
                  </a:lnTo>
                  <a:cubicBezTo>
                    <a:pt x="1055" y="828"/>
                    <a:pt x="1130" y="807"/>
                    <a:pt x="1119" y="796"/>
                  </a:cubicBezTo>
                  <a:lnTo>
                    <a:pt x="661" y="104"/>
                  </a:lnTo>
                  <a:lnTo>
                    <a:pt x="587" y="8"/>
                  </a:lnTo>
                  <a:cubicBezTo>
                    <a:pt x="581" y="3"/>
                    <a:pt x="573" y="0"/>
                    <a:pt x="5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78" name="Google Shape;1578;p19"/>
            <p:cNvSpPr/>
            <p:nvPr/>
          </p:nvSpPr>
          <p:spPr>
            <a:xfrm>
              <a:off x="4555675" y="3448350"/>
              <a:ext cx="19725" cy="22400"/>
            </a:xfrm>
            <a:custGeom>
              <a:rect b="b" l="l" r="r" t="t"/>
              <a:pathLst>
                <a:path extrusionOk="0" h="896" w="789">
                  <a:moveTo>
                    <a:pt x="309" y="1"/>
                  </a:moveTo>
                  <a:cubicBezTo>
                    <a:pt x="288" y="43"/>
                    <a:pt x="277" y="86"/>
                    <a:pt x="256" y="129"/>
                  </a:cubicBezTo>
                  <a:lnTo>
                    <a:pt x="597" y="629"/>
                  </a:lnTo>
                  <a:lnTo>
                    <a:pt x="629" y="682"/>
                  </a:lnTo>
                  <a:lnTo>
                    <a:pt x="22" y="810"/>
                  </a:lnTo>
                  <a:lnTo>
                    <a:pt x="0" y="895"/>
                  </a:lnTo>
                  <a:lnTo>
                    <a:pt x="597" y="778"/>
                  </a:lnTo>
                  <a:lnTo>
                    <a:pt x="724" y="746"/>
                  </a:lnTo>
                  <a:cubicBezTo>
                    <a:pt x="756" y="746"/>
                    <a:pt x="788" y="714"/>
                    <a:pt x="767" y="682"/>
                  </a:cubicBezTo>
                  <a:lnTo>
                    <a:pt x="309"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79" name="Google Shape;1579;p19"/>
            <p:cNvSpPr/>
            <p:nvPr/>
          </p:nvSpPr>
          <p:spPr>
            <a:xfrm>
              <a:off x="5013700" y="3487725"/>
              <a:ext cx="28125" cy="25950"/>
            </a:xfrm>
            <a:custGeom>
              <a:rect b="b" l="l" r="r" t="t"/>
              <a:pathLst>
                <a:path extrusionOk="0" h="1038" w="1125">
                  <a:moveTo>
                    <a:pt x="528" y="130"/>
                  </a:moveTo>
                  <a:lnTo>
                    <a:pt x="922" y="726"/>
                  </a:lnTo>
                  <a:lnTo>
                    <a:pt x="975" y="811"/>
                  </a:lnTo>
                  <a:lnTo>
                    <a:pt x="198" y="971"/>
                  </a:lnTo>
                  <a:lnTo>
                    <a:pt x="123" y="992"/>
                  </a:lnTo>
                  <a:lnTo>
                    <a:pt x="528" y="140"/>
                  </a:lnTo>
                  <a:lnTo>
                    <a:pt x="528" y="130"/>
                  </a:lnTo>
                  <a:close/>
                  <a:moveTo>
                    <a:pt x="565" y="0"/>
                  </a:moveTo>
                  <a:cubicBezTo>
                    <a:pt x="549" y="0"/>
                    <a:pt x="529" y="6"/>
                    <a:pt x="517" y="12"/>
                  </a:cubicBezTo>
                  <a:cubicBezTo>
                    <a:pt x="496" y="12"/>
                    <a:pt x="485" y="12"/>
                    <a:pt x="474" y="23"/>
                  </a:cubicBezTo>
                  <a:cubicBezTo>
                    <a:pt x="336" y="321"/>
                    <a:pt x="198" y="609"/>
                    <a:pt x="59" y="896"/>
                  </a:cubicBezTo>
                  <a:lnTo>
                    <a:pt x="6" y="1024"/>
                  </a:lnTo>
                  <a:cubicBezTo>
                    <a:pt x="1" y="1035"/>
                    <a:pt x="11" y="1037"/>
                    <a:pt x="23" y="1037"/>
                  </a:cubicBezTo>
                  <a:cubicBezTo>
                    <a:pt x="35" y="1037"/>
                    <a:pt x="48" y="1035"/>
                    <a:pt x="48" y="1035"/>
                  </a:cubicBezTo>
                  <a:lnTo>
                    <a:pt x="922" y="854"/>
                  </a:lnTo>
                  <a:lnTo>
                    <a:pt x="1049" y="822"/>
                  </a:lnTo>
                  <a:cubicBezTo>
                    <a:pt x="1049" y="822"/>
                    <a:pt x="1124" y="800"/>
                    <a:pt x="1113" y="790"/>
                  </a:cubicBezTo>
                  <a:lnTo>
                    <a:pt x="655" y="108"/>
                  </a:lnTo>
                  <a:lnTo>
                    <a:pt x="592" y="12"/>
                  </a:lnTo>
                  <a:cubicBezTo>
                    <a:pt x="587" y="3"/>
                    <a:pt x="577" y="0"/>
                    <a:pt x="5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80" name="Google Shape;1580;p19"/>
            <p:cNvSpPr/>
            <p:nvPr/>
          </p:nvSpPr>
          <p:spPr>
            <a:xfrm>
              <a:off x="4818700" y="3403350"/>
              <a:ext cx="28500" cy="26925"/>
            </a:xfrm>
            <a:custGeom>
              <a:rect b="b" l="l" r="r" t="t"/>
              <a:pathLst>
                <a:path extrusionOk="0" h="1077" w="1140">
                  <a:moveTo>
                    <a:pt x="554" y="150"/>
                  </a:moveTo>
                  <a:cubicBezTo>
                    <a:pt x="682" y="353"/>
                    <a:pt x="820" y="555"/>
                    <a:pt x="948" y="757"/>
                  </a:cubicBezTo>
                  <a:lnTo>
                    <a:pt x="980" y="800"/>
                  </a:lnTo>
                  <a:lnTo>
                    <a:pt x="181" y="970"/>
                  </a:lnTo>
                  <a:lnTo>
                    <a:pt x="160" y="981"/>
                  </a:lnTo>
                  <a:lnTo>
                    <a:pt x="543" y="171"/>
                  </a:lnTo>
                  <a:lnTo>
                    <a:pt x="554" y="150"/>
                  </a:lnTo>
                  <a:close/>
                  <a:moveTo>
                    <a:pt x="560" y="1"/>
                  </a:moveTo>
                  <a:cubicBezTo>
                    <a:pt x="537" y="1"/>
                    <a:pt x="515" y="12"/>
                    <a:pt x="501" y="33"/>
                  </a:cubicBezTo>
                  <a:lnTo>
                    <a:pt x="86" y="906"/>
                  </a:lnTo>
                  <a:lnTo>
                    <a:pt x="22" y="1034"/>
                  </a:lnTo>
                  <a:cubicBezTo>
                    <a:pt x="0" y="1066"/>
                    <a:pt x="54" y="1077"/>
                    <a:pt x="86" y="1077"/>
                  </a:cubicBezTo>
                  <a:lnTo>
                    <a:pt x="959" y="885"/>
                  </a:lnTo>
                  <a:lnTo>
                    <a:pt x="1087" y="864"/>
                  </a:lnTo>
                  <a:cubicBezTo>
                    <a:pt x="1108" y="864"/>
                    <a:pt x="1140" y="832"/>
                    <a:pt x="1129" y="800"/>
                  </a:cubicBezTo>
                  <a:lnTo>
                    <a:pt x="661" y="108"/>
                  </a:lnTo>
                  <a:lnTo>
                    <a:pt x="597" y="12"/>
                  </a:lnTo>
                  <a:cubicBezTo>
                    <a:pt x="585" y="4"/>
                    <a:pt x="573" y="1"/>
                    <a:pt x="56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81" name="Google Shape;1581;p19"/>
            <p:cNvSpPr/>
            <p:nvPr/>
          </p:nvSpPr>
          <p:spPr>
            <a:xfrm>
              <a:off x="5013675" y="3420125"/>
              <a:ext cx="10575" cy="9925"/>
            </a:xfrm>
            <a:custGeom>
              <a:rect b="b" l="l" r="r" t="t"/>
              <a:pathLst>
                <a:path extrusionOk="0" h="397" w="423">
                  <a:moveTo>
                    <a:pt x="188" y="1"/>
                  </a:moveTo>
                  <a:lnTo>
                    <a:pt x="71" y="246"/>
                  </a:lnTo>
                  <a:lnTo>
                    <a:pt x="7" y="374"/>
                  </a:lnTo>
                  <a:cubicBezTo>
                    <a:pt x="1" y="393"/>
                    <a:pt x="25" y="397"/>
                    <a:pt x="45" y="397"/>
                  </a:cubicBezTo>
                  <a:cubicBezTo>
                    <a:pt x="59" y="397"/>
                    <a:pt x="71" y="395"/>
                    <a:pt x="71" y="395"/>
                  </a:cubicBezTo>
                  <a:lnTo>
                    <a:pt x="422" y="320"/>
                  </a:lnTo>
                  <a:lnTo>
                    <a:pt x="390" y="267"/>
                  </a:lnTo>
                  <a:lnTo>
                    <a:pt x="188" y="310"/>
                  </a:lnTo>
                  <a:lnTo>
                    <a:pt x="145" y="320"/>
                  </a:lnTo>
                  <a:lnTo>
                    <a:pt x="145" y="320"/>
                  </a:lnTo>
                  <a:lnTo>
                    <a:pt x="252" y="86"/>
                  </a:lnTo>
                  <a:cubicBezTo>
                    <a:pt x="231" y="54"/>
                    <a:pt x="209" y="22"/>
                    <a:pt x="188"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82" name="Google Shape;1582;p19"/>
            <p:cNvSpPr/>
            <p:nvPr/>
          </p:nvSpPr>
          <p:spPr>
            <a:xfrm>
              <a:off x="4595700" y="3445475"/>
              <a:ext cx="28425" cy="26650"/>
            </a:xfrm>
            <a:custGeom>
              <a:rect b="b" l="l" r="r" t="t"/>
              <a:pathLst>
                <a:path extrusionOk="0" h="1066" w="1137">
                  <a:moveTo>
                    <a:pt x="540" y="137"/>
                  </a:moveTo>
                  <a:lnTo>
                    <a:pt x="934" y="744"/>
                  </a:lnTo>
                  <a:lnTo>
                    <a:pt x="976" y="797"/>
                  </a:lnTo>
                  <a:lnTo>
                    <a:pt x="178" y="968"/>
                  </a:lnTo>
                  <a:lnTo>
                    <a:pt x="135" y="978"/>
                  </a:lnTo>
                  <a:lnTo>
                    <a:pt x="540" y="148"/>
                  </a:lnTo>
                  <a:lnTo>
                    <a:pt x="540" y="137"/>
                  </a:lnTo>
                  <a:close/>
                  <a:moveTo>
                    <a:pt x="565" y="1"/>
                  </a:moveTo>
                  <a:cubicBezTo>
                    <a:pt x="535" y="1"/>
                    <a:pt x="494" y="18"/>
                    <a:pt x="486" y="41"/>
                  </a:cubicBezTo>
                  <a:lnTo>
                    <a:pt x="71" y="914"/>
                  </a:lnTo>
                  <a:lnTo>
                    <a:pt x="7" y="1042"/>
                  </a:lnTo>
                  <a:cubicBezTo>
                    <a:pt x="1" y="1061"/>
                    <a:pt x="25" y="1065"/>
                    <a:pt x="48" y="1065"/>
                  </a:cubicBezTo>
                  <a:cubicBezTo>
                    <a:pt x="63" y="1065"/>
                    <a:pt x="78" y="1063"/>
                    <a:pt x="82" y="1063"/>
                  </a:cubicBezTo>
                  <a:lnTo>
                    <a:pt x="955" y="872"/>
                  </a:lnTo>
                  <a:lnTo>
                    <a:pt x="1072" y="850"/>
                  </a:lnTo>
                  <a:cubicBezTo>
                    <a:pt x="1083" y="850"/>
                    <a:pt x="1136" y="819"/>
                    <a:pt x="1115" y="797"/>
                  </a:cubicBezTo>
                  <a:lnTo>
                    <a:pt x="657" y="105"/>
                  </a:lnTo>
                  <a:lnTo>
                    <a:pt x="593" y="9"/>
                  </a:lnTo>
                  <a:cubicBezTo>
                    <a:pt x="587" y="3"/>
                    <a:pt x="577" y="1"/>
                    <a:pt x="56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83" name="Google Shape;1583;p19"/>
            <p:cNvSpPr/>
            <p:nvPr/>
          </p:nvSpPr>
          <p:spPr>
            <a:xfrm>
              <a:off x="4721575" y="3487550"/>
              <a:ext cx="28450" cy="26600"/>
            </a:xfrm>
            <a:custGeom>
              <a:rect b="b" l="l" r="r" t="t"/>
              <a:pathLst>
                <a:path extrusionOk="0" h="1064" w="1138">
                  <a:moveTo>
                    <a:pt x="542" y="137"/>
                  </a:moveTo>
                  <a:lnTo>
                    <a:pt x="936" y="743"/>
                  </a:lnTo>
                  <a:lnTo>
                    <a:pt x="978" y="807"/>
                  </a:lnTo>
                  <a:lnTo>
                    <a:pt x="180" y="978"/>
                  </a:lnTo>
                  <a:lnTo>
                    <a:pt x="137" y="978"/>
                  </a:lnTo>
                  <a:cubicBezTo>
                    <a:pt x="275" y="701"/>
                    <a:pt x="403" y="424"/>
                    <a:pt x="542" y="147"/>
                  </a:cubicBezTo>
                  <a:lnTo>
                    <a:pt x="542" y="137"/>
                  </a:lnTo>
                  <a:close/>
                  <a:moveTo>
                    <a:pt x="565" y="0"/>
                  </a:moveTo>
                  <a:cubicBezTo>
                    <a:pt x="532" y="0"/>
                    <a:pt x="485" y="18"/>
                    <a:pt x="478" y="41"/>
                  </a:cubicBezTo>
                  <a:cubicBezTo>
                    <a:pt x="350" y="328"/>
                    <a:pt x="211" y="626"/>
                    <a:pt x="73" y="914"/>
                  </a:cubicBezTo>
                  <a:cubicBezTo>
                    <a:pt x="52" y="956"/>
                    <a:pt x="30" y="999"/>
                    <a:pt x="9" y="1042"/>
                  </a:cubicBezTo>
                  <a:cubicBezTo>
                    <a:pt x="1" y="1059"/>
                    <a:pt x="7" y="1064"/>
                    <a:pt x="19" y="1064"/>
                  </a:cubicBezTo>
                  <a:cubicBezTo>
                    <a:pt x="37" y="1064"/>
                    <a:pt x="67" y="1052"/>
                    <a:pt x="73" y="1052"/>
                  </a:cubicBezTo>
                  <a:lnTo>
                    <a:pt x="946" y="871"/>
                  </a:lnTo>
                  <a:lnTo>
                    <a:pt x="1074" y="850"/>
                  </a:lnTo>
                  <a:cubicBezTo>
                    <a:pt x="1085" y="850"/>
                    <a:pt x="1138" y="818"/>
                    <a:pt x="1117" y="797"/>
                  </a:cubicBezTo>
                  <a:lnTo>
                    <a:pt x="659" y="105"/>
                  </a:lnTo>
                  <a:lnTo>
                    <a:pt x="595" y="9"/>
                  </a:lnTo>
                  <a:cubicBezTo>
                    <a:pt x="589" y="3"/>
                    <a:pt x="578" y="0"/>
                    <a:pt x="5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84" name="Google Shape;1584;p19"/>
            <p:cNvSpPr/>
            <p:nvPr/>
          </p:nvSpPr>
          <p:spPr>
            <a:xfrm>
              <a:off x="4790200" y="3445400"/>
              <a:ext cx="28525" cy="26950"/>
            </a:xfrm>
            <a:custGeom>
              <a:rect b="b" l="l" r="r" t="t"/>
              <a:pathLst>
                <a:path extrusionOk="0" h="1078" w="1141">
                  <a:moveTo>
                    <a:pt x="544" y="151"/>
                  </a:moveTo>
                  <a:lnTo>
                    <a:pt x="949" y="747"/>
                  </a:lnTo>
                  <a:lnTo>
                    <a:pt x="981" y="800"/>
                  </a:lnTo>
                  <a:lnTo>
                    <a:pt x="182" y="971"/>
                  </a:lnTo>
                  <a:lnTo>
                    <a:pt x="150" y="981"/>
                  </a:lnTo>
                  <a:cubicBezTo>
                    <a:pt x="288" y="715"/>
                    <a:pt x="406" y="438"/>
                    <a:pt x="544" y="161"/>
                  </a:cubicBezTo>
                  <a:lnTo>
                    <a:pt x="544" y="151"/>
                  </a:lnTo>
                  <a:close/>
                  <a:moveTo>
                    <a:pt x="561" y="1"/>
                  </a:moveTo>
                  <a:cubicBezTo>
                    <a:pt x="541" y="1"/>
                    <a:pt x="521" y="10"/>
                    <a:pt x="501" y="23"/>
                  </a:cubicBezTo>
                  <a:cubicBezTo>
                    <a:pt x="501" y="23"/>
                    <a:pt x="491" y="34"/>
                    <a:pt x="491" y="34"/>
                  </a:cubicBezTo>
                  <a:lnTo>
                    <a:pt x="75" y="907"/>
                  </a:lnTo>
                  <a:lnTo>
                    <a:pt x="22" y="1035"/>
                  </a:lnTo>
                  <a:cubicBezTo>
                    <a:pt x="1" y="1077"/>
                    <a:pt x="54" y="1077"/>
                    <a:pt x="86" y="1077"/>
                  </a:cubicBezTo>
                  <a:lnTo>
                    <a:pt x="959" y="885"/>
                  </a:lnTo>
                  <a:lnTo>
                    <a:pt x="1076" y="864"/>
                  </a:lnTo>
                  <a:cubicBezTo>
                    <a:pt x="1098" y="864"/>
                    <a:pt x="1140" y="832"/>
                    <a:pt x="1119" y="800"/>
                  </a:cubicBezTo>
                  <a:lnTo>
                    <a:pt x="661" y="108"/>
                  </a:lnTo>
                  <a:cubicBezTo>
                    <a:pt x="640" y="76"/>
                    <a:pt x="619" y="44"/>
                    <a:pt x="597" y="12"/>
                  </a:cubicBezTo>
                  <a:cubicBezTo>
                    <a:pt x="585" y="4"/>
                    <a:pt x="573" y="1"/>
                    <a:pt x="561"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85" name="Google Shape;1585;p19"/>
            <p:cNvSpPr/>
            <p:nvPr/>
          </p:nvSpPr>
          <p:spPr>
            <a:xfrm>
              <a:off x="4721525" y="3403825"/>
              <a:ext cx="28500" cy="26175"/>
            </a:xfrm>
            <a:custGeom>
              <a:rect b="b" l="l" r="r" t="t"/>
              <a:pathLst>
                <a:path extrusionOk="0" h="1047" w="1140">
                  <a:moveTo>
                    <a:pt x="533" y="131"/>
                  </a:moveTo>
                  <a:cubicBezTo>
                    <a:pt x="671" y="334"/>
                    <a:pt x="799" y="525"/>
                    <a:pt x="938" y="728"/>
                  </a:cubicBezTo>
                  <a:lnTo>
                    <a:pt x="991" y="802"/>
                  </a:lnTo>
                  <a:lnTo>
                    <a:pt x="203" y="972"/>
                  </a:lnTo>
                  <a:lnTo>
                    <a:pt x="139" y="983"/>
                  </a:lnTo>
                  <a:lnTo>
                    <a:pt x="533" y="142"/>
                  </a:lnTo>
                  <a:lnTo>
                    <a:pt x="533" y="131"/>
                  </a:lnTo>
                  <a:close/>
                  <a:moveTo>
                    <a:pt x="564" y="1"/>
                  </a:moveTo>
                  <a:cubicBezTo>
                    <a:pt x="531" y="1"/>
                    <a:pt x="487" y="21"/>
                    <a:pt x="480" y="35"/>
                  </a:cubicBezTo>
                  <a:cubicBezTo>
                    <a:pt x="352" y="323"/>
                    <a:pt x="203" y="621"/>
                    <a:pt x="64" y="909"/>
                  </a:cubicBezTo>
                  <a:lnTo>
                    <a:pt x="11" y="1026"/>
                  </a:lnTo>
                  <a:cubicBezTo>
                    <a:pt x="1" y="1047"/>
                    <a:pt x="54" y="1047"/>
                    <a:pt x="54" y="1047"/>
                  </a:cubicBezTo>
                  <a:lnTo>
                    <a:pt x="927" y="866"/>
                  </a:lnTo>
                  <a:lnTo>
                    <a:pt x="1055" y="834"/>
                  </a:lnTo>
                  <a:cubicBezTo>
                    <a:pt x="1055" y="834"/>
                    <a:pt x="1140" y="813"/>
                    <a:pt x="1119" y="791"/>
                  </a:cubicBezTo>
                  <a:lnTo>
                    <a:pt x="661" y="110"/>
                  </a:lnTo>
                  <a:lnTo>
                    <a:pt x="597" y="14"/>
                  </a:lnTo>
                  <a:cubicBezTo>
                    <a:pt x="590" y="4"/>
                    <a:pt x="578" y="1"/>
                    <a:pt x="56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86" name="Google Shape;1586;p19"/>
            <p:cNvSpPr/>
            <p:nvPr/>
          </p:nvSpPr>
          <p:spPr>
            <a:xfrm>
              <a:off x="4770375" y="3403900"/>
              <a:ext cx="28125" cy="25900"/>
            </a:xfrm>
            <a:custGeom>
              <a:rect b="b" l="l" r="r" t="t"/>
              <a:pathLst>
                <a:path extrusionOk="0" h="1036" w="1125">
                  <a:moveTo>
                    <a:pt x="528" y="118"/>
                  </a:moveTo>
                  <a:lnTo>
                    <a:pt x="932" y="725"/>
                  </a:lnTo>
                  <a:lnTo>
                    <a:pt x="986" y="799"/>
                  </a:lnTo>
                  <a:lnTo>
                    <a:pt x="187" y="969"/>
                  </a:lnTo>
                  <a:lnTo>
                    <a:pt x="123" y="980"/>
                  </a:lnTo>
                  <a:cubicBezTo>
                    <a:pt x="261" y="703"/>
                    <a:pt x="400" y="416"/>
                    <a:pt x="528" y="128"/>
                  </a:cubicBezTo>
                  <a:lnTo>
                    <a:pt x="528" y="118"/>
                  </a:lnTo>
                  <a:close/>
                  <a:moveTo>
                    <a:pt x="538" y="0"/>
                  </a:moveTo>
                  <a:cubicBezTo>
                    <a:pt x="528" y="0"/>
                    <a:pt x="496" y="11"/>
                    <a:pt x="485" y="32"/>
                  </a:cubicBezTo>
                  <a:cubicBezTo>
                    <a:pt x="347" y="320"/>
                    <a:pt x="208" y="607"/>
                    <a:pt x="70" y="906"/>
                  </a:cubicBezTo>
                  <a:cubicBezTo>
                    <a:pt x="48" y="948"/>
                    <a:pt x="27" y="991"/>
                    <a:pt x="6" y="1023"/>
                  </a:cubicBezTo>
                  <a:cubicBezTo>
                    <a:pt x="1" y="1033"/>
                    <a:pt x="11" y="1036"/>
                    <a:pt x="23" y="1036"/>
                  </a:cubicBezTo>
                  <a:cubicBezTo>
                    <a:pt x="35" y="1036"/>
                    <a:pt x="48" y="1033"/>
                    <a:pt x="48" y="1033"/>
                  </a:cubicBezTo>
                  <a:lnTo>
                    <a:pt x="922" y="852"/>
                  </a:lnTo>
                  <a:lnTo>
                    <a:pt x="1049" y="820"/>
                  </a:lnTo>
                  <a:cubicBezTo>
                    <a:pt x="1049" y="820"/>
                    <a:pt x="1124" y="799"/>
                    <a:pt x="1113" y="788"/>
                  </a:cubicBezTo>
                  <a:lnTo>
                    <a:pt x="655" y="96"/>
                  </a:lnTo>
                  <a:lnTo>
                    <a:pt x="592"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87" name="Google Shape;1587;p19"/>
            <p:cNvSpPr/>
            <p:nvPr/>
          </p:nvSpPr>
          <p:spPr>
            <a:xfrm>
              <a:off x="4742300" y="3445575"/>
              <a:ext cx="27975" cy="25975"/>
            </a:xfrm>
            <a:custGeom>
              <a:rect b="b" l="l" r="r" t="t"/>
              <a:pathLst>
                <a:path extrusionOk="0" h="1039" w="1119">
                  <a:moveTo>
                    <a:pt x="511" y="133"/>
                  </a:moveTo>
                  <a:lnTo>
                    <a:pt x="916" y="740"/>
                  </a:lnTo>
                  <a:lnTo>
                    <a:pt x="959" y="804"/>
                  </a:lnTo>
                  <a:lnTo>
                    <a:pt x="170" y="974"/>
                  </a:lnTo>
                  <a:lnTo>
                    <a:pt x="117" y="985"/>
                  </a:lnTo>
                  <a:lnTo>
                    <a:pt x="511" y="144"/>
                  </a:lnTo>
                  <a:lnTo>
                    <a:pt x="511" y="133"/>
                  </a:lnTo>
                  <a:close/>
                  <a:moveTo>
                    <a:pt x="555" y="1"/>
                  </a:moveTo>
                  <a:cubicBezTo>
                    <a:pt x="537" y="1"/>
                    <a:pt x="511" y="5"/>
                    <a:pt x="490" y="5"/>
                  </a:cubicBezTo>
                  <a:lnTo>
                    <a:pt x="479" y="16"/>
                  </a:lnTo>
                  <a:lnTo>
                    <a:pt x="479" y="27"/>
                  </a:lnTo>
                  <a:lnTo>
                    <a:pt x="64" y="900"/>
                  </a:lnTo>
                  <a:lnTo>
                    <a:pt x="11" y="1017"/>
                  </a:lnTo>
                  <a:cubicBezTo>
                    <a:pt x="0" y="1038"/>
                    <a:pt x="53" y="1038"/>
                    <a:pt x="53" y="1038"/>
                  </a:cubicBezTo>
                  <a:lnTo>
                    <a:pt x="927" y="857"/>
                  </a:lnTo>
                  <a:lnTo>
                    <a:pt x="1033" y="846"/>
                  </a:lnTo>
                  <a:cubicBezTo>
                    <a:pt x="1044" y="846"/>
                    <a:pt x="1118" y="825"/>
                    <a:pt x="1097" y="793"/>
                  </a:cubicBezTo>
                  <a:lnTo>
                    <a:pt x="639" y="101"/>
                  </a:lnTo>
                  <a:lnTo>
                    <a:pt x="575" y="5"/>
                  </a:lnTo>
                  <a:cubicBezTo>
                    <a:pt x="572" y="2"/>
                    <a:pt x="565" y="1"/>
                    <a:pt x="55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88" name="Google Shape;1588;p19"/>
            <p:cNvSpPr/>
            <p:nvPr/>
          </p:nvSpPr>
          <p:spPr>
            <a:xfrm>
              <a:off x="4839075" y="3445625"/>
              <a:ext cx="28375" cy="26350"/>
            </a:xfrm>
            <a:custGeom>
              <a:rect b="b" l="l" r="r" t="t"/>
              <a:pathLst>
                <a:path extrusionOk="0" h="1054" w="1135">
                  <a:moveTo>
                    <a:pt x="538" y="131"/>
                  </a:moveTo>
                  <a:lnTo>
                    <a:pt x="942" y="727"/>
                  </a:lnTo>
                  <a:lnTo>
                    <a:pt x="985" y="802"/>
                  </a:lnTo>
                  <a:lnTo>
                    <a:pt x="197" y="972"/>
                  </a:lnTo>
                  <a:lnTo>
                    <a:pt x="144" y="983"/>
                  </a:lnTo>
                  <a:lnTo>
                    <a:pt x="144" y="983"/>
                  </a:lnTo>
                  <a:lnTo>
                    <a:pt x="538" y="142"/>
                  </a:lnTo>
                  <a:lnTo>
                    <a:pt x="538" y="131"/>
                  </a:lnTo>
                  <a:close/>
                  <a:moveTo>
                    <a:pt x="566" y="0"/>
                  </a:moveTo>
                  <a:cubicBezTo>
                    <a:pt x="531" y="0"/>
                    <a:pt x="484" y="20"/>
                    <a:pt x="484" y="35"/>
                  </a:cubicBezTo>
                  <a:lnTo>
                    <a:pt x="69" y="908"/>
                  </a:lnTo>
                  <a:cubicBezTo>
                    <a:pt x="48" y="951"/>
                    <a:pt x="27" y="994"/>
                    <a:pt x="5" y="1036"/>
                  </a:cubicBezTo>
                  <a:cubicBezTo>
                    <a:pt x="1" y="1050"/>
                    <a:pt x="8" y="1054"/>
                    <a:pt x="18" y="1054"/>
                  </a:cubicBezTo>
                  <a:cubicBezTo>
                    <a:pt x="32" y="1054"/>
                    <a:pt x="52" y="1047"/>
                    <a:pt x="59" y="1047"/>
                  </a:cubicBezTo>
                  <a:lnTo>
                    <a:pt x="932" y="866"/>
                  </a:lnTo>
                  <a:lnTo>
                    <a:pt x="1060" y="844"/>
                  </a:lnTo>
                  <a:cubicBezTo>
                    <a:pt x="1060" y="844"/>
                    <a:pt x="1134" y="823"/>
                    <a:pt x="1123" y="802"/>
                  </a:cubicBezTo>
                  <a:cubicBezTo>
                    <a:pt x="974" y="568"/>
                    <a:pt x="815" y="344"/>
                    <a:pt x="666" y="110"/>
                  </a:cubicBezTo>
                  <a:lnTo>
                    <a:pt x="602" y="14"/>
                  </a:lnTo>
                  <a:cubicBezTo>
                    <a:pt x="595" y="4"/>
                    <a:pt x="582" y="0"/>
                    <a:pt x="566"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89" name="Google Shape;1589;p19"/>
            <p:cNvSpPr/>
            <p:nvPr/>
          </p:nvSpPr>
          <p:spPr>
            <a:xfrm>
              <a:off x="4770325" y="3487650"/>
              <a:ext cx="28175" cy="26250"/>
            </a:xfrm>
            <a:custGeom>
              <a:rect b="b" l="l" r="r" t="t"/>
              <a:pathLst>
                <a:path extrusionOk="0" h="1050" w="1127">
                  <a:moveTo>
                    <a:pt x="530" y="133"/>
                  </a:moveTo>
                  <a:lnTo>
                    <a:pt x="934" y="739"/>
                  </a:lnTo>
                  <a:lnTo>
                    <a:pt x="977" y="803"/>
                  </a:lnTo>
                  <a:lnTo>
                    <a:pt x="178" y="974"/>
                  </a:lnTo>
                  <a:lnTo>
                    <a:pt x="136" y="984"/>
                  </a:lnTo>
                  <a:lnTo>
                    <a:pt x="530" y="143"/>
                  </a:lnTo>
                  <a:lnTo>
                    <a:pt x="530" y="133"/>
                  </a:lnTo>
                  <a:close/>
                  <a:moveTo>
                    <a:pt x="574" y="0"/>
                  </a:moveTo>
                  <a:cubicBezTo>
                    <a:pt x="556" y="0"/>
                    <a:pt x="530" y="5"/>
                    <a:pt x="508" y="5"/>
                  </a:cubicBezTo>
                  <a:lnTo>
                    <a:pt x="498" y="15"/>
                  </a:lnTo>
                  <a:lnTo>
                    <a:pt x="498" y="26"/>
                  </a:lnTo>
                  <a:lnTo>
                    <a:pt x="82" y="899"/>
                  </a:lnTo>
                  <a:lnTo>
                    <a:pt x="29" y="1016"/>
                  </a:lnTo>
                  <a:cubicBezTo>
                    <a:pt x="1" y="1045"/>
                    <a:pt x="24" y="1049"/>
                    <a:pt x="47" y="1049"/>
                  </a:cubicBezTo>
                  <a:cubicBezTo>
                    <a:pt x="58" y="1049"/>
                    <a:pt x="68" y="1048"/>
                    <a:pt x="72" y="1048"/>
                  </a:cubicBezTo>
                  <a:lnTo>
                    <a:pt x="945" y="867"/>
                  </a:lnTo>
                  <a:lnTo>
                    <a:pt x="1062" y="835"/>
                  </a:lnTo>
                  <a:cubicBezTo>
                    <a:pt x="1083" y="835"/>
                    <a:pt x="1126" y="814"/>
                    <a:pt x="1115" y="793"/>
                  </a:cubicBezTo>
                  <a:lnTo>
                    <a:pt x="657" y="101"/>
                  </a:lnTo>
                  <a:lnTo>
                    <a:pt x="594" y="5"/>
                  </a:lnTo>
                  <a:cubicBezTo>
                    <a:pt x="590" y="1"/>
                    <a:pt x="583" y="0"/>
                    <a:pt x="574"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90" name="Google Shape;1590;p19"/>
            <p:cNvSpPr/>
            <p:nvPr/>
          </p:nvSpPr>
          <p:spPr>
            <a:xfrm>
              <a:off x="4672800" y="3487600"/>
              <a:ext cx="28525" cy="26275"/>
            </a:xfrm>
            <a:custGeom>
              <a:rect b="b" l="l" r="r" t="t"/>
              <a:pathLst>
                <a:path extrusionOk="0" h="1051" w="1141">
                  <a:moveTo>
                    <a:pt x="533" y="135"/>
                  </a:moveTo>
                  <a:lnTo>
                    <a:pt x="938" y="731"/>
                  </a:lnTo>
                  <a:lnTo>
                    <a:pt x="991" y="805"/>
                  </a:lnTo>
                  <a:lnTo>
                    <a:pt x="203" y="976"/>
                  </a:lnTo>
                  <a:lnTo>
                    <a:pt x="139" y="986"/>
                  </a:lnTo>
                  <a:cubicBezTo>
                    <a:pt x="267" y="710"/>
                    <a:pt x="405" y="422"/>
                    <a:pt x="533" y="145"/>
                  </a:cubicBezTo>
                  <a:lnTo>
                    <a:pt x="533" y="135"/>
                  </a:lnTo>
                  <a:close/>
                  <a:moveTo>
                    <a:pt x="564" y="1"/>
                  </a:moveTo>
                  <a:cubicBezTo>
                    <a:pt x="544" y="1"/>
                    <a:pt x="521" y="11"/>
                    <a:pt x="501" y="17"/>
                  </a:cubicBezTo>
                  <a:cubicBezTo>
                    <a:pt x="501" y="17"/>
                    <a:pt x="491" y="28"/>
                    <a:pt x="491" y="28"/>
                  </a:cubicBezTo>
                  <a:lnTo>
                    <a:pt x="480" y="39"/>
                  </a:lnTo>
                  <a:lnTo>
                    <a:pt x="65" y="912"/>
                  </a:lnTo>
                  <a:lnTo>
                    <a:pt x="11" y="1040"/>
                  </a:lnTo>
                  <a:cubicBezTo>
                    <a:pt x="1" y="1050"/>
                    <a:pt x="54" y="1050"/>
                    <a:pt x="54" y="1050"/>
                  </a:cubicBezTo>
                  <a:lnTo>
                    <a:pt x="927" y="869"/>
                  </a:lnTo>
                  <a:lnTo>
                    <a:pt x="1055" y="837"/>
                  </a:lnTo>
                  <a:cubicBezTo>
                    <a:pt x="1055" y="837"/>
                    <a:pt x="1140" y="816"/>
                    <a:pt x="1119" y="795"/>
                  </a:cubicBezTo>
                  <a:lnTo>
                    <a:pt x="661" y="113"/>
                  </a:lnTo>
                  <a:cubicBezTo>
                    <a:pt x="640" y="81"/>
                    <a:pt x="618" y="49"/>
                    <a:pt x="597" y="17"/>
                  </a:cubicBezTo>
                  <a:cubicBezTo>
                    <a:pt x="589" y="5"/>
                    <a:pt x="577" y="1"/>
                    <a:pt x="56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91" name="Google Shape;1591;p19"/>
            <p:cNvSpPr/>
            <p:nvPr/>
          </p:nvSpPr>
          <p:spPr>
            <a:xfrm>
              <a:off x="4644050" y="3445150"/>
              <a:ext cx="28775" cy="27200"/>
            </a:xfrm>
            <a:custGeom>
              <a:rect b="b" l="l" r="r" t="t"/>
              <a:pathLst>
                <a:path extrusionOk="0" h="1088" w="1151">
                  <a:moveTo>
                    <a:pt x="554" y="161"/>
                  </a:moveTo>
                  <a:lnTo>
                    <a:pt x="959" y="768"/>
                  </a:lnTo>
                  <a:lnTo>
                    <a:pt x="991" y="810"/>
                  </a:lnTo>
                  <a:lnTo>
                    <a:pt x="192" y="981"/>
                  </a:lnTo>
                  <a:lnTo>
                    <a:pt x="171" y="981"/>
                  </a:lnTo>
                  <a:lnTo>
                    <a:pt x="544" y="182"/>
                  </a:lnTo>
                  <a:lnTo>
                    <a:pt x="554" y="161"/>
                  </a:lnTo>
                  <a:close/>
                  <a:moveTo>
                    <a:pt x="560" y="1"/>
                  </a:moveTo>
                  <a:cubicBezTo>
                    <a:pt x="533" y="1"/>
                    <a:pt x="505" y="15"/>
                    <a:pt x="491" y="44"/>
                  </a:cubicBezTo>
                  <a:lnTo>
                    <a:pt x="86" y="917"/>
                  </a:lnTo>
                  <a:lnTo>
                    <a:pt x="22" y="1034"/>
                  </a:lnTo>
                  <a:cubicBezTo>
                    <a:pt x="1" y="1076"/>
                    <a:pt x="65" y="1087"/>
                    <a:pt x="86" y="1087"/>
                  </a:cubicBezTo>
                  <a:lnTo>
                    <a:pt x="959" y="906"/>
                  </a:lnTo>
                  <a:lnTo>
                    <a:pt x="1087" y="874"/>
                  </a:lnTo>
                  <a:cubicBezTo>
                    <a:pt x="1119" y="874"/>
                    <a:pt x="1151" y="842"/>
                    <a:pt x="1129" y="810"/>
                  </a:cubicBezTo>
                  <a:lnTo>
                    <a:pt x="672" y="118"/>
                  </a:lnTo>
                  <a:lnTo>
                    <a:pt x="608" y="22"/>
                  </a:lnTo>
                  <a:cubicBezTo>
                    <a:pt x="608" y="22"/>
                    <a:pt x="597" y="12"/>
                    <a:pt x="597" y="12"/>
                  </a:cubicBezTo>
                  <a:cubicBezTo>
                    <a:pt x="586" y="4"/>
                    <a:pt x="573" y="1"/>
                    <a:pt x="56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92" name="Google Shape;1592;p19"/>
            <p:cNvSpPr/>
            <p:nvPr/>
          </p:nvSpPr>
          <p:spPr>
            <a:xfrm>
              <a:off x="4623825" y="3403225"/>
              <a:ext cx="28775" cy="27050"/>
            </a:xfrm>
            <a:custGeom>
              <a:rect b="b" l="l" r="r" t="t"/>
              <a:pathLst>
                <a:path extrusionOk="0" h="1082" w="1151">
                  <a:moveTo>
                    <a:pt x="554" y="155"/>
                  </a:moveTo>
                  <a:cubicBezTo>
                    <a:pt x="693" y="358"/>
                    <a:pt x="820" y="560"/>
                    <a:pt x="959" y="762"/>
                  </a:cubicBezTo>
                  <a:lnTo>
                    <a:pt x="991" y="805"/>
                  </a:lnTo>
                  <a:lnTo>
                    <a:pt x="192" y="975"/>
                  </a:lnTo>
                  <a:lnTo>
                    <a:pt x="160" y="975"/>
                  </a:lnTo>
                  <a:lnTo>
                    <a:pt x="543" y="176"/>
                  </a:lnTo>
                  <a:lnTo>
                    <a:pt x="554" y="155"/>
                  </a:lnTo>
                  <a:close/>
                  <a:moveTo>
                    <a:pt x="558" y="1"/>
                  </a:moveTo>
                  <a:cubicBezTo>
                    <a:pt x="532" y="1"/>
                    <a:pt x="504" y="17"/>
                    <a:pt x="490" y="38"/>
                  </a:cubicBezTo>
                  <a:cubicBezTo>
                    <a:pt x="362" y="326"/>
                    <a:pt x="224" y="624"/>
                    <a:pt x="86" y="911"/>
                  </a:cubicBezTo>
                  <a:lnTo>
                    <a:pt x="22" y="1028"/>
                  </a:lnTo>
                  <a:cubicBezTo>
                    <a:pt x="0" y="1082"/>
                    <a:pt x="64" y="1082"/>
                    <a:pt x="86" y="1082"/>
                  </a:cubicBezTo>
                  <a:lnTo>
                    <a:pt x="959" y="901"/>
                  </a:lnTo>
                  <a:lnTo>
                    <a:pt x="1087" y="869"/>
                  </a:lnTo>
                  <a:cubicBezTo>
                    <a:pt x="1119" y="869"/>
                    <a:pt x="1150" y="837"/>
                    <a:pt x="1129" y="805"/>
                  </a:cubicBezTo>
                  <a:lnTo>
                    <a:pt x="671" y="113"/>
                  </a:lnTo>
                  <a:cubicBezTo>
                    <a:pt x="650" y="81"/>
                    <a:pt x="629" y="49"/>
                    <a:pt x="607" y="17"/>
                  </a:cubicBezTo>
                  <a:lnTo>
                    <a:pt x="597" y="17"/>
                  </a:lnTo>
                  <a:cubicBezTo>
                    <a:pt x="586" y="6"/>
                    <a:pt x="572" y="1"/>
                    <a:pt x="558"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93" name="Google Shape;1593;p19"/>
            <p:cNvSpPr/>
            <p:nvPr/>
          </p:nvSpPr>
          <p:spPr>
            <a:xfrm>
              <a:off x="4693225" y="3361325"/>
              <a:ext cx="28325" cy="26500"/>
            </a:xfrm>
            <a:custGeom>
              <a:rect b="b" l="l" r="r" t="t"/>
              <a:pathLst>
                <a:path extrusionOk="0" h="1060" w="1133">
                  <a:moveTo>
                    <a:pt x="536" y="149"/>
                  </a:moveTo>
                  <a:lnTo>
                    <a:pt x="941" y="756"/>
                  </a:lnTo>
                  <a:cubicBezTo>
                    <a:pt x="951" y="766"/>
                    <a:pt x="962" y="788"/>
                    <a:pt x="973" y="809"/>
                  </a:cubicBezTo>
                  <a:lnTo>
                    <a:pt x="973" y="820"/>
                  </a:lnTo>
                  <a:lnTo>
                    <a:pt x="174" y="979"/>
                  </a:lnTo>
                  <a:lnTo>
                    <a:pt x="142" y="990"/>
                  </a:lnTo>
                  <a:lnTo>
                    <a:pt x="142" y="990"/>
                  </a:lnTo>
                  <a:lnTo>
                    <a:pt x="526" y="170"/>
                  </a:lnTo>
                  <a:lnTo>
                    <a:pt x="536" y="149"/>
                  </a:lnTo>
                  <a:close/>
                  <a:moveTo>
                    <a:pt x="547" y="1"/>
                  </a:moveTo>
                  <a:cubicBezTo>
                    <a:pt x="527" y="1"/>
                    <a:pt x="505" y="9"/>
                    <a:pt x="494" y="21"/>
                  </a:cubicBezTo>
                  <a:lnTo>
                    <a:pt x="483" y="21"/>
                  </a:lnTo>
                  <a:cubicBezTo>
                    <a:pt x="355" y="319"/>
                    <a:pt x="206" y="607"/>
                    <a:pt x="68" y="894"/>
                  </a:cubicBezTo>
                  <a:lnTo>
                    <a:pt x="14" y="1022"/>
                  </a:lnTo>
                  <a:cubicBezTo>
                    <a:pt x="0" y="1050"/>
                    <a:pt x="19" y="1060"/>
                    <a:pt x="43" y="1060"/>
                  </a:cubicBezTo>
                  <a:cubicBezTo>
                    <a:pt x="55" y="1060"/>
                    <a:pt x="68" y="1057"/>
                    <a:pt x="78" y="1054"/>
                  </a:cubicBezTo>
                  <a:lnTo>
                    <a:pt x="951" y="873"/>
                  </a:lnTo>
                  <a:lnTo>
                    <a:pt x="1069" y="841"/>
                  </a:lnTo>
                  <a:cubicBezTo>
                    <a:pt x="1090" y="841"/>
                    <a:pt x="1133" y="820"/>
                    <a:pt x="1122" y="788"/>
                  </a:cubicBezTo>
                  <a:lnTo>
                    <a:pt x="653" y="95"/>
                  </a:lnTo>
                  <a:cubicBezTo>
                    <a:pt x="632" y="85"/>
                    <a:pt x="611" y="53"/>
                    <a:pt x="589" y="21"/>
                  </a:cubicBezTo>
                  <a:cubicBezTo>
                    <a:pt x="580" y="6"/>
                    <a:pt x="564" y="1"/>
                    <a:pt x="547"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94" name="Google Shape;1594;p19"/>
            <p:cNvSpPr/>
            <p:nvPr/>
          </p:nvSpPr>
          <p:spPr>
            <a:xfrm>
              <a:off x="4624350" y="3487550"/>
              <a:ext cx="28250" cy="26350"/>
            </a:xfrm>
            <a:custGeom>
              <a:rect b="b" l="l" r="r" t="t"/>
              <a:pathLst>
                <a:path extrusionOk="0" h="1054" w="1130">
                  <a:moveTo>
                    <a:pt x="533" y="137"/>
                  </a:moveTo>
                  <a:lnTo>
                    <a:pt x="927" y="743"/>
                  </a:lnTo>
                  <a:lnTo>
                    <a:pt x="970" y="807"/>
                  </a:lnTo>
                  <a:lnTo>
                    <a:pt x="171" y="978"/>
                  </a:lnTo>
                  <a:lnTo>
                    <a:pt x="128" y="988"/>
                  </a:lnTo>
                  <a:lnTo>
                    <a:pt x="533" y="147"/>
                  </a:lnTo>
                  <a:lnTo>
                    <a:pt x="533" y="137"/>
                  </a:lnTo>
                  <a:close/>
                  <a:moveTo>
                    <a:pt x="553" y="1"/>
                  </a:moveTo>
                  <a:cubicBezTo>
                    <a:pt x="538" y="1"/>
                    <a:pt x="522" y="3"/>
                    <a:pt x="512" y="9"/>
                  </a:cubicBezTo>
                  <a:lnTo>
                    <a:pt x="491" y="19"/>
                  </a:lnTo>
                  <a:lnTo>
                    <a:pt x="491" y="30"/>
                  </a:lnTo>
                  <a:cubicBezTo>
                    <a:pt x="363" y="318"/>
                    <a:pt x="224" y="605"/>
                    <a:pt x="86" y="903"/>
                  </a:cubicBezTo>
                  <a:lnTo>
                    <a:pt x="22" y="1020"/>
                  </a:lnTo>
                  <a:cubicBezTo>
                    <a:pt x="1" y="1049"/>
                    <a:pt x="22" y="1053"/>
                    <a:pt x="42" y="1053"/>
                  </a:cubicBezTo>
                  <a:cubicBezTo>
                    <a:pt x="52" y="1053"/>
                    <a:pt x="61" y="1052"/>
                    <a:pt x="65" y="1052"/>
                  </a:cubicBezTo>
                  <a:lnTo>
                    <a:pt x="938" y="871"/>
                  </a:lnTo>
                  <a:lnTo>
                    <a:pt x="1066" y="839"/>
                  </a:lnTo>
                  <a:cubicBezTo>
                    <a:pt x="1076" y="839"/>
                    <a:pt x="1129" y="818"/>
                    <a:pt x="1108" y="797"/>
                  </a:cubicBezTo>
                  <a:lnTo>
                    <a:pt x="650" y="105"/>
                  </a:lnTo>
                  <a:cubicBezTo>
                    <a:pt x="629" y="73"/>
                    <a:pt x="608" y="41"/>
                    <a:pt x="586" y="9"/>
                  </a:cubicBezTo>
                  <a:cubicBezTo>
                    <a:pt x="581" y="3"/>
                    <a:pt x="568" y="1"/>
                    <a:pt x="553"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95" name="Google Shape;1595;p19"/>
            <p:cNvSpPr/>
            <p:nvPr/>
          </p:nvSpPr>
          <p:spPr>
            <a:xfrm>
              <a:off x="4672625" y="3403100"/>
              <a:ext cx="28700" cy="27250"/>
            </a:xfrm>
            <a:custGeom>
              <a:rect b="b" l="l" r="r" t="t"/>
              <a:pathLst>
                <a:path extrusionOk="0" h="1090" w="1148">
                  <a:moveTo>
                    <a:pt x="551" y="160"/>
                  </a:moveTo>
                  <a:lnTo>
                    <a:pt x="956" y="767"/>
                  </a:lnTo>
                  <a:lnTo>
                    <a:pt x="987" y="810"/>
                  </a:lnTo>
                  <a:lnTo>
                    <a:pt x="189" y="980"/>
                  </a:lnTo>
                  <a:lnTo>
                    <a:pt x="157" y="980"/>
                  </a:lnTo>
                  <a:cubicBezTo>
                    <a:pt x="295" y="714"/>
                    <a:pt x="423" y="448"/>
                    <a:pt x="540" y="181"/>
                  </a:cubicBezTo>
                  <a:lnTo>
                    <a:pt x="551" y="160"/>
                  </a:lnTo>
                  <a:close/>
                  <a:moveTo>
                    <a:pt x="552" y="0"/>
                  </a:moveTo>
                  <a:cubicBezTo>
                    <a:pt x="525" y="0"/>
                    <a:pt x="501" y="15"/>
                    <a:pt x="487" y="43"/>
                  </a:cubicBezTo>
                  <a:cubicBezTo>
                    <a:pt x="359" y="331"/>
                    <a:pt x="210" y="618"/>
                    <a:pt x="82" y="916"/>
                  </a:cubicBezTo>
                  <a:lnTo>
                    <a:pt x="18" y="1033"/>
                  </a:lnTo>
                  <a:cubicBezTo>
                    <a:pt x="1" y="1069"/>
                    <a:pt x="42" y="1089"/>
                    <a:pt x="68" y="1089"/>
                  </a:cubicBezTo>
                  <a:cubicBezTo>
                    <a:pt x="74" y="1089"/>
                    <a:pt x="79" y="1088"/>
                    <a:pt x="82" y="1087"/>
                  </a:cubicBezTo>
                  <a:lnTo>
                    <a:pt x="956" y="906"/>
                  </a:lnTo>
                  <a:lnTo>
                    <a:pt x="1083" y="874"/>
                  </a:lnTo>
                  <a:cubicBezTo>
                    <a:pt x="1115" y="874"/>
                    <a:pt x="1147" y="842"/>
                    <a:pt x="1126" y="810"/>
                  </a:cubicBezTo>
                  <a:lnTo>
                    <a:pt x="668" y="118"/>
                  </a:lnTo>
                  <a:lnTo>
                    <a:pt x="604" y="32"/>
                  </a:lnTo>
                  <a:cubicBezTo>
                    <a:pt x="604" y="22"/>
                    <a:pt x="593" y="22"/>
                    <a:pt x="593" y="11"/>
                  </a:cubicBezTo>
                  <a:cubicBezTo>
                    <a:pt x="579" y="4"/>
                    <a:pt x="565" y="0"/>
                    <a:pt x="552"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96" name="Google Shape;1596;p19"/>
            <p:cNvSpPr/>
            <p:nvPr/>
          </p:nvSpPr>
          <p:spPr>
            <a:xfrm>
              <a:off x="4692900" y="3445150"/>
              <a:ext cx="28650" cy="27025"/>
            </a:xfrm>
            <a:custGeom>
              <a:rect b="b" l="l" r="r" t="t"/>
              <a:pathLst>
                <a:path extrusionOk="0" h="1081" w="1146">
                  <a:moveTo>
                    <a:pt x="549" y="161"/>
                  </a:moveTo>
                  <a:lnTo>
                    <a:pt x="954" y="757"/>
                  </a:lnTo>
                  <a:lnTo>
                    <a:pt x="986" y="810"/>
                  </a:lnTo>
                  <a:lnTo>
                    <a:pt x="187" y="981"/>
                  </a:lnTo>
                  <a:lnTo>
                    <a:pt x="155" y="981"/>
                  </a:lnTo>
                  <a:lnTo>
                    <a:pt x="539" y="171"/>
                  </a:lnTo>
                  <a:lnTo>
                    <a:pt x="549" y="161"/>
                  </a:lnTo>
                  <a:close/>
                  <a:moveTo>
                    <a:pt x="555" y="1"/>
                  </a:moveTo>
                  <a:cubicBezTo>
                    <a:pt x="528" y="1"/>
                    <a:pt x="499" y="15"/>
                    <a:pt x="485" y="44"/>
                  </a:cubicBezTo>
                  <a:cubicBezTo>
                    <a:pt x="358" y="331"/>
                    <a:pt x="208" y="619"/>
                    <a:pt x="70" y="917"/>
                  </a:cubicBezTo>
                  <a:lnTo>
                    <a:pt x="17" y="1034"/>
                  </a:lnTo>
                  <a:cubicBezTo>
                    <a:pt x="0" y="1066"/>
                    <a:pt x="34" y="1080"/>
                    <a:pt x="60" y="1080"/>
                  </a:cubicBezTo>
                  <a:cubicBezTo>
                    <a:pt x="68" y="1080"/>
                    <a:pt x="76" y="1079"/>
                    <a:pt x="81" y="1076"/>
                  </a:cubicBezTo>
                  <a:lnTo>
                    <a:pt x="954" y="895"/>
                  </a:lnTo>
                  <a:lnTo>
                    <a:pt x="1082" y="874"/>
                  </a:lnTo>
                  <a:cubicBezTo>
                    <a:pt x="1103" y="874"/>
                    <a:pt x="1146" y="842"/>
                    <a:pt x="1124" y="810"/>
                  </a:cubicBezTo>
                  <a:lnTo>
                    <a:pt x="666" y="118"/>
                  </a:lnTo>
                  <a:lnTo>
                    <a:pt x="602" y="22"/>
                  </a:lnTo>
                  <a:cubicBezTo>
                    <a:pt x="592" y="22"/>
                    <a:pt x="592" y="22"/>
                    <a:pt x="592" y="12"/>
                  </a:cubicBezTo>
                  <a:cubicBezTo>
                    <a:pt x="581" y="4"/>
                    <a:pt x="568" y="1"/>
                    <a:pt x="55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97" name="Google Shape;1597;p19"/>
            <p:cNvSpPr/>
            <p:nvPr/>
          </p:nvSpPr>
          <p:spPr>
            <a:xfrm>
              <a:off x="4642375" y="3112400"/>
              <a:ext cx="116450" cy="140825"/>
            </a:xfrm>
            <a:custGeom>
              <a:rect b="b" l="l" r="r" t="t"/>
              <a:pathLst>
                <a:path extrusionOk="0" h="5633" w="4658">
                  <a:moveTo>
                    <a:pt x="3167" y="0"/>
                  </a:moveTo>
                  <a:cubicBezTo>
                    <a:pt x="3167" y="0"/>
                    <a:pt x="419" y="1672"/>
                    <a:pt x="302" y="1821"/>
                  </a:cubicBezTo>
                  <a:cubicBezTo>
                    <a:pt x="193" y="1960"/>
                    <a:pt x="1" y="5633"/>
                    <a:pt x="1178" y="5633"/>
                  </a:cubicBezTo>
                  <a:cubicBezTo>
                    <a:pt x="1265" y="5633"/>
                    <a:pt x="1360" y="5613"/>
                    <a:pt x="1463" y="5569"/>
                  </a:cubicBezTo>
                  <a:cubicBezTo>
                    <a:pt x="2096" y="5303"/>
                    <a:pt x="2767" y="5226"/>
                    <a:pt x="3330" y="5226"/>
                  </a:cubicBezTo>
                  <a:cubicBezTo>
                    <a:pt x="4093" y="5226"/>
                    <a:pt x="4657" y="5367"/>
                    <a:pt x="4657" y="5367"/>
                  </a:cubicBezTo>
                  <a:lnTo>
                    <a:pt x="3167"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98" name="Google Shape;1598;p19"/>
            <p:cNvSpPr/>
            <p:nvPr/>
          </p:nvSpPr>
          <p:spPr>
            <a:xfrm>
              <a:off x="4832550" y="3113450"/>
              <a:ext cx="116400" cy="143675"/>
            </a:xfrm>
            <a:custGeom>
              <a:rect b="b" l="l" r="r" t="t"/>
              <a:pathLst>
                <a:path extrusionOk="0" h="5747" w="4656">
                  <a:moveTo>
                    <a:pt x="1810" y="1"/>
                  </a:moveTo>
                  <a:lnTo>
                    <a:pt x="0" y="5261"/>
                  </a:lnTo>
                  <a:cubicBezTo>
                    <a:pt x="0" y="5261"/>
                    <a:pt x="381" y="5191"/>
                    <a:pt x="935" y="5191"/>
                  </a:cubicBezTo>
                  <a:cubicBezTo>
                    <a:pt x="1562" y="5191"/>
                    <a:pt x="2410" y="5281"/>
                    <a:pt x="3173" y="5666"/>
                  </a:cubicBezTo>
                  <a:cubicBezTo>
                    <a:pt x="3286" y="5721"/>
                    <a:pt x="3390" y="5747"/>
                    <a:pt x="3485" y="5747"/>
                  </a:cubicBezTo>
                  <a:cubicBezTo>
                    <a:pt x="4627" y="5747"/>
                    <a:pt x="4656" y="2130"/>
                    <a:pt x="4558" y="1992"/>
                  </a:cubicBezTo>
                  <a:cubicBezTo>
                    <a:pt x="4451" y="1832"/>
                    <a:pt x="1810" y="1"/>
                    <a:pt x="181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599" name="Google Shape;1599;p19"/>
            <p:cNvSpPr/>
            <p:nvPr/>
          </p:nvSpPr>
          <p:spPr>
            <a:xfrm>
              <a:off x="4664550" y="3127425"/>
              <a:ext cx="60725" cy="69300"/>
            </a:xfrm>
            <a:custGeom>
              <a:rect b="b" l="l" r="r" t="t"/>
              <a:pathLst>
                <a:path extrusionOk="0" h="2772" w="2429">
                  <a:moveTo>
                    <a:pt x="1161" y="1"/>
                  </a:moveTo>
                  <a:cubicBezTo>
                    <a:pt x="1023" y="1"/>
                    <a:pt x="920" y="31"/>
                    <a:pt x="895" y="38"/>
                  </a:cubicBezTo>
                  <a:cubicBezTo>
                    <a:pt x="821" y="70"/>
                    <a:pt x="1" y="176"/>
                    <a:pt x="139" y="1252"/>
                  </a:cubicBezTo>
                  <a:cubicBezTo>
                    <a:pt x="271" y="2196"/>
                    <a:pt x="772" y="2772"/>
                    <a:pt x="1299" y="2772"/>
                  </a:cubicBezTo>
                  <a:cubicBezTo>
                    <a:pt x="1366" y="2772"/>
                    <a:pt x="1434" y="2762"/>
                    <a:pt x="1502" y="2743"/>
                  </a:cubicBezTo>
                  <a:cubicBezTo>
                    <a:pt x="2109" y="2658"/>
                    <a:pt x="2429" y="1859"/>
                    <a:pt x="2088" y="815"/>
                  </a:cubicBezTo>
                  <a:cubicBezTo>
                    <a:pt x="1867" y="125"/>
                    <a:pt x="1441" y="1"/>
                    <a:pt x="1161" y="1"/>
                  </a:cubicBezTo>
                  <a:close/>
                </a:path>
              </a:pathLst>
            </a:custGeom>
            <a:solidFill>
              <a:srgbClr val="D8979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00" name="Google Shape;1600;p19"/>
            <p:cNvSpPr/>
            <p:nvPr/>
          </p:nvSpPr>
          <p:spPr>
            <a:xfrm>
              <a:off x="4874600" y="3127425"/>
              <a:ext cx="60450" cy="69300"/>
            </a:xfrm>
            <a:custGeom>
              <a:rect b="b" l="l" r="r" t="t"/>
              <a:pathLst>
                <a:path extrusionOk="0" h="2772" w="2418">
                  <a:moveTo>
                    <a:pt x="1260" y="1"/>
                  </a:moveTo>
                  <a:cubicBezTo>
                    <a:pt x="977" y="1"/>
                    <a:pt x="551" y="125"/>
                    <a:pt x="331" y="815"/>
                  </a:cubicBezTo>
                  <a:cubicBezTo>
                    <a:pt x="1" y="1859"/>
                    <a:pt x="309" y="2658"/>
                    <a:pt x="927" y="2743"/>
                  </a:cubicBezTo>
                  <a:cubicBezTo>
                    <a:pt x="994" y="2762"/>
                    <a:pt x="1061" y="2772"/>
                    <a:pt x="1128" y="2772"/>
                  </a:cubicBezTo>
                  <a:cubicBezTo>
                    <a:pt x="1649" y="2772"/>
                    <a:pt x="2157" y="2196"/>
                    <a:pt x="2279" y="1252"/>
                  </a:cubicBezTo>
                  <a:cubicBezTo>
                    <a:pt x="2418" y="176"/>
                    <a:pt x="1609" y="70"/>
                    <a:pt x="1534" y="38"/>
                  </a:cubicBezTo>
                  <a:cubicBezTo>
                    <a:pt x="1506" y="31"/>
                    <a:pt x="1400" y="1"/>
                    <a:pt x="1260" y="1"/>
                  </a:cubicBezTo>
                  <a:close/>
                </a:path>
              </a:pathLst>
            </a:custGeom>
            <a:solidFill>
              <a:srgbClr val="D8979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01" name="Google Shape;1601;p19"/>
            <p:cNvSpPr/>
            <p:nvPr/>
          </p:nvSpPr>
          <p:spPr>
            <a:xfrm>
              <a:off x="4686650" y="3002400"/>
              <a:ext cx="228975" cy="290400"/>
            </a:xfrm>
            <a:custGeom>
              <a:rect b="b" l="l" r="r" t="t"/>
              <a:pathLst>
                <a:path extrusionOk="0" h="11616" w="9159">
                  <a:moveTo>
                    <a:pt x="4287" y="0"/>
                  </a:moveTo>
                  <a:cubicBezTo>
                    <a:pt x="3369" y="0"/>
                    <a:pt x="755" y="342"/>
                    <a:pt x="405" y="4251"/>
                  </a:cubicBezTo>
                  <a:cubicBezTo>
                    <a:pt x="1" y="8681"/>
                    <a:pt x="1911" y="11615"/>
                    <a:pt x="4383" y="11615"/>
                  </a:cubicBezTo>
                  <a:cubicBezTo>
                    <a:pt x="4448" y="11615"/>
                    <a:pt x="4514" y="11613"/>
                    <a:pt x="4580" y="11609"/>
                  </a:cubicBezTo>
                  <a:cubicBezTo>
                    <a:pt x="4645" y="11613"/>
                    <a:pt x="4711" y="11615"/>
                    <a:pt x="4776" y="11615"/>
                  </a:cubicBezTo>
                  <a:cubicBezTo>
                    <a:pt x="7248" y="11615"/>
                    <a:pt x="9158" y="8681"/>
                    <a:pt x="8754" y="4251"/>
                  </a:cubicBezTo>
                  <a:cubicBezTo>
                    <a:pt x="8395" y="342"/>
                    <a:pt x="5780" y="0"/>
                    <a:pt x="4868" y="0"/>
                  </a:cubicBezTo>
                  <a:cubicBezTo>
                    <a:pt x="4724" y="0"/>
                    <a:pt x="4623" y="9"/>
                    <a:pt x="4580" y="13"/>
                  </a:cubicBezTo>
                  <a:cubicBezTo>
                    <a:pt x="4535" y="9"/>
                    <a:pt x="4432" y="0"/>
                    <a:pt x="4287" y="0"/>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02" name="Google Shape;1602;p19"/>
            <p:cNvSpPr/>
            <p:nvPr/>
          </p:nvSpPr>
          <p:spPr>
            <a:xfrm>
              <a:off x="4684525" y="3135275"/>
              <a:ext cx="233500" cy="25850"/>
            </a:xfrm>
            <a:custGeom>
              <a:rect b="b" l="l" r="r" t="t"/>
              <a:pathLst>
                <a:path extrusionOk="0" fill="none" h="1034" w="9340">
                  <a:moveTo>
                    <a:pt x="0" y="1"/>
                  </a:moveTo>
                  <a:lnTo>
                    <a:pt x="1161" y="895"/>
                  </a:lnTo>
                  <a:lnTo>
                    <a:pt x="3951" y="1034"/>
                  </a:lnTo>
                  <a:cubicBezTo>
                    <a:pt x="3951" y="1034"/>
                    <a:pt x="4771" y="118"/>
                    <a:pt x="5665" y="981"/>
                  </a:cubicBezTo>
                  <a:lnTo>
                    <a:pt x="8232" y="1034"/>
                  </a:lnTo>
                  <a:lnTo>
                    <a:pt x="9339" y="139"/>
                  </a:lnTo>
                </a:path>
              </a:pathLst>
            </a:custGeom>
            <a:noFill/>
            <a:ln cap="flat" cmpd="sng" w="9525">
              <a:solidFill>
                <a:srgbClr val="BF5758"/>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03" name="Google Shape;1603;p19"/>
            <p:cNvSpPr/>
            <p:nvPr/>
          </p:nvSpPr>
          <p:spPr>
            <a:xfrm>
              <a:off x="4710875" y="3122650"/>
              <a:ext cx="76425" cy="70025"/>
            </a:xfrm>
            <a:custGeom>
              <a:rect b="b" l="l" r="r" t="t"/>
              <a:pathLst>
                <a:path extrusionOk="0" h="2801" w="3057">
                  <a:moveTo>
                    <a:pt x="1529" y="0"/>
                  </a:moveTo>
                  <a:cubicBezTo>
                    <a:pt x="1439" y="0"/>
                    <a:pt x="1348" y="9"/>
                    <a:pt x="1257" y="27"/>
                  </a:cubicBezTo>
                  <a:cubicBezTo>
                    <a:pt x="501" y="186"/>
                    <a:pt x="1" y="921"/>
                    <a:pt x="160" y="1677"/>
                  </a:cubicBezTo>
                  <a:cubicBezTo>
                    <a:pt x="291" y="2342"/>
                    <a:pt x="875" y="2801"/>
                    <a:pt x="1528" y="2801"/>
                  </a:cubicBezTo>
                  <a:cubicBezTo>
                    <a:pt x="1618" y="2801"/>
                    <a:pt x="1709" y="2792"/>
                    <a:pt x="1800" y="2774"/>
                  </a:cubicBezTo>
                  <a:cubicBezTo>
                    <a:pt x="2556" y="2625"/>
                    <a:pt x="3057" y="1890"/>
                    <a:pt x="2897" y="1134"/>
                  </a:cubicBezTo>
                  <a:cubicBezTo>
                    <a:pt x="2766" y="460"/>
                    <a:pt x="2182" y="0"/>
                    <a:pt x="1529" y="0"/>
                  </a:cubicBezTo>
                  <a:close/>
                </a:path>
              </a:pathLst>
            </a:custGeom>
            <a:solidFill>
              <a:schemeClr val="accent1"/>
            </a:solidFill>
            <a:ln cap="flat" cmpd="sng" w="9525">
              <a:solidFill>
                <a:srgbClr val="BF5758"/>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04" name="Google Shape;1604;p19"/>
            <p:cNvSpPr/>
            <p:nvPr/>
          </p:nvSpPr>
          <p:spPr>
            <a:xfrm>
              <a:off x="4817900" y="3123150"/>
              <a:ext cx="79100" cy="69975"/>
            </a:xfrm>
            <a:custGeom>
              <a:rect b="b" l="l" r="r" t="t"/>
              <a:pathLst>
                <a:path extrusionOk="0" h="2799" w="3164">
                  <a:moveTo>
                    <a:pt x="1574" y="0"/>
                  </a:moveTo>
                  <a:cubicBezTo>
                    <a:pt x="1010" y="0"/>
                    <a:pt x="481" y="350"/>
                    <a:pt x="267" y="912"/>
                  </a:cubicBezTo>
                  <a:cubicBezTo>
                    <a:pt x="0" y="1636"/>
                    <a:pt x="362" y="2435"/>
                    <a:pt x="1087" y="2711"/>
                  </a:cubicBezTo>
                  <a:cubicBezTo>
                    <a:pt x="1248" y="2771"/>
                    <a:pt x="1413" y="2799"/>
                    <a:pt x="1575" y="2799"/>
                  </a:cubicBezTo>
                  <a:cubicBezTo>
                    <a:pt x="2144" y="2799"/>
                    <a:pt x="2679" y="2455"/>
                    <a:pt x="2886" y="1892"/>
                  </a:cubicBezTo>
                  <a:cubicBezTo>
                    <a:pt x="3163" y="1167"/>
                    <a:pt x="2790" y="358"/>
                    <a:pt x="2066" y="92"/>
                  </a:cubicBezTo>
                  <a:cubicBezTo>
                    <a:pt x="1904" y="30"/>
                    <a:pt x="1737" y="0"/>
                    <a:pt x="1574" y="0"/>
                  </a:cubicBezTo>
                  <a:close/>
                </a:path>
              </a:pathLst>
            </a:custGeom>
            <a:solidFill>
              <a:schemeClr val="accent1"/>
            </a:solidFill>
            <a:ln cap="flat" cmpd="sng" w="9525">
              <a:solidFill>
                <a:srgbClr val="BF5758"/>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05" name="Google Shape;1605;p19"/>
            <p:cNvSpPr/>
            <p:nvPr/>
          </p:nvSpPr>
          <p:spPr>
            <a:xfrm>
              <a:off x="4809650" y="3164575"/>
              <a:ext cx="15450" cy="46875"/>
            </a:xfrm>
            <a:custGeom>
              <a:rect b="b" l="l" r="r" t="t"/>
              <a:pathLst>
                <a:path extrusionOk="0" h="1875" w="618">
                  <a:moveTo>
                    <a:pt x="256" y="0"/>
                  </a:moveTo>
                  <a:lnTo>
                    <a:pt x="256" y="0"/>
                  </a:lnTo>
                  <a:cubicBezTo>
                    <a:pt x="235" y="235"/>
                    <a:pt x="245" y="458"/>
                    <a:pt x="288" y="692"/>
                  </a:cubicBezTo>
                  <a:cubicBezTo>
                    <a:pt x="298" y="799"/>
                    <a:pt x="320" y="916"/>
                    <a:pt x="352" y="1023"/>
                  </a:cubicBezTo>
                  <a:cubicBezTo>
                    <a:pt x="371" y="1127"/>
                    <a:pt x="398" y="1223"/>
                    <a:pt x="427" y="1318"/>
                  </a:cubicBezTo>
                  <a:lnTo>
                    <a:pt x="427" y="1318"/>
                  </a:lnTo>
                  <a:cubicBezTo>
                    <a:pt x="360" y="1401"/>
                    <a:pt x="288" y="1483"/>
                    <a:pt x="224" y="1566"/>
                  </a:cubicBezTo>
                  <a:cubicBezTo>
                    <a:pt x="149" y="1672"/>
                    <a:pt x="75" y="1768"/>
                    <a:pt x="0" y="1874"/>
                  </a:cubicBezTo>
                  <a:cubicBezTo>
                    <a:pt x="107" y="1811"/>
                    <a:pt x="203" y="1725"/>
                    <a:pt x="309" y="1651"/>
                  </a:cubicBezTo>
                  <a:cubicBezTo>
                    <a:pt x="405" y="1566"/>
                    <a:pt x="501" y="1480"/>
                    <a:pt x="586" y="1395"/>
                  </a:cubicBezTo>
                  <a:lnTo>
                    <a:pt x="618" y="1374"/>
                  </a:lnTo>
                  <a:lnTo>
                    <a:pt x="618" y="1321"/>
                  </a:lnTo>
                  <a:cubicBezTo>
                    <a:pt x="607" y="1204"/>
                    <a:pt x="586" y="1097"/>
                    <a:pt x="565" y="980"/>
                  </a:cubicBezTo>
                  <a:cubicBezTo>
                    <a:pt x="543" y="873"/>
                    <a:pt x="522" y="756"/>
                    <a:pt x="490" y="650"/>
                  </a:cubicBezTo>
                  <a:cubicBezTo>
                    <a:pt x="437" y="426"/>
                    <a:pt x="352" y="203"/>
                    <a:pt x="256" y="0"/>
                  </a:cubicBezTo>
                  <a:close/>
                </a:path>
              </a:pathLst>
            </a:custGeom>
            <a:solidFill>
              <a:srgbClr val="F5A68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06" name="Google Shape;1606;p19"/>
            <p:cNvSpPr/>
            <p:nvPr/>
          </p:nvSpPr>
          <p:spPr>
            <a:xfrm>
              <a:off x="4763600" y="3231925"/>
              <a:ext cx="81200" cy="14625"/>
            </a:xfrm>
            <a:custGeom>
              <a:rect b="b" l="l" r="r" t="t"/>
              <a:pathLst>
                <a:path extrusionOk="0" h="585" w="3248">
                  <a:moveTo>
                    <a:pt x="3248" y="0"/>
                  </a:moveTo>
                  <a:lnTo>
                    <a:pt x="0" y="43"/>
                  </a:lnTo>
                  <a:cubicBezTo>
                    <a:pt x="524" y="396"/>
                    <a:pt x="1133" y="585"/>
                    <a:pt x="1714" y="585"/>
                  </a:cubicBezTo>
                  <a:cubicBezTo>
                    <a:pt x="2291" y="585"/>
                    <a:pt x="2839" y="398"/>
                    <a:pt x="3248"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07" name="Google Shape;1607;p19"/>
            <p:cNvSpPr/>
            <p:nvPr/>
          </p:nvSpPr>
          <p:spPr>
            <a:xfrm>
              <a:off x="4828275" y="3106425"/>
              <a:ext cx="53800" cy="19825"/>
            </a:xfrm>
            <a:custGeom>
              <a:rect b="b" l="l" r="r" t="t"/>
              <a:pathLst>
                <a:path extrusionOk="0" h="793" w="2152">
                  <a:moveTo>
                    <a:pt x="1014" y="1"/>
                  </a:moveTo>
                  <a:cubicBezTo>
                    <a:pt x="922" y="1"/>
                    <a:pt x="834" y="13"/>
                    <a:pt x="746" y="37"/>
                  </a:cubicBezTo>
                  <a:cubicBezTo>
                    <a:pt x="682" y="58"/>
                    <a:pt x="629" y="79"/>
                    <a:pt x="576" y="101"/>
                  </a:cubicBezTo>
                  <a:cubicBezTo>
                    <a:pt x="522" y="122"/>
                    <a:pt x="469" y="154"/>
                    <a:pt x="416" y="186"/>
                  </a:cubicBezTo>
                  <a:cubicBezTo>
                    <a:pt x="320" y="250"/>
                    <a:pt x="235" y="324"/>
                    <a:pt x="171" y="420"/>
                  </a:cubicBezTo>
                  <a:cubicBezTo>
                    <a:pt x="97" y="505"/>
                    <a:pt x="43" y="601"/>
                    <a:pt x="1" y="708"/>
                  </a:cubicBezTo>
                  <a:cubicBezTo>
                    <a:pt x="107" y="654"/>
                    <a:pt x="192" y="601"/>
                    <a:pt x="278" y="548"/>
                  </a:cubicBezTo>
                  <a:cubicBezTo>
                    <a:pt x="363" y="505"/>
                    <a:pt x="459" y="473"/>
                    <a:pt x="544" y="441"/>
                  </a:cubicBezTo>
                  <a:cubicBezTo>
                    <a:pt x="673" y="385"/>
                    <a:pt x="808" y="359"/>
                    <a:pt x="945" y="359"/>
                  </a:cubicBezTo>
                  <a:cubicBezTo>
                    <a:pt x="988" y="359"/>
                    <a:pt x="1032" y="362"/>
                    <a:pt x="1076" y="367"/>
                  </a:cubicBezTo>
                  <a:cubicBezTo>
                    <a:pt x="1257" y="388"/>
                    <a:pt x="1438" y="431"/>
                    <a:pt x="1609" y="505"/>
                  </a:cubicBezTo>
                  <a:cubicBezTo>
                    <a:pt x="1790" y="591"/>
                    <a:pt x="1981" y="686"/>
                    <a:pt x="2152" y="793"/>
                  </a:cubicBezTo>
                  <a:cubicBezTo>
                    <a:pt x="2067" y="591"/>
                    <a:pt x="1928" y="409"/>
                    <a:pt x="1747" y="271"/>
                  </a:cubicBezTo>
                  <a:cubicBezTo>
                    <a:pt x="1566" y="122"/>
                    <a:pt x="1342" y="37"/>
                    <a:pt x="1108" y="5"/>
                  </a:cubicBezTo>
                  <a:cubicBezTo>
                    <a:pt x="1076" y="2"/>
                    <a:pt x="1045" y="1"/>
                    <a:pt x="1014"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08" name="Google Shape;1608;p19"/>
            <p:cNvSpPr/>
            <p:nvPr/>
          </p:nvSpPr>
          <p:spPr>
            <a:xfrm>
              <a:off x="4721250" y="3106425"/>
              <a:ext cx="53800" cy="19825"/>
            </a:xfrm>
            <a:custGeom>
              <a:rect b="b" l="l" r="r" t="t"/>
              <a:pathLst>
                <a:path extrusionOk="0" h="793" w="2152">
                  <a:moveTo>
                    <a:pt x="1014" y="1"/>
                  </a:moveTo>
                  <a:cubicBezTo>
                    <a:pt x="922" y="1"/>
                    <a:pt x="834" y="13"/>
                    <a:pt x="746" y="37"/>
                  </a:cubicBezTo>
                  <a:cubicBezTo>
                    <a:pt x="682" y="58"/>
                    <a:pt x="629" y="79"/>
                    <a:pt x="576" y="101"/>
                  </a:cubicBezTo>
                  <a:cubicBezTo>
                    <a:pt x="512" y="122"/>
                    <a:pt x="469" y="154"/>
                    <a:pt x="416" y="186"/>
                  </a:cubicBezTo>
                  <a:cubicBezTo>
                    <a:pt x="320" y="250"/>
                    <a:pt x="235" y="324"/>
                    <a:pt x="161" y="420"/>
                  </a:cubicBezTo>
                  <a:cubicBezTo>
                    <a:pt x="97" y="505"/>
                    <a:pt x="43" y="601"/>
                    <a:pt x="1" y="708"/>
                  </a:cubicBezTo>
                  <a:cubicBezTo>
                    <a:pt x="97" y="654"/>
                    <a:pt x="182" y="601"/>
                    <a:pt x="278" y="548"/>
                  </a:cubicBezTo>
                  <a:cubicBezTo>
                    <a:pt x="363" y="505"/>
                    <a:pt x="448" y="473"/>
                    <a:pt x="544" y="441"/>
                  </a:cubicBezTo>
                  <a:cubicBezTo>
                    <a:pt x="673" y="385"/>
                    <a:pt x="808" y="359"/>
                    <a:pt x="940" y="359"/>
                  </a:cubicBezTo>
                  <a:cubicBezTo>
                    <a:pt x="982" y="359"/>
                    <a:pt x="1024" y="362"/>
                    <a:pt x="1066" y="367"/>
                  </a:cubicBezTo>
                  <a:cubicBezTo>
                    <a:pt x="1257" y="388"/>
                    <a:pt x="1428" y="431"/>
                    <a:pt x="1598" y="505"/>
                  </a:cubicBezTo>
                  <a:cubicBezTo>
                    <a:pt x="1790" y="591"/>
                    <a:pt x="1971" y="686"/>
                    <a:pt x="2152" y="793"/>
                  </a:cubicBezTo>
                  <a:cubicBezTo>
                    <a:pt x="2067" y="591"/>
                    <a:pt x="1928" y="409"/>
                    <a:pt x="1747" y="271"/>
                  </a:cubicBezTo>
                  <a:cubicBezTo>
                    <a:pt x="1566" y="122"/>
                    <a:pt x="1343" y="37"/>
                    <a:pt x="1108" y="5"/>
                  </a:cubicBezTo>
                  <a:cubicBezTo>
                    <a:pt x="1076" y="2"/>
                    <a:pt x="1045" y="1"/>
                    <a:pt x="1014"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09" name="Google Shape;1609;p19"/>
            <p:cNvSpPr/>
            <p:nvPr/>
          </p:nvSpPr>
          <p:spPr>
            <a:xfrm>
              <a:off x="4736175" y="3144875"/>
              <a:ext cx="35700" cy="22375"/>
            </a:xfrm>
            <a:custGeom>
              <a:rect b="b" l="l" r="r" t="t"/>
              <a:pathLst>
                <a:path extrusionOk="0" h="895" w="1428">
                  <a:moveTo>
                    <a:pt x="692" y="0"/>
                  </a:moveTo>
                  <a:cubicBezTo>
                    <a:pt x="586" y="0"/>
                    <a:pt x="479" y="11"/>
                    <a:pt x="373" y="64"/>
                  </a:cubicBezTo>
                  <a:cubicBezTo>
                    <a:pt x="277" y="107"/>
                    <a:pt x="192" y="181"/>
                    <a:pt x="128" y="288"/>
                  </a:cubicBezTo>
                  <a:cubicBezTo>
                    <a:pt x="32" y="469"/>
                    <a:pt x="0" y="682"/>
                    <a:pt x="43" y="884"/>
                  </a:cubicBezTo>
                  <a:cubicBezTo>
                    <a:pt x="64" y="692"/>
                    <a:pt x="128" y="511"/>
                    <a:pt x="234" y="352"/>
                  </a:cubicBezTo>
                  <a:cubicBezTo>
                    <a:pt x="288" y="288"/>
                    <a:pt x="352" y="235"/>
                    <a:pt x="437" y="203"/>
                  </a:cubicBezTo>
                  <a:cubicBezTo>
                    <a:pt x="522" y="171"/>
                    <a:pt x="607" y="160"/>
                    <a:pt x="703" y="160"/>
                  </a:cubicBezTo>
                  <a:cubicBezTo>
                    <a:pt x="884" y="160"/>
                    <a:pt x="1054" y="235"/>
                    <a:pt x="1161" y="373"/>
                  </a:cubicBezTo>
                  <a:cubicBezTo>
                    <a:pt x="1289" y="522"/>
                    <a:pt x="1374" y="703"/>
                    <a:pt x="1416" y="895"/>
                  </a:cubicBezTo>
                  <a:cubicBezTo>
                    <a:pt x="1427" y="682"/>
                    <a:pt x="1374" y="469"/>
                    <a:pt x="1257" y="298"/>
                  </a:cubicBezTo>
                  <a:cubicBezTo>
                    <a:pt x="1129" y="107"/>
                    <a:pt x="927" y="0"/>
                    <a:pt x="692"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10" name="Google Shape;1610;p19"/>
            <p:cNvSpPr/>
            <p:nvPr/>
          </p:nvSpPr>
          <p:spPr>
            <a:xfrm>
              <a:off x="4832550" y="3143475"/>
              <a:ext cx="35675" cy="22175"/>
            </a:xfrm>
            <a:custGeom>
              <a:rect b="b" l="l" r="r" t="t"/>
              <a:pathLst>
                <a:path extrusionOk="0" h="887" w="1427">
                  <a:moveTo>
                    <a:pt x="643" y="0"/>
                  </a:moveTo>
                  <a:cubicBezTo>
                    <a:pt x="549" y="0"/>
                    <a:pt x="461" y="21"/>
                    <a:pt x="373" y="56"/>
                  </a:cubicBezTo>
                  <a:cubicBezTo>
                    <a:pt x="277" y="109"/>
                    <a:pt x="192" y="184"/>
                    <a:pt x="128" y="280"/>
                  </a:cubicBezTo>
                  <a:cubicBezTo>
                    <a:pt x="32" y="461"/>
                    <a:pt x="0" y="685"/>
                    <a:pt x="43" y="887"/>
                  </a:cubicBezTo>
                  <a:cubicBezTo>
                    <a:pt x="64" y="695"/>
                    <a:pt x="128" y="514"/>
                    <a:pt x="234" y="354"/>
                  </a:cubicBezTo>
                  <a:cubicBezTo>
                    <a:pt x="288" y="280"/>
                    <a:pt x="351" y="227"/>
                    <a:pt x="437" y="195"/>
                  </a:cubicBezTo>
                  <a:cubicBezTo>
                    <a:pt x="501" y="171"/>
                    <a:pt x="564" y="159"/>
                    <a:pt x="628" y="159"/>
                  </a:cubicBezTo>
                  <a:cubicBezTo>
                    <a:pt x="650" y="159"/>
                    <a:pt x="671" y="160"/>
                    <a:pt x="692" y="163"/>
                  </a:cubicBezTo>
                  <a:cubicBezTo>
                    <a:pt x="702" y="162"/>
                    <a:pt x="713" y="162"/>
                    <a:pt x="723" y="162"/>
                  </a:cubicBezTo>
                  <a:cubicBezTo>
                    <a:pt x="892" y="162"/>
                    <a:pt x="1050" y="245"/>
                    <a:pt x="1161" y="376"/>
                  </a:cubicBezTo>
                  <a:cubicBezTo>
                    <a:pt x="1278" y="525"/>
                    <a:pt x="1363" y="695"/>
                    <a:pt x="1416" y="887"/>
                  </a:cubicBezTo>
                  <a:cubicBezTo>
                    <a:pt x="1427" y="674"/>
                    <a:pt x="1374" y="472"/>
                    <a:pt x="1257" y="301"/>
                  </a:cubicBezTo>
                  <a:cubicBezTo>
                    <a:pt x="1144" y="118"/>
                    <a:pt x="944" y="2"/>
                    <a:pt x="731" y="2"/>
                  </a:cubicBezTo>
                  <a:cubicBezTo>
                    <a:pt x="722" y="2"/>
                    <a:pt x="712" y="3"/>
                    <a:pt x="703" y="3"/>
                  </a:cubicBezTo>
                  <a:cubicBezTo>
                    <a:pt x="683" y="1"/>
                    <a:pt x="663" y="0"/>
                    <a:pt x="64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11" name="Google Shape;1611;p19"/>
            <p:cNvSpPr/>
            <p:nvPr/>
          </p:nvSpPr>
          <p:spPr>
            <a:xfrm>
              <a:off x="4700750" y="2961725"/>
              <a:ext cx="187725" cy="64175"/>
            </a:xfrm>
            <a:custGeom>
              <a:rect b="b" l="l" r="r" t="t"/>
              <a:pathLst>
                <a:path extrusionOk="0" h="2567" w="7509">
                  <a:moveTo>
                    <a:pt x="5465" y="0"/>
                  </a:moveTo>
                  <a:cubicBezTo>
                    <a:pt x="4974" y="0"/>
                    <a:pt x="4447" y="153"/>
                    <a:pt x="3866" y="522"/>
                  </a:cubicBezTo>
                  <a:cubicBezTo>
                    <a:pt x="3235" y="261"/>
                    <a:pt x="2681" y="162"/>
                    <a:pt x="2204" y="162"/>
                  </a:cubicBezTo>
                  <a:cubicBezTo>
                    <a:pt x="735" y="162"/>
                    <a:pt x="1" y="1097"/>
                    <a:pt x="1" y="1097"/>
                  </a:cubicBezTo>
                  <a:lnTo>
                    <a:pt x="4090" y="2566"/>
                  </a:lnTo>
                  <a:lnTo>
                    <a:pt x="7508" y="831"/>
                  </a:lnTo>
                  <a:cubicBezTo>
                    <a:pt x="6867" y="350"/>
                    <a:pt x="6207" y="0"/>
                    <a:pt x="54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12" name="Google Shape;1612;p19"/>
            <p:cNvSpPr/>
            <p:nvPr/>
          </p:nvSpPr>
          <p:spPr>
            <a:xfrm>
              <a:off x="4576975" y="2983800"/>
              <a:ext cx="137650" cy="244425"/>
            </a:xfrm>
            <a:custGeom>
              <a:rect b="b" l="l" r="r" t="t"/>
              <a:pathLst>
                <a:path extrusionOk="0" h="9777" w="5506">
                  <a:moveTo>
                    <a:pt x="5506" y="1"/>
                  </a:moveTo>
                  <a:lnTo>
                    <a:pt x="5506" y="1"/>
                  </a:lnTo>
                  <a:cubicBezTo>
                    <a:pt x="5048" y="214"/>
                    <a:pt x="4664" y="555"/>
                    <a:pt x="4398" y="991"/>
                  </a:cubicBezTo>
                  <a:cubicBezTo>
                    <a:pt x="4153" y="1428"/>
                    <a:pt x="3972" y="1907"/>
                    <a:pt x="3866" y="2397"/>
                  </a:cubicBezTo>
                  <a:cubicBezTo>
                    <a:pt x="3738" y="2876"/>
                    <a:pt x="3642" y="3366"/>
                    <a:pt x="3482" y="3824"/>
                  </a:cubicBezTo>
                  <a:cubicBezTo>
                    <a:pt x="3344" y="4282"/>
                    <a:pt x="3088" y="4686"/>
                    <a:pt x="2748" y="5016"/>
                  </a:cubicBezTo>
                  <a:cubicBezTo>
                    <a:pt x="2567" y="5176"/>
                    <a:pt x="2375" y="5314"/>
                    <a:pt x="2162" y="5421"/>
                  </a:cubicBezTo>
                  <a:cubicBezTo>
                    <a:pt x="1938" y="5527"/>
                    <a:pt x="1715" y="5655"/>
                    <a:pt x="1502" y="5783"/>
                  </a:cubicBezTo>
                  <a:cubicBezTo>
                    <a:pt x="1065" y="6060"/>
                    <a:pt x="692" y="6422"/>
                    <a:pt x="416" y="6848"/>
                  </a:cubicBezTo>
                  <a:cubicBezTo>
                    <a:pt x="277" y="7072"/>
                    <a:pt x="171" y="7306"/>
                    <a:pt x="96" y="7551"/>
                  </a:cubicBezTo>
                  <a:cubicBezTo>
                    <a:pt x="32" y="7796"/>
                    <a:pt x="0" y="8051"/>
                    <a:pt x="0" y="8307"/>
                  </a:cubicBezTo>
                  <a:cubicBezTo>
                    <a:pt x="0" y="8807"/>
                    <a:pt x="96" y="9308"/>
                    <a:pt x="277" y="9776"/>
                  </a:cubicBezTo>
                  <a:cubicBezTo>
                    <a:pt x="149" y="9297"/>
                    <a:pt x="96" y="8807"/>
                    <a:pt x="128" y="8317"/>
                  </a:cubicBezTo>
                  <a:cubicBezTo>
                    <a:pt x="149" y="8072"/>
                    <a:pt x="192" y="7838"/>
                    <a:pt x="266" y="7615"/>
                  </a:cubicBezTo>
                  <a:cubicBezTo>
                    <a:pt x="341" y="7380"/>
                    <a:pt x="447" y="7167"/>
                    <a:pt x="586" y="6965"/>
                  </a:cubicBezTo>
                  <a:cubicBezTo>
                    <a:pt x="863" y="6571"/>
                    <a:pt x="1214" y="6241"/>
                    <a:pt x="1629" y="5996"/>
                  </a:cubicBezTo>
                  <a:cubicBezTo>
                    <a:pt x="1832" y="5868"/>
                    <a:pt x="2055" y="5762"/>
                    <a:pt x="2268" y="5655"/>
                  </a:cubicBezTo>
                  <a:cubicBezTo>
                    <a:pt x="2503" y="5538"/>
                    <a:pt x="2726" y="5400"/>
                    <a:pt x="2918" y="5219"/>
                  </a:cubicBezTo>
                  <a:cubicBezTo>
                    <a:pt x="3291" y="4857"/>
                    <a:pt x="3568" y="4409"/>
                    <a:pt x="3717" y="3909"/>
                  </a:cubicBezTo>
                  <a:cubicBezTo>
                    <a:pt x="3855" y="3430"/>
                    <a:pt x="3972" y="2940"/>
                    <a:pt x="4068" y="2450"/>
                  </a:cubicBezTo>
                  <a:cubicBezTo>
                    <a:pt x="4153" y="1960"/>
                    <a:pt x="4302" y="1492"/>
                    <a:pt x="4515" y="1055"/>
                  </a:cubicBezTo>
                  <a:cubicBezTo>
                    <a:pt x="4622" y="842"/>
                    <a:pt x="4760" y="640"/>
                    <a:pt x="4931" y="459"/>
                  </a:cubicBezTo>
                  <a:cubicBezTo>
                    <a:pt x="5101" y="288"/>
                    <a:pt x="5293" y="129"/>
                    <a:pt x="5506"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13" name="Google Shape;1613;p19"/>
            <p:cNvSpPr/>
            <p:nvPr/>
          </p:nvSpPr>
          <p:spPr>
            <a:xfrm>
              <a:off x="4684525" y="3032350"/>
              <a:ext cx="120075" cy="231800"/>
            </a:xfrm>
            <a:custGeom>
              <a:rect b="b" l="l" r="r" t="t"/>
              <a:pathLst>
                <a:path extrusionOk="0" h="9272" w="4803">
                  <a:moveTo>
                    <a:pt x="3834" y="0"/>
                  </a:moveTo>
                  <a:cubicBezTo>
                    <a:pt x="3668" y="0"/>
                    <a:pt x="3502" y="31"/>
                    <a:pt x="3344" y="93"/>
                  </a:cubicBezTo>
                  <a:cubicBezTo>
                    <a:pt x="3099" y="199"/>
                    <a:pt x="2897" y="391"/>
                    <a:pt x="2758" y="625"/>
                  </a:cubicBezTo>
                  <a:cubicBezTo>
                    <a:pt x="2694" y="742"/>
                    <a:pt x="2641" y="859"/>
                    <a:pt x="2599" y="987"/>
                  </a:cubicBezTo>
                  <a:cubicBezTo>
                    <a:pt x="2556" y="1104"/>
                    <a:pt x="2513" y="1221"/>
                    <a:pt x="2481" y="1349"/>
                  </a:cubicBezTo>
                  <a:cubicBezTo>
                    <a:pt x="2354" y="1839"/>
                    <a:pt x="2322" y="2340"/>
                    <a:pt x="2194" y="2787"/>
                  </a:cubicBezTo>
                  <a:cubicBezTo>
                    <a:pt x="2077" y="3245"/>
                    <a:pt x="1843" y="3649"/>
                    <a:pt x="1523" y="3990"/>
                  </a:cubicBezTo>
                  <a:cubicBezTo>
                    <a:pt x="1449" y="4075"/>
                    <a:pt x="1363" y="4160"/>
                    <a:pt x="1278" y="4235"/>
                  </a:cubicBezTo>
                  <a:cubicBezTo>
                    <a:pt x="1193" y="4320"/>
                    <a:pt x="1097" y="4384"/>
                    <a:pt x="1001" y="4469"/>
                  </a:cubicBezTo>
                  <a:cubicBezTo>
                    <a:pt x="916" y="4544"/>
                    <a:pt x="810" y="4608"/>
                    <a:pt x="714" y="4672"/>
                  </a:cubicBezTo>
                  <a:lnTo>
                    <a:pt x="565" y="4778"/>
                  </a:lnTo>
                  <a:cubicBezTo>
                    <a:pt x="501" y="4821"/>
                    <a:pt x="448" y="4863"/>
                    <a:pt x="394" y="4917"/>
                  </a:cubicBezTo>
                  <a:cubicBezTo>
                    <a:pt x="288" y="5012"/>
                    <a:pt x="203" y="5130"/>
                    <a:pt x="139" y="5257"/>
                  </a:cubicBezTo>
                  <a:cubicBezTo>
                    <a:pt x="75" y="5396"/>
                    <a:pt x="43" y="5534"/>
                    <a:pt x="22" y="5673"/>
                  </a:cubicBezTo>
                  <a:cubicBezTo>
                    <a:pt x="0" y="5939"/>
                    <a:pt x="22" y="6205"/>
                    <a:pt x="96" y="6461"/>
                  </a:cubicBezTo>
                  <a:cubicBezTo>
                    <a:pt x="224" y="6961"/>
                    <a:pt x="426" y="7408"/>
                    <a:pt x="597" y="7866"/>
                  </a:cubicBezTo>
                  <a:cubicBezTo>
                    <a:pt x="682" y="8090"/>
                    <a:pt x="735" y="8324"/>
                    <a:pt x="778" y="8569"/>
                  </a:cubicBezTo>
                  <a:cubicBezTo>
                    <a:pt x="788" y="8686"/>
                    <a:pt x="788" y="8803"/>
                    <a:pt x="778" y="8931"/>
                  </a:cubicBezTo>
                  <a:cubicBezTo>
                    <a:pt x="756" y="9048"/>
                    <a:pt x="724" y="9165"/>
                    <a:pt x="671" y="9272"/>
                  </a:cubicBezTo>
                  <a:cubicBezTo>
                    <a:pt x="746" y="9176"/>
                    <a:pt x="799" y="9059"/>
                    <a:pt x="831" y="8942"/>
                  </a:cubicBezTo>
                  <a:cubicBezTo>
                    <a:pt x="863" y="8814"/>
                    <a:pt x="874" y="8686"/>
                    <a:pt x="874" y="8558"/>
                  </a:cubicBezTo>
                  <a:cubicBezTo>
                    <a:pt x="863" y="8303"/>
                    <a:pt x="831" y="8058"/>
                    <a:pt x="767" y="7813"/>
                  </a:cubicBezTo>
                  <a:cubicBezTo>
                    <a:pt x="650" y="7323"/>
                    <a:pt x="480" y="6865"/>
                    <a:pt x="384" y="6397"/>
                  </a:cubicBezTo>
                  <a:cubicBezTo>
                    <a:pt x="341" y="6173"/>
                    <a:pt x="330" y="5939"/>
                    <a:pt x="352" y="5715"/>
                  </a:cubicBezTo>
                  <a:cubicBezTo>
                    <a:pt x="362" y="5609"/>
                    <a:pt x="394" y="5513"/>
                    <a:pt x="448" y="5417"/>
                  </a:cubicBezTo>
                  <a:cubicBezTo>
                    <a:pt x="501" y="5332"/>
                    <a:pt x="565" y="5247"/>
                    <a:pt x="639" y="5183"/>
                  </a:cubicBezTo>
                  <a:cubicBezTo>
                    <a:pt x="682" y="5151"/>
                    <a:pt x="714" y="5119"/>
                    <a:pt x="767" y="5087"/>
                  </a:cubicBezTo>
                  <a:cubicBezTo>
                    <a:pt x="810" y="5055"/>
                    <a:pt x="863" y="5023"/>
                    <a:pt x="916" y="4980"/>
                  </a:cubicBezTo>
                  <a:cubicBezTo>
                    <a:pt x="1023" y="4906"/>
                    <a:pt x="1129" y="4842"/>
                    <a:pt x="1225" y="4767"/>
                  </a:cubicBezTo>
                  <a:cubicBezTo>
                    <a:pt x="1321" y="4682"/>
                    <a:pt x="1438" y="4608"/>
                    <a:pt x="1523" y="4523"/>
                  </a:cubicBezTo>
                  <a:cubicBezTo>
                    <a:pt x="1619" y="4437"/>
                    <a:pt x="1715" y="4352"/>
                    <a:pt x="1800" y="4256"/>
                  </a:cubicBezTo>
                  <a:cubicBezTo>
                    <a:pt x="2162" y="3873"/>
                    <a:pt x="2418" y="3404"/>
                    <a:pt x="2545" y="2893"/>
                  </a:cubicBezTo>
                  <a:cubicBezTo>
                    <a:pt x="2663" y="2382"/>
                    <a:pt x="2684" y="1892"/>
                    <a:pt x="2780" y="1424"/>
                  </a:cubicBezTo>
                  <a:cubicBezTo>
                    <a:pt x="2822" y="1190"/>
                    <a:pt x="2886" y="966"/>
                    <a:pt x="2982" y="753"/>
                  </a:cubicBezTo>
                  <a:cubicBezTo>
                    <a:pt x="3067" y="551"/>
                    <a:pt x="3227" y="380"/>
                    <a:pt x="3419" y="263"/>
                  </a:cubicBezTo>
                  <a:cubicBezTo>
                    <a:pt x="3585" y="180"/>
                    <a:pt x="3765" y="136"/>
                    <a:pt x="3947" y="136"/>
                  </a:cubicBezTo>
                  <a:cubicBezTo>
                    <a:pt x="3998" y="136"/>
                    <a:pt x="4049" y="139"/>
                    <a:pt x="4100" y="146"/>
                  </a:cubicBezTo>
                  <a:cubicBezTo>
                    <a:pt x="4345" y="167"/>
                    <a:pt x="4579" y="220"/>
                    <a:pt x="4803" y="316"/>
                  </a:cubicBezTo>
                  <a:cubicBezTo>
                    <a:pt x="4590" y="178"/>
                    <a:pt x="4356" y="82"/>
                    <a:pt x="4111" y="29"/>
                  </a:cubicBezTo>
                  <a:cubicBezTo>
                    <a:pt x="4019" y="10"/>
                    <a:pt x="3927" y="0"/>
                    <a:pt x="3834"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14" name="Google Shape;1614;p19"/>
            <p:cNvSpPr/>
            <p:nvPr/>
          </p:nvSpPr>
          <p:spPr>
            <a:xfrm>
              <a:off x="4578025" y="2967875"/>
              <a:ext cx="226575" cy="292025"/>
            </a:xfrm>
            <a:custGeom>
              <a:rect b="b" l="l" r="r" t="t"/>
              <a:pathLst>
                <a:path extrusionOk="0" h="11681" w="9063">
                  <a:moveTo>
                    <a:pt x="6991" y="0"/>
                  </a:moveTo>
                  <a:cubicBezTo>
                    <a:pt x="6472" y="0"/>
                    <a:pt x="5874" y="187"/>
                    <a:pt x="5229" y="585"/>
                  </a:cubicBezTo>
                  <a:cubicBezTo>
                    <a:pt x="3014" y="1958"/>
                    <a:pt x="4612" y="5068"/>
                    <a:pt x="2301" y="6356"/>
                  </a:cubicBezTo>
                  <a:cubicBezTo>
                    <a:pt x="1" y="7645"/>
                    <a:pt x="224" y="9412"/>
                    <a:pt x="704" y="10701"/>
                  </a:cubicBezTo>
                  <a:cubicBezTo>
                    <a:pt x="885" y="11159"/>
                    <a:pt x="1364" y="11414"/>
                    <a:pt x="1907" y="11542"/>
                  </a:cubicBezTo>
                  <a:cubicBezTo>
                    <a:pt x="1737" y="10882"/>
                    <a:pt x="1598" y="9923"/>
                    <a:pt x="1843" y="9018"/>
                  </a:cubicBezTo>
                  <a:lnTo>
                    <a:pt x="1843" y="9018"/>
                  </a:lnTo>
                  <a:cubicBezTo>
                    <a:pt x="1843" y="9019"/>
                    <a:pt x="1673" y="10563"/>
                    <a:pt x="2194" y="11595"/>
                  </a:cubicBezTo>
                  <a:cubicBezTo>
                    <a:pt x="2471" y="11638"/>
                    <a:pt x="2759" y="11670"/>
                    <a:pt x="3036" y="11670"/>
                  </a:cubicBezTo>
                  <a:cubicBezTo>
                    <a:pt x="2951" y="11361"/>
                    <a:pt x="2929" y="11031"/>
                    <a:pt x="2961" y="10701"/>
                  </a:cubicBezTo>
                  <a:lnTo>
                    <a:pt x="2961" y="10701"/>
                  </a:lnTo>
                  <a:cubicBezTo>
                    <a:pt x="3025" y="11031"/>
                    <a:pt x="3132" y="11361"/>
                    <a:pt x="3249" y="11680"/>
                  </a:cubicBezTo>
                  <a:cubicBezTo>
                    <a:pt x="3547" y="11680"/>
                    <a:pt x="3834" y="11659"/>
                    <a:pt x="4122" y="11627"/>
                  </a:cubicBezTo>
                  <a:cubicBezTo>
                    <a:pt x="5006" y="10562"/>
                    <a:pt x="2833" y="8124"/>
                    <a:pt x="4473" y="7283"/>
                  </a:cubicBezTo>
                  <a:cubicBezTo>
                    <a:pt x="6901" y="6037"/>
                    <a:pt x="6337" y="4801"/>
                    <a:pt x="7008" y="3428"/>
                  </a:cubicBezTo>
                  <a:cubicBezTo>
                    <a:pt x="7288" y="2840"/>
                    <a:pt x="7672" y="2671"/>
                    <a:pt x="8022" y="2671"/>
                  </a:cubicBezTo>
                  <a:cubicBezTo>
                    <a:pt x="8495" y="2671"/>
                    <a:pt x="8903" y="2981"/>
                    <a:pt x="8903" y="2981"/>
                  </a:cubicBezTo>
                  <a:cubicBezTo>
                    <a:pt x="9062" y="1120"/>
                    <a:pt x="8265" y="0"/>
                    <a:pt x="699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15" name="Google Shape;1615;p19"/>
            <p:cNvSpPr/>
            <p:nvPr/>
          </p:nvSpPr>
          <p:spPr>
            <a:xfrm>
              <a:off x="4882850" y="2983550"/>
              <a:ext cx="137675" cy="244675"/>
            </a:xfrm>
            <a:custGeom>
              <a:rect b="b" l="l" r="r" t="t"/>
              <a:pathLst>
                <a:path extrusionOk="0" h="9787" w="5507">
                  <a:moveTo>
                    <a:pt x="1" y="0"/>
                  </a:moveTo>
                  <a:lnTo>
                    <a:pt x="1" y="0"/>
                  </a:lnTo>
                  <a:cubicBezTo>
                    <a:pt x="203" y="128"/>
                    <a:pt x="395" y="288"/>
                    <a:pt x="576" y="458"/>
                  </a:cubicBezTo>
                  <a:cubicBezTo>
                    <a:pt x="735" y="639"/>
                    <a:pt x="885" y="841"/>
                    <a:pt x="991" y="1054"/>
                  </a:cubicBezTo>
                  <a:cubicBezTo>
                    <a:pt x="1204" y="1502"/>
                    <a:pt x="1353" y="1960"/>
                    <a:pt x="1438" y="2449"/>
                  </a:cubicBezTo>
                  <a:cubicBezTo>
                    <a:pt x="1523" y="2939"/>
                    <a:pt x="1641" y="3429"/>
                    <a:pt x="1790" y="3908"/>
                  </a:cubicBezTo>
                  <a:cubicBezTo>
                    <a:pt x="1928" y="4409"/>
                    <a:pt x="2205" y="4856"/>
                    <a:pt x="2588" y="5218"/>
                  </a:cubicBezTo>
                  <a:cubicBezTo>
                    <a:pt x="2780" y="5399"/>
                    <a:pt x="2993" y="5537"/>
                    <a:pt x="3227" y="5655"/>
                  </a:cubicBezTo>
                  <a:cubicBezTo>
                    <a:pt x="3451" y="5761"/>
                    <a:pt x="3664" y="5878"/>
                    <a:pt x="3866" y="6006"/>
                  </a:cubicBezTo>
                  <a:cubicBezTo>
                    <a:pt x="4282" y="6251"/>
                    <a:pt x="4644" y="6581"/>
                    <a:pt x="4920" y="6975"/>
                  </a:cubicBezTo>
                  <a:cubicBezTo>
                    <a:pt x="5048" y="7167"/>
                    <a:pt x="5155" y="7380"/>
                    <a:pt x="5240" y="7614"/>
                  </a:cubicBezTo>
                  <a:cubicBezTo>
                    <a:pt x="5304" y="7838"/>
                    <a:pt x="5357" y="8082"/>
                    <a:pt x="5368" y="8317"/>
                  </a:cubicBezTo>
                  <a:cubicBezTo>
                    <a:pt x="5400" y="8807"/>
                    <a:pt x="5346" y="9307"/>
                    <a:pt x="5229" y="9786"/>
                  </a:cubicBezTo>
                  <a:cubicBezTo>
                    <a:pt x="5400" y="9307"/>
                    <a:pt x="5495" y="8817"/>
                    <a:pt x="5506" y="8306"/>
                  </a:cubicBezTo>
                  <a:cubicBezTo>
                    <a:pt x="5495" y="8051"/>
                    <a:pt x="5464" y="7806"/>
                    <a:pt x="5400" y="7550"/>
                  </a:cubicBezTo>
                  <a:cubicBezTo>
                    <a:pt x="5325" y="7305"/>
                    <a:pt x="5219" y="7071"/>
                    <a:pt x="5091" y="6858"/>
                  </a:cubicBezTo>
                  <a:cubicBezTo>
                    <a:pt x="4814" y="6421"/>
                    <a:pt x="4441" y="6059"/>
                    <a:pt x="4005" y="5793"/>
                  </a:cubicBezTo>
                  <a:cubicBezTo>
                    <a:pt x="3792" y="5655"/>
                    <a:pt x="3568" y="5527"/>
                    <a:pt x="3334" y="5420"/>
                  </a:cubicBezTo>
                  <a:cubicBezTo>
                    <a:pt x="3121" y="5314"/>
                    <a:pt x="2929" y="5186"/>
                    <a:pt x="2759" y="5016"/>
                  </a:cubicBezTo>
                  <a:cubicBezTo>
                    <a:pt x="2407" y="4686"/>
                    <a:pt x="2162" y="4281"/>
                    <a:pt x="2024" y="3823"/>
                  </a:cubicBezTo>
                  <a:cubicBezTo>
                    <a:pt x="1854" y="3365"/>
                    <a:pt x="1758" y="2875"/>
                    <a:pt x="1641" y="2396"/>
                  </a:cubicBezTo>
                  <a:cubicBezTo>
                    <a:pt x="1523" y="1906"/>
                    <a:pt x="1353" y="1427"/>
                    <a:pt x="1108" y="990"/>
                  </a:cubicBezTo>
                  <a:cubicBezTo>
                    <a:pt x="842" y="565"/>
                    <a:pt x="459" y="213"/>
                    <a:pt x="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16" name="Google Shape;1616;p19"/>
            <p:cNvSpPr/>
            <p:nvPr/>
          </p:nvSpPr>
          <p:spPr>
            <a:xfrm>
              <a:off x="4792350" y="3032400"/>
              <a:ext cx="120350" cy="232025"/>
            </a:xfrm>
            <a:custGeom>
              <a:rect b="b" l="l" r="r" t="t"/>
              <a:pathLst>
                <a:path extrusionOk="0" h="9281" w="4814">
                  <a:moveTo>
                    <a:pt x="1000" y="1"/>
                  </a:moveTo>
                  <a:cubicBezTo>
                    <a:pt x="901" y="1"/>
                    <a:pt x="801" y="13"/>
                    <a:pt x="703" y="37"/>
                  </a:cubicBezTo>
                  <a:cubicBezTo>
                    <a:pt x="458" y="91"/>
                    <a:pt x="213" y="176"/>
                    <a:pt x="0" y="314"/>
                  </a:cubicBezTo>
                  <a:cubicBezTo>
                    <a:pt x="224" y="218"/>
                    <a:pt x="458" y="165"/>
                    <a:pt x="703" y="144"/>
                  </a:cubicBezTo>
                  <a:cubicBezTo>
                    <a:pt x="742" y="140"/>
                    <a:pt x="781" y="139"/>
                    <a:pt x="820" y="139"/>
                  </a:cubicBezTo>
                  <a:cubicBezTo>
                    <a:pt x="1015" y="139"/>
                    <a:pt x="1207" y="183"/>
                    <a:pt x="1384" y="272"/>
                  </a:cubicBezTo>
                  <a:cubicBezTo>
                    <a:pt x="1576" y="378"/>
                    <a:pt x="1736" y="549"/>
                    <a:pt x="1821" y="751"/>
                  </a:cubicBezTo>
                  <a:cubicBezTo>
                    <a:pt x="1917" y="964"/>
                    <a:pt x="1981" y="1198"/>
                    <a:pt x="2023" y="1422"/>
                  </a:cubicBezTo>
                  <a:cubicBezTo>
                    <a:pt x="2119" y="1890"/>
                    <a:pt x="2141" y="2380"/>
                    <a:pt x="2258" y="2891"/>
                  </a:cubicBezTo>
                  <a:cubicBezTo>
                    <a:pt x="2385" y="3402"/>
                    <a:pt x="2641" y="3871"/>
                    <a:pt x="3003" y="4254"/>
                  </a:cubicBezTo>
                  <a:cubicBezTo>
                    <a:pt x="3088" y="4350"/>
                    <a:pt x="3184" y="4435"/>
                    <a:pt x="3280" y="4521"/>
                  </a:cubicBezTo>
                  <a:cubicBezTo>
                    <a:pt x="3376" y="4606"/>
                    <a:pt x="3472" y="4680"/>
                    <a:pt x="3578" y="4765"/>
                  </a:cubicBezTo>
                  <a:cubicBezTo>
                    <a:pt x="3674" y="4851"/>
                    <a:pt x="3780" y="4915"/>
                    <a:pt x="3887" y="4978"/>
                  </a:cubicBezTo>
                  <a:cubicBezTo>
                    <a:pt x="3940" y="5021"/>
                    <a:pt x="3993" y="5064"/>
                    <a:pt x="4036" y="5085"/>
                  </a:cubicBezTo>
                  <a:cubicBezTo>
                    <a:pt x="4079" y="5117"/>
                    <a:pt x="4121" y="5149"/>
                    <a:pt x="4164" y="5191"/>
                  </a:cubicBezTo>
                  <a:cubicBezTo>
                    <a:pt x="4238" y="5255"/>
                    <a:pt x="4302" y="5330"/>
                    <a:pt x="4355" y="5426"/>
                  </a:cubicBezTo>
                  <a:cubicBezTo>
                    <a:pt x="4398" y="5511"/>
                    <a:pt x="4430" y="5617"/>
                    <a:pt x="4451" y="5724"/>
                  </a:cubicBezTo>
                  <a:cubicBezTo>
                    <a:pt x="4473" y="5947"/>
                    <a:pt x="4462" y="6171"/>
                    <a:pt x="4419" y="6395"/>
                  </a:cubicBezTo>
                  <a:cubicBezTo>
                    <a:pt x="4324" y="6863"/>
                    <a:pt x="4153" y="7332"/>
                    <a:pt x="4036" y="7811"/>
                  </a:cubicBezTo>
                  <a:cubicBezTo>
                    <a:pt x="3972" y="8056"/>
                    <a:pt x="3930" y="8311"/>
                    <a:pt x="3930" y="8567"/>
                  </a:cubicBezTo>
                  <a:cubicBezTo>
                    <a:pt x="3919" y="8684"/>
                    <a:pt x="3940" y="8812"/>
                    <a:pt x="3972" y="8940"/>
                  </a:cubicBezTo>
                  <a:cubicBezTo>
                    <a:pt x="4004" y="9057"/>
                    <a:pt x="4057" y="9174"/>
                    <a:pt x="4132" y="9280"/>
                  </a:cubicBezTo>
                  <a:cubicBezTo>
                    <a:pt x="4079" y="9163"/>
                    <a:pt x="4036" y="9046"/>
                    <a:pt x="4025" y="8929"/>
                  </a:cubicBezTo>
                  <a:cubicBezTo>
                    <a:pt x="4015" y="8812"/>
                    <a:pt x="4015" y="8684"/>
                    <a:pt x="4036" y="8567"/>
                  </a:cubicBezTo>
                  <a:cubicBezTo>
                    <a:pt x="4068" y="8333"/>
                    <a:pt x="4132" y="8098"/>
                    <a:pt x="4217" y="7875"/>
                  </a:cubicBezTo>
                  <a:cubicBezTo>
                    <a:pt x="4377" y="7406"/>
                    <a:pt x="4579" y="6959"/>
                    <a:pt x="4707" y="6459"/>
                  </a:cubicBezTo>
                  <a:cubicBezTo>
                    <a:pt x="4781" y="6203"/>
                    <a:pt x="4813" y="5937"/>
                    <a:pt x="4781" y="5671"/>
                  </a:cubicBezTo>
                  <a:cubicBezTo>
                    <a:pt x="4771" y="5532"/>
                    <a:pt x="4728" y="5394"/>
                    <a:pt x="4664" y="5266"/>
                  </a:cubicBezTo>
                  <a:cubicBezTo>
                    <a:pt x="4600" y="5138"/>
                    <a:pt x="4515" y="5021"/>
                    <a:pt x="4409" y="4915"/>
                  </a:cubicBezTo>
                  <a:cubicBezTo>
                    <a:pt x="4355" y="4872"/>
                    <a:pt x="4302" y="4819"/>
                    <a:pt x="4249" y="4787"/>
                  </a:cubicBezTo>
                  <a:lnTo>
                    <a:pt x="4100" y="4680"/>
                  </a:lnTo>
                  <a:cubicBezTo>
                    <a:pt x="4004" y="4595"/>
                    <a:pt x="3887" y="4542"/>
                    <a:pt x="3802" y="4467"/>
                  </a:cubicBezTo>
                  <a:cubicBezTo>
                    <a:pt x="3717" y="4393"/>
                    <a:pt x="3621" y="4318"/>
                    <a:pt x="3535" y="4244"/>
                  </a:cubicBezTo>
                  <a:cubicBezTo>
                    <a:pt x="3450" y="4158"/>
                    <a:pt x="3365" y="4073"/>
                    <a:pt x="3291" y="3988"/>
                  </a:cubicBezTo>
                  <a:cubicBezTo>
                    <a:pt x="2971" y="3658"/>
                    <a:pt x="2737" y="3243"/>
                    <a:pt x="2620" y="2795"/>
                  </a:cubicBezTo>
                  <a:cubicBezTo>
                    <a:pt x="2492" y="2348"/>
                    <a:pt x="2460" y="1848"/>
                    <a:pt x="2332" y="1347"/>
                  </a:cubicBezTo>
                  <a:cubicBezTo>
                    <a:pt x="2290" y="1230"/>
                    <a:pt x="2258" y="1102"/>
                    <a:pt x="2215" y="985"/>
                  </a:cubicBezTo>
                  <a:cubicBezTo>
                    <a:pt x="2172" y="857"/>
                    <a:pt x="2119" y="740"/>
                    <a:pt x="2055" y="623"/>
                  </a:cubicBezTo>
                  <a:cubicBezTo>
                    <a:pt x="1917" y="389"/>
                    <a:pt x="1715" y="208"/>
                    <a:pt x="1470" y="91"/>
                  </a:cubicBezTo>
                  <a:cubicBezTo>
                    <a:pt x="1319" y="32"/>
                    <a:pt x="1160" y="1"/>
                    <a:pt x="100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17" name="Google Shape;1617;p19"/>
            <p:cNvSpPr/>
            <p:nvPr/>
          </p:nvSpPr>
          <p:spPr>
            <a:xfrm>
              <a:off x="4796800" y="2967875"/>
              <a:ext cx="222375" cy="292025"/>
            </a:xfrm>
            <a:custGeom>
              <a:rect b="b" l="l" r="r" t="t"/>
              <a:pathLst>
                <a:path extrusionOk="0" h="11681" w="8895">
                  <a:moveTo>
                    <a:pt x="1939" y="0"/>
                  </a:moveTo>
                  <a:cubicBezTo>
                    <a:pt x="715" y="0"/>
                    <a:pt x="1" y="1120"/>
                    <a:pt x="152" y="2981"/>
                  </a:cubicBezTo>
                  <a:cubicBezTo>
                    <a:pt x="152" y="2981"/>
                    <a:pt x="503" y="2675"/>
                    <a:pt x="929" y="2675"/>
                  </a:cubicBezTo>
                  <a:cubicBezTo>
                    <a:pt x="1245" y="2675"/>
                    <a:pt x="1602" y="2843"/>
                    <a:pt x="1888" y="3428"/>
                  </a:cubicBezTo>
                  <a:cubicBezTo>
                    <a:pt x="2548" y="4801"/>
                    <a:pt x="1994" y="6047"/>
                    <a:pt x="4412" y="7283"/>
                  </a:cubicBezTo>
                  <a:cubicBezTo>
                    <a:pt x="6062" y="8134"/>
                    <a:pt x="3879" y="10573"/>
                    <a:pt x="4774" y="11638"/>
                  </a:cubicBezTo>
                  <a:cubicBezTo>
                    <a:pt x="5050" y="11668"/>
                    <a:pt x="5326" y="11681"/>
                    <a:pt x="5604" y="11681"/>
                  </a:cubicBezTo>
                  <a:cubicBezTo>
                    <a:pt x="5819" y="11681"/>
                    <a:pt x="6036" y="11673"/>
                    <a:pt x="6254" y="11659"/>
                  </a:cubicBezTo>
                  <a:cubicBezTo>
                    <a:pt x="6446" y="11137"/>
                    <a:pt x="6573" y="10594"/>
                    <a:pt x="6637" y="10041"/>
                  </a:cubicBezTo>
                  <a:lnTo>
                    <a:pt x="6637" y="10041"/>
                  </a:lnTo>
                  <a:cubicBezTo>
                    <a:pt x="6701" y="10573"/>
                    <a:pt x="6669" y="11105"/>
                    <a:pt x="6531" y="11627"/>
                  </a:cubicBezTo>
                  <a:cubicBezTo>
                    <a:pt x="6733" y="11595"/>
                    <a:pt x="6925" y="11563"/>
                    <a:pt x="7127" y="11510"/>
                  </a:cubicBezTo>
                  <a:cubicBezTo>
                    <a:pt x="7202" y="11286"/>
                    <a:pt x="7266" y="11063"/>
                    <a:pt x="7298" y="10839"/>
                  </a:cubicBezTo>
                  <a:lnTo>
                    <a:pt x="7298" y="10839"/>
                  </a:lnTo>
                  <a:cubicBezTo>
                    <a:pt x="7308" y="11042"/>
                    <a:pt x="7298" y="11255"/>
                    <a:pt x="7276" y="11457"/>
                  </a:cubicBezTo>
                  <a:cubicBezTo>
                    <a:pt x="7702" y="11318"/>
                    <a:pt x="8043" y="11073"/>
                    <a:pt x="8192" y="10711"/>
                  </a:cubicBezTo>
                  <a:cubicBezTo>
                    <a:pt x="8671" y="9412"/>
                    <a:pt x="8895" y="7645"/>
                    <a:pt x="6595" y="6356"/>
                  </a:cubicBezTo>
                  <a:cubicBezTo>
                    <a:pt x="4284" y="5068"/>
                    <a:pt x="5881" y="1958"/>
                    <a:pt x="3666" y="585"/>
                  </a:cubicBezTo>
                  <a:cubicBezTo>
                    <a:pt x="3022" y="187"/>
                    <a:pt x="2438" y="0"/>
                    <a:pt x="1939"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1618" name="Google Shape;1618;p19"/>
          <p:cNvGrpSpPr/>
          <p:nvPr/>
        </p:nvGrpSpPr>
        <p:grpSpPr>
          <a:xfrm>
            <a:off x="9993334" y="6832937"/>
            <a:ext cx="953108" cy="1265880"/>
            <a:chOff x="5723850" y="2801025"/>
            <a:chExt cx="508225" cy="666800"/>
          </a:xfrm>
        </p:grpSpPr>
        <p:sp>
          <p:nvSpPr>
            <p:cNvPr id="1619" name="Google Shape;1619;p19"/>
            <p:cNvSpPr/>
            <p:nvPr/>
          </p:nvSpPr>
          <p:spPr>
            <a:xfrm>
              <a:off x="5723850" y="3188000"/>
              <a:ext cx="504500" cy="279550"/>
            </a:xfrm>
            <a:custGeom>
              <a:rect b="b" l="l" r="r" t="t"/>
              <a:pathLst>
                <a:path extrusionOk="0" h="11182" w="20180">
                  <a:moveTo>
                    <a:pt x="8306" y="0"/>
                  </a:moveTo>
                  <a:cubicBezTo>
                    <a:pt x="8306" y="0"/>
                    <a:pt x="8658" y="2620"/>
                    <a:pt x="7572" y="3419"/>
                  </a:cubicBezTo>
                  <a:cubicBezTo>
                    <a:pt x="6720" y="4026"/>
                    <a:pt x="1885" y="5048"/>
                    <a:pt x="1086" y="7178"/>
                  </a:cubicBezTo>
                  <a:cubicBezTo>
                    <a:pt x="607" y="8477"/>
                    <a:pt x="245" y="9818"/>
                    <a:pt x="0" y="11181"/>
                  </a:cubicBezTo>
                  <a:lnTo>
                    <a:pt x="20180" y="11181"/>
                  </a:lnTo>
                  <a:cubicBezTo>
                    <a:pt x="19935" y="9818"/>
                    <a:pt x="19573" y="8477"/>
                    <a:pt x="19094" y="7178"/>
                  </a:cubicBezTo>
                  <a:cubicBezTo>
                    <a:pt x="18306" y="5048"/>
                    <a:pt x="13460" y="4026"/>
                    <a:pt x="12619" y="3419"/>
                  </a:cubicBezTo>
                  <a:cubicBezTo>
                    <a:pt x="11522" y="2620"/>
                    <a:pt x="11874" y="0"/>
                    <a:pt x="11874" y="0"/>
                  </a:cubicBezTo>
                  <a:lnTo>
                    <a:pt x="11874" y="0"/>
                  </a:lnTo>
                  <a:lnTo>
                    <a:pt x="10095" y="43"/>
                  </a:lnTo>
                  <a:lnTo>
                    <a:pt x="8306" y="0"/>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20" name="Google Shape;1620;p19"/>
            <p:cNvSpPr/>
            <p:nvPr/>
          </p:nvSpPr>
          <p:spPr>
            <a:xfrm>
              <a:off x="5923250" y="3188000"/>
              <a:ext cx="97450" cy="73225"/>
            </a:xfrm>
            <a:custGeom>
              <a:rect b="b" l="l" r="r" t="t"/>
              <a:pathLst>
                <a:path extrusionOk="0" h="2929" w="3898">
                  <a:moveTo>
                    <a:pt x="330" y="0"/>
                  </a:moveTo>
                  <a:lnTo>
                    <a:pt x="330" y="0"/>
                  </a:lnTo>
                  <a:cubicBezTo>
                    <a:pt x="330" y="0"/>
                    <a:pt x="586" y="1864"/>
                    <a:pt x="0" y="2929"/>
                  </a:cubicBezTo>
                  <a:cubicBezTo>
                    <a:pt x="841" y="2844"/>
                    <a:pt x="1672" y="2673"/>
                    <a:pt x="2396" y="2258"/>
                  </a:cubicBezTo>
                  <a:cubicBezTo>
                    <a:pt x="2918" y="1970"/>
                    <a:pt x="3408" y="1619"/>
                    <a:pt x="3844" y="1225"/>
                  </a:cubicBezTo>
                  <a:cubicBezTo>
                    <a:pt x="3834" y="810"/>
                    <a:pt x="3844" y="405"/>
                    <a:pt x="3898" y="0"/>
                  </a:cubicBezTo>
                  <a:lnTo>
                    <a:pt x="3898" y="0"/>
                  </a:lnTo>
                  <a:lnTo>
                    <a:pt x="2119" y="43"/>
                  </a:lnTo>
                  <a:lnTo>
                    <a:pt x="330" y="0"/>
                  </a:ln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21" name="Google Shape;1621;p19"/>
            <p:cNvSpPr/>
            <p:nvPr/>
          </p:nvSpPr>
          <p:spPr>
            <a:xfrm>
              <a:off x="5723850" y="3318700"/>
              <a:ext cx="508225" cy="149125"/>
            </a:xfrm>
            <a:custGeom>
              <a:rect b="b" l="l" r="r" t="t"/>
              <a:pathLst>
                <a:path extrusionOk="0" h="5965" w="20329">
                  <a:moveTo>
                    <a:pt x="3195" y="1"/>
                  </a:moveTo>
                  <a:cubicBezTo>
                    <a:pt x="2215" y="512"/>
                    <a:pt x="1385" y="1140"/>
                    <a:pt x="1097" y="1928"/>
                  </a:cubicBezTo>
                  <a:cubicBezTo>
                    <a:pt x="618" y="3238"/>
                    <a:pt x="245" y="4580"/>
                    <a:pt x="0" y="5964"/>
                  </a:cubicBezTo>
                  <a:lnTo>
                    <a:pt x="20329" y="5964"/>
                  </a:lnTo>
                  <a:cubicBezTo>
                    <a:pt x="20084" y="4580"/>
                    <a:pt x="19722" y="3238"/>
                    <a:pt x="19243" y="1928"/>
                  </a:cubicBezTo>
                  <a:cubicBezTo>
                    <a:pt x="18944" y="1140"/>
                    <a:pt x="18125" y="512"/>
                    <a:pt x="17145" y="1"/>
                  </a:cubicBezTo>
                  <a:cubicBezTo>
                    <a:pt x="15398" y="1193"/>
                    <a:pt x="12917" y="1939"/>
                    <a:pt x="10170" y="1939"/>
                  </a:cubicBezTo>
                  <a:cubicBezTo>
                    <a:pt x="7422" y="1939"/>
                    <a:pt x="4941" y="1183"/>
                    <a:pt x="3195" y="1"/>
                  </a:cubicBezTo>
                  <a:close/>
                </a:path>
              </a:pathLst>
            </a:custGeom>
            <a:solidFill>
              <a:schemeClr val="accent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22" name="Google Shape;1622;p19"/>
            <p:cNvSpPr/>
            <p:nvPr/>
          </p:nvSpPr>
          <p:spPr>
            <a:xfrm>
              <a:off x="5730500" y="3448625"/>
              <a:ext cx="498650" cy="2950"/>
            </a:xfrm>
            <a:custGeom>
              <a:rect b="b" l="l" r="r" t="t"/>
              <a:pathLst>
                <a:path extrusionOk="0" h="118" w="19946">
                  <a:moveTo>
                    <a:pt x="0" y="0"/>
                  </a:moveTo>
                  <a:lnTo>
                    <a:pt x="0" y="118"/>
                  </a:lnTo>
                  <a:lnTo>
                    <a:pt x="19946" y="118"/>
                  </a:lnTo>
                  <a:cubicBezTo>
                    <a:pt x="19935" y="75"/>
                    <a:pt x="19924" y="43"/>
                    <a:pt x="19924"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23" name="Google Shape;1623;p19"/>
            <p:cNvSpPr/>
            <p:nvPr/>
          </p:nvSpPr>
          <p:spPr>
            <a:xfrm>
              <a:off x="5739550" y="3399100"/>
              <a:ext cx="477100" cy="2950"/>
            </a:xfrm>
            <a:custGeom>
              <a:rect b="b" l="l" r="r" t="t"/>
              <a:pathLst>
                <a:path extrusionOk="0" h="118" w="19084">
                  <a:moveTo>
                    <a:pt x="32" y="1"/>
                  </a:moveTo>
                  <a:cubicBezTo>
                    <a:pt x="22" y="43"/>
                    <a:pt x="11" y="75"/>
                    <a:pt x="1" y="118"/>
                  </a:cubicBezTo>
                  <a:lnTo>
                    <a:pt x="19083" y="118"/>
                  </a:lnTo>
                  <a:cubicBezTo>
                    <a:pt x="19073" y="75"/>
                    <a:pt x="19062" y="43"/>
                    <a:pt x="19041"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24" name="Google Shape;1624;p19"/>
            <p:cNvSpPr/>
            <p:nvPr/>
          </p:nvSpPr>
          <p:spPr>
            <a:xfrm>
              <a:off x="5761650" y="3346650"/>
              <a:ext cx="105975" cy="2975"/>
            </a:xfrm>
            <a:custGeom>
              <a:rect b="b" l="l" r="r" t="t"/>
              <a:pathLst>
                <a:path extrusionOk="0" h="119" w="4239">
                  <a:moveTo>
                    <a:pt x="107" y="1"/>
                  </a:moveTo>
                  <a:cubicBezTo>
                    <a:pt x="64" y="33"/>
                    <a:pt x="32" y="75"/>
                    <a:pt x="0" y="118"/>
                  </a:cubicBezTo>
                  <a:lnTo>
                    <a:pt x="4239" y="118"/>
                  </a:lnTo>
                  <a:cubicBezTo>
                    <a:pt x="4121" y="75"/>
                    <a:pt x="4004" y="33"/>
                    <a:pt x="3898"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25" name="Google Shape;1625;p19"/>
            <p:cNvSpPr/>
            <p:nvPr/>
          </p:nvSpPr>
          <p:spPr>
            <a:xfrm>
              <a:off x="6088300" y="3346650"/>
              <a:ext cx="105975" cy="2975"/>
            </a:xfrm>
            <a:custGeom>
              <a:rect b="b" l="l" r="r" t="t"/>
              <a:pathLst>
                <a:path extrusionOk="0" h="119" w="4239">
                  <a:moveTo>
                    <a:pt x="341" y="1"/>
                  </a:moveTo>
                  <a:cubicBezTo>
                    <a:pt x="235" y="33"/>
                    <a:pt x="118" y="75"/>
                    <a:pt x="0" y="118"/>
                  </a:cubicBezTo>
                  <a:lnTo>
                    <a:pt x="4239" y="118"/>
                  </a:lnTo>
                  <a:cubicBezTo>
                    <a:pt x="4207" y="75"/>
                    <a:pt x="4175" y="33"/>
                    <a:pt x="4132"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26" name="Google Shape;1626;p19"/>
            <p:cNvSpPr/>
            <p:nvPr/>
          </p:nvSpPr>
          <p:spPr>
            <a:xfrm>
              <a:off x="5856425" y="3068325"/>
              <a:ext cx="52200" cy="59900"/>
            </a:xfrm>
            <a:custGeom>
              <a:rect b="b" l="l" r="r" t="t"/>
              <a:pathLst>
                <a:path extrusionOk="0" h="2396" w="2088">
                  <a:moveTo>
                    <a:pt x="1010" y="1"/>
                  </a:moveTo>
                  <a:cubicBezTo>
                    <a:pt x="884" y="1"/>
                    <a:pt x="789" y="31"/>
                    <a:pt x="767" y="38"/>
                  </a:cubicBezTo>
                  <a:cubicBezTo>
                    <a:pt x="703" y="59"/>
                    <a:pt x="0" y="145"/>
                    <a:pt x="117" y="1071"/>
                  </a:cubicBezTo>
                  <a:cubicBezTo>
                    <a:pt x="221" y="1900"/>
                    <a:pt x="658" y="2396"/>
                    <a:pt x="1112" y="2396"/>
                  </a:cubicBezTo>
                  <a:cubicBezTo>
                    <a:pt x="1171" y="2396"/>
                    <a:pt x="1230" y="2387"/>
                    <a:pt x="1289" y="2370"/>
                  </a:cubicBezTo>
                  <a:cubicBezTo>
                    <a:pt x="1811" y="2285"/>
                    <a:pt x="2088" y="1603"/>
                    <a:pt x="1800" y="698"/>
                  </a:cubicBezTo>
                  <a:cubicBezTo>
                    <a:pt x="1611" y="110"/>
                    <a:pt x="1252" y="1"/>
                    <a:pt x="1010"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27" name="Google Shape;1627;p19"/>
            <p:cNvSpPr/>
            <p:nvPr/>
          </p:nvSpPr>
          <p:spPr>
            <a:xfrm>
              <a:off x="6041450" y="3068325"/>
              <a:ext cx="52200" cy="59900"/>
            </a:xfrm>
            <a:custGeom>
              <a:rect b="b" l="l" r="r" t="t"/>
              <a:pathLst>
                <a:path extrusionOk="0" h="2396" w="2088">
                  <a:moveTo>
                    <a:pt x="1078" y="1"/>
                  </a:moveTo>
                  <a:cubicBezTo>
                    <a:pt x="836" y="1"/>
                    <a:pt x="477" y="110"/>
                    <a:pt x="288" y="698"/>
                  </a:cubicBezTo>
                  <a:cubicBezTo>
                    <a:pt x="0" y="1603"/>
                    <a:pt x="277" y="2285"/>
                    <a:pt x="799" y="2370"/>
                  </a:cubicBezTo>
                  <a:cubicBezTo>
                    <a:pt x="857" y="2387"/>
                    <a:pt x="915" y="2396"/>
                    <a:pt x="973" y="2396"/>
                  </a:cubicBezTo>
                  <a:cubicBezTo>
                    <a:pt x="1419" y="2396"/>
                    <a:pt x="1857" y="1900"/>
                    <a:pt x="1970" y="1071"/>
                  </a:cubicBezTo>
                  <a:cubicBezTo>
                    <a:pt x="2087" y="145"/>
                    <a:pt x="1385" y="59"/>
                    <a:pt x="1321" y="38"/>
                  </a:cubicBezTo>
                  <a:cubicBezTo>
                    <a:pt x="1299" y="31"/>
                    <a:pt x="1204" y="1"/>
                    <a:pt x="1078"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28" name="Google Shape;1628;p19"/>
            <p:cNvSpPr/>
            <p:nvPr/>
          </p:nvSpPr>
          <p:spPr>
            <a:xfrm>
              <a:off x="5874225" y="2958750"/>
              <a:ext cx="198150" cy="251225"/>
            </a:xfrm>
            <a:custGeom>
              <a:rect b="b" l="l" r="r" t="t"/>
              <a:pathLst>
                <a:path extrusionOk="0" h="10049" w="7926">
                  <a:moveTo>
                    <a:pt x="3705" y="0"/>
                  </a:moveTo>
                  <a:cubicBezTo>
                    <a:pt x="2906" y="0"/>
                    <a:pt x="656" y="307"/>
                    <a:pt x="353" y="3676"/>
                  </a:cubicBezTo>
                  <a:cubicBezTo>
                    <a:pt x="1" y="7514"/>
                    <a:pt x="1659" y="10049"/>
                    <a:pt x="3793" y="10049"/>
                  </a:cubicBezTo>
                  <a:cubicBezTo>
                    <a:pt x="3849" y="10049"/>
                    <a:pt x="3906" y="10047"/>
                    <a:pt x="3963" y="10044"/>
                  </a:cubicBezTo>
                  <a:cubicBezTo>
                    <a:pt x="4020" y="10047"/>
                    <a:pt x="4077" y="10049"/>
                    <a:pt x="4133" y="10049"/>
                  </a:cubicBezTo>
                  <a:cubicBezTo>
                    <a:pt x="6267" y="10049"/>
                    <a:pt x="7926" y="7514"/>
                    <a:pt x="7573" y="3676"/>
                  </a:cubicBezTo>
                  <a:cubicBezTo>
                    <a:pt x="7261" y="307"/>
                    <a:pt x="5010" y="0"/>
                    <a:pt x="4218" y="0"/>
                  </a:cubicBezTo>
                  <a:cubicBezTo>
                    <a:pt x="4091" y="0"/>
                    <a:pt x="4001" y="8"/>
                    <a:pt x="3963" y="12"/>
                  </a:cubicBezTo>
                  <a:cubicBezTo>
                    <a:pt x="3924" y="8"/>
                    <a:pt x="3833" y="0"/>
                    <a:pt x="3705"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29" name="Google Shape;1629;p19"/>
            <p:cNvSpPr/>
            <p:nvPr/>
          </p:nvSpPr>
          <p:spPr>
            <a:xfrm>
              <a:off x="5978075" y="3084175"/>
              <a:ext cx="12800" cy="49275"/>
            </a:xfrm>
            <a:custGeom>
              <a:rect b="b" l="l" r="r" t="t"/>
              <a:pathLst>
                <a:path extrusionOk="0" h="1971" w="512">
                  <a:moveTo>
                    <a:pt x="235" y="0"/>
                  </a:moveTo>
                  <a:cubicBezTo>
                    <a:pt x="224" y="256"/>
                    <a:pt x="235" y="522"/>
                    <a:pt x="267" y="778"/>
                  </a:cubicBezTo>
                  <a:cubicBezTo>
                    <a:pt x="298" y="1035"/>
                    <a:pt x="339" y="1281"/>
                    <a:pt x="380" y="1528"/>
                  </a:cubicBezTo>
                  <a:lnTo>
                    <a:pt x="380" y="1528"/>
                  </a:lnTo>
                  <a:cubicBezTo>
                    <a:pt x="316" y="1594"/>
                    <a:pt x="258" y="1661"/>
                    <a:pt x="193" y="1736"/>
                  </a:cubicBezTo>
                  <a:cubicBezTo>
                    <a:pt x="129" y="1811"/>
                    <a:pt x="65" y="1885"/>
                    <a:pt x="1" y="1970"/>
                  </a:cubicBezTo>
                  <a:cubicBezTo>
                    <a:pt x="86" y="1917"/>
                    <a:pt x="171" y="1853"/>
                    <a:pt x="246" y="1789"/>
                  </a:cubicBezTo>
                  <a:cubicBezTo>
                    <a:pt x="331" y="1725"/>
                    <a:pt x="406" y="1662"/>
                    <a:pt x="491" y="1587"/>
                  </a:cubicBezTo>
                  <a:lnTo>
                    <a:pt x="512" y="1576"/>
                  </a:lnTo>
                  <a:lnTo>
                    <a:pt x="512" y="1544"/>
                  </a:lnTo>
                  <a:cubicBezTo>
                    <a:pt x="491" y="1278"/>
                    <a:pt x="459" y="1023"/>
                    <a:pt x="406" y="767"/>
                  </a:cubicBezTo>
                  <a:cubicBezTo>
                    <a:pt x="363" y="501"/>
                    <a:pt x="310" y="245"/>
                    <a:pt x="235"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30" name="Google Shape;1630;p19"/>
            <p:cNvSpPr/>
            <p:nvPr/>
          </p:nvSpPr>
          <p:spPr>
            <a:xfrm>
              <a:off x="5930175" y="3147275"/>
              <a:ext cx="88400" cy="15425"/>
            </a:xfrm>
            <a:custGeom>
              <a:rect b="b" l="l" r="r" t="t"/>
              <a:pathLst>
                <a:path extrusionOk="0" h="617" w="3536">
                  <a:moveTo>
                    <a:pt x="3535" y="0"/>
                  </a:moveTo>
                  <a:lnTo>
                    <a:pt x="0" y="21"/>
                  </a:lnTo>
                  <a:cubicBezTo>
                    <a:pt x="699" y="467"/>
                    <a:pt x="1322" y="617"/>
                    <a:pt x="1842" y="617"/>
                  </a:cubicBezTo>
                  <a:cubicBezTo>
                    <a:pt x="2899" y="617"/>
                    <a:pt x="3535" y="0"/>
                    <a:pt x="3535"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31" name="Google Shape;1631;p19"/>
            <p:cNvSpPr/>
            <p:nvPr/>
          </p:nvSpPr>
          <p:spPr>
            <a:xfrm>
              <a:off x="5952800" y="3159250"/>
              <a:ext cx="57000" cy="14100"/>
            </a:xfrm>
            <a:custGeom>
              <a:rect b="b" l="l" r="r" t="t"/>
              <a:pathLst>
                <a:path extrusionOk="0" h="564" w="2280">
                  <a:moveTo>
                    <a:pt x="2279" y="0"/>
                  </a:moveTo>
                  <a:lnTo>
                    <a:pt x="2279" y="0"/>
                  </a:lnTo>
                  <a:cubicBezTo>
                    <a:pt x="1949" y="224"/>
                    <a:pt x="1576" y="362"/>
                    <a:pt x="1182" y="405"/>
                  </a:cubicBezTo>
                  <a:cubicBezTo>
                    <a:pt x="1105" y="411"/>
                    <a:pt x="1029" y="414"/>
                    <a:pt x="953" y="414"/>
                  </a:cubicBezTo>
                  <a:cubicBezTo>
                    <a:pt x="628" y="414"/>
                    <a:pt x="311" y="359"/>
                    <a:pt x="0" y="256"/>
                  </a:cubicBezTo>
                  <a:lnTo>
                    <a:pt x="0" y="256"/>
                  </a:lnTo>
                  <a:cubicBezTo>
                    <a:pt x="301" y="456"/>
                    <a:pt x="648" y="563"/>
                    <a:pt x="1009" y="563"/>
                  </a:cubicBezTo>
                  <a:cubicBezTo>
                    <a:pt x="1070" y="563"/>
                    <a:pt x="1131" y="560"/>
                    <a:pt x="1193" y="554"/>
                  </a:cubicBezTo>
                  <a:cubicBezTo>
                    <a:pt x="1406" y="533"/>
                    <a:pt x="1608" y="469"/>
                    <a:pt x="1789" y="373"/>
                  </a:cubicBezTo>
                  <a:cubicBezTo>
                    <a:pt x="1981" y="288"/>
                    <a:pt x="2141" y="149"/>
                    <a:pt x="2279"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32" name="Google Shape;1632;p19"/>
            <p:cNvSpPr/>
            <p:nvPr/>
          </p:nvSpPr>
          <p:spPr>
            <a:xfrm>
              <a:off x="5926975" y="3072200"/>
              <a:ext cx="12275" cy="26650"/>
            </a:xfrm>
            <a:custGeom>
              <a:rect b="b" l="l" r="r" t="t"/>
              <a:pathLst>
                <a:path extrusionOk="0" h="1066" w="491">
                  <a:moveTo>
                    <a:pt x="245" y="0"/>
                  </a:moveTo>
                  <a:cubicBezTo>
                    <a:pt x="107" y="0"/>
                    <a:pt x="0" y="245"/>
                    <a:pt x="0" y="533"/>
                  </a:cubicBezTo>
                  <a:cubicBezTo>
                    <a:pt x="0" y="831"/>
                    <a:pt x="107" y="1065"/>
                    <a:pt x="245" y="1065"/>
                  </a:cubicBezTo>
                  <a:cubicBezTo>
                    <a:pt x="384" y="1065"/>
                    <a:pt x="490" y="831"/>
                    <a:pt x="490" y="533"/>
                  </a:cubicBezTo>
                  <a:cubicBezTo>
                    <a:pt x="490" y="245"/>
                    <a:pt x="384" y="0"/>
                    <a:pt x="245"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33" name="Google Shape;1633;p19"/>
            <p:cNvSpPr/>
            <p:nvPr/>
          </p:nvSpPr>
          <p:spPr>
            <a:xfrm>
              <a:off x="6010825" y="3072200"/>
              <a:ext cx="12275" cy="26650"/>
            </a:xfrm>
            <a:custGeom>
              <a:rect b="b" l="l" r="r" t="t"/>
              <a:pathLst>
                <a:path extrusionOk="0" h="1066" w="491">
                  <a:moveTo>
                    <a:pt x="246" y="0"/>
                  </a:moveTo>
                  <a:cubicBezTo>
                    <a:pt x="118" y="0"/>
                    <a:pt x="1" y="245"/>
                    <a:pt x="1" y="533"/>
                  </a:cubicBezTo>
                  <a:cubicBezTo>
                    <a:pt x="1" y="831"/>
                    <a:pt x="107" y="1065"/>
                    <a:pt x="246" y="1065"/>
                  </a:cubicBezTo>
                  <a:cubicBezTo>
                    <a:pt x="384" y="1065"/>
                    <a:pt x="491" y="831"/>
                    <a:pt x="491" y="533"/>
                  </a:cubicBezTo>
                  <a:cubicBezTo>
                    <a:pt x="491" y="245"/>
                    <a:pt x="384" y="0"/>
                    <a:pt x="24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34" name="Google Shape;1634;p19"/>
            <p:cNvSpPr/>
            <p:nvPr/>
          </p:nvSpPr>
          <p:spPr>
            <a:xfrm>
              <a:off x="5912050" y="3048375"/>
              <a:ext cx="42375" cy="15600"/>
            </a:xfrm>
            <a:custGeom>
              <a:rect b="b" l="l" r="r" t="t"/>
              <a:pathLst>
                <a:path extrusionOk="0" h="624" w="1695">
                  <a:moveTo>
                    <a:pt x="905" y="1"/>
                  </a:moveTo>
                  <a:cubicBezTo>
                    <a:pt x="877" y="1"/>
                    <a:pt x="849" y="2"/>
                    <a:pt x="821" y="5"/>
                  </a:cubicBezTo>
                  <a:cubicBezTo>
                    <a:pt x="640" y="27"/>
                    <a:pt x="459" y="91"/>
                    <a:pt x="320" y="208"/>
                  </a:cubicBezTo>
                  <a:cubicBezTo>
                    <a:pt x="171" y="314"/>
                    <a:pt x="65" y="463"/>
                    <a:pt x="1" y="623"/>
                  </a:cubicBezTo>
                  <a:cubicBezTo>
                    <a:pt x="139" y="538"/>
                    <a:pt x="278" y="463"/>
                    <a:pt x="427" y="399"/>
                  </a:cubicBezTo>
                  <a:cubicBezTo>
                    <a:pt x="565" y="336"/>
                    <a:pt x="704" y="304"/>
                    <a:pt x="853" y="282"/>
                  </a:cubicBezTo>
                  <a:cubicBezTo>
                    <a:pt x="876" y="281"/>
                    <a:pt x="899" y="280"/>
                    <a:pt x="922" y="280"/>
                  </a:cubicBezTo>
                  <a:cubicBezTo>
                    <a:pt x="1037" y="280"/>
                    <a:pt x="1153" y="302"/>
                    <a:pt x="1268" y="346"/>
                  </a:cubicBezTo>
                  <a:cubicBezTo>
                    <a:pt x="1332" y="367"/>
                    <a:pt x="1407" y="399"/>
                    <a:pt x="1481" y="431"/>
                  </a:cubicBezTo>
                  <a:cubicBezTo>
                    <a:pt x="1545" y="463"/>
                    <a:pt x="1620" y="517"/>
                    <a:pt x="1694" y="549"/>
                  </a:cubicBezTo>
                  <a:cubicBezTo>
                    <a:pt x="1662" y="474"/>
                    <a:pt x="1620" y="399"/>
                    <a:pt x="1566" y="325"/>
                  </a:cubicBezTo>
                  <a:cubicBezTo>
                    <a:pt x="1502" y="261"/>
                    <a:pt x="1439" y="197"/>
                    <a:pt x="1364" y="144"/>
                  </a:cubicBezTo>
                  <a:cubicBezTo>
                    <a:pt x="1228" y="53"/>
                    <a:pt x="1068" y="1"/>
                    <a:pt x="90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35" name="Google Shape;1635;p19"/>
            <p:cNvSpPr/>
            <p:nvPr/>
          </p:nvSpPr>
          <p:spPr>
            <a:xfrm>
              <a:off x="5996450" y="3048375"/>
              <a:ext cx="42625" cy="15600"/>
            </a:xfrm>
            <a:custGeom>
              <a:rect b="b" l="l" r="r" t="t"/>
              <a:pathLst>
                <a:path extrusionOk="0" h="624" w="1705">
                  <a:moveTo>
                    <a:pt x="915" y="1"/>
                  </a:moveTo>
                  <a:cubicBezTo>
                    <a:pt x="887" y="1"/>
                    <a:pt x="859" y="2"/>
                    <a:pt x="831" y="5"/>
                  </a:cubicBezTo>
                  <a:cubicBezTo>
                    <a:pt x="640" y="27"/>
                    <a:pt x="469" y="91"/>
                    <a:pt x="320" y="208"/>
                  </a:cubicBezTo>
                  <a:cubicBezTo>
                    <a:pt x="182" y="314"/>
                    <a:pt x="65" y="463"/>
                    <a:pt x="1" y="623"/>
                  </a:cubicBezTo>
                  <a:cubicBezTo>
                    <a:pt x="150" y="527"/>
                    <a:pt x="299" y="453"/>
                    <a:pt x="437" y="399"/>
                  </a:cubicBezTo>
                  <a:cubicBezTo>
                    <a:pt x="565" y="336"/>
                    <a:pt x="714" y="304"/>
                    <a:pt x="853" y="282"/>
                  </a:cubicBezTo>
                  <a:cubicBezTo>
                    <a:pt x="876" y="281"/>
                    <a:pt x="899" y="280"/>
                    <a:pt x="922" y="280"/>
                  </a:cubicBezTo>
                  <a:cubicBezTo>
                    <a:pt x="1040" y="280"/>
                    <a:pt x="1161" y="302"/>
                    <a:pt x="1268" y="346"/>
                  </a:cubicBezTo>
                  <a:cubicBezTo>
                    <a:pt x="1342" y="367"/>
                    <a:pt x="1417" y="399"/>
                    <a:pt x="1481" y="431"/>
                  </a:cubicBezTo>
                  <a:cubicBezTo>
                    <a:pt x="1555" y="463"/>
                    <a:pt x="1619" y="517"/>
                    <a:pt x="1704" y="549"/>
                  </a:cubicBezTo>
                  <a:cubicBezTo>
                    <a:pt x="1662" y="474"/>
                    <a:pt x="1619" y="399"/>
                    <a:pt x="1566" y="325"/>
                  </a:cubicBezTo>
                  <a:cubicBezTo>
                    <a:pt x="1513" y="261"/>
                    <a:pt x="1449" y="197"/>
                    <a:pt x="1374" y="144"/>
                  </a:cubicBezTo>
                  <a:cubicBezTo>
                    <a:pt x="1238" y="53"/>
                    <a:pt x="1078" y="1"/>
                    <a:pt x="91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36" name="Google Shape;1636;p19"/>
            <p:cNvSpPr/>
            <p:nvPr/>
          </p:nvSpPr>
          <p:spPr>
            <a:xfrm>
              <a:off x="5866550" y="2801025"/>
              <a:ext cx="216150" cy="161950"/>
            </a:xfrm>
            <a:custGeom>
              <a:rect b="b" l="l" r="r" t="t"/>
              <a:pathLst>
                <a:path extrusionOk="0" h="6478" w="8646">
                  <a:moveTo>
                    <a:pt x="4330" y="1"/>
                  </a:moveTo>
                  <a:cubicBezTo>
                    <a:pt x="4239" y="1"/>
                    <a:pt x="4142" y="10"/>
                    <a:pt x="4036" y="28"/>
                  </a:cubicBezTo>
                  <a:cubicBezTo>
                    <a:pt x="2799" y="246"/>
                    <a:pt x="2856" y="1189"/>
                    <a:pt x="3225" y="2080"/>
                  </a:cubicBezTo>
                  <a:lnTo>
                    <a:pt x="3225" y="2080"/>
                  </a:lnTo>
                  <a:cubicBezTo>
                    <a:pt x="2790" y="1526"/>
                    <a:pt x="2267" y="1055"/>
                    <a:pt x="1746" y="1055"/>
                  </a:cubicBezTo>
                  <a:cubicBezTo>
                    <a:pt x="1618" y="1055"/>
                    <a:pt x="1490" y="1083"/>
                    <a:pt x="1363" y="1146"/>
                  </a:cubicBezTo>
                  <a:cubicBezTo>
                    <a:pt x="0" y="1828"/>
                    <a:pt x="2790" y="4245"/>
                    <a:pt x="2790" y="4245"/>
                  </a:cubicBezTo>
                  <a:cubicBezTo>
                    <a:pt x="2790" y="4245"/>
                    <a:pt x="1890" y="3512"/>
                    <a:pt x="1264" y="3512"/>
                  </a:cubicBezTo>
                  <a:cubicBezTo>
                    <a:pt x="1036" y="3512"/>
                    <a:pt x="845" y="3608"/>
                    <a:pt x="745" y="3872"/>
                  </a:cubicBezTo>
                  <a:cubicBezTo>
                    <a:pt x="373" y="4873"/>
                    <a:pt x="2545" y="5619"/>
                    <a:pt x="2545" y="5619"/>
                  </a:cubicBezTo>
                  <a:cubicBezTo>
                    <a:pt x="3579" y="6184"/>
                    <a:pt x="4090" y="6477"/>
                    <a:pt x="4561" y="6477"/>
                  </a:cubicBezTo>
                  <a:cubicBezTo>
                    <a:pt x="5020" y="6477"/>
                    <a:pt x="5441" y="6198"/>
                    <a:pt x="6272" y="5619"/>
                  </a:cubicBezTo>
                  <a:cubicBezTo>
                    <a:pt x="7401" y="4820"/>
                    <a:pt x="8445" y="3872"/>
                    <a:pt x="8008" y="3500"/>
                  </a:cubicBezTo>
                  <a:cubicBezTo>
                    <a:pt x="7967" y="3465"/>
                    <a:pt x="7911" y="3449"/>
                    <a:pt x="7844" y="3449"/>
                  </a:cubicBezTo>
                  <a:cubicBezTo>
                    <a:pt x="7323" y="3449"/>
                    <a:pt x="6105" y="4400"/>
                    <a:pt x="5644" y="4776"/>
                  </a:cubicBezTo>
                  <a:lnTo>
                    <a:pt x="5644" y="4776"/>
                  </a:lnTo>
                  <a:cubicBezTo>
                    <a:pt x="6330" y="4193"/>
                    <a:pt x="8646" y="2086"/>
                    <a:pt x="7018" y="1519"/>
                  </a:cubicBezTo>
                  <a:cubicBezTo>
                    <a:pt x="6922" y="1485"/>
                    <a:pt x="6829" y="1470"/>
                    <a:pt x="6738" y="1470"/>
                  </a:cubicBezTo>
                  <a:cubicBezTo>
                    <a:pt x="5921" y="1470"/>
                    <a:pt x="5315" y="2742"/>
                    <a:pt x="4989" y="3638"/>
                  </a:cubicBezTo>
                  <a:lnTo>
                    <a:pt x="4989" y="3638"/>
                  </a:lnTo>
                  <a:cubicBezTo>
                    <a:pt x="5353" y="2331"/>
                    <a:pt x="5796" y="1"/>
                    <a:pt x="433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37" name="Google Shape;1637;p19"/>
            <p:cNvSpPr/>
            <p:nvPr/>
          </p:nvSpPr>
          <p:spPr>
            <a:xfrm>
              <a:off x="5930175" y="2921525"/>
              <a:ext cx="86525" cy="56450"/>
            </a:xfrm>
            <a:custGeom>
              <a:rect b="b" l="l" r="r" t="t"/>
              <a:pathLst>
                <a:path extrusionOk="0" h="2258" w="3461">
                  <a:moveTo>
                    <a:pt x="1725" y="0"/>
                  </a:moveTo>
                  <a:cubicBezTo>
                    <a:pt x="777" y="0"/>
                    <a:pt x="0" y="511"/>
                    <a:pt x="0" y="1129"/>
                  </a:cubicBezTo>
                  <a:cubicBezTo>
                    <a:pt x="0" y="1757"/>
                    <a:pt x="777" y="2258"/>
                    <a:pt x="1725" y="2258"/>
                  </a:cubicBezTo>
                  <a:cubicBezTo>
                    <a:pt x="2684" y="2258"/>
                    <a:pt x="3461" y="1757"/>
                    <a:pt x="3461" y="1129"/>
                  </a:cubicBezTo>
                  <a:cubicBezTo>
                    <a:pt x="3461" y="511"/>
                    <a:pt x="2684" y="0"/>
                    <a:pt x="1725" y="0"/>
                  </a:cubicBezTo>
                  <a:close/>
                </a:path>
              </a:pathLst>
            </a:custGeom>
            <a:solidFill>
              <a:srgbClr val="F1B6B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38" name="Google Shape;1638;p19"/>
            <p:cNvSpPr/>
            <p:nvPr/>
          </p:nvSpPr>
          <p:spPr>
            <a:xfrm>
              <a:off x="5821075" y="2939225"/>
              <a:ext cx="151450" cy="172250"/>
            </a:xfrm>
            <a:custGeom>
              <a:rect b="b" l="l" r="r" t="t"/>
              <a:pathLst>
                <a:path extrusionOk="0" h="6890" w="6058">
                  <a:moveTo>
                    <a:pt x="5773" y="0"/>
                  </a:moveTo>
                  <a:cubicBezTo>
                    <a:pt x="0" y="0"/>
                    <a:pt x="2039" y="6748"/>
                    <a:pt x="2501" y="6885"/>
                  </a:cubicBezTo>
                  <a:cubicBezTo>
                    <a:pt x="2512" y="6888"/>
                    <a:pt x="2524" y="6889"/>
                    <a:pt x="2535" y="6889"/>
                  </a:cubicBezTo>
                  <a:cubicBezTo>
                    <a:pt x="2959" y="6889"/>
                    <a:pt x="2767" y="4552"/>
                    <a:pt x="2767" y="4552"/>
                  </a:cubicBezTo>
                  <a:cubicBezTo>
                    <a:pt x="6025" y="3615"/>
                    <a:pt x="6015" y="2007"/>
                    <a:pt x="6015" y="2007"/>
                  </a:cubicBezTo>
                  <a:lnTo>
                    <a:pt x="6057" y="5"/>
                  </a:lnTo>
                  <a:cubicBezTo>
                    <a:pt x="5961" y="2"/>
                    <a:pt x="5866" y="0"/>
                    <a:pt x="577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39" name="Google Shape;1639;p19"/>
            <p:cNvSpPr/>
            <p:nvPr/>
          </p:nvSpPr>
          <p:spPr>
            <a:xfrm>
              <a:off x="5971425" y="2939325"/>
              <a:ext cx="151250" cy="172150"/>
            </a:xfrm>
            <a:custGeom>
              <a:rect b="b" l="l" r="r" t="t"/>
              <a:pathLst>
                <a:path extrusionOk="0" h="6886" w="6050">
                  <a:moveTo>
                    <a:pt x="182" y="0"/>
                  </a:moveTo>
                  <a:cubicBezTo>
                    <a:pt x="136" y="0"/>
                    <a:pt x="90" y="1"/>
                    <a:pt x="43" y="1"/>
                  </a:cubicBezTo>
                  <a:lnTo>
                    <a:pt x="1" y="2003"/>
                  </a:lnTo>
                  <a:cubicBezTo>
                    <a:pt x="1" y="2003"/>
                    <a:pt x="54" y="3611"/>
                    <a:pt x="3312" y="4548"/>
                  </a:cubicBezTo>
                  <a:cubicBezTo>
                    <a:pt x="3312" y="4548"/>
                    <a:pt x="3120" y="6885"/>
                    <a:pt x="3544" y="6885"/>
                  </a:cubicBezTo>
                  <a:cubicBezTo>
                    <a:pt x="3555" y="6885"/>
                    <a:pt x="3567" y="6884"/>
                    <a:pt x="3579" y="6881"/>
                  </a:cubicBezTo>
                  <a:cubicBezTo>
                    <a:pt x="4044" y="6743"/>
                    <a:pt x="6050" y="0"/>
                    <a:pt x="182"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40" name="Google Shape;1640;p19"/>
            <p:cNvSpPr/>
            <p:nvPr/>
          </p:nvSpPr>
          <p:spPr>
            <a:xfrm>
              <a:off x="5954650" y="2941225"/>
              <a:ext cx="58700" cy="107675"/>
            </a:xfrm>
            <a:custGeom>
              <a:rect b="b" l="l" r="r" t="t"/>
              <a:pathLst>
                <a:path extrusionOk="0" h="4307" w="2348">
                  <a:moveTo>
                    <a:pt x="810" y="0"/>
                  </a:moveTo>
                  <a:lnTo>
                    <a:pt x="810" y="0"/>
                  </a:lnTo>
                  <a:cubicBezTo>
                    <a:pt x="363" y="1118"/>
                    <a:pt x="1" y="2982"/>
                    <a:pt x="1918" y="4132"/>
                  </a:cubicBezTo>
                  <a:cubicBezTo>
                    <a:pt x="1918" y="4132"/>
                    <a:pt x="2157" y="4306"/>
                    <a:pt x="2251" y="4306"/>
                  </a:cubicBezTo>
                  <a:cubicBezTo>
                    <a:pt x="2347" y="4306"/>
                    <a:pt x="2292" y="4124"/>
                    <a:pt x="1673" y="3386"/>
                  </a:cubicBezTo>
                  <a:cubicBezTo>
                    <a:pt x="661" y="2183"/>
                    <a:pt x="523" y="1363"/>
                    <a:pt x="938" y="32"/>
                  </a:cubicBezTo>
                  <a:cubicBezTo>
                    <a:pt x="895" y="21"/>
                    <a:pt x="853" y="11"/>
                    <a:pt x="81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41" name="Google Shape;1641;p19"/>
            <p:cNvSpPr/>
            <p:nvPr/>
          </p:nvSpPr>
          <p:spPr>
            <a:xfrm>
              <a:off x="5945075" y="2951850"/>
              <a:ext cx="37400" cy="92850"/>
            </a:xfrm>
            <a:custGeom>
              <a:rect b="b" l="l" r="r" t="t"/>
              <a:pathLst>
                <a:path extrusionOk="0" h="3714" w="1496">
                  <a:moveTo>
                    <a:pt x="1385" y="1"/>
                  </a:moveTo>
                  <a:cubicBezTo>
                    <a:pt x="756" y="746"/>
                    <a:pt x="0" y="2109"/>
                    <a:pt x="1193" y="3494"/>
                  </a:cubicBezTo>
                  <a:cubicBezTo>
                    <a:pt x="1199" y="3494"/>
                    <a:pt x="1362" y="3713"/>
                    <a:pt x="1432" y="3713"/>
                  </a:cubicBezTo>
                  <a:cubicBezTo>
                    <a:pt x="1496" y="3713"/>
                    <a:pt x="1482" y="3533"/>
                    <a:pt x="1204" y="2844"/>
                  </a:cubicBezTo>
                  <a:cubicBezTo>
                    <a:pt x="725" y="1652"/>
                    <a:pt x="820" y="981"/>
                    <a:pt x="1470" y="54"/>
                  </a:cubicBezTo>
                  <a:cubicBezTo>
                    <a:pt x="1438" y="33"/>
                    <a:pt x="1406" y="22"/>
                    <a:pt x="138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1642" name="Google Shape;1642;p19"/>
          <p:cNvGrpSpPr/>
          <p:nvPr/>
        </p:nvGrpSpPr>
        <p:grpSpPr>
          <a:xfrm>
            <a:off x="4779090" y="6912730"/>
            <a:ext cx="1058410" cy="1209645"/>
            <a:chOff x="6296225" y="2180550"/>
            <a:chExt cx="508225" cy="589775"/>
          </a:xfrm>
        </p:grpSpPr>
        <p:sp>
          <p:nvSpPr>
            <p:cNvPr id="1643" name="Google Shape;1643;p19"/>
            <p:cNvSpPr/>
            <p:nvPr/>
          </p:nvSpPr>
          <p:spPr>
            <a:xfrm>
              <a:off x="6296225" y="2490775"/>
              <a:ext cx="504500" cy="279550"/>
            </a:xfrm>
            <a:custGeom>
              <a:rect b="b" l="l" r="r" t="t"/>
              <a:pathLst>
                <a:path extrusionOk="0" h="11182" w="20180">
                  <a:moveTo>
                    <a:pt x="8306" y="0"/>
                  </a:moveTo>
                  <a:lnTo>
                    <a:pt x="8306" y="0"/>
                  </a:lnTo>
                  <a:cubicBezTo>
                    <a:pt x="8306" y="1"/>
                    <a:pt x="8658" y="2631"/>
                    <a:pt x="7571" y="3419"/>
                  </a:cubicBezTo>
                  <a:cubicBezTo>
                    <a:pt x="6720" y="4036"/>
                    <a:pt x="1874" y="5048"/>
                    <a:pt x="1086" y="7178"/>
                  </a:cubicBezTo>
                  <a:cubicBezTo>
                    <a:pt x="607" y="8477"/>
                    <a:pt x="245" y="9819"/>
                    <a:pt x="0" y="11182"/>
                  </a:cubicBezTo>
                  <a:lnTo>
                    <a:pt x="20180" y="11182"/>
                  </a:lnTo>
                  <a:cubicBezTo>
                    <a:pt x="19935" y="9819"/>
                    <a:pt x="19573" y="8477"/>
                    <a:pt x="19093" y="7178"/>
                  </a:cubicBezTo>
                  <a:cubicBezTo>
                    <a:pt x="18305" y="5048"/>
                    <a:pt x="13460" y="4036"/>
                    <a:pt x="12608" y="3419"/>
                  </a:cubicBezTo>
                  <a:cubicBezTo>
                    <a:pt x="11522" y="2631"/>
                    <a:pt x="11874" y="1"/>
                    <a:pt x="11874" y="0"/>
                  </a:cubicBezTo>
                  <a:lnTo>
                    <a:pt x="11874" y="0"/>
                  </a:lnTo>
                  <a:lnTo>
                    <a:pt x="10095" y="54"/>
                  </a:lnTo>
                  <a:lnTo>
                    <a:pt x="8306" y="0"/>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44" name="Google Shape;1644;p19"/>
            <p:cNvSpPr/>
            <p:nvPr/>
          </p:nvSpPr>
          <p:spPr>
            <a:xfrm>
              <a:off x="6495625" y="2490775"/>
              <a:ext cx="97450" cy="73225"/>
            </a:xfrm>
            <a:custGeom>
              <a:rect b="b" l="l" r="r" t="t"/>
              <a:pathLst>
                <a:path extrusionOk="0" h="2929" w="3898">
                  <a:moveTo>
                    <a:pt x="330" y="0"/>
                  </a:moveTo>
                  <a:cubicBezTo>
                    <a:pt x="330" y="1"/>
                    <a:pt x="575" y="1875"/>
                    <a:pt x="0" y="2929"/>
                  </a:cubicBezTo>
                  <a:cubicBezTo>
                    <a:pt x="841" y="2844"/>
                    <a:pt x="1672" y="2673"/>
                    <a:pt x="2396" y="2269"/>
                  </a:cubicBezTo>
                  <a:cubicBezTo>
                    <a:pt x="2918" y="1970"/>
                    <a:pt x="3408" y="1619"/>
                    <a:pt x="3844" y="1225"/>
                  </a:cubicBezTo>
                  <a:cubicBezTo>
                    <a:pt x="3834" y="820"/>
                    <a:pt x="3844" y="405"/>
                    <a:pt x="3898" y="0"/>
                  </a:cubicBezTo>
                  <a:lnTo>
                    <a:pt x="3898" y="0"/>
                  </a:lnTo>
                  <a:lnTo>
                    <a:pt x="2109" y="43"/>
                  </a:lnTo>
                  <a:lnTo>
                    <a:pt x="330" y="0"/>
                  </a:ln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45" name="Google Shape;1645;p19"/>
            <p:cNvSpPr/>
            <p:nvPr/>
          </p:nvSpPr>
          <p:spPr>
            <a:xfrm>
              <a:off x="6296225" y="2576225"/>
              <a:ext cx="508225" cy="194100"/>
            </a:xfrm>
            <a:custGeom>
              <a:rect b="b" l="l" r="r" t="t"/>
              <a:pathLst>
                <a:path extrusionOk="0" h="7764" w="20329">
                  <a:moveTo>
                    <a:pt x="12811" y="1"/>
                  </a:moveTo>
                  <a:cubicBezTo>
                    <a:pt x="11912" y="513"/>
                    <a:pt x="10900" y="789"/>
                    <a:pt x="9866" y="789"/>
                  </a:cubicBezTo>
                  <a:cubicBezTo>
                    <a:pt x="9847" y="789"/>
                    <a:pt x="9827" y="789"/>
                    <a:pt x="9808" y="789"/>
                  </a:cubicBezTo>
                  <a:cubicBezTo>
                    <a:pt x="8881" y="789"/>
                    <a:pt x="7976" y="586"/>
                    <a:pt x="7146" y="192"/>
                  </a:cubicBezTo>
                  <a:cubicBezTo>
                    <a:pt x="5644" y="831"/>
                    <a:pt x="1800" y="1843"/>
                    <a:pt x="1097" y="3728"/>
                  </a:cubicBezTo>
                  <a:cubicBezTo>
                    <a:pt x="607" y="5038"/>
                    <a:pt x="245" y="6390"/>
                    <a:pt x="0" y="7764"/>
                  </a:cubicBezTo>
                  <a:lnTo>
                    <a:pt x="20329" y="7764"/>
                  </a:lnTo>
                  <a:cubicBezTo>
                    <a:pt x="20084" y="6390"/>
                    <a:pt x="19722" y="5038"/>
                    <a:pt x="19243" y="3728"/>
                  </a:cubicBezTo>
                  <a:cubicBezTo>
                    <a:pt x="18465" y="1662"/>
                    <a:pt x="13886" y="629"/>
                    <a:pt x="12811" y="1"/>
                  </a:cubicBezTo>
                  <a:close/>
                </a:path>
              </a:pathLst>
            </a:cu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46" name="Google Shape;1646;p19"/>
            <p:cNvSpPr/>
            <p:nvPr/>
          </p:nvSpPr>
          <p:spPr>
            <a:xfrm>
              <a:off x="6304725" y="2581550"/>
              <a:ext cx="492000" cy="188775"/>
            </a:xfrm>
            <a:custGeom>
              <a:rect b="b" l="l" r="r" t="t"/>
              <a:pathLst>
                <a:path extrusionOk="0" h="7551" w="19680">
                  <a:moveTo>
                    <a:pt x="5634" y="948"/>
                  </a:moveTo>
                  <a:lnTo>
                    <a:pt x="5634" y="2066"/>
                  </a:lnTo>
                  <a:lnTo>
                    <a:pt x="4569" y="2066"/>
                  </a:lnTo>
                  <a:lnTo>
                    <a:pt x="4569" y="948"/>
                  </a:lnTo>
                  <a:close/>
                  <a:moveTo>
                    <a:pt x="6880" y="948"/>
                  </a:moveTo>
                  <a:lnTo>
                    <a:pt x="6880" y="2066"/>
                  </a:lnTo>
                  <a:lnTo>
                    <a:pt x="5815" y="2066"/>
                  </a:lnTo>
                  <a:lnTo>
                    <a:pt x="5815" y="948"/>
                  </a:lnTo>
                  <a:close/>
                  <a:moveTo>
                    <a:pt x="8137" y="948"/>
                  </a:moveTo>
                  <a:lnTo>
                    <a:pt x="8137" y="2066"/>
                  </a:lnTo>
                  <a:lnTo>
                    <a:pt x="7072" y="2066"/>
                  </a:lnTo>
                  <a:lnTo>
                    <a:pt x="7072" y="948"/>
                  </a:lnTo>
                  <a:close/>
                  <a:moveTo>
                    <a:pt x="9383" y="948"/>
                  </a:moveTo>
                  <a:lnTo>
                    <a:pt x="9383" y="2066"/>
                  </a:lnTo>
                  <a:lnTo>
                    <a:pt x="8318" y="2066"/>
                  </a:lnTo>
                  <a:lnTo>
                    <a:pt x="8318" y="948"/>
                  </a:lnTo>
                  <a:close/>
                  <a:moveTo>
                    <a:pt x="10639" y="948"/>
                  </a:moveTo>
                  <a:lnTo>
                    <a:pt x="10639" y="2066"/>
                  </a:lnTo>
                  <a:lnTo>
                    <a:pt x="9574" y="2066"/>
                  </a:lnTo>
                  <a:lnTo>
                    <a:pt x="9574" y="948"/>
                  </a:lnTo>
                  <a:close/>
                  <a:moveTo>
                    <a:pt x="11885" y="948"/>
                  </a:moveTo>
                  <a:lnTo>
                    <a:pt x="11885" y="2066"/>
                  </a:lnTo>
                  <a:lnTo>
                    <a:pt x="10820" y="2066"/>
                  </a:lnTo>
                  <a:lnTo>
                    <a:pt x="10820" y="948"/>
                  </a:lnTo>
                  <a:close/>
                  <a:moveTo>
                    <a:pt x="13131" y="948"/>
                  </a:moveTo>
                  <a:lnTo>
                    <a:pt x="13131" y="2066"/>
                  </a:lnTo>
                  <a:lnTo>
                    <a:pt x="12066" y="2066"/>
                  </a:lnTo>
                  <a:lnTo>
                    <a:pt x="12066" y="948"/>
                  </a:lnTo>
                  <a:close/>
                  <a:moveTo>
                    <a:pt x="14387" y="948"/>
                  </a:moveTo>
                  <a:lnTo>
                    <a:pt x="14387" y="2066"/>
                  </a:lnTo>
                  <a:lnTo>
                    <a:pt x="13323" y="2066"/>
                  </a:lnTo>
                  <a:lnTo>
                    <a:pt x="13323" y="948"/>
                  </a:lnTo>
                  <a:close/>
                  <a:moveTo>
                    <a:pt x="3132" y="2205"/>
                  </a:moveTo>
                  <a:lnTo>
                    <a:pt x="3132" y="3323"/>
                  </a:lnTo>
                  <a:lnTo>
                    <a:pt x="2067" y="3323"/>
                  </a:lnTo>
                  <a:lnTo>
                    <a:pt x="2067" y="2205"/>
                  </a:lnTo>
                  <a:close/>
                  <a:moveTo>
                    <a:pt x="4378" y="2205"/>
                  </a:moveTo>
                  <a:lnTo>
                    <a:pt x="4378" y="3323"/>
                  </a:lnTo>
                  <a:lnTo>
                    <a:pt x="3313" y="3323"/>
                  </a:lnTo>
                  <a:lnTo>
                    <a:pt x="3313" y="2205"/>
                  </a:lnTo>
                  <a:close/>
                  <a:moveTo>
                    <a:pt x="5634" y="2205"/>
                  </a:moveTo>
                  <a:lnTo>
                    <a:pt x="5634" y="3323"/>
                  </a:lnTo>
                  <a:lnTo>
                    <a:pt x="4569" y="3323"/>
                  </a:lnTo>
                  <a:lnTo>
                    <a:pt x="4569" y="2205"/>
                  </a:lnTo>
                  <a:close/>
                  <a:moveTo>
                    <a:pt x="6880" y="2205"/>
                  </a:moveTo>
                  <a:lnTo>
                    <a:pt x="6880" y="3323"/>
                  </a:lnTo>
                  <a:lnTo>
                    <a:pt x="5815" y="3323"/>
                  </a:lnTo>
                  <a:lnTo>
                    <a:pt x="5815" y="2205"/>
                  </a:lnTo>
                  <a:close/>
                  <a:moveTo>
                    <a:pt x="8137" y="2205"/>
                  </a:moveTo>
                  <a:lnTo>
                    <a:pt x="8137" y="3323"/>
                  </a:lnTo>
                  <a:lnTo>
                    <a:pt x="7072" y="3323"/>
                  </a:lnTo>
                  <a:lnTo>
                    <a:pt x="7072" y="2205"/>
                  </a:lnTo>
                  <a:close/>
                  <a:moveTo>
                    <a:pt x="9383" y="2205"/>
                  </a:moveTo>
                  <a:lnTo>
                    <a:pt x="9383" y="3323"/>
                  </a:lnTo>
                  <a:lnTo>
                    <a:pt x="8318" y="3323"/>
                  </a:lnTo>
                  <a:lnTo>
                    <a:pt x="8318" y="2205"/>
                  </a:lnTo>
                  <a:close/>
                  <a:moveTo>
                    <a:pt x="10639" y="2205"/>
                  </a:moveTo>
                  <a:lnTo>
                    <a:pt x="10639" y="3323"/>
                  </a:lnTo>
                  <a:lnTo>
                    <a:pt x="9574" y="3323"/>
                  </a:lnTo>
                  <a:lnTo>
                    <a:pt x="9574" y="2205"/>
                  </a:lnTo>
                  <a:close/>
                  <a:moveTo>
                    <a:pt x="11885" y="2205"/>
                  </a:moveTo>
                  <a:lnTo>
                    <a:pt x="11885" y="3323"/>
                  </a:lnTo>
                  <a:lnTo>
                    <a:pt x="10820" y="3323"/>
                  </a:lnTo>
                  <a:lnTo>
                    <a:pt x="10820" y="2205"/>
                  </a:lnTo>
                  <a:close/>
                  <a:moveTo>
                    <a:pt x="13131" y="2205"/>
                  </a:moveTo>
                  <a:lnTo>
                    <a:pt x="13131" y="3323"/>
                  </a:lnTo>
                  <a:lnTo>
                    <a:pt x="12066" y="3323"/>
                  </a:lnTo>
                  <a:lnTo>
                    <a:pt x="12066" y="2205"/>
                  </a:lnTo>
                  <a:close/>
                  <a:moveTo>
                    <a:pt x="14387" y="2205"/>
                  </a:moveTo>
                  <a:lnTo>
                    <a:pt x="14387" y="3323"/>
                  </a:lnTo>
                  <a:lnTo>
                    <a:pt x="13323" y="3323"/>
                  </a:lnTo>
                  <a:lnTo>
                    <a:pt x="13323" y="2205"/>
                  </a:lnTo>
                  <a:close/>
                  <a:moveTo>
                    <a:pt x="15633" y="2205"/>
                  </a:moveTo>
                  <a:lnTo>
                    <a:pt x="15633" y="3323"/>
                  </a:lnTo>
                  <a:lnTo>
                    <a:pt x="14569" y="3323"/>
                  </a:lnTo>
                  <a:lnTo>
                    <a:pt x="14569" y="2205"/>
                  </a:lnTo>
                  <a:close/>
                  <a:moveTo>
                    <a:pt x="16890" y="2205"/>
                  </a:moveTo>
                  <a:lnTo>
                    <a:pt x="16890" y="3323"/>
                  </a:lnTo>
                  <a:lnTo>
                    <a:pt x="15825" y="3323"/>
                  </a:lnTo>
                  <a:lnTo>
                    <a:pt x="15825" y="2205"/>
                  </a:lnTo>
                  <a:close/>
                  <a:moveTo>
                    <a:pt x="1886" y="3461"/>
                  </a:moveTo>
                  <a:lnTo>
                    <a:pt x="1886" y="4569"/>
                  </a:lnTo>
                  <a:lnTo>
                    <a:pt x="821" y="4569"/>
                  </a:lnTo>
                  <a:lnTo>
                    <a:pt x="821" y="3461"/>
                  </a:lnTo>
                  <a:close/>
                  <a:moveTo>
                    <a:pt x="3132" y="3461"/>
                  </a:moveTo>
                  <a:lnTo>
                    <a:pt x="3132" y="4569"/>
                  </a:lnTo>
                  <a:lnTo>
                    <a:pt x="2067" y="4569"/>
                  </a:lnTo>
                  <a:lnTo>
                    <a:pt x="2067" y="3461"/>
                  </a:lnTo>
                  <a:close/>
                  <a:moveTo>
                    <a:pt x="4378" y="3461"/>
                  </a:moveTo>
                  <a:lnTo>
                    <a:pt x="4378" y="4569"/>
                  </a:lnTo>
                  <a:lnTo>
                    <a:pt x="3313" y="4569"/>
                  </a:lnTo>
                  <a:lnTo>
                    <a:pt x="3313" y="3461"/>
                  </a:lnTo>
                  <a:close/>
                  <a:moveTo>
                    <a:pt x="5634" y="3461"/>
                  </a:moveTo>
                  <a:lnTo>
                    <a:pt x="5634" y="4569"/>
                  </a:lnTo>
                  <a:lnTo>
                    <a:pt x="4569" y="4569"/>
                  </a:lnTo>
                  <a:lnTo>
                    <a:pt x="4569" y="3461"/>
                  </a:lnTo>
                  <a:close/>
                  <a:moveTo>
                    <a:pt x="6880" y="3461"/>
                  </a:moveTo>
                  <a:lnTo>
                    <a:pt x="6880" y="4569"/>
                  </a:lnTo>
                  <a:lnTo>
                    <a:pt x="5815" y="4569"/>
                  </a:lnTo>
                  <a:lnTo>
                    <a:pt x="5815" y="3461"/>
                  </a:lnTo>
                  <a:close/>
                  <a:moveTo>
                    <a:pt x="8137" y="3461"/>
                  </a:moveTo>
                  <a:lnTo>
                    <a:pt x="8137" y="4569"/>
                  </a:lnTo>
                  <a:lnTo>
                    <a:pt x="7072" y="4569"/>
                  </a:lnTo>
                  <a:lnTo>
                    <a:pt x="7072" y="3461"/>
                  </a:lnTo>
                  <a:close/>
                  <a:moveTo>
                    <a:pt x="9383" y="3461"/>
                  </a:moveTo>
                  <a:lnTo>
                    <a:pt x="9383" y="4569"/>
                  </a:lnTo>
                  <a:lnTo>
                    <a:pt x="8318" y="4569"/>
                  </a:lnTo>
                  <a:lnTo>
                    <a:pt x="8318" y="3461"/>
                  </a:lnTo>
                  <a:close/>
                  <a:moveTo>
                    <a:pt x="10639" y="3461"/>
                  </a:moveTo>
                  <a:lnTo>
                    <a:pt x="10639" y="4569"/>
                  </a:lnTo>
                  <a:lnTo>
                    <a:pt x="9574" y="4569"/>
                  </a:lnTo>
                  <a:lnTo>
                    <a:pt x="9574" y="3461"/>
                  </a:lnTo>
                  <a:close/>
                  <a:moveTo>
                    <a:pt x="11885" y="3461"/>
                  </a:moveTo>
                  <a:lnTo>
                    <a:pt x="11885" y="4569"/>
                  </a:lnTo>
                  <a:lnTo>
                    <a:pt x="10820" y="4569"/>
                  </a:lnTo>
                  <a:lnTo>
                    <a:pt x="10820" y="3461"/>
                  </a:lnTo>
                  <a:close/>
                  <a:moveTo>
                    <a:pt x="13131" y="3461"/>
                  </a:moveTo>
                  <a:lnTo>
                    <a:pt x="13131" y="4569"/>
                  </a:lnTo>
                  <a:lnTo>
                    <a:pt x="12066" y="4569"/>
                  </a:lnTo>
                  <a:lnTo>
                    <a:pt x="12066" y="3461"/>
                  </a:lnTo>
                  <a:close/>
                  <a:moveTo>
                    <a:pt x="14387" y="3461"/>
                  </a:moveTo>
                  <a:lnTo>
                    <a:pt x="14387" y="4569"/>
                  </a:lnTo>
                  <a:lnTo>
                    <a:pt x="13323" y="4569"/>
                  </a:lnTo>
                  <a:lnTo>
                    <a:pt x="13323" y="3461"/>
                  </a:lnTo>
                  <a:close/>
                  <a:moveTo>
                    <a:pt x="15633" y="3461"/>
                  </a:moveTo>
                  <a:lnTo>
                    <a:pt x="15633" y="4569"/>
                  </a:lnTo>
                  <a:lnTo>
                    <a:pt x="14569" y="4569"/>
                  </a:lnTo>
                  <a:lnTo>
                    <a:pt x="14569" y="3461"/>
                  </a:lnTo>
                  <a:close/>
                  <a:moveTo>
                    <a:pt x="16890" y="3461"/>
                  </a:moveTo>
                  <a:lnTo>
                    <a:pt x="16890" y="4569"/>
                  </a:lnTo>
                  <a:lnTo>
                    <a:pt x="15825" y="4569"/>
                  </a:lnTo>
                  <a:lnTo>
                    <a:pt x="15825" y="3461"/>
                  </a:lnTo>
                  <a:close/>
                  <a:moveTo>
                    <a:pt x="18136" y="3461"/>
                  </a:moveTo>
                  <a:lnTo>
                    <a:pt x="18136" y="4569"/>
                  </a:lnTo>
                  <a:lnTo>
                    <a:pt x="17071" y="4569"/>
                  </a:lnTo>
                  <a:lnTo>
                    <a:pt x="17071" y="3461"/>
                  </a:lnTo>
                  <a:close/>
                  <a:moveTo>
                    <a:pt x="1886" y="4707"/>
                  </a:moveTo>
                  <a:lnTo>
                    <a:pt x="1886" y="5825"/>
                  </a:lnTo>
                  <a:lnTo>
                    <a:pt x="821" y="5825"/>
                  </a:lnTo>
                  <a:lnTo>
                    <a:pt x="821" y="4707"/>
                  </a:lnTo>
                  <a:close/>
                  <a:moveTo>
                    <a:pt x="3132" y="4707"/>
                  </a:moveTo>
                  <a:lnTo>
                    <a:pt x="3132" y="5825"/>
                  </a:lnTo>
                  <a:lnTo>
                    <a:pt x="2067" y="5825"/>
                  </a:lnTo>
                  <a:lnTo>
                    <a:pt x="2067" y="4707"/>
                  </a:lnTo>
                  <a:close/>
                  <a:moveTo>
                    <a:pt x="4378" y="4707"/>
                  </a:moveTo>
                  <a:lnTo>
                    <a:pt x="4378" y="5825"/>
                  </a:lnTo>
                  <a:lnTo>
                    <a:pt x="3313" y="5825"/>
                  </a:lnTo>
                  <a:lnTo>
                    <a:pt x="3313" y="4707"/>
                  </a:lnTo>
                  <a:close/>
                  <a:moveTo>
                    <a:pt x="5634" y="4707"/>
                  </a:moveTo>
                  <a:lnTo>
                    <a:pt x="5634" y="5825"/>
                  </a:lnTo>
                  <a:lnTo>
                    <a:pt x="4569" y="5825"/>
                  </a:lnTo>
                  <a:lnTo>
                    <a:pt x="4569" y="4707"/>
                  </a:lnTo>
                  <a:close/>
                  <a:moveTo>
                    <a:pt x="6880" y="4707"/>
                  </a:moveTo>
                  <a:lnTo>
                    <a:pt x="6880" y="5825"/>
                  </a:lnTo>
                  <a:lnTo>
                    <a:pt x="5815" y="5825"/>
                  </a:lnTo>
                  <a:lnTo>
                    <a:pt x="5815" y="4707"/>
                  </a:lnTo>
                  <a:close/>
                  <a:moveTo>
                    <a:pt x="8137" y="4707"/>
                  </a:moveTo>
                  <a:lnTo>
                    <a:pt x="8137" y="5825"/>
                  </a:lnTo>
                  <a:lnTo>
                    <a:pt x="7072" y="5825"/>
                  </a:lnTo>
                  <a:lnTo>
                    <a:pt x="7072" y="4707"/>
                  </a:lnTo>
                  <a:close/>
                  <a:moveTo>
                    <a:pt x="9383" y="4707"/>
                  </a:moveTo>
                  <a:lnTo>
                    <a:pt x="9383" y="5825"/>
                  </a:lnTo>
                  <a:lnTo>
                    <a:pt x="8318" y="5825"/>
                  </a:lnTo>
                  <a:lnTo>
                    <a:pt x="8318" y="4707"/>
                  </a:lnTo>
                  <a:close/>
                  <a:moveTo>
                    <a:pt x="10639" y="4707"/>
                  </a:moveTo>
                  <a:lnTo>
                    <a:pt x="10639" y="5825"/>
                  </a:lnTo>
                  <a:lnTo>
                    <a:pt x="9574" y="5825"/>
                  </a:lnTo>
                  <a:lnTo>
                    <a:pt x="9574" y="4707"/>
                  </a:lnTo>
                  <a:close/>
                  <a:moveTo>
                    <a:pt x="11885" y="4707"/>
                  </a:moveTo>
                  <a:lnTo>
                    <a:pt x="11885" y="5825"/>
                  </a:lnTo>
                  <a:lnTo>
                    <a:pt x="10820" y="5825"/>
                  </a:lnTo>
                  <a:lnTo>
                    <a:pt x="10820" y="4707"/>
                  </a:lnTo>
                  <a:close/>
                  <a:moveTo>
                    <a:pt x="13131" y="4707"/>
                  </a:moveTo>
                  <a:lnTo>
                    <a:pt x="13131" y="5825"/>
                  </a:lnTo>
                  <a:lnTo>
                    <a:pt x="12066" y="5825"/>
                  </a:lnTo>
                  <a:lnTo>
                    <a:pt x="12066" y="4707"/>
                  </a:lnTo>
                  <a:close/>
                  <a:moveTo>
                    <a:pt x="14387" y="4707"/>
                  </a:moveTo>
                  <a:lnTo>
                    <a:pt x="14387" y="5825"/>
                  </a:lnTo>
                  <a:lnTo>
                    <a:pt x="13323" y="5825"/>
                  </a:lnTo>
                  <a:lnTo>
                    <a:pt x="13323" y="4707"/>
                  </a:lnTo>
                  <a:close/>
                  <a:moveTo>
                    <a:pt x="15633" y="4707"/>
                  </a:moveTo>
                  <a:lnTo>
                    <a:pt x="15633" y="5825"/>
                  </a:lnTo>
                  <a:lnTo>
                    <a:pt x="14569" y="5825"/>
                  </a:lnTo>
                  <a:lnTo>
                    <a:pt x="14569" y="4707"/>
                  </a:lnTo>
                  <a:close/>
                  <a:moveTo>
                    <a:pt x="16890" y="4707"/>
                  </a:moveTo>
                  <a:lnTo>
                    <a:pt x="16890" y="5825"/>
                  </a:lnTo>
                  <a:lnTo>
                    <a:pt x="15825" y="5825"/>
                  </a:lnTo>
                  <a:lnTo>
                    <a:pt x="15825" y="4707"/>
                  </a:lnTo>
                  <a:close/>
                  <a:moveTo>
                    <a:pt x="18136" y="4707"/>
                  </a:moveTo>
                  <a:lnTo>
                    <a:pt x="18136" y="5825"/>
                  </a:lnTo>
                  <a:lnTo>
                    <a:pt x="17071" y="5825"/>
                  </a:lnTo>
                  <a:lnTo>
                    <a:pt x="17071" y="4707"/>
                  </a:lnTo>
                  <a:close/>
                  <a:moveTo>
                    <a:pt x="6848" y="1"/>
                  </a:moveTo>
                  <a:lnTo>
                    <a:pt x="6848" y="810"/>
                  </a:lnTo>
                  <a:lnTo>
                    <a:pt x="5783" y="810"/>
                  </a:lnTo>
                  <a:lnTo>
                    <a:pt x="5783" y="341"/>
                  </a:lnTo>
                  <a:lnTo>
                    <a:pt x="5602" y="416"/>
                  </a:lnTo>
                  <a:lnTo>
                    <a:pt x="5602" y="810"/>
                  </a:lnTo>
                  <a:lnTo>
                    <a:pt x="4537" y="810"/>
                  </a:lnTo>
                  <a:cubicBezTo>
                    <a:pt x="4420" y="853"/>
                    <a:pt x="4314" y="906"/>
                    <a:pt x="4197" y="948"/>
                  </a:cubicBezTo>
                  <a:lnTo>
                    <a:pt x="4388" y="948"/>
                  </a:lnTo>
                  <a:lnTo>
                    <a:pt x="4388" y="2066"/>
                  </a:lnTo>
                  <a:lnTo>
                    <a:pt x="3323" y="2066"/>
                  </a:lnTo>
                  <a:lnTo>
                    <a:pt x="3323" y="1353"/>
                  </a:lnTo>
                  <a:cubicBezTo>
                    <a:pt x="3259" y="1374"/>
                    <a:pt x="3196" y="1406"/>
                    <a:pt x="3132" y="1438"/>
                  </a:cubicBezTo>
                  <a:lnTo>
                    <a:pt x="3132" y="2066"/>
                  </a:lnTo>
                  <a:lnTo>
                    <a:pt x="2067" y="2066"/>
                  </a:lnTo>
                  <a:lnTo>
                    <a:pt x="2067" y="2045"/>
                  </a:lnTo>
                  <a:cubicBezTo>
                    <a:pt x="2003" y="2098"/>
                    <a:pt x="1928" y="2141"/>
                    <a:pt x="1864" y="2194"/>
                  </a:cubicBezTo>
                  <a:lnTo>
                    <a:pt x="1886" y="2194"/>
                  </a:lnTo>
                  <a:lnTo>
                    <a:pt x="1886" y="3323"/>
                  </a:lnTo>
                  <a:lnTo>
                    <a:pt x="842" y="3323"/>
                  </a:lnTo>
                  <a:cubicBezTo>
                    <a:pt x="810" y="3387"/>
                    <a:pt x="778" y="3461"/>
                    <a:pt x="757" y="3515"/>
                  </a:cubicBezTo>
                  <a:cubicBezTo>
                    <a:pt x="714" y="3632"/>
                    <a:pt x="672" y="3749"/>
                    <a:pt x="629" y="3866"/>
                  </a:cubicBezTo>
                  <a:lnTo>
                    <a:pt x="629" y="4580"/>
                  </a:lnTo>
                  <a:lnTo>
                    <a:pt x="395" y="4580"/>
                  </a:lnTo>
                  <a:cubicBezTo>
                    <a:pt x="384" y="4622"/>
                    <a:pt x="363" y="4665"/>
                    <a:pt x="352" y="4707"/>
                  </a:cubicBezTo>
                  <a:lnTo>
                    <a:pt x="629" y="4707"/>
                  </a:lnTo>
                  <a:lnTo>
                    <a:pt x="629" y="5825"/>
                  </a:lnTo>
                  <a:lnTo>
                    <a:pt x="33" y="5825"/>
                  </a:lnTo>
                  <a:cubicBezTo>
                    <a:pt x="22" y="5868"/>
                    <a:pt x="12" y="5911"/>
                    <a:pt x="1" y="5953"/>
                  </a:cubicBezTo>
                  <a:lnTo>
                    <a:pt x="629" y="5953"/>
                  </a:lnTo>
                  <a:lnTo>
                    <a:pt x="629" y="7551"/>
                  </a:lnTo>
                  <a:lnTo>
                    <a:pt x="821" y="7551"/>
                  </a:lnTo>
                  <a:lnTo>
                    <a:pt x="821" y="5953"/>
                  </a:lnTo>
                  <a:lnTo>
                    <a:pt x="1886" y="5953"/>
                  </a:lnTo>
                  <a:lnTo>
                    <a:pt x="1886" y="7551"/>
                  </a:lnTo>
                  <a:lnTo>
                    <a:pt x="2077" y="7551"/>
                  </a:lnTo>
                  <a:lnTo>
                    <a:pt x="2077" y="5953"/>
                  </a:lnTo>
                  <a:lnTo>
                    <a:pt x="3142" y="5953"/>
                  </a:lnTo>
                  <a:lnTo>
                    <a:pt x="3142" y="7551"/>
                  </a:lnTo>
                  <a:lnTo>
                    <a:pt x="3323" y="7551"/>
                  </a:lnTo>
                  <a:lnTo>
                    <a:pt x="3323" y="5953"/>
                  </a:lnTo>
                  <a:lnTo>
                    <a:pt x="4388" y="5953"/>
                  </a:lnTo>
                  <a:lnTo>
                    <a:pt x="4388" y="7551"/>
                  </a:lnTo>
                  <a:lnTo>
                    <a:pt x="4580" y="7551"/>
                  </a:lnTo>
                  <a:lnTo>
                    <a:pt x="4580" y="5953"/>
                  </a:lnTo>
                  <a:lnTo>
                    <a:pt x="5645" y="5953"/>
                  </a:lnTo>
                  <a:lnTo>
                    <a:pt x="5645" y="7551"/>
                  </a:lnTo>
                  <a:lnTo>
                    <a:pt x="5826" y="7551"/>
                  </a:lnTo>
                  <a:lnTo>
                    <a:pt x="5826" y="5953"/>
                  </a:lnTo>
                  <a:lnTo>
                    <a:pt x="6891" y="5953"/>
                  </a:lnTo>
                  <a:lnTo>
                    <a:pt x="6891" y="7551"/>
                  </a:lnTo>
                  <a:lnTo>
                    <a:pt x="7082" y="7551"/>
                  </a:lnTo>
                  <a:lnTo>
                    <a:pt x="7082" y="5953"/>
                  </a:lnTo>
                  <a:lnTo>
                    <a:pt x="8147" y="5953"/>
                  </a:lnTo>
                  <a:lnTo>
                    <a:pt x="8147" y="7551"/>
                  </a:lnTo>
                  <a:lnTo>
                    <a:pt x="8339" y="7551"/>
                  </a:lnTo>
                  <a:lnTo>
                    <a:pt x="8339" y="5953"/>
                  </a:lnTo>
                  <a:lnTo>
                    <a:pt x="9404" y="5953"/>
                  </a:lnTo>
                  <a:lnTo>
                    <a:pt x="9404" y="7551"/>
                  </a:lnTo>
                  <a:lnTo>
                    <a:pt x="9585" y="7551"/>
                  </a:lnTo>
                  <a:lnTo>
                    <a:pt x="9585" y="5953"/>
                  </a:lnTo>
                  <a:lnTo>
                    <a:pt x="10650" y="5953"/>
                  </a:lnTo>
                  <a:lnTo>
                    <a:pt x="10650" y="7551"/>
                  </a:lnTo>
                  <a:lnTo>
                    <a:pt x="10841" y="7551"/>
                  </a:lnTo>
                  <a:lnTo>
                    <a:pt x="10841" y="5953"/>
                  </a:lnTo>
                  <a:lnTo>
                    <a:pt x="11906" y="5953"/>
                  </a:lnTo>
                  <a:lnTo>
                    <a:pt x="11906" y="7551"/>
                  </a:lnTo>
                  <a:lnTo>
                    <a:pt x="12098" y="7551"/>
                  </a:lnTo>
                  <a:lnTo>
                    <a:pt x="12098" y="5953"/>
                  </a:lnTo>
                  <a:lnTo>
                    <a:pt x="13163" y="5953"/>
                  </a:lnTo>
                  <a:lnTo>
                    <a:pt x="13163" y="7551"/>
                  </a:lnTo>
                  <a:lnTo>
                    <a:pt x="13344" y="7551"/>
                  </a:lnTo>
                  <a:lnTo>
                    <a:pt x="13344" y="5953"/>
                  </a:lnTo>
                  <a:lnTo>
                    <a:pt x="14409" y="5953"/>
                  </a:lnTo>
                  <a:lnTo>
                    <a:pt x="14409" y="7551"/>
                  </a:lnTo>
                  <a:lnTo>
                    <a:pt x="14600" y="7551"/>
                  </a:lnTo>
                  <a:lnTo>
                    <a:pt x="14600" y="5953"/>
                  </a:lnTo>
                  <a:lnTo>
                    <a:pt x="15665" y="5953"/>
                  </a:lnTo>
                  <a:lnTo>
                    <a:pt x="15665" y="7551"/>
                  </a:lnTo>
                  <a:lnTo>
                    <a:pt x="15857" y="7551"/>
                  </a:lnTo>
                  <a:lnTo>
                    <a:pt x="15857" y="5953"/>
                  </a:lnTo>
                  <a:lnTo>
                    <a:pt x="16922" y="5953"/>
                  </a:lnTo>
                  <a:lnTo>
                    <a:pt x="16922" y="7551"/>
                  </a:lnTo>
                  <a:lnTo>
                    <a:pt x="17103" y="7551"/>
                  </a:lnTo>
                  <a:lnTo>
                    <a:pt x="17103" y="5953"/>
                  </a:lnTo>
                  <a:lnTo>
                    <a:pt x="18168" y="5953"/>
                  </a:lnTo>
                  <a:lnTo>
                    <a:pt x="18168" y="7551"/>
                  </a:lnTo>
                  <a:lnTo>
                    <a:pt x="18359" y="7551"/>
                  </a:lnTo>
                  <a:lnTo>
                    <a:pt x="18359" y="5953"/>
                  </a:lnTo>
                  <a:lnTo>
                    <a:pt x="19680" y="5953"/>
                  </a:lnTo>
                  <a:cubicBezTo>
                    <a:pt x="19669" y="5911"/>
                    <a:pt x="19659" y="5868"/>
                    <a:pt x="19648" y="5825"/>
                  </a:cubicBezTo>
                  <a:lnTo>
                    <a:pt x="18359" y="5825"/>
                  </a:lnTo>
                  <a:lnTo>
                    <a:pt x="18359" y="4707"/>
                  </a:lnTo>
                  <a:lnTo>
                    <a:pt x="19297" y="4707"/>
                  </a:lnTo>
                  <a:cubicBezTo>
                    <a:pt x="19286" y="4665"/>
                    <a:pt x="19265" y="4622"/>
                    <a:pt x="19254" y="4580"/>
                  </a:cubicBezTo>
                  <a:lnTo>
                    <a:pt x="18328" y="4580"/>
                  </a:lnTo>
                  <a:lnTo>
                    <a:pt x="18328" y="3461"/>
                  </a:lnTo>
                  <a:lnTo>
                    <a:pt x="18860" y="3461"/>
                  </a:lnTo>
                  <a:cubicBezTo>
                    <a:pt x="18849" y="3408"/>
                    <a:pt x="18828" y="3366"/>
                    <a:pt x="18807" y="3323"/>
                  </a:cubicBezTo>
                  <a:lnTo>
                    <a:pt x="18317" y="3323"/>
                  </a:lnTo>
                  <a:lnTo>
                    <a:pt x="18317" y="2673"/>
                  </a:lnTo>
                  <a:cubicBezTo>
                    <a:pt x="18264" y="2610"/>
                    <a:pt x="18200" y="2546"/>
                    <a:pt x="18136" y="2482"/>
                  </a:cubicBezTo>
                  <a:lnTo>
                    <a:pt x="18136" y="3323"/>
                  </a:lnTo>
                  <a:lnTo>
                    <a:pt x="17071" y="3323"/>
                  </a:lnTo>
                  <a:lnTo>
                    <a:pt x="17071" y="2205"/>
                  </a:lnTo>
                  <a:lnTo>
                    <a:pt x="17784" y="2205"/>
                  </a:lnTo>
                  <a:cubicBezTo>
                    <a:pt x="17721" y="2162"/>
                    <a:pt x="17657" y="2120"/>
                    <a:pt x="17593" y="2077"/>
                  </a:cubicBezTo>
                  <a:lnTo>
                    <a:pt x="17060" y="2077"/>
                  </a:lnTo>
                  <a:lnTo>
                    <a:pt x="17060" y="1747"/>
                  </a:lnTo>
                  <a:lnTo>
                    <a:pt x="16879" y="1641"/>
                  </a:lnTo>
                  <a:lnTo>
                    <a:pt x="16879" y="2077"/>
                  </a:lnTo>
                  <a:lnTo>
                    <a:pt x="15814" y="2077"/>
                  </a:lnTo>
                  <a:lnTo>
                    <a:pt x="15814" y="1129"/>
                  </a:lnTo>
                  <a:cubicBezTo>
                    <a:pt x="15751" y="1097"/>
                    <a:pt x="15687" y="1076"/>
                    <a:pt x="15623" y="1044"/>
                  </a:cubicBezTo>
                  <a:lnTo>
                    <a:pt x="15623" y="2066"/>
                  </a:lnTo>
                  <a:lnTo>
                    <a:pt x="14558" y="2066"/>
                  </a:lnTo>
                  <a:lnTo>
                    <a:pt x="14558" y="948"/>
                  </a:lnTo>
                  <a:lnTo>
                    <a:pt x="15399" y="948"/>
                  </a:lnTo>
                  <a:cubicBezTo>
                    <a:pt x="15282" y="906"/>
                    <a:pt x="15176" y="863"/>
                    <a:pt x="15058" y="821"/>
                  </a:cubicBezTo>
                  <a:lnTo>
                    <a:pt x="14558" y="821"/>
                  </a:lnTo>
                  <a:lnTo>
                    <a:pt x="14558" y="629"/>
                  </a:lnTo>
                  <a:lnTo>
                    <a:pt x="14366" y="554"/>
                  </a:lnTo>
                  <a:lnTo>
                    <a:pt x="14366" y="821"/>
                  </a:lnTo>
                  <a:lnTo>
                    <a:pt x="13301" y="821"/>
                  </a:lnTo>
                  <a:lnTo>
                    <a:pt x="13301" y="171"/>
                  </a:lnTo>
                  <a:lnTo>
                    <a:pt x="13120" y="96"/>
                  </a:lnTo>
                  <a:lnTo>
                    <a:pt x="13120" y="821"/>
                  </a:lnTo>
                  <a:lnTo>
                    <a:pt x="12055" y="821"/>
                  </a:lnTo>
                  <a:lnTo>
                    <a:pt x="12055" y="1"/>
                  </a:lnTo>
                  <a:cubicBezTo>
                    <a:pt x="11992" y="22"/>
                    <a:pt x="11928" y="54"/>
                    <a:pt x="11864" y="75"/>
                  </a:cubicBezTo>
                  <a:lnTo>
                    <a:pt x="11864" y="821"/>
                  </a:lnTo>
                  <a:lnTo>
                    <a:pt x="10799" y="821"/>
                  </a:lnTo>
                  <a:lnTo>
                    <a:pt x="10799" y="416"/>
                  </a:lnTo>
                  <a:cubicBezTo>
                    <a:pt x="10735" y="437"/>
                    <a:pt x="10671" y="448"/>
                    <a:pt x="10607" y="459"/>
                  </a:cubicBezTo>
                  <a:lnTo>
                    <a:pt x="10607" y="810"/>
                  </a:lnTo>
                  <a:lnTo>
                    <a:pt x="9542" y="810"/>
                  </a:lnTo>
                  <a:lnTo>
                    <a:pt x="9542" y="565"/>
                  </a:lnTo>
                  <a:lnTo>
                    <a:pt x="9361" y="565"/>
                  </a:lnTo>
                  <a:lnTo>
                    <a:pt x="9361" y="810"/>
                  </a:lnTo>
                  <a:lnTo>
                    <a:pt x="8296" y="810"/>
                  </a:lnTo>
                  <a:lnTo>
                    <a:pt x="8296" y="469"/>
                  </a:lnTo>
                  <a:cubicBezTo>
                    <a:pt x="8232" y="448"/>
                    <a:pt x="8158" y="437"/>
                    <a:pt x="8105" y="427"/>
                  </a:cubicBezTo>
                  <a:lnTo>
                    <a:pt x="8105" y="810"/>
                  </a:lnTo>
                  <a:lnTo>
                    <a:pt x="7040" y="810"/>
                  </a:lnTo>
                  <a:lnTo>
                    <a:pt x="7040" y="86"/>
                  </a:lnTo>
                  <a:cubicBezTo>
                    <a:pt x="6976" y="65"/>
                    <a:pt x="6912" y="33"/>
                    <a:pt x="6848"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47" name="Google Shape;1647;p19"/>
            <p:cNvSpPr/>
            <p:nvPr/>
          </p:nvSpPr>
          <p:spPr>
            <a:xfrm>
              <a:off x="6428525" y="2371175"/>
              <a:ext cx="52475" cy="59825"/>
            </a:xfrm>
            <a:custGeom>
              <a:rect b="b" l="l" r="r" t="t"/>
              <a:pathLst>
                <a:path extrusionOk="0" h="2393" w="2099">
                  <a:moveTo>
                    <a:pt x="1010" y="1"/>
                  </a:moveTo>
                  <a:cubicBezTo>
                    <a:pt x="889" y="1"/>
                    <a:pt x="799" y="28"/>
                    <a:pt x="778" y="35"/>
                  </a:cubicBezTo>
                  <a:cubicBezTo>
                    <a:pt x="714" y="56"/>
                    <a:pt x="1" y="152"/>
                    <a:pt x="128" y="1079"/>
                  </a:cubicBezTo>
                  <a:cubicBezTo>
                    <a:pt x="232" y="1898"/>
                    <a:pt x="669" y="2393"/>
                    <a:pt x="1122" y="2393"/>
                  </a:cubicBezTo>
                  <a:cubicBezTo>
                    <a:pt x="1181" y="2393"/>
                    <a:pt x="1241" y="2384"/>
                    <a:pt x="1300" y="2367"/>
                  </a:cubicBezTo>
                  <a:cubicBezTo>
                    <a:pt x="1822" y="2293"/>
                    <a:pt x="2098" y="1601"/>
                    <a:pt x="1811" y="706"/>
                  </a:cubicBezTo>
                  <a:cubicBezTo>
                    <a:pt x="1619" y="110"/>
                    <a:pt x="1252" y="1"/>
                    <a:pt x="1010"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48" name="Google Shape;1648;p19"/>
            <p:cNvSpPr/>
            <p:nvPr/>
          </p:nvSpPr>
          <p:spPr>
            <a:xfrm>
              <a:off x="6613825" y="2371175"/>
              <a:ext cx="52200" cy="59825"/>
            </a:xfrm>
            <a:custGeom>
              <a:rect b="b" l="l" r="r" t="t"/>
              <a:pathLst>
                <a:path extrusionOk="0" h="2393" w="2088">
                  <a:moveTo>
                    <a:pt x="1088" y="1"/>
                  </a:moveTo>
                  <a:cubicBezTo>
                    <a:pt x="846" y="1"/>
                    <a:pt x="479" y="110"/>
                    <a:pt x="288" y="706"/>
                  </a:cubicBezTo>
                  <a:cubicBezTo>
                    <a:pt x="0" y="1601"/>
                    <a:pt x="277" y="2293"/>
                    <a:pt x="799" y="2367"/>
                  </a:cubicBezTo>
                  <a:cubicBezTo>
                    <a:pt x="857" y="2384"/>
                    <a:pt x="915" y="2393"/>
                    <a:pt x="973" y="2393"/>
                  </a:cubicBezTo>
                  <a:cubicBezTo>
                    <a:pt x="1421" y="2393"/>
                    <a:pt x="1867" y="1898"/>
                    <a:pt x="1970" y="1079"/>
                  </a:cubicBezTo>
                  <a:cubicBezTo>
                    <a:pt x="2087" y="152"/>
                    <a:pt x="1385" y="56"/>
                    <a:pt x="1321" y="35"/>
                  </a:cubicBezTo>
                  <a:cubicBezTo>
                    <a:pt x="1299" y="28"/>
                    <a:pt x="1209" y="1"/>
                    <a:pt x="1088"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49" name="Google Shape;1649;p19"/>
            <p:cNvSpPr/>
            <p:nvPr/>
          </p:nvSpPr>
          <p:spPr>
            <a:xfrm>
              <a:off x="6446625" y="2261775"/>
              <a:ext cx="197850" cy="251000"/>
            </a:xfrm>
            <a:custGeom>
              <a:rect b="b" l="l" r="r" t="t"/>
              <a:pathLst>
                <a:path extrusionOk="0" h="10040" w="7914">
                  <a:moveTo>
                    <a:pt x="3696" y="0"/>
                  </a:moveTo>
                  <a:cubicBezTo>
                    <a:pt x="2890" y="0"/>
                    <a:pt x="654" y="309"/>
                    <a:pt x="352" y="3676"/>
                  </a:cubicBezTo>
                  <a:cubicBezTo>
                    <a:pt x="0" y="7498"/>
                    <a:pt x="1652" y="10040"/>
                    <a:pt x="3780" y="10040"/>
                  </a:cubicBezTo>
                  <a:cubicBezTo>
                    <a:pt x="3840" y="10040"/>
                    <a:pt x="3901" y="10038"/>
                    <a:pt x="3962" y="10034"/>
                  </a:cubicBezTo>
                  <a:cubicBezTo>
                    <a:pt x="4023" y="10038"/>
                    <a:pt x="4084" y="10040"/>
                    <a:pt x="4144" y="10040"/>
                  </a:cubicBezTo>
                  <a:cubicBezTo>
                    <a:pt x="6272" y="10040"/>
                    <a:pt x="7914" y="7498"/>
                    <a:pt x="7572" y="3676"/>
                  </a:cubicBezTo>
                  <a:cubicBezTo>
                    <a:pt x="7261" y="309"/>
                    <a:pt x="5024" y="0"/>
                    <a:pt x="4224" y="0"/>
                  </a:cubicBezTo>
                  <a:cubicBezTo>
                    <a:pt x="4093" y="0"/>
                    <a:pt x="4001" y="9"/>
                    <a:pt x="3962" y="13"/>
                  </a:cubicBezTo>
                  <a:cubicBezTo>
                    <a:pt x="3922" y="9"/>
                    <a:pt x="3828" y="0"/>
                    <a:pt x="3696"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50" name="Google Shape;1650;p19"/>
            <p:cNvSpPr/>
            <p:nvPr/>
          </p:nvSpPr>
          <p:spPr>
            <a:xfrm>
              <a:off x="6550450" y="2386950"/>
              <a:ext cx="12800" cy="49550"/>
            </a:xfrm>
            <a:custGeom>
              <a:rect b="b" l="l" r="r" t="t"/>
              <a:pathLst>
                <a:path extrusionOk="0" h="1982" w="512">
                  <a:moveTo>
                    <a:pt x="235" y="0"/>
                  </a:moveTo>
                  <a:lnTo>
                    <a:pt x="235" y="0"/>
                  </a:lnTo>
                  <a:cubicBezTo>
                    <a:pt x="246" y="256"/>
                    <a:pt x="278" y="522"/>
                    <a:pt x="299" y="778"/>
                  </a:cubicBezTo>
                  <a:cubicBezTo>
                    <a:pt x="330" y="1033"/>
                    <a:pt x="360" y="1268"/>
                    <a:pt x="391" y="1521"/>
                  </a:cubicBezTo>
                  <a:lnTo>
                    <a:pt x="391" y="1521"/>
                  </a:lnTo>
                  <a:cubicBezTo>
                    <a:pt x="314" y="1579"/>
                    <a:pt x="239" y="1638"/>
                    <a:pt x="182" y="1715"/>
                  </a:cubicBezTo>
                  <a:cubicBezTo>
                    <a:pt x="107" y="1789"/>
                    <a:pt x="43" y="1875"/>
                    <a:pt x="1" y="1981"/>
                  </a:cubicBezTo>
                  <a:cubicBezTo>
                    <a:pt x="97" y="1939"/>
                    <a:pt x="192" y="1885"/>
                    <a:pt x="267" y="1811"/>
                  </a:cubicBezTo>
                  <a:cubicBezTo>
                    <a:pt x="352" y="1747"/>
                    <a:pt x="427" y="1672"/>
                    <a:pt x="491" y="1598"/>
                  </a:cubicBezTo>
                  <a:lnTo>
                    <a:pt x="512" y="1566"/>
                  </a:lnTo>
                  <a:lnTo>
                    <a:pt x="512" y="1545"/>
                  </a:lnTo>
                  <a:cubicBezTo>
                    <a:pt x="469" y="1278"/>
                    <a:pt x="427" y="1023"/>
                    <a:pt x="374" y="767"/>
                  </a:cubicBezTo>
                  <a:cubicBezTo>
                    <a:pt x="331" y="512"/>
                    <a:pt x="288" y="256"/>
                    <a:pt x="235" y="0"/>
                  </a:cubicBezTo>
                  <a:close/>
                </a:path>
              </a:pathLst>
            </a:custGeom>
            <a:solidFill>
              <a:srgbClr val="B63E3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51" name="Google Shape;1651;p19"/>
            <p:cNvSpPr/>
            <p:nvPr/>
          </p:nvSpPr>
          <p:spPr>
            <a:xfrm>
              <a:off x="6499350" y="2375225"/>
              <a:ext cx="12275" cy="26650"/>
            </a:xfrm>
            <a:custGeom>
              <a:rect b="b" l="l" r="r" t="t"/>
              <a:pathLst>
                <a:path extrusionOk="0" h="1066" w="491">
                  <a:moveTo>
                    <a:pt x="245" y="1"/>
                  </a:moveTo>
                  <a:cubicBezTo>
                    <a:pt x="107" y="1"/>
                    <a:pt x="0" y="235"/>
                    <a:pt x="0" y="533"/>
                  </a:cubicBezTo>
                  <a:cubicBezTo>
                    <a:pt x="0" y="821"/>
                    <a:pt x="107" y="1066"/>
                    <a:pt x="245" y="1066"/>
                  </a:cubicBezTo>
                  <a:cubicBezTo>
                    <a:pt x="373" y="1066"/>
                    <a:pt x="490" y="821"/>
                    <a:pt x="490" y="533"/>
                  </a:cubicBezTo>
                  <a:cubicBezTo>
                    <a:pt x="490" y="235"/>
                    <a:pt x="384" y="1"/>
                    <a:pt x="24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52" name="Google Shape;1652;p19"/>
            <p:cNvSpPr/>
            <p:nvPr/>
          </p:nvSpPr>
          <p:spPr>
            <a:xfrm>
              <a:off x="6583200" y="2375225"/>
              <a:ext cx="12275" cy="26650"/>
            </a:xfrm>
            <a:custGeom>
              <a:rect b="b" l="l" r="r" t="t"/>
              <a:pathLst>
                <a:path extrusionOk="0" h="1066" w="491">
                  <a:moveTo>
                    <a:pt x="246" y="1"/>
                  </a:moveTo>
                  <a:cubicBezTo>
                    <a:pt x="107" y="1"/>
                    <a:pt x="1" y="235"/>
                    <a:pt x="1" y="533"/>
                  </a:cubicBezTo>
                  <a:cubicBezTo>
                    <a:pt x="1" y="821"/>
                    <a:pt x="107" y="1066"/>
                    <a:pt x="246" y="1066"/>
                  </a:cubicBezTo>
                  <a:cubicBezTo>
                    <a:pt x="384" y="1066"/>
                    <a:pt x="490" y="821"/>
                    <a:pt x="490" y="533"/>
                  </a:cubicBezTo>
                  <a:cubicBezTo>
                    <a:pt x="490" y="235"/>
                    <a:pt x="384" y="1"/>
                    <a:pt x="246"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53" name="Google Shape;1653;p19"/>
            <p:cNvSpPr/>
            <p:nvPr/>
          </p:nvSpPr>
          <p:spPr>
            <a:xfrm>
              <a:off x="6484425" y="2351150"/>
              <a:ext cx="42375" cy="15600"/>
            </a:xfrm>
            <a:custGeom>
              <a:rect b="b" l="l" r="r" t="t"/>
              <a:pathLst>
                <a:path extrusionOk="0" h="624" w="1695">
                  <a:moveTo>
                    <a:pt x="915" y="0"/>
                  </a:moveTo>
                  <a:cubicBezTo>
                    <a:pt x="884" y="0"/>
                    <a:pt x="852" y="2"/>
                    <a:pt x="821" y="6"/>
                  </a:cubicBezTo>
                  <a:cubicBezTo>
                    <a:pt x="640" y="16"/>
                    <a:pt x="459" y="91"/>
                    <a:pt x="320" y="208"/>
                  </a:cubicBezTo>
                  <a:cubicBezTo>
                    <a:pt x="171" y="314"/>
                    <a:pt x="65" y="453"/>
                    <a:pt x="1" y="623"/>
                  </a:cubicBezTo>
                  <a:cubicBezTo>
                    <a:pt x="150" y="538"/>
                    <a:pt x="288" y="463"/>
                    <a:pt x="427" y="400"/>
                  </a:cubicBezTo>
                  <a:cubicBezTo>
                    <a:pt x="565" y="336"/>
                    <a:pt x="704" y="304"/>
                    <a:pt x="853" y="282"/>
                  </a:cubicBezTo>
                  <a:cubicBezTo>
                    <a:pt x="876" y="281"/>
                    <a:pt x="899" y="280"/>
                    <a:pt x="922" y="280"/>
                  </a:cubicBezTo>
                  <a:cubicBezTo>
                    <a:pt x="1037" y="280"/>
                    <a:pt x="1153" y="302"/>
                    <a:pt x="1268" y="346"/>
                  </a:cubicBezTo>
                  <a:cubicBezTo>
                    <a:pt x="1332" y="368"/>
                    <a:pt x="1407" y="400"/>
                    <a:pt x="1481" y="432"/>
                  </a:cubicBezTo>
                  <a:cubicBezTo>
                    <a:pt x="1545" y="463"/>
                    <a:pt x="1620" y="517"/>
                    <a:pt x="1694" y="549"/>
                  </a:cubicBezTo>
                  <a:cubicBezTo>
                    <a:pt x="1662" y="474"/>
                    <a:pt x="1620" y="389"/>
                    <a:pt x="1566" y="325"/>
                  </a:cubicBezTo>
                  <a:cubicBezTo>
                    <a:pt x="1502" y="250"/>
                    <a:pt x="1438" y="197"/>
                    <a:pt x="1364" y="144"/>
                  </a:cubicBezTo>
                  <a:cubicBezTo>
                    <a:pt x="1230" y="46"/>
                    <a:pt x="1075" y="0"/>
                    <a:pt x="915"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54" name="Google Shape;1654;p19"/>
            <p:cNvSpPr/>
            <p:nvPr/>
          </p:nvSpPr>
          <p:spPr>
            <a:xfrm>
              <a:off x="6568825" y="2351150"/>
              <a:ext cx="42625" cy="15600"/>
            </a:xfrm>
            <a:custGeom>
              <a:rect b="b" l="l" r="r" t="t"/>
              <a:pathLst>
                <a:path extrusionOk="0" h="624" w="1705">
                  <a:moveTo>
                    <a:pt x="926" y="0"/>
                  </a:moveTo>
                  <a:cubicBezTo>
                    <a:pt x="894" y="0"/>
                    <a:pt x="863" y="2"/>
                    <a:pt x="831" y="6"/>
                  </a:cubicBezTo>
                  <a:cubicBezTo>
                    <a:pt x="639" y="16"/>
                    <a:pt x="469" y="91"/>
                    <a:pt x="320" y="208"/>
                  </a:cubicBezTo>
                  <a:cubicBezTo>
                    <a:pt x="182" y="314"/>
                    <a:pt x="64" y="453"/>
                    <a:pt x="1" y="623"/>
                  </a:cubicBezTo>
                  <a:cubicBezTo>
                    <a:pt x="139" y="538"/>
                    <a:pt x="288" y="463"/>
                    <a:pt x="437" y="400"/>
                  </a:cubicBezTo>
                  <a:cubicBezTo>
                    <a:pt x="565" y="336"/>
                    <a:pt x="714" y="304"/>
                    <a:pt x="852" y="282"/>
                  </a:cubicBezTo>
                  <a:cubicBezTo>
                    <a:pt x="876" y="281"/>
                    <a:pt x="899" y="280"/>
                    <a:pt x="922" y="280"/>
                  </a:cubicBezTo>
                  <a:cubicBezTo>
                    <a:pt x="1040" y="280"/>
                    <a:pt x="1161" y="302"/>
                    <a:pt x="1268" y="346"/>
                  </a:cubicBezTo>
                  <a:cubicBezTo>
                    <a:pt x="1342" y="368"/>
                    <a:pt x="1406" y="400"/>
                    <a:pt x="1481" y="432"/>
                  </a:cubicBezTo>
                  <a:cubicBezTo>
                    <a:pt x="1555" y="463"/>
                    <a:pt x="1619" y="517"/>
                    <a:pt x="1704" y="549"/>
                  </a:cubicBezTo>
                  <a:cubicBezTo>
                    <a:pt x="1662" y="474"/>
                    <a:pt x="1619" y="389"/>
                    <a:pt x="1566" y="325"/>
                  </a:cubicBezTo>
                  <a:cubicBezTo>
                    <a:pt x="1513" y="250"/>
                    <a:pt x="1449" y="197"/>
                    <a:pt x="1374" y="144"/>
                  </a:cubicBezTo>
                  <a:cubicBezTo>
                    <a:pt x="1241" y="46"/>
                    <a:pt x="1085" y="0"/>
                    <a:pt x="92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55" name="Google Shape;1655;p19"/>
            <p:cNvSpPr/>
            <p:nvPr/>
          </p:nvSpPr>
          <p:spPr>
            <a:xfrm>
              <a:off x="6508400" y="2449775"/>
              <a:ext cx="82275" cy="15050"/>
            </a:xfrm>
            <a:custGeom>
              <a:rect b="b" l="l" r="r" t="t"/>
              <a:pathLst>
                <a:path extrusionOk="0" h="602" w="3291">
                  <a:moveTo>
                    <a:pt x="3291" y="1"/>
                  </a:moveTo>
                  <a:lnTo>
                    <a:pt x="0" y="33"/>
                  </a:lnTo>
                  <a:cubicBezTo>
                    <a:pt x="611" y="459"/>
                    <a:pt x="1176" y="602"/>
                    <a:pt x="1658" y="602"/>
                  </a:cubicBezTo>
                  <a:cubicBezTo>
                    <a:pt x="2646" y="602"/>
                    <a:pt x="3291" y="1"/>
                    <a:pt x="3291"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56" name="Google Shape;1656;p19"/>
            <p:cNvSpPr/>
            <p:nvPr/>
          </p:nvSpPr>
          <p:spPr>
            <a:xfrm>
              <a:off x="6445025" y="2282425"/>
              <a:ext cx="199700" cy="258500"/>
            </a:xfrm>
            <a:custGeom>
              <a:rect b="b" l="l" r="r" t="t"/>
              <a:pathLst>
                <a:path extrusionOk="0" h="10340" w="7988">
                  <a:moveTo>
                    <a:pt x="1061" y="1"/>
                  </a:moveTo>
                  <a:cubicBezTo>
                    <a:pt x="684" y="1"/>
                    <a:pt x="203" y="604"/>
                    <a:pt x="203" y="604"/>
                  </a:cubicBezTo>
                  <a:cubicBezTo>
                    <a:pt x="203" y="604"/>
                    <a:pt x="1" y="5502"/>
                    <a:pt x="565" y="7791"/>
                  </a:cubicBezTo>
                  <a:cubicBezTo>
                    <a:pt x="991" y="9527"/>
                    <a:pt x="2237" y="9996"/>
                    <a:pt x="2237" y="9996"/>
                  </a:cubicBezTo>
                  <a:cubicBezTo>
                    <a:pt x="2237" y="9996"/>
                    <a:pt x="3130" y="10340"/>
                    <a:pt x="4203" y="10340"/>
                  </a:cubicBezTo>
                  <a:cubicBezTo>
                    <a:pt x="5075" y="10340"/>
                    <a:pt x="6065" y="10113"/>
                    <a:pt x="6795" y="9293"/>
                  </a:cubicBezTo>
                  <a:cubicBezTo>
                    <a:pt x="7263" y="8760"/>
                    <a:pt x="7987" y="6002"/>
                    <a:pt x="7657" y="1040"/>
                  </a:cubicBezTo>
                  <a:lnTo>
                    <a:pt x="6465" y="540"/>
                  </a:lnTo>
                  <a:lnTo>
                    <a:pt x="6465" y="540"/>
                  </a:lnTo>
                  <a:cubicBezTo>
                    <a:pt x="6465" y="540"/>
                    <a:pt x="6656" y="2968"/>
                    <a:pt x="7263" y="3266"/>
                  </a:cubicBezTo>
                  <a:cubicBezTo>
                    <a:pt x="7263" y="3266"/>
                    <a:pt x="7082" y="7610"/>
                    <a:pt x="6326" y="8132"/>
                  </a:cubicBezTo>
                  <a:cubicBezTo>
                    <a:pt x="6276" y="8167"/>
                    <a:pt x="6236" y="8182"/>
                    <a:pt x="6205" y="8182"/>
                  </a:cubicBezTo>
                  <a:cubicBezTo>
                    <a:pt x="5857" y="8182"/>
                    <a:pt x="6652" y="6162"/>
                    <a:pt x="5552" y="6162"/>
                  </a:cubicBezTo>
                  <a:cubicBezTo>
                    <a:pt x="5544" y="6162"/>
                    <a:pt x="5536" y="6162"/>
                    <a:pt x="5528" y="6162"/>
                  </a:cubicBezTo>
                  <a:cubicBezTo>
                    <a:pt x="4292" y="6194"/>
                    <a:pt x="4260" y="6226"/>
                    <a:pt x="4260" y="6226"/>
                  </a:cubicBezTo>
                  <a:cubicBezTo>
                    <a:pt x="4260" y="6226"/>
                    <a:pt x="3803" y="6151"/>
                    <a:pt x="3310" y="6151"/>
                  </a:cubicBezTo>
                  <a:cubicBezTo>
                    <a:pt x="2722" y="6151"/>
                    <a:pt x="2081" y="6258"/>
                    <a:pt x="2099" y="6727"/>
                  </a:cubicBezTo>
                  <a:cubicBezTo>
                    <a:pt x="2131" y="7600"/>
                    <a:pt x="2365" y="8164"/>
                    <a:pt x="2067" y="8164"/>
                  </a:cubicBezTo>
                  <a:cubicBezTo>
                    <a:pt x="1769" y="8164"/>
                    <a:pt x="672" y="7461"/>
                    <a:pt x="874" y="2904"/>
                  </a:cubicBezTo>
                  <a:cubicBezTo>
                    <a:pt x="874" y="2904"/>
                    <a:pt x="1502" y="2669"/>
                    <a:pt x="1502" y="1072"/>
                  </a:cubicBezTo>
                  <a:cubicBezTo>
                    <a:pt x="1502" y="250"/>
                    <a:pt x="1303" y="1"/>
                    <a:pt x="1061"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57" name="Google Shape;1657;p19"/>
            <p:cNvSpPr/>
            <p:nvPr/>
          </p:nvSpPr>
          <p:spPr>
            <a:xfrm>
              <a:off x="6429325" y="2180550"/>
              <a:ext cx="253750" cy="190725"/>
            </a:xfrm>
            <a:custGeom>
              <a:rect b="b" l="l" r="r" t="t"/>
              <a:pathLst>
                <a:path extrusionOk="0" h="7629" w="10150">
                  <a:moveTo>
                    <a:pt x="5902" y="1"/>
                  </a:moveTo>
                  <a:cubicBezTo>
                    <a:pt x="5054" y="1"/>
                    <a:pt x="1404" y="946"/>
                    <a:pt x="799" y="2623"/>
                  </a:cubicBezTo>
                  <a:cubicBezTo>
                    <a:pt x="1" y="4849"/>
                    <a:pt x="608" y="6116"/>
                    <a:pt x="863" y="7628"/>
                  </a:cubicBezTo>
                  <a:lnTo>
                    <a:pt x="1992" y="4412"/>
                  </a:lnTo>
                  <a:cubicBezTo>
                    <a:pt x="1992" y="4412"/>
                    <a:pt x="2950" y="5711"/>
                    <a:pt x="4090" y="5711"/>
                  </a:cubicBezTo>
                  <a:cubicBezTo>
                    <a:pt x="4728" y="5711"/>
                    <a:pt x="4090" y="4615"/>
                    <a:pt x="4090" y="4615"/>
                  </a:cubicBezTo>
                  <a:lnTo>
                    <a:pt x="4090" y="4615"/>
                  </a:lnTo>
                  <a:cubicBezTo>
                    <a:pt x="4090" y="4615"/>
                    <a:pt x="4975" y="5978"/>
                    <a:pt x="5900" y="5978"/>
                  </a:cubicBezTo>
                  <a:cubicBezTo>
                    <a:pt x="5911" y="5978"/>
                    <a:pt x="5921" y="5978"/>
                    <a:pt x="5932" y="5978"/>
                  </a:cubicBezTo>
                  <a:cubicBezTo>
                    <a:pt x="6663" y="5952"/>
                    <a:pt x="6320" y="5119"/>
                    <a:pt x="6143" y="4768"/>
                  </a:cubicBezTo>
                  <a:lnTo>
                    <a:pt x="6143" y="4768"/>
                  </a:lnTo>
                  <a:cubicBezTo>
                    <a:pt x="6347" y="5124"/>
                    <a:pt x="6906" y="5980"/>
                    <a:pt x="7569" y="5980"/>
                  </a:cubicBezTo>
                  <a:cubicBezTo>
                    <a:pt x="7587" y="5980"/>
                    <a:pt x="7606" y="5979"/>
                    <a:pt x="7625" y="5978"/>
                  </a:cubicBezTo>
                  <a:cubicBezTo>
                    <a:pt x="8108" y="5942"/>
                    <a:pt x="8090" y="5490"/>
                    <a:pt x="7981" y="5098"/>
                  </a:cubicBezTo>
                  <a:lnTo>
                    <a:pt x="7981" y="5098"/>
                  </a:lnTo>
                  <a:cubicBezTo>
                    <a:pt x="8161" y="5451"/>
                    <a:pt x="8447" y="5835"/>
                    <a:pt x="8842" y="5835"/>
                  </a:cubicBezTo>
                  <a:cubicBezTo>
                    <a:pt x="8889" y="5835"/>
                    <a:pt x="8938" y="5830"/>
                    <a:pt x="8988" y="5818"/>
                  </a:cubicBezTo>
                  <a:cubicBezTo>
                    <a:pt x="9819" y="5616"/>
                    <a:pt x="8786" y="4317"/>
                    <a:pt x="8786" y="4316"/>
                  </a:cubicBezTo>
                  <a:lnTo>
                    <a:pt x="8786" y="4316"/>
                  </a:lnTo>
                  <a:cubicBezTo>
                    <a:pt x="8786" y="4317"/>
                    <a:pt x="9456" y="4946"/>
                    <a:pt x="9765" y="4946"/>
                  </a:cubicBezTo>
                  <a:cubicBezTo>
                    <a:pt x="9773" y="4946"/>
                    <a:pt x="9780" y="4945"/>
                    <a:pt x="9787" y="4945"/>
                  </a:cubicBezTo>
                  <a:cubicBezTo>
                    <a:pt x="10085" y="4913"/>
                    <a:pt x="10085" y="4018"/>
                    <a:pt x="9052" y="3582"/>
                  </a:cubicBezTo>
                  <a:cubicBezTo>
                    <a:pt x="9052" y="3582"/>
                    <a:pt x="10085" y="3550"/>
                    <a:pt x="10117" y="3049"/>
                  </a:cubicBezTo>
                  <a:cubicBezTo>
                    <a:pt x="10150" y="2614"/>
                    <a:pt x="9759" y="2394"/>
                    <a:pt x="8876" y="2394"/>
                  </a:cubicBezTo>
                  <a:cubicBezTo>
                    <a:pt x="8613" y="2394"/>
                    <a:pt x="8307" y="2414"/>
                    <a:pt x="7955" y="2453"/>
                  </a:cubicBezTo>
                  <a:cubicBezTo>
                    <a:pt x="7955" y="2453"/>
                    <a:pt x="9222" y="1921"/>
                    <a:pt x="8956" y="1452"/>
                  </a:cubicBezTo>
                  <a:cubicBezTo>
                    <a:pt x="8887" y="1331"/>
                    <a:pt x="8761" y="1286"/>
                    <a:pt x="8611" y="1286"/>
                  </a:cubicBezTo>
                  <a:cubicBezTo>
                    <a:pt x="8227" y="1286"/>
                    <a:pt x="7692" y="1580"/>
                    <a:pt x="7582" y="1643"/>
                  </a:cubicBezTo>
                  <a:lnTo>
                    <a:pt x="7582" y="1643"/>
                  </a:lnTo>
                  <a:cubicBezTo>
                    <a:pt x="7731" y="1554"/>
                    <a:pt x="8636" y="986"/>
                    <a:pt x="8019" y="526"/>
                  </a:cubicBezTo>
                  <a:cubicBezTo>
                    <a:pt x="7852" y="398"/>
                    <a:pt x="7469" y="311"/>
                    <a:pt x="6967" y="311"/>
                  </a:cubicBezTo>
                  <a:cubicBezTo>
                    <a:pt x="6616" y="311"/>
                    <a:pt x="6208" y="353"/>
                    <a:pt x="5776" y="454"/>
                  </a:cubicBezTo>
                  <a:lnTo>
                    <a:pt x="5776" y="454"/>
                  </a:lnTo>
                  <a:cubicBezTo>
                    <a:pt x="6035" y="249"/>
                    <a:pt x="6165" y="89"/>
                    <a:pt x="6060" y="25"/>
                  </a:cubicBezTo>
                  <a:cubicBezTo>
                    <a:pt x="6034" y="9"/>
                    <a:pt x="5980" y="1"/>
                    <a:pt x="5902"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1658" name="Google Shape;1658;p19"/>
          <p:cNvGrpSpPr/>
          <p:nvPr/>
        </p:nvGrpSpPr>
        <p:grpSpPr>
          <a:xfrm>
            <a:off x="12382245" y="6853593"/>
            <a:ext cx="1060699" cy="1209647"/>
            <a:chOff x="719250" y="5283463"/>
            <a:chExt cx="524750" cy="593425"/>
          </a:xfrm>
        </p:grpSpPr>
        <p:sp>
          <p:nvSpPr>
            <p:cNvPr id="1659" name="Google Shape;1659;p19"/>
            <p:cNvSpPr/>
            <p:nvPr/>
          </p:nvSpPr>
          <p:spPr>
            <a:xfrm>
              <a:off x="719250" y="5592013"/>
              <a:ext cx="524750" cy="284875"/>
            </a:xfrm>
            <a:custGeom>
              <a:rect b="b" l="l" r="r" t="t"/>
              <a:pathLst>
                <a:path extrusionOk="0" h="11395" w="20990">
                  <a:moveTo>
                    <a:pt x="10319" y="1"/>
                  </a:moveTo>
                  <a:lnTo>
                    <a:pt x="10319" y="107"/>
                  </a:lnTo>
                  <a:lnTo>
                    <a:pt x="8626" y="1"/>
                  </a:lnTo>
                  <a:lnTo>
                    <a:pt x="8626" y="1"/>
                  </a:lnTo>
                  <a:cubicBezTo>
                    <a:pt x="8626" y="1"/>
                    <a:pt x="8935" y="2972"/>
                    <a:pt x="7806" y="3589"/>
                  </a:cubicBezTo>
                  <a:cubicBezTo>
                    <a:pt x="6677" y="4207"/>
                    <a:pt x="0" y="4516"/>
                    <a:pt x="725" y="11395"/>
                  </a:cubicBezTo>
                  <a:lnTo>
                    <a:pt x="20276" y="11395"/>
                  </a:lnTo>
                  <a:cubicBezTo>
                    <a:pt x="20989" y="4516"/>
                    <a:pt x="14323" y="4207"/>
                    <a:pt x="13194" y="3589"/>
                  </a:cubicBezTo>
                  <a:cubicBezTo>
                    <a:pt x="12066" y="2972"/>
                    <a:pt x="12374" y="1"/>
                    <a:pt x="12374" y="1"/>
                  </a:cubicBezTo>
                  <a:lnTo>
                    <a:pt x="12374" y="1"/>
                  </a:lnTo>
                  <a:lnTo>
                    <a:pt x="10681" y="107"/>
                  </a:lnTo>
                  <a:lnTo>
                    <a:pt x="10681" y="1"/>
                  </a:lnTo>
                  <a:lnTo>
                    <a:pt x="10500" y="54"/>
                  </a:lnTo>
                  <a:lnTo>
                    <a:pt x="10319" y="1"/>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60" name="Google Shape;1660;p19"/>
            <p:cNvSpPr/>
            <p:nvPr/>
          </p:nvSpPr>
          <p:spPr>
            <a:xfrm>
              <a:off x="929025" y="5592013"/>
              <a:ext cx="101200" cy="70575"/>
            </a:xfrm>
            <a:custGeom>
              <a:rect b="b" l="l" r="r" t="t"/>
              <a:pathLst>
                <a:path extrusionOk="0" h="2823" w="4048">
                  <a:moveTo>
                    <a:pt x="1928" y="1"/>
                  </a:moveTo>
                  <a:lnTo>
                    <a:pt x="1928" y="107"/>
                  </a:lnTo>
                  <a:lnTo>
                    <a:pt x="235" y="1"/>
                  </a:lnTo>
                  <a:lnTo>
                    <a:pt x="235" y="1"/>
                  </a:lnTo>
                  <a:cubicBezTo>
                    <a:pt x="235" y="1"/>
                    <a:pt x="416" y="1726"/>
                    <a:pt x="1" y="2823"/>
                  </a:cubicBezTo>
                  <a:cubicBezTo>
                    <a:pt x="1353" y="2620"/>
                    <a:pt x="2695" y="2418"/>
                    <a:pt x="4047" y="2205"/>
                  </a:cubicBezTo>
                  <a:cubicBezTo>
                    <a:pt x="3930" y="1470"/>
                    <a:pt x="3909" y="735"/>
                    <a:pt x="3983" y="1"/>
                  </a:cubicBezTo>
                  <a:lnTo>
                    <a:pt x="3983" y="1"/>
                  </a:lnTo>
                  <a:lnTo>
                    <a:pt x="2290" y="107"/>
                  </a:lnTo>
                  <a:lnTo>
                    <a:pt x="2290" y="1"/>
                  </a:lnTo>
                  <a:lnTo>
                    <a:pt x="2109" y="54"/>
                  </a:lnTo>
                  <a:lnTo>
                    <a:pt x="1928" y="1"/>
                  </a:ln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61" name="Google Shape;1661;p19"/>
            <p:cNvSpPr/>
            <p:nvPr/>
          </p:nvSpPr>
          <p:spPr>
            <a:xfrm>
              <a:off x="722700" y="5690263"/>
              <a:ext cx="518100" cy="186375"/>
            </a:xfrm>
            <a:custGeom>
              <a:rect b="b" l="l" r="r" t="t"/>
              <a:pathLst>
                <a:path extrusionOk="0" h="7455" w="20724">
                  <a:moveTo>
                    <a:pt x="14132" y="0"/>
                  </a:moveTo>
                  <a:cubicBezTo>
                    <a:pt x="13120" y="586"/>
                    <a:pt x="11789" y="948"/>
                    <a:pt x="10320" y="948"/>
                  </a:cubicBezTo>
                  <a:cubicBezTo>
                    <a:pt x="8861" y="948"/>
                    <a:pt x="7540" y="596"/>
                    <a:pt x="6539" y="11"/>
                  </a:cubicBezTo>
                  <a:cubicBezTo>
                    <a:pt x="4314" y="618"/>
                    <a:pt x="1" y="1864"/>
                    <a:pt x="587" y="7454"/>
                  </a:cubicBezTo>
                  <a:lnTo>
                    <a:pt x="20138" y="7454"/>
                  </a:lnTo>
                  <a:cubicBezTo>
                    <a:pt x="20723" y="1821"/>
                    <a:pt x="16347" y="596"/>
                    <a:pt x="14132" y="0"/>
                  </a:cubicBezTo>
                  <a:close/>
                </a:path>
              </a:pathLst>
            </a:custGeom>
            <a:solidFill>
              <a:schemeClr val="accent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62" name="Google Shape;1662;p19"/>
            <p:cNvSpPr/>
            <p:nvPr/>
          </p:nvSpPr>
          <p:spPr>
            <a:xfrm>
              <a:off x="743200" y="5749363"/>
              <a:ext cx="489075" cy="127525"/>
            </a:xfrm>
            <a:custGeom>
              <a:rect b="b" l="l" r="r" t="t"/>
              <a:pathLst>
                <a:path extrusionOk="0" h="5101" w="19563">
                  <a:moveTo>
                    <a:pt x="17912" y="0"/>
                  </a:moveTo>
                  <a:cubicBezTo>
                    <a:pt x="17007" y="426"/>
                    <a:pt x="16017" y="575"/>
                    <a:pt x="15037" y="884"/>
                  </a:cubicBezTo>
                  <a:cubicBezTo>
                    <a:pt x="13642" y="1310"/>
                    <a:pt x="12247" y="1736"/>
                    <a:pt x="10852" y="2130"/>
                  </a:cubicBezTo>
                  <a:cubicBezTo>
                    <a:pt x="8041" y="2928"/>
                    <a:pt x="5219" y="3695"/>
                    <a:pt x="2407" y="4451"/>
                  </a:cubicBezTo>
                  <a:lnTo>
                    <a:pt x="1" y="5101"/>
                  </a:lnTo>
                  <a:lnTo>
                    <a:pt x="19318" y="5101"/>
                  </a:lnTo>
                  <a:cubicBezTo>
                    <a:pt x="19563" y="2694"/>
                    <a:pt x="18913" y="1086"/>
                    <a:pt x="17912" y="0"/>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63" name="Google Shape;1663;p19"/>
            <p:cNvSpPr/>
            <p:nvPr/>
          </p:nvSpPr>
          <p:spPr>
            <a:xfrm>
              <a:off x="724300" y="5696363"/>
              <a:ext cx="212200" cy="180525"/>
            </a:xfrm>
            <a:custGeom>
              <a:rect b="b" l="l" r="r" t="t"/>
              <a:pathLst>
                <a:path extrusionOk="0" h="7221" w="8488">
                  <a:moveTo>
                    <a:pt x="5687" y="1"/>
                  </a:moveTo>
                  <a:cubicBezTo>
                    <a:pt x="3366" y="693"/>
                    <a:pt x="1" y="2227"/>
                    <a:pt x="523" y="7221"/>
                  </a:cubicBezTo>
                  <a:lnTo>
                    <a:pt x="8488" y="7221"/>
                  </a:lnTo>
                  <a:lnTo>
                    <a:pt x="5687"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64" name="Google Shape;1664;p19"/>
            <p:cNvSpPr/>
            <p:nvPr/>
          </p:nvSpPr>
          <p:spPr>
            <a:xfrm>
              <a:off x="1063750" y="5695838"/>
              <a:ext cx="175450" cy="181050"/>
            </a:xfrm>
            <a:custGeom>
              <a:rect b="b" l="l" r="r" t="t"/>
              <a:pathLst>
                <a:path extrusionOk="0" h="7242" w="7018">
                  <a:moveTo>
                    <a:pt x="1267" y="1"/>
                  </a:moveTo>
                  <a:lnTo>
                    <a:pt x="0" y="7242"/>
                  </a:lnTo>
                  <a:lnTo>
                    <a:pt x="6496" y="7242"/>
                  </a:lnTo>
                  <a:cubicBezTo>
                    <a:pt x="7018" y="2205"/>
                    <a:pt x="3589" y="693"/>
                    <a:pt x="1267"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65" name="Google Shape;1665;p19"/>
            <p:cNvSpPr/>
            <p:nvPr/>
          </p:nvSpPr>
          <p:spPr>
            <a:xfrm>
              <a:off x="818825" y="5696363"/>
              <a:ext cx="117675" cy="180525"/>
            </a:xfrm>
            <a:custGeom>
              <a:rect b="b" l="l" r="r" t="t"/>
              <a:pathLst>
                <a:path extrusionOk="0" h="7221" w="4707">
                  <a:moveTo>
                    <a:pt x="1917" y="1"/>
                  </a:moveTo>
                  <a:cubicBezTo>
                    <a:pt x="1257" y="182"/>
                    <a:pt x="607" y="438"/>
                    <a:pt x="0" y="746"/>
                  </a:cubicBezTo>
                  <a:lnTo>
                    <a:pt x="4004" y="7221"/>
                  </a:lnTo>
                  <a:lnTo>
                    <a:pt x="4707" y="7221"/>
                  </a:lnTo>
                  <a:lnTo>
                    <a:pt x="1917"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66" name="Google Shape;1666;p19"/>
            <p:cNvSpPr/>
            <p:nvPr/>
          </p:nvSpPr>
          <p:spPr>
            <a:xfrm>
              <a:off x="1063750" y="5695838"/>
              <a:ext cx="98250" cy="181050"/>
            </a:xfrm>
            <a:custGeom>
              <a:rect b="b" l="l" r="r" t="t"/>
              <a:pathLst>
                <a:path extrusionOk="0" h="7242" w="3930">
                  <a:moveTo>
                    <a:pt x="1267" y="1"/>
                  </a:moveTo>
                  <a:lnTo>
                    <a:pt x="0" y="7242"/>
                  </a:lnTo>
                  <a:lnTo>
                    <a:pt x="586" y="7242"/>
                  </a:lnTo>
                  <a:lnTo>
                    <a:pt x="3929" y="1172"/>
                  </a:lnTo>
                  <a:cubicBezTo>
                    <a:pt x="3109" y="650"/>
                    <a:pt x="2204" y="256"/>
                    <a:pt x="1267"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67" name="Google Shape;1667;p19"/>
            <p:cNvSpPr/>
            <p:nvPr/>
          </p:nvSpPr>
          <p:spPr>
            <a:xfrm>
              <a:off x="846775" y="5462763"/>
              <a:ext cx="60725" cy="69375"/>
            </a:xfrm>
            <a:custGeom>
              <a:rect b="b" l="l" r="r" t="t"/>
              <a:pathLst>
                <a:path extrusionOk="0" h="2775" w="2429">
                  <a:moveTo>
                    <a:pt x="1161" y="1"/>
                  </a:moveTo>
                  <a:cubicBezTo>
                    <a:pt x="1022" y="1"/>
                    <a:pt x="919" y="31"/>
                    <a:pt x="895" y="38"/>
                  </a:cubicBezTo>
                  <a:cubicBezTo>
                    <a:pt x="820" y="70"/>
                    <a:pt x="0" y="176"/>
                    <a:pt x="139" y="1252"/>
                  </a:cubicBezTo>
                  <a:cubicBezTo>
                    <a:pt x="270" y="2191"/>
                    <a:pt x="775" y="2774"/>
                    <a:pt x="1294" y="2774"/>
                  </a:cubicBezTo>
                  <a:cubicBezTo>
                    <a:pt x="1363" y="2774"/>
                    <a:pt x="1433" y="2764"/>
                    <a:pt x="1502" y="2743"/>
                  </a:cubicBezTo>
                  <a:cubicBezTo>
                    <a:pt x="2109" y="2658"/>
                    <a:pt x="2428" y="1859"/>
                    <a:pt x="2087" y="815"/>
                  </a:cubicBezTo>
                  <a:cubicBezTo>
                    <a:pt x="1867" y="125"/>
                    <a:pt x="1441" y="1"/>
                    <a:pt x="1161" y="1"/>
                  </a:cubicBezTo>
                  <a:close/>
                </a:path>
              </a:pathLst>
            </a:custGeom>
            <a:solidFill>
              <a:srgbClr val="D8979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68" name="Google Shape;1668;p19"/>
            <p:cNvSpPr/>
            <p:nvPr/>
          </p:nvSpPr>
          <p:spPr>
            <a:xfrm>
              <a:off x="1056825" y="5462763"/>
              <a:ext cx="60450" cy="69300"/>
            </a:xfrm>
            <a:custGeom>
              <a:rect b="b" l="l" r="r" t="t"/>
              <a:pathLst>
                <a:path extrusionOk="0" h="2772" w="2418">
                  <a:moveTo>
                    <a:pt x="1260" y="1"/>
                  </a:moveTo>
                  <a:cubicBezTo>
                    <a:pt x="977" y="1"/>
                    <a:pt x="551" y="125"/>
                    <a:pt x="330" y="815"/>
                  </a:cubicBezTo>
                  <a:cubicBezTo>
                    <a:pt x="0" y="1859"/>
                    <a:pt x="309" y="2658"/>
                    <a:pt x="927" y="2743"/>
                  </a:cubicBezTo>
                  <a:cubicBezTo>
                    <a:pt x="993" y="2762"/>
                    <a:pt x="1060" y="2772"/>
                    <a:pt x="1127" y="2772"/>
                  </a:cubicBezTo>
                  <a:cubicBezTo>
                    <a:pt x="1649" y="2772"/>
                    <a:pt x="2156" y="2196"/>
                    <a:pt x="2279" y="1252"/>
                  </a:cubicBezTo>
                  <a:cubicBezTo>
                    <a:pt x="2417" y="176"/>
                    <a:pt x="1608" y="70"/>
                    <a:pt x="1534" y="38"/>
                  </a:cubicBezTo>
                  <a:cubicBezTo>
                    <a:pt x="1505" y="31"/>
                    <a:pt x="1400" y="1"/>
                    <a:pt x="1260"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69" name="Google Shape;1669;p19"/>
            <p:cNvSpPr/>
            <p:nvPr/>
          </p:nvSpPr>
          <p:spPr>
            <a:xfrm>
              <a:off x="868875" y="5337738"/>
              <a:ext cx="228975" cy="290400"/>
            </a:xfrm>
            <a:custGeom>
              <a:rect b="b" l="l" r="r" t="t"/>
              <a:pathLst>
                <a:path extrusionOk="0" h="11616" w="9159">
                  <a:moveTo>
                    <a:pt x="4287" y="0"/>
                  </a:moveTo>
                  <a:cubicBezTo>
                    <a:pt x="3368" y="0"/>
                    <a:pt x="754" y="342"/>
                    <a:pt x="405" y="4251"/>
                  </a:cubicBezTo>
                  <a:cubicBezTo>
                    <a:pt x="0" y="8681"/>
                    <a:pt x="1910" y="11615"/>
                    <a:pt x="4383" y="11615"/>
                  </a:cubicBezTo>
                  <a:cubicBezTo>
                    <a:pt x="4448" y="11615"/>
                    <a:pt x="4513" y="11613"/>
                    <a:pt x="4579" y="11609"/>
                  </a:cubicBezTo>
                  <a:cubicBezTo>
                    <a:pt x="4645" y="11613"/>
                    <a:pt x="4711" y="11615"/>
                    <a:pt x="4776" y="11615"/>
                  </a:cubicBezTo>
                  <a:cubicBezTo>
                    <a:pt x="7248" y="11615"/>
                    <a:pt x="9158" y="8681"/>
                    <a:pt x="8753" y="4251"/>
                  </a:cubicBezTo>
                  <a:cubicBezTo>
                    <a:pt x="8395" y="342"/>
                    <a:pt x="5780" y="0"/>
                    <a:pt x="4868" y="0"/>
                  </a:cubicBezTo>
                  <a:cubicBezTo>
                    <a:pt x="4724" y="0"/>
                    <a:pt x="4623" y="9"/>
                    <a:pt x="4579" y="13"/>
                  </a:cubicBezTo>
                  <a:cubicBezTo>
                    <a:pt x="4534" y="9"/>
                    <a:pt x="4431" y="0"/>
                    <a:pt x="4287"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70" name="Google Shape;1670;p19"/>
            <p:cNvSpPr/>
            <p:nvPr/>
          </p:nvSpPr>
          <p:spPr>
            <a:xfrm>
              <a:off x="991850" y="5497238"/>
              <a:ext cx="15475" cy="46875"/>
            </a:xfrm>
            <a:custGeom>
              <a:rect b="b" l="l" r="r" t="t"/>
              <a:pathLst>
                <a:path extrusionOk="0" h="1875" w="619">
                  <a:moveTo>
                    <a:pt x="256" y="1"/>
                  </a:moveTo>
                  <a:lnTo>
                    <a:pt x="256" y="1"/>
                  </a:lnTo>
                  <a:cubicBezTo>
                    <a:pt x="235" y="224"/>
                    <a:pt x="246" y="459"/>
                    <a:pt x="278" y="682"/>
                  </a:cubicBezTo>
                  <a:cubicBezTo>
                    <a:pt x="299" y="799"/>
                    <a:pt x="320" y="906"/>
                    <a:pt x="352" y="1023"/>
                  </a:cubicBezTo>
                  <a:cubicBezTo>
                    <a:pt x="371" y="1117"/>
                    <a:pt x="398" y="1220"/>
                    <a:pt x="426" y="1316"/>
                  </a:cubicBezTo>
                  <a:lnTo>
                    <a:pt x="426" y="1316"/>
                  </a:lnTo>
                  <a:cubicBezTo>
                    <a:pt x="360" y="1391"/>
                    <a:pt x="288" y="1475"/>
                    <a:pt x="224" y="1566"/>
                  </a:cubicBezTo>
                  <a:cubicBezTo>
                    <a:pt x="150" y="1662"/>
                    <a:pt x="75" y="1768"/>
                    <a:pt x="1" y="1875"/>
                  </a:cubicBezTo>
                  <a:cubicBezTo>
                    <a:pt x="107" y="1800"/>
                    <a:pt x="203" y="1726"/>
                    <a:pt x="310" y="1641"/>
                  </a:cubicBezTo>
                  <a:cubicBezTo>
                    <a:pt x="406" y="1566"/>
                    <a:pt x="501" y="1481"/>
                    <a:pt x="587" y="1396"/>
                  </a:cubicBezTo>
                  <a:lnTo>
                    <a:pt x="618" y="1374"/>
                  </a:lnTo>
                  <a:lnTo>
                    <a:pt x="618" y="1321"/>
                  </a:lnTo>
                  <a:cubicBezTo>
                    <a:pt x="608" y="1204"/>
                    <a:pt x="587" y="1087"/>
                    <a:pt x="565" y="980"/>
                  </a:cubicBezTo>
                  <a:cubicBezTo>
                    <a:pt x="544" y="863"/>
                    <a:pt x="523" y="757"/>
                    <a:pt x="491" y="640"/>
                  </a:cubicBezTo>
                  <a:cubicBezTo>
                    <a:pt x="437" y="416"/>
                    <a:pt x="352" y="203"/>
                    <a:pt x="256"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71" name="Google Shape;1671;p19"/>
            <p:cNvSpPr/>
            <p:nvPr/>
          </p:nvSpPr>
          <p:spPr>
            <a:xfrm>
              <a:off x="945800" y="5564338"/>
              <a:ext cx="81225" cy="14725"/>
            </a:xfrm>
            <a:custGeom>
              <a:rect b="b" l="l" r="r" t="t"/>
              <a:pathLst>
                <a:path extrusionOk="0" h="589" w="3249">
                  <a:moveTo>
                    <a:pt x="3248" y="0"/>
                  </a:moveTo>
                  <a:lnTo>
                    <a:pt x="1" y="43"/>
                  </a:lnTo>
                  <a:cubicBezTo>
                    <a:pt x="522" y="400"/>
                    <a:pt x="1129" y="589"/>
                    <a:pt x="1708" y="589"/>
                  </a:cubicBezTo>
                  <a:cubicBezTo>
                    <a:pt x="2287" y="589"/>
                    <a:pt x="2839" y="400"/>
                    <a:pt x="3248"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72" name="Google Shape;1672;p19"/>
            <p:cNvSpPr/>
            <p:nvPr/>
          </p:nvSpPr>
          <p:spPr>
            <a:xfrm>
              <a:off x="1010500" y="5439113"/>
              <a:ext cx="53800" cy="19825"/>
            </a:xfrm>
            <a:custGeom>
              <a:rect b="b" l="l" r="r" t="t"/>
              <a:pathLst>
                <a:path extrusionOk="0" h="793" w="2152">
                  <a:moveTo>
                    <a:pt x="1007" y="0"/>
                  </a:moveTo>
                  <a:cubicBezTo>
                    <a:pt x="917" y="0"/>
                    <a:pt x="831" y="10"/>
                    <a:pt x="746" y="26"/>
                  </a:cubicBezTo>
                  <a:cubicBezTo>
                    <a:pt x="682" y="47"/>
                    <a:pt x="629" y="68"/>
                    <a:pt x="575" y="90"/>
                  </a:cubicBezTo>
                  <a:cubicBezTo>
                    <a:pt x="522" y="121"/>
                    <a:pt x="469" y="143"/>
                    <a:pt x="416" y="185"/>
                  </a:cubicBezTo>
                  <a:cubicBezTo>
                    <a:pt x="320" y="249"/>
                    <a:pt x="235" y="324"/>
                    <a:pt x="171" y="409"/>
                  </a:cubicBezTo>
                  <a:cubicBezTo>
                    <a:pt x="96" y="505"/>
                    <a:pt x="43" y="601"/>
                    <a:pt x="0" y="697"/>
                  </a:cubicBezTo>
                  <a:cubicBezTo>
                    <a:pt x="107" y="654"/>
                    <a:pt x="192" y="590"/>
                    <a:pt x="277" y="547"/>
                  </a:cubicBezTo>
                  <a:cubicBezTo>
                    <a:pt x="362" y="505"/>
                    <a:pt x="458" y="462"/>
                    <a:pt x="543" y="430"/>
                  </a:cubicBezTo>
                  <a:cubicBezTo>
                    <a:pt x="686" y="377"/>
                    <a:pt x="836" y="353"/>
                    <a:pt x="981" y="353"/>
                  </a:cubicBezTo>
                  <a:cubicBezTo>
                    <a:pt x="1010" y="353"/>
                    <a:pt x="1037" y="354"/>
                    <a:pt x="1065" y="356"/>
                  </a:cubicBezTo>
                  <a:cubicBezTo>
                    <a:pt x="1257" y="377"/>
                    <a:pt x="1438" y="430"/>
                    <a:pt x="1598" y="505"/>
                  </a:cubicBezTo>
                  <a:cubicBezTo>
                    <a:pt x="1789" y="590"/>
                    <a:pt x="1981" y="686"/>
                    <a:pt x="2151" y="792"/>
                  </a:cubicBezTo>
                  <a:cubicBezTo>
                    <a:pt x="2066" y="579"/>
                    <a:pt x="1928" y="398"/>
                    <a:pt x="1747" y="271"/>
                  </a:cubicBezTo>
                  <a:cubicBezTo>
                    <a:pt x="1566" y="121"/>
                    <a:pt x="1342" y="26"/>
                    <a:pt x="1108" y="4"/>
                  </a:cubicBezTo>
                  <a:cubicBezTo>
                    <a:pt x="1074" y="1"/>
                    <a:pt x="1040" y="0"/>
                    <a:pt x="1007"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73" name="Google Shape;1673;p19"/>
            <p:cNvSpPr/>
            <p:nvPr/>
          </p:nvSpPr>
          <p:spPr>
            <a:xfrm>
              <a:off x="903475" y="5439113"/>
              <a:ext cx="53800" cy="19825"/>
            </a:xfrm>
            <a:custGeom>
              <a:rect b="b" l="l" r="r" t="t"/>
              <a:pathLst>
                <a:path extrusionOk="0" h="793" w="2152">
                  <a:moveTo>
                    <a:pt x="1003" y="0"/>
                  </a:moveTo>
                  <a:cubicBezTo>
                    <a:pt x="917" y="0"/>
                    <a:pt x="829" y="10"/>
                    <a:pt x="735" y="26"/>
                  </a:cubicBezTo>
                  <a:cubicBezTo>
                    <a:pt x="682" y="47"/>
                    <a:pt x="629" y="68"/>
                    <a:pt x="565" y="90"/>
                  </a:cubicBezTo>
                  <a:cubicBezTo>
                    <a:pt x="512" y="121"/>
                    <a:pt x="469" y="143"/>
                    <a:pt x="416" y="185"/>
                  </a:cubicBezTo>
                  <a:cubicBezTo>
                    <a:pt x="320" y="249"/>
                    <a:pt x="235" y="324"/>
                    <a:pt x="160" y="409"/>
                  </a:cubicBezTo>
                  <a:cubicBezTo>
                    <a:pt x="96" y="505"/>
                    <a:pt x="43" y="601"/>
                    <a:pt x="0" y="697"/>
                  </a:cubicBezTo>
                  <a:cubicBezTo>
                    <a:pt x="96" y="654"/>
                    <a:pt x="181" y="590"/>
                    <a:pt x="277" y="547"/>
                  </a:cubicBezTo>
                  <a:cubicBezTo>
                    <a:pt x="363" y="505"/>
                    <a:pt x="448" y="462"/>
                    <a:pt x="544" y="430"/>
                  </a:cubicBezTo>
                  <a:cubicBezTo>
                    <a:pt x="686" y="377"/>
                    <a:pt x="836" y="353"/>
                    <a:pt x="982" y="353"/>
                  </a:cubicBezTo>
                  <a:cubicBezTo>
                    <a:pt x="1010" y="353"/>
                    <a:pt x="1038" y="354"/>
                    <a:pt x="1065" y="356"/>
                  </a:cubicBezTo>
                  <a:cubicBezTo>
                    <a:pt x="1257" y="377"/>
                    <a:pt x="1427" y="430"/>
                    <a:pt x="1598" y="505"/>
                  </a:cubicBezTo>
                  <a:cubicBezTo>
                    <a:pt x="1779" y="579"/>
                    <a:pt x="1960" y="675"/>
                    <a:pt x="2152" y="792"/>
                  </a:cubicBezTo>
                  <a:cubicBezTo>
                    <a:pt x="2066" y="579"/>
                    <a:pt x="1928" y="398"/>
                    <a:pt x="1747" y="271"/>
                  </a:cubicBezTo>
                  <a:cubicBezTo>
                    <a:pt x="1566" y="121"/>
                    <a:pt x="1342" y="26"/>
                    <a:pt x="1097" y="4"/>
                  </a:cubicBezTo>
                  <a:cubicBezTo>
                    <a:pt x="1066" y="1"/>
                    <a:pt x="1035" y="0"/>
                    <a:pt x="100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74" name="Google Shape;1674;p19"/>
            <p:cNvSpPr/>
            <p:nvPr/>
          </p:nvSpPr>
          <p:spPr>
            <a:xfrm>
              <a:off x="918375" y="5477538"/>
              <a:ext cx="35700" cy="22400"/>
            </a:xfrm>
            <a:custGeom>
              <a:rect b="b" l="l" r="r" t="t"/>
              <a:pathLst>
                <a:path extrusionOk="0" h="896" w="1428">
                  <a:moveTo>
                    <a:pt x="704" y="1"/>
                  </a:moveTo>
                  <a:cubicBezTo>
                    <a:pt x="586" y="1"/>
                    <a:pt x="480" y="11"/>
                    <a:pt x="373" y="54"/>
                  </a:cubicBezTo>
                  <a:cubicBezTo>
                    <a:pt x="278" y="107"/>
                    <a:pt x="192" y="182"/>
                    <a:pt x="129" y="288"/>
                  </a:cubicBezTo>
                  <a:cubicBezTo>
                    <a:pt x="22" y="469"/>
                    <a:pt x="1" y="682"/>
                    <a:pt x="43" y="885"/>
                  </a:cubicBezTo>
                  <a:cubicBezTo>
                    <a:pt x="65" y="693"/>
                    <a:pt x="129" y="512"/>
                    <a:pt x="235" y="352"/>
                  </a:cubicBezTo>
                  <a:cubicBezTo>
                    <a:pt x="288" y="288"/>
                    <a:pt x="352" y="235"/>
                    <a:pt x="437" y="203"/>
                  </a:cubicBezTo>
                  <a:cubicBezTo>
                    <a:pt x="523" y="171"/>
                    <a:pt x="608" y="160"/>
                    <a:pt x="704" y="160"/>
                  </a:cubicBezTo>
                  <a:cubicBezTo>
                    <a:pt x="885" y="160"/>
                    <a:pt x="1055" y="235"/>
                    <a:pt x="1172" y="373"/>
                  </a:cubicBezTo>
                  <a:cubicBezTo>
                    <a:pt x="1289" y="523"/>
                    <a:pt x="1374" y="704"/>
                    <a:pt x="1417" y="895"/>
                  </a:cubicBezTo>
                  <a:cubicBezTo>
                    <a:pt x="1428" y="682"/>
                    <a:pt x="1374" y="469"/>
                    <a:pt x="1257" y="299"/>
                  </a:cubicBezTo>
                  <a:cubicBezTo>
                    <a:pt x="1130" y="107"/>
                    <a:pt x="927" y="1"/>
                    <a:pt x="704"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75" name="Google Shape;1675;p19"/>
            <p:cNvSpPr/>
            <p:nvPr/>
          </p:nvSpPr>
          <p:spPr>
            <a:xfrm>
              <a:off x="1014750" y="5475938"/>
              <a:ext cx="35700" cy="22400"/>
            </a:xfrm>
            <a:custGeom>
              <a:rect b="b" l="l" r="r" t="t"/>
              <a:pathLst>
                <a:path extrusionOk="0" h="896" w="1428">
                  <a:moveTo>
                    <a:pt x="703" y="1"/>
                  </a:moveTo>
                  <a:cubicBezTo>
                    <a:pt x="586" y="1"/>
                    <a:pt x="480" y="22"/>
                    <a:pt x="373" y="65"/>
                  </a:cubicBezTo>
                  <a:cubicBezTo>
                    <a:pt x="278" y="107"/>
                    <a:pt x="192" y="193"/>
                    <a:pt x="128" y="288"/>
                  </a:cubicBezTo>
                  <a:cubicBezTo>
                    <a:pt x="33" y="469"/>
                    <a:pt x="1" y="682"/>
                    <a:pt x="43" y="885"/>
                  </a:cubicBezTo>
                  <a:cubicBezTo>
                    <a:pt x="65" y="693"/>
                    <a:pt x="128" y="512"/>
                    <a:pt x="235" y="352"/>
                  </a:cubicBezTo>
                  <a:cubicBezTo>
                    <a:pt x="288" y="288"/>
                    <a:pt x="352" y="235"/>
                    <a:pt x="437" y="203"/>
                  </a:cubicBezTo>
                  <a:cubicBezTo>
                    <a:pt x="522" y="171"/>
                    <a:pt x="608" y="161"/>
                    <a:pt x="693" y="161"/>
                  </a:cubicBezTo>
                  <a:cubicBezTo>
                    <a:pt x="874" y="161"/>
                    <a:pt x="1044" y="235"/>
                    <a:pt x="1161" y="374"/>
                  </a:cubicBezTo>
                  <a:cubicBezTo>
                    <a:pt x="1279" y="533"/>
                    <a:pt x="1364" y="704"/>
                    <a:pt x="1417" y="895"/>
                  </a:cubicBezTo>
                  <a:cubicBezTo>
                    <a:pt x="1428" y="682"/>
                    <a:pt x="1374" y="469"/>
                    <a:pt x="1257" y="299"/>
                  </a:cubicBezTo>
                  <a:cubicBezTo>
                    <a:pt x="1129" y="118"/>
                    <a:pt x="927" y="1"/>
                    <a:pt x="703"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76" name="Google Shape;1676;p19"/>
            <p:cNvSpPr/>
            <p:nvPr/>
          </p:nvSpPr>
          <p:spPr>
            <a:xfrm>
              <a:off x="810300" y="5351363"/>
              <a:ext cx="59400" cy="134725"/>
            </a:xfrm>
            <a:custGeom>
              <a:rect b="b" l="l" r="r" t="t"/>
              <a:pathLst>
                <a:path extrusionOk="0" h="5389" w="2376">
                  <a:moveTo>
                    <a:pt x="2375" y="0"/>
                  </a:moveTo>
                  <a:cubicBezTo>
                    <a:pt x="2194" y="85"/>
                    <a:pt x="2034" y="203"/>
                    <a:pt x="1875" y="330"/>
                  </a:cubicBezTo>
                  <a:lnTo>
                    <a:pt x="1821" y="384"/>
                  </a:lnTo>
                  <a:lnTo>
                    <a:pt x="1811" y="394"/>
                  </a:lnTo>
                  <a:lnTo>
                    <a:pt x="1789" y="416"/>
                  </a:lnTo>
                  <a:lnTo>
                    <a:pt x="1779" y="426"/>
                  </a:lnTo>
                  <a:lnTo>
                    <a:pt x="1757" y="448"/>
                  </a:lnTo>
                  <a:lnTo>
                    <a:pt x="1704" y="511"/>
                  </a:lnTo>
                  <a:lnTo>
                    <a:pt x="1651" y="586"/>
                  </a:lnTo>
                  <a:cubicBezTo>
                    <a:pt x="1619" y="639"/>
                    <a:pt x="1598" y="692"/>
                    <a:pt x="1576" y="746"/>
                  </a:cubicBezTo>
                  <a:cubicBezTo>
                    <a:pt x="1544" y="788"/>
                    <a:pt x="1523" y="842"/>
                    <a:pt x="1502" y="895"/>
                  </a:cubicBezTo>
                  <a:cubicBezTo>
                    <a:pt x="1438" y="1097"/>
                    <a:pt x="1385" y="1299"/>
                    <a:pt x="1353" y="1512"/>
                  </a:cubicBezTo>
                  <a:cubicBezTo>
                    <a:pt x="1321" y="1715"/>
                    <a:pt x="1300" y="1917"/>
                    <a:pt x="1300" y="2109"/>
                  </a:cubicBezTo>
                  <a:lnTo>
                    <a:pt x="1300" y="2258"/>
                  </a:lnTo>
                  <a:lnTo>
                    <a:pt x="1300" y="2300"/>
                  </a:lnTo>
                  <a:cubicBezTo>
                    <a:pt x="1300" y="2311"/>
                    <a:pt x="1300" y="2332"/>
                    <a:pt x="1300" y="2343"/>
                  </a:cubicBezTo>
                  <a:lnTo>
                    <a:pt x="1310" y="2418"/>
                  </a:lnTo>
                  <a:cubicBezTo>
                    <a:pt x="1321" y="2503"/>
                    <a:pt x="1331" y="2599"/>
                    <a:pt x="1342" y="2694"/>
                  </a:cubicBezTo>
                  <a:cubicBezTo>
                    <a:pt x="1363" y="3035"/>
                    <a:pt x="1342" y="3387"/>
                    <a:pt x="1204" y="3653"/>
                  </a:cubicBezTo>
                  <a:cubicBezTo>
                    <a:pt x="1065" y="3908"/>
                    <a:pt x="884" y="4121"/>
                    <a:pt x="661" y="4313"/>
                  </a:cubicBezTo>
                  <a:cubicBezTo>
                    <a:pt x="490" y="4462"/>
                    <a:pt x="352" y="4643"/>
                    <a:pt x="235" y="4845"/>
                  </a:cubicBezTo>
                  <a:cubicBezTo>
                    <a:pt x="181" y="4909"/>
                    <a:pt x="149" y="4984"/>
                    <a:pt x="118" y="5069"/>
                  </a:cubicBezTo>
                  <a:cubicBezTo>
                    <a:pt x="86" y="5122"/>
                    <a:pt x="64" y="5186"/>
                    <a:pt x="54" y="5239"/>
                  </a:cubicBezTo>
                  <a:lnTo>
                    <a:pt x="0" y="5389"/>
                  </a:lnTo>
                  <a:lnTo>
                    <a:pt x="64" y="5250"/>
                  </a:lnTo>
                  <a:cubicBezTo>
                    <a:pt x="118" y="5112"/>
                    <a:pt x="192" y="4984"/>
                    <a:pt x="277" y="4867"/>
                  </a:cubicBezTo>
                  <a:cubicBezTo>
                    <a:pt x="405" y="4686"/>
                    <a:pt x="565" y="4526"/>
                    <a:pt x="735" y="4377"/>
                  </a:cubicBezTo>
                  <a:cubicBezTo>
                    <a:pt x="980" y="4207"/>
                    <a:pt x="1182" y="3983"/>
                    <a:pt x="1353" y="3727"/>
                  </a:cubicBezTo>
                  <a:cubicBezTo>
                    <a:pt x="1385" y="3653"/>
                    <a:pt x="1427" y="3568"/>
                    <a:pt x="1459" y="3493"/>
                  </a:cubicBezTo>
                  <a:cubicBezTo>
                    <a:pt x="1470" y="3408"/>
                    <a:pt x="1502" y="3323"/>
                    <a:pt x="1512" y="3227"/>
                  </a:cubicBezTo>
                  <a:cubicBezTo>
                    <a:pt x="1534" y="3131"/>
                    <a:pt x="1544" y="3046"/>
                    <a:pt x="1544" y="2950"/>
                  </a:cubicBezTo>
                  <a:cubicBezTo>
                    <a:pt x="1544" y="2854"/>
                    <a:pt x="1544" y="2758"/>
                    <a:pt x="1544" y="2662"/>
                  </a:cubicBezTo>
                  <a:cubicBezTo>
                    <a:pt x="1544" y="2567"/>
                    <a:pt x="1534" y="2481"/>
                    <a:pt x="1523" y="2386"/>
                  </a:cubicBezTo>
                  <a:lnTo>
                    <a:pt x="1523" y="2322"/>
                  </a:lnTo>
                  <a:cubicBezTo>
                    <a:pt x="1523" y="2311"/>
                    <a:pt x="1523" y="2300"/>
                    <a:pt x="1523" y="2290"/>
                  </a:cubicBezTo>
                  <a:lnTo>
                    <a:pt x="1523" y="2258"/>
                  </a:lnTo>
                  <a:lnTo>
                    <a:pt x="1523" y="2119"/>
                  </a:lnTo>
                  <a:cubicBezTo>
                    <a:pt x="1534" y="1928"/>
                    <a:pt x="1555" y="1736"/>
                    <a:pt x="1587" y="1555"/>
                  </a:cubicBezTo>
                  <a:cubicBezTo>
                    <a:pt x="1619" y="1353"/>
                    <a:pt x="1672" y="1172"/>
                    <a:pt x="1747" y="991"/>
                  </a:cubicBezTo>
                  <a:cubicBezTo>
                    <a:pt x="1768" y="937"/>
                    <a:pt x="1779" y="895"/>
                    <a:pt x="1800" y="852"/>
                  </a:cubicBezTo>
                  <a:cubicBezTo>
                    <a:pt x="1821" y="810"/>
                    <a:pt x="1843" y="767"/>
                    <a:pt x="1875" y="735"/>
                  </a:cubicBezTo>
                  <a:lnTo>
                    <a:pt x="1907" y="682"/>
                  </a:lnTo>
                  <a:lnTo>
                    <a:pt x="1960" y="618"/>
                  </a:lnTo>
                  <a:lnTo>
                    <a:pt x="1981" y="586"/>
                  </a:lnTo>
                  <a:lnTo>
                    <a:pt x="1992" y="575"/>
                  </a:lnTo>
                  <a:lnTo>
                    <a:pt x="2056" y="522"/>
                  </a:lnTo>
                  <a:cubicBezTo>
                    <a:pt x="2151" y="426"/>
                    <a:pt x="2258" y="352"/>
                    <a:pt x="2375" y="288"/>
                  </a:cubicBezTo>
                  <a:lnTo>
                    <a:pt x="2375" y="0"/>
                  </a:ln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77" name="Google Shape;1677;p19"/>
            <p:cNvSpPr/>
            <p:nvPr/>
          </p:nvSpPr>
          <p:spPr>
            <a:xfrm>
              <a:off x="1025125" y="5346838"/>
              <a:ext cx="78825" cy="171725"/>
            </a:xfrm>
            <a:custGeom>
              <a:rect b="b" l="l" r="r" t="t"/>
              <a:pathLst>
                <a:path extrusionOk="0" h="6869" w="3153">
                  <a:moveTo>
                    <a:pt x="661" y="0"/>
                  </a:moveTo>
                  <a:lnTo>
                    <a:pt x="661" y="0"/>
                  </a:lnTo>
                  <a:cubicBezTo>
                    <a:pt x="1" y="2705"/>
                    <a:pt x="2088" y="3812"/>
                    <a:pt x="2088" y="3812"/>
                  </a:cubicBezTo>
                  <a:lnTo>
                    <a:pt x="2397" y="6869"/>
                  </a:lnTo>
                  <a:cubicBezTo>
                    <a:pt x="2621" y="6560"/>
                    <a:pt x="2621" y="5633"/>
                    <a:pt x="2621" y="5633"/>
                  </a:cubicBezTo>
                  <a:cubicBezTo>
                    <a:pt x="2621" y="4121"/>
                    <a:pt x="3153" y="3770"/>
                    <a:pt x="2663" y="1906"/>
                  </a:cubicBezTo>
                  <a:cubicBezTo>
                    <a:pt x="2173" y="43"/>
                    <a:pt x="661" y="0"/>
                    <a:pt x="661"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78" name="Google Shape;1678;p19"/>
            <p:cNvSpPr/>
            <p:nvPr/>
          </p:nvSpPr>
          <p:spPr>
            <a:xfrm>
              <a:off x="808700" y="5283463"/>
              <a:ext cx="243875" cy="328275"/>
            </a:xfrm>
            <a:custGeom>
              <a:rect b="b" l="l" r="r" t="t"/>
              <a:pathLst>
                <a:path extrusionOk="0" h="13131" w="9755">
                  <a:moveTo>
                    <a:pt x="4100" y="8136"/>
                  </a:moveTo>
                  <a:lnTo>
                    <a:pt x="4079" y="8179"/>
                  </a:lnTo>
                  <a:lnTo>
                    <a:pt x="4036" y="8296"/>
                  </a:lnTo>
                  <a:cubicBezTo>
                    <a:pt x="3962" y="8435"/>
                    <a:pt x="3877" y="8573"/>
                    <a:pt x="3770" y="8680"/>
                  </a:cubicBezTo>
                  <a:cubicBezTo>
                    <a:pt x="3653" y="8807"/>
                    <a:pt x="3525" y="8914"/>
                    <a:pt x="3397" y="9084"/>
                  </a:cubicBezTo>
                  <a:cubicBezTo>
                    <a:pt x="3365" y="9127"/>
                    <a:pt x="3334" y="9169"/>
                    <a:pt x="3312" y="9212"/>
                  </a:cubicBezTo>
                  <a:cubicBezTo>
                    <a:pt x="3280" y="9265"/>
                    <a:pt x="3259" y="9318"/>
                    <a:pt x="3248" y="9361"/>
                  </a:cubicBezTo>
                  <a:lnTo>
                    <a:pt x="3227" y="9446"/>
                  </a:lnTo>
                  <a:lnTo>
                    <a:pt x="3216" y="9521"/>
                  </a:lnTo>
                  <a:cubicBezTo>
                    <a:pt x="3216" y="9574"/>
                    <a:pt x="3216" y="9627"/>
                    <a:pt x="3216" y="9681"/>
                  </a:cubicBezTo>
                  <a:lnTo>
                    <a:pt x="3216" y="9744"/>
                  </a:lnTo>
                  <a:cubicBezTo>
                    <a:pt x="2971" y="8711"/>
                    <a:pt x="3653" y="8775"/>
                    <a:pt x="4100" y="8136"/>
                  </a:cubicBezTo>
                  <a:close/>
                  <a:moveTo>
                    <a:pt x="6198" y="1"/>
                  </a:moveTo>
                  <a:cubicBezTo>
                    <a:pt x="6062" y="1"/>
                    <a:pt x="5927" y="12"/>
                    <a:pt x="5793" y="33"/>
                  </a:cubicBezTo>
                  <a:cubicBezTo>
                    <a:pt x="5591" y="65"/>
                    <a:pt x="5399" y="139"/>
                    <a:pt x="5229" y="246"/>
                  </a:cubicBezTo>
                  <a:cubicBezTo>
                    <a:pt x="5048" y="352"/>
                    <a:pt x="4888" y="491"/>
                    <a:pt x="4760" y="650"/>
                  </a:cubicBezTo>
                  <a:cubicBezTo>
                    <a:pt x="4484" y="959"/>
                    <a:pt x="4271" y="1332"/>
                    <a:pt x="4026" y="1651"/>
                  </a:cubicBezTo>
                  <a:cubicBezTo>
                    <a:pt x="3791" y="1982"/>
                    <a:pt x="3472" y="2248"/>
                    <a:pt x="3110" y="2429"/>
                  </a:cubicBezTo>
                  <a:cubicBezTo>
                    <a:pt x="3014" y="2471"/>
                    <a:pt x="2918" y="2514"/>
                    <a:pt x="2822" y="2546"/>
                  </a:cubicBezTo>
                  <a:cubicBezTo>
                    <a:pt x="2716" y="2589"/>
                    <a:pt x="2620" y="2620"/>
                    <a:pt x="2514" y="2684"/>
                  </a:cubicBezTo>
                  <a:cubicBezTo>
                    <a:pt x="2311" y="2780"/>
                    <a:pt x="2120" y="2908"/>
                    <a:pt x="1949" y="3057"/>
                  </a:cubicBezTo>
                  <a:lnTo>
                    <a:pt x="1896" y="3110"/>
                  </a:lnTo>
                  <a:lnTo>
                    <a:pt x="1875" y="3121"/>
                  </a:lnTo>
                  <a:lnTo>
                    <a:pt x="1864" y="3132"/>
                  </a:lnTo>
                  <a:lnTo>
                    <a:pt x="1853" y="3142"/>
                  </a:lnTo>
                  <a:lnTo>
                    <a:pt x="1832" y="3174"/>
                  </a:lnTo>
                  <a:lnTo>
                    <a:pt x="1779" y="3227"/>
                  </a:lnTo>
                  <a:lnTo>
                    <a:pt x="1726" y="3302"/>
                  </a:lnTo>
                  <a:cubicBezTo>
                    <a:pt x="1694" y="3355"/>
                    <a:pt x="1672" y="3408"/>
                    <a:pt x="1651" y="3462"/>
                  </a:cubicBezTo>
                  <a:cubicBezTo>
                    <a:pt x="1619" y="3515"/>
                    <a:pt x="1598" y="3558"/>
                    <a:pt x="1576" y="3611"/>
                  </a:cubicBezTo>
                  <a:cubicBezTo>
                    <a:pt x="1513" y="3813"/>
                    <a:pt x="1459" y="4015"/>
                    <a:pt x="1427" y="4228"/>
                  </a:cubicBezTo>
                  <a:cubicBezTo>
                    <a:pt x="1395" y="4431"/>
                    <a:pt x="1374" y="4633"/>
                    <a:pt x="1374" y="4835"/>
                  </a:cubicBezTo>
                  <a:lnTo>
                    <a:pt x="1374" y="4974"/>
                  </a:lnTo>
                  <a:lnTo>
                    <a:pt x="1374" y="5016"/>
                  </a:lnTo>
                  <a:cubicBezTo>
                    <a:pt x="1374" y="5027"/>
                    <a:pt x="1374" y="5048"/>
                    <a:pt x="1374" y="5059"/>
                  </a:cubicBezTo>
                  <a:lnTo>
                    <a:pt x="1385" y="5134"/>
                  </a:lnTo>
                  <a:cubicBezTo>
                    <a:pt x="1395" y="5229"/>
                    <a:pt x="1406" y="5315"/>
                    <a:pt x="1417" y="5410"/>
                  </a:cubicBezTo>
                  <a:cubicBezTo>
                    <a:pt x="1438" y="5762"/>
                    <a:pt x="1417" y="6103"/>
                    <a:pt x="1278" y="6379"/>
                  </a:cubicBezTo>
                  <a:cubicBezTo>
                    <a:pt x="1140" y="6624"/>
                    <a:pt x="959" y="6837"/>
                    <a:pt x="735" y="7029"/>
                  </a:cubicBezTo>
                  <a:cubicBezTo>
                    <a:pt x="565" y="7178"/>
                    <a:pt x="426" y="7359"/>
                    <a:pt x="309" y="7561"/>
                  </a:cubicBezTo>
                  <a:cubicBezTo>
                    <a:pt x="256" y="7625"/>
                    <a:pt x="224" y="7711"/>
                    <a:pt x="192" y="7785"/>
                  </a:cubicBezTo>
                  <a:cubicBezTo>
                    <a:pt x="160" y="7838"/>
                    <a:pt x="139" y="7902"/>
                    <a:pt x="128" y="7955"/>
                  </a:cubicBezTo>
                  <a:lnTo>
                    <a:pt x="75" y="8105"/>
                  </a:lnTo>
                  <a:lnTo>
                    <a:pt x="139" y="7966"/>
                  </a:lnTo>
                  <a:cubicBezTo>
                    <a:pt x="192" y="7828"/>
                    <a:pt x="267" y="7700"/>
                    <a:pt x="352" y="7583"/>
                  </a:cubicBezTo>
                  <a:cubicBezTo>
                    <a:pt x="480" y="7402"/>
                    <a:pt x="629" y="7242"/>
                    <a:pt x="799" y="7104"/>
                  </a:cubicBezTo>
                  <a:cubicBezTo>
                    <a:pt x="1044" y="6923"/>
                    <a:pt x="1257" y="6699"/>
                    <a:pt x="1417" y="6443"/>
                  </a:cubicBezTo>
                  <a:cubicBezTo>
                    <a:pt x="1459" y="6369"/>
                    <a:pt x="1491" y="6294"/>
                    <a:pt x="1523" y="6209"/>
                  </a:cubicBezTo>
                  <a:cubicBezTo>
                    <a:pt x="1545" y="6124"/>
                    <a:pt x="1566" y="6039"/>
                    <a:pt x="1587" y="5943"/>
                  </a:cubicBezTo>
                  <a:cubicBezTo>
                    <a:pt x="1598" y="5847"/>
                    <a:pt x="1608" y="5762"/>
                    <a:pt x="1608" y="5666"/>
                  </a:cubicBezTo>
                  <a:cubicBezTo>
                    <a:pt x="1619" y="5581"/>
                    <a:pt x="1608" y="5485"/>
                    <a:pt x="1608" y="5389"/>
                  </a:cubicBezTo>
                  <a:cubicBezTo>
                    <a:pt x="1608" y="5293"/>
                    <a:pt x="1598" y="5197"/>
                    <a:pt x="1587" y="5112"/>
                  </a:cubicBezTo>
                  <a:lnTo>
                    <a:pt x="1587" y="5038"/>
                  </a:lnTo>
                  <a:cubicBezTo>
                    <a:pt x="1587" y="5027"/>
                    <a:pt x="1587" y="5016"/>
                    <a:pt x="1587" y="5006"/>
                  </a:cubicBezTo>
                  <a:lnTo>
                    <a:pt x="1587" y="4974"/>
                  </a:lnTo>
                  <a:lnTo>
                    <a:pt x="1587" y="4846"/>
                  </a:lnTo>
                  <a:cubicBezTo>
                    <a:pt x="1598" y="4654"/>
                    <a:pt x="1619" y="4463"/>
                    <a:pt x="1651" y="4271"/>
                  </a:cubicBezTo>
                  <a:cubicBezTo>
                    <a:pt x="1683" y="4079"/>
                    <a:pt x="1736" y="3888"/>
                    <a:pt x="1811" y="3707"/>
                  </a:cubicBezTo>
                  <a:cubicBezTo>
                    <a:pt x="1832" y="3653"/>
                    <a:pt x="1843" y="3611"/>
                    <a:pt x="1864" y="3568"/>
                  </a:cubicBezTo>
                  <a:cubicBezTo>
                    <a:pt x="1885" y="3526"/>
                    <a:pt x="1907" y="3483"/>
                    <a:pt x="1939" y="3451"/>
                  </a:cubicBezTo>
                  <a:lnTo>
                    <a:pt x="1971" y="3398"/>
                  </a:lnTo>
                  <a:lnTo>
                    <a:pt x="2024" y="3334"/>
                  </a:lnTo>
                  <a:lnTo>
                    <a:pt x="2045" y="3302"/>
                  </a:lnTo>
                  <a:lnTo>
                    <a:pt x="2056" y="3291"/>
                  </a:lnTo>
                  <a:lnTo>
                    <a:pt x="2120" y="3238"/>
                  </a:lnTo>
                  <a:cubicBezTo>
                    <a:pt x="2237" y="3132"/>
                    <a:pt x="2354" y="3046"/>
                    <a:pt x="2492" y="2983"/>
                  </a:cubicBezTo>
                  <a:lnTo>
                    <a:pt x="2492" y="2983"/>
                  </a:lnTo>
                  <a:cubicBezTo>
                    <a:pt x="2428" y="3014"/>
                    <a:pt x="2375" y="3057"/>
                    <a:pt x="2322" y="3100"/>
                  </a:cubicBezTo>
                  <a:lnTo>
                    <a:pt x="2237" y="3164"/>
                  </a:lnTo>
                  <a:lnTo>
                    <a:pt x="2205" y="3195"/>
                  </a:lnTo>
                  <a:cubicBezTo>
                    <a:pt x="2173" y="3227"/>
                    <a:pt x="2130" y="3259"/>
                    <a:pt x="2098" y="3302"/>
                  </a:cubicBezTo>
                  <a:cubicBezTo>
                    <a:pt x="1619" y="3813"/>
                    <a:pt x="1672" y="5112"/>
                    <a:pt x="1683" y="5155"/>
                  </a:cubicBezTo>
                  <a:cubicBezTo>
                    <a:pt x="2034" y="7189"/>
                    <a:pt x="799" y="6795"/>
                    <a:pt x="394" y="8254"/>
                  </a:cubicBezTo>
                  <a:cubicBezTo>
                    <a:pt x="0" y="9723"/>
                    <a:pt x="1971" y="10671"/>
                    <a:pt x="1502" y="11182"/>
                  </a:cubicBezTo>
                  <a:cubicBezTo>
                    <a:pt x="1258" y="11452"/>
                    <a:pt x="1048" y="11550"/>
                    <a:pt x="871" y="11550"/>
                  </a:cubicBezTo>
                  <a:cubicBezTo>
                    <a:pt x="406" y="11550"/>
                    <a:pt x="171" y="10873"/>
                    <a:pt x="171" y="10873"/>
                  </a:cubicBezTo>
                  <a:lnTo>
                    <a:pt x="171" y="10873"/>
                  </a:lnTo>
                  <a:cubicBezTo>
                    <a:pt x="10" y="11589"/>
                    <a:pt x="716" y="12619"/>
                    <a:pt x="1614" y="12619"/>
                  </a:cubicBezTo>
                  <a:cubicBezTo>
                    <a:pt x="1665" y="12619"/>
                    <a:pt x="1716" y="12616"/>
                    <a:pt x="1768" y="12609"/>
                  </a:cubicBezTo>
                  <a:cubicBezTo>
                    <a:pt x="2700" y="12482"/>
                    <a:pt x="3685" y="11765"/>
                    <a:pt x="3360" y="10269"/>
                  </a:cubicBezTo>
                  <a:lnTo>
                    <a:pt x="3360" y="10269"/>
                  </a:lnTo>
                  <a:lnTo>
                    <a:pt x="3451" y="10500"/>
                  </a:lnTo>
                  <a:cubicBezTo>
                    <a:pt x="3483" y="10586"/>
                    <a:pt x="3525" y="10660"/>
                    <a:pt x="3547" y="10735"/>
                  </a:cubicBezTo>
                  <a:lnTo>
                    <a:pt x="3621" y="10980"/>
                  </a:lnTo>
                  <a:lnTo>
                    <a:pt x="3664" y="11225"/>
                  </a:lnTo>
                  <a:cubicBezTo>
                    <a:pt x="3664" y="11299"/>
                    <a:pt x="3685" y="11384"/>
                    <a:pt x="3685" y="11469"/>
                  </a:cubicBezTo>
                  <a:cubicBezTo>
                    <a:pt x="3685" y="11555"/>
                    <a:pt x="3674" y="11629"/>
                    <a:pt x="3664" y="11714"/>
                  </a:cubicBezTo>
                  <a:cubicBezTo>
                    <a:pt x="3653" y="11800"/>
                    <a:pt x="3642" y="11874"/>
                    <a:pt x="3610" y="11959"/>
                  </a:cubicBezTo>
                  <a:cubicBezTo>
                    <a:pt x="3589" y="12034"/>
                    <a:pt x="3557" y="12108"/>
                    <a:pt x="3525" y="12183"/>
                  </a:cubicBezTo>
                  <a:cubicBezTo>
                    <a:pt x="3451" y="12332"/>
                    <a:pt x="3344" y="12470"/>
                    <a:pt x="3227" y="12588"/>
                  </a:cubicBezTo>
                  <a:cubicBezTo>
                    <a:pt x="3110" y="12715"/>
                    <a:pt x="2971" y="12822"/>
                    <a:pt x="2833" y="12907"/>
                  </a:cubicBezTo>
                  <a:cubicBezTo>
                    <a:pt x="2673" y="13003"/>
                    <a:pt x="2514" y="13077"/>
                    <a:pt x="2354" y="13131"/>
                  </a:cubicBezTo>
                  <a:cubicBezTo>
                    <a:pt x="2524" y="13099"/>
                    <a:pt x="2695" y="13045"/>
                    <a:pt x="2865" y="12971"/>
                  </a:cubicBezTo>
                  <a:cubicBezTo>
                    <a:pt x="3025" y="12896"/>
                    <a:pt x="3184" y="12801"/>
                    <a:pt x="3323" y="12683"/>
                  </a:cubicBezTo>
                  <a:cubicBezTo>
                    <a:pt x="3461" y="12566"/>
                    <a:pt x="3578" y="12428"/>
                    <a:pt x="3685" y="12268"/>
                  </a:cubicBezTo>
                  <a:cubicBezTo>
                    <a:pt x="3728" y="12194"/>
                    <a:pt x="3770" y="12108"/>
                    <a:pt x="3802" y="12023"/>
                  </a:cubicBezTo>
                  <a:cubicBezTo>
                    <a:pt x="3845" y="11938"/>
                    <a:pt x="3866" y="11842"/>
                    <a:pt x="3887" y="11757"/>
                  </a:cubicBezTo>
                  <a:cubicBezTo>
                    <a:pt x="3909" y="11661"/>
                    <a:pt x="3919" y="11576"/>
                    <a:pt x="3930" y="11480"/>
                  </a:cubicBezTo>
                  <a:cubicBezTo>
                    <a:pt x="3941" y="11384"/>
                    <a:pt x="3930" y="11288"/>
                    <a:pt x="3930" y="11193"/>
                  </a:cubicBezTo>
                  <a:cubicBezTo>
                    <a:pt x="3930" y="11107"/>
                    <a:pt x="3909" y="11012"/>
                    <a:pt x="3898" y="10916"/>
                  </a:cubicBezTo>
                  <a:cubicBezTo>
                    <a:pt x="3887" y="10831"/>
                    <a:pt x="3855" y="10745"/>
                    <a:pt x="3834" y="10650"/>
                  </a:cubicBezTo>
                  <a:cubicBezTo>
                    <a:pt x="3802" y="10564"/>
                    <a:pt x="3770" y="10479"/>
                    <a:pt x="3738" y="10383"/>
                  </a:cubicBezTo>
                  <a:lnTo>
                    <a:pt x="3653" y="10138"/>
                  </a:lnTo>
                  <a:cubicBezTo>
                    <a:pt x="3642" y="10106"/>
                    <a:pt x="3621" y="10064"/>
                    <a:pt x="3610" y="10021"/>
                  </a:cubicBezTo>
                  <a:lnTo>
                    <a:pt x="3578" y="9904"/>
                  </a:lnTo>
                  <a:cubicBezTo>
                    <a:pt x="3568" y="9830"/>
                    <a:pt x="3557" y="9755"/>
                    <a:pt x="3557" y="9681"/>
                  </a:cubicBezTo>
                  <a:cubicBezTo>
                    <a:pt x="3547" y="9542"/>
                    <a:pt x="3600" y="9414"/>
                    <a:pt x="3685" y="9308"/>
                  </a:cubicBezTo>
                  <a:cubicBezTo>
                    <a:pt x="3770" y="9191"/>
                    <a:pt x="3909" y="9074"/>
                    <a:pt x="4047" y="8935"/>
                  </a:cubicBezTo>
                  <a:cubicBezTo>
                    <a:pt x="4111" y="8871"/>
                    <a:pt x="4175" y="8797"/>
                    <a:pt x="4228" y="8722"/>
                  </a:cubicBezTo>
                  <a:cubicBezTo>
                    <a:pt x="4281" y="8637"/>
                    <a:pt x="4335" y="8552"/>
                    <a:pt x="4377" y="8467"/>
                  </a:cubicBezTo>
                  <a:lnTo>
                    <a:pt x="4441" y="8339"/>
                  </a:lnTo>
                  <a:lnTo>
                    <a:pt x="4494" y="8200"/>
                  </a:lnTo>
                  <a:cubicBezTo>
                    <a:pt x="4505" y="8158"/>
                    <a:pt x="4526" y="8105"/>
                    <a:pt x="4537" y="8062"/>
                  </a:cubicBezTo>
                  <a:lnTo>
                    <a:pt x="4558" y="7923"/>
                  </a:lnTo>
                  <a:lnTo>
                    <a:pt x="4579" y="7774"/>
                  </a:lnTo>
                  <a:lnTo>
                    <a:pt x="4590" y="7636"/>
                  </a:lnTo>
                  <a:lnTo>
                    <a:pt x="4611" y="7370"/>
                  </a:lnTo>
                  <a:lnTo>
                    <a:pt x="4622" y="7104"/>
                  </a:lnTo>
                  <a:cubicBezTo>
                    <a:pt x="4622" y="7018"/>
                    <a:pt x="4633" y="6933"/>
                    <a:pt x="4643" y="6848"/>
                  </a:cubicBezTo>
                  <a:cubicBezTo>
                    <a:pt x="4665" y="6688"/>
                    <a:pt x="4697" y="6518"/>
                    <a:pt x="4729" y="6358"/>
                  </a:cubicBezTo>
                  <a:cubicBezTo>
                    <a:pt x="4750" y="6284"/>
                    <a:pt x="4771" y="6198"/>
                    <a:pt x="4803" y="6124"/>
                  </a:cubicBezTo>
                  <a:lnTo>
                    <a:pt x="4878" y="5900"/>
                  </a:lnTo>
                  <a:lnTo>
                    <a:pt x="4963" y="5783"/>
                  </a:lnTo>
                  <a:lnTo>
                    <a:pt x="5059" y="5677"/>
                  </a:lnTo>
                  <a:cubicBezTo>
                    <a:pt x="5101" y="5645"/>
                    <a:pt x="5133" y="5602"/>
                    <a:pt x="5176" y="5570"/>
                  </a:cubicBezTo>
                  <a:cubicBezTo>
                    <a:pt x="5208" y="5538"/>
                    <a:pt x="5250" y="5517"/>
                    <a:pt x="5304" y="5496"/>
                  </a:cubicBezTo>
                  <a:cubicBezTo>
                    <a:pt x="5346" y="5464"/>
                    <a:pt x="5389" y="5442"/>
                    <a:pt x="5431" y="5432"/>
                  </a:cubicBezTo>
                  <a:lnTo>
                    <a:pt x="5580" y="5378"/>
                  </a:lnTo>
                  <a:lnTo>
                    <a:pt x="5740" y="5347"/>
                  </a:lnTo>
                  <a:cubicBezTo>
                    <a:pt x="5793" y="5336"/>
                    <a:pt x="5847" y="5336"/>
                    <a:pt x="5900" y="5325"/>
                  </a:cubicBezTo>
                  <a:lnTo>
                    <a:pt x="6251" y="5293"/>
                  </a:lnTo>
                  <a:lnTo>
                    <a:pt x="6432" y="5272"/>
                  </a:lnTo>
                  <a:cubicBezTo>
                    <a:pt x="6486" y="5261"/>
                    <a:pt x="6549" y="5240"/>
                    <a:pt x="6613" y="5229"/>
                  </a:cubicBezTo>
                  <a:cubicBezTo>
                    <a:pt x="6731" y="5208"/>
                    <a:pt x="6848" y="5176"/>
                    <a:pt x="6975" y="5144"/>
                  </a:cubicBezTo>
                  <a:lnTo>
                    <a:pt x="7316" y="5016"/>
                  </a:lnTo>
                  <a:lnTo>
                    <a:pt x="7359" y="4995"/>
                  </a:lnTo>
                  <a:cubicBezTo>
                    <a:pt x="8381" y="4803"/>
                    <a:pt x="9201" y="4058"/>
                    <a:pt x="9489" y="3068"/>
                  </a:cubicBezTo>
                  <a:cubicBezTo>
                    <a:pt x="9755" y="1992"/>
                    <a:pt x="8615" y="171"/>
                    <a:pt x="6603" y="33"/>
                  </a:cubicBezTo>
                  <a:cubicBezTo>
                    <a:pt x="6470" y="12"/>
                    <a:pt x="6334" y="1"/>
                    <a:pt x="6198"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79" name="Google Shape;1679;p19"/>
            <p:cNvSpPr/>
            <p:nvPr/>
          </p:nvSpPr>
          <p:spPr>
            <a:xfrm>
              <a:off x="808700" y="5358538"/>
              <a:ext cx="115300" cy="252950"/>
            </a:xfrm>
            <a:custGeom>
              <a:rect b="b" l="l" r="r" t="t"/>
              <a:pathLst>
                <a:path extrusionOk="0" h="10118" w="4612">
                  <a:moveTo>
                    <a:pt x="4100" y="5133"/>
                  </a:moveTo>
                  <a:lnTo>
                    <a:pt x="4090" y="5197"/>
                  </a:lnTo>
                  <a:lnTo>
                    <a:pt x="4036" y="5304"/>
                  </a:lnTo>
                  <a:cubicBezTo>
                    <a:pt x="3972" y="5442"/>
                    <a:pt x="3877" y="5570"/>
                    <a:pt x="3770" y="5687"/>
                  </a:cubicBezTo>
                  <a:cubicBezTo>
                    <a:pt x="3664" y="5804"/>
                    <a:pt x="3525" y="5921"/>
                    <a:pt x="3408" y="6081"/>
                  </a:cubicBezTo>
                  <a:cubicBezTo>
                    <a:pt x="3365" y="6124"/>
                    <a:pt x="3344" y="6166"/>
                    <a:pt x="3323" y="6220"/>
                  </a:cubicBezTo>
                  <a:cubicBezTo>
                    <a:pt x="3291" y="6262"/>
                    <a:pt x="3270" y="6315"/>
                    <a:pt x="3259" y="6369"/>
                  </a:cubicBezTo>
                  <a:lnTo>
                    <a:pt x="3227" y="6443"/>
                  </a:lnTo>
                  <a:lnTo>
                    <a:pt x="3227" y="6528"/>
                  </a:lnTo>
                  <a:cubicBezTo>
                    <a:pt x="3216" y="6582"/>
                    <a:pt x="3216" y="6635"/>
                    <a:pt x="3227" y="6688"/>
                  </a:cubicBezTo>
                  <a:lnTo>
                    <a:pt x="3227" y="6752"/>
                  </a:lnTo>
                  <a:cubicBezTo>
                    <a:pt x="2982" y="5719"/>
                    <a:pt x="3653" y="5783"/>
                    <a:pt x="4100" y="5133"/>
                  </a:cubicBezTo>
                  <a:close/>
                  <a:moveTo>
                    <a:pt x="2450" y="1"/>
                  </a:moveTo>
                  <a:cubicBezTo>
                    <a:pt x="2407" y="33"/>
                    <a:pt x="2365" y="65"/>
                    <a:pt x="2322" y="97"/>
                  </a:cubicBezTo>
                  <a:lnTo>
                    <a:pt x="2247" y="161"/>
                  </a:lnTo>
                  <a:lnTo>
                    <a:pt x="2215" y="182"/>
                  </a:lnTo>
                  <a:cubicBezTo>
                    <a:pt x="2173" y="214"/>
                    <a:pt x="2141" y="256"/>
                    <a:pt x="2109" y="288"/>
                  </a:cubicBezTo>
                  <a:cubicBezTo>
                    <a:pt x="1630" y="799"/>
                    <a:pt x="1683" y="2109"/>
                    <a:pt x="1694" y="2141"/>
                  </a:cubicBezTo>
                  <a:cubicBezTo>
                    <a:pt x="2045" y="4186"/>
                    <a:pt x="799" y="3781"/>
                    <a:pt x="405" y="5251"/>
                  </a:cubicBezTo>
                  <a:cubicBezTo>
                    <a:pt x="0" y="6709"/>
                    <a:pt x="1981" y="7657"/>
                    <a:pt x="1513" y="8179"/>
                  </a:cubicBezTo>
                  <a:cubicBezTo>
                    <a:pt x="1271" y="8444"/>
                    <a:pt x="1062" y="8540"/>
                    <a:pt x="886" y="8540"/>
                  </a:cubicBezTo>
                  <a:cubicBezTo>
                    <a:pt x="418" y="8540"/>
                    <a:pt x="182" y="7860"/>
                    <a:pt x="182" y="7860"/>
                  </a:cubicBezTo>
                  <a:lnTo>
                    <a:pt x="182" y="7860"/>
                  </a:lnTo>
                  <a:cubicBezTo>
                    <a:pt x="10" y="8575"/>
                    <a:pt x="716" y="9605"/>
                    <a:pt x="1623" y="9605"/>
                  </a:cubicBezTo>
                  <a:cubicBezTo>
                    <a:pt x="1674" y="9605"/>
                    <a:pt x="1726" y="9602"/>
                    <a:pt x="1779" y="9595"/>
                  </a:cubicBezTo>
                  <a:cubicBezTo>
                    <a:pt x="2705" y="9467"/>
                    <a:pt x="3706" y="8743"/>
                    <a:pt x="3355" y="7242"/>
                  </a:cubicBezTo>
                  <a:lnTo>
                    <a:pt x="3355" y="7242"/>
                  </a:lnTo>
                  <a:lnTo>
                    <a:pt x="3461" y="7497"/>
                  </a:lnTo>
                  <a:cubicBezTo>
                    <a:pt x="3493" y="7572"/>
                    <a:pt x="3525" y="7647"/>
                    <a:pt x="3557" y="7732"/>
                  </a:cubicBezTo>
                  <a:lnTo>
                    <a:pt x="3632" y="7966"/>
                  </a:lnTo>
                  <a:lnTo>
                    <a:pt x="3674" y="8211"/>
                  </a:lnTo>
                  <a:cubicBezTo>
                    <a:pt x="3674" y="8296"/>
                    <a:pt x="3696" y="8381"/>
                    <a:pt x="3696" y="8456"/>
                  </a:cubicBezTo>
                  <a:cubicBezTo>
                    <a:pt x="3696" y="8541"/>
                    <a:pt x="3685" y="8626"/>
                    <a:pt x="3674" y="8701"/>
                  </a:cubicBezTo>
                  <a:cubicBezTo>
                    <a:pt x="3664" y="8786"/>
                    <a:pt x="3642" y="8871"/>
                    <a:pt x="3621" y="8946"/>
                  </a:cubicBezTo>
                  <a:cubicBezTo>
                    <a:pt x="3600" y="9020"/>
                    <a:pt x="3568" y="9105"/>
                    <a:pt x="3525" y="9180"/>
                  </a:cubicBezTo>
                  <a:cubicBezTo>
                    <a:pt x="3451" y="9329"/>
                    <a:pt x="3355" y="9467"/>
                    <a:pt x="3238" y="9585"/>
                  </a:cubicBezTo>
                  <a:cubicBezTo>
                    <a:pt x="3121" y="9702"/>
                    <a:pt x="2982" y="9808"/>
                    <a:pt x="2833" y="9904"/>
                  </a:cubicBezTo>
                  <a:cubicBezTo>
                    <a:pt x="2684" y="9989"/>
                    <a:pt x="2524" y="10064"/>
                    <a:pt x="2365" y="10117"/>
                  </a:cubicBezTo>
                  <a:cubicBezTo>
                    <a:pt x="2535" y="10085"/>
                    <a:pt x="2705" y="10032"/>
                    <a:pt x="2865" y="9968"/>
                  </a:cubicBezTo>
                  <a:cubicBezTo>
                    <a:pt x="3035" y="9893"/>
                    <a:pt x="3184" y="9798"/>
                    <a:pt x="3323" y="9680"/>
                  </a:cubicBezTo>
                  <a:cubicBezTo>
                    <a:pt x="3472" y="9563"/>
                    <a:pt x="3589" y="9414"/>
                    <a:pt x="3685" y="9265"/>
                  </a:cubicBezTo>
                  <a:cubicBezTo>
                    <a:pt x="3738" y="9180"/>
                    <a:pt x="3781" y="9095"/>
                    <a:pt x="3813" y="9010"/>
                  </a:cubicBezTo>
                  <a:cubicBezTo>
                    <a:pt x="3845" y="8924"/>
                    <a:pt x="3877" y="8839"/>
                    <a:pt x="3898" y="8743"/>
                  </a:cubicBezTo>
                  <a:cubicBezTo>
                    <a:pt x="3919" y="8658"/>
                    <a:pt x="3930" y="8562"/>
                    <a:pt x="3941" y="8466"/>
                  </a:cubicBezTo>
                  <a:cubicBezTo>
                    <a:pt x="3941" y="8371"/>
                    <a:pt x="3941" y="8275"/>
                    <a:pt x="3941" y="8190"/>
                  </a:cubicBezTo>
                  <a:cubicBezTo>
                    <a:pt x="3941" y="8094"/>
                    <a:pt x="3919" y="7998"/>
                    <a:pt x="3898" y="7913"/>
                  </a:cubicBezTo>
                  <a:cubicBezTo>
                    <a:pt x="3887" y="7817"/>
                    <a:pt x="3855" y="7732"/>
                    <a:pt x="3834" y="7647"/>
                  </a:cubicBezTo>
                  <a:cubicBezTo>
                    <a:pt x="3813" y="7561"/>
                    <a:pt x="3781" y="7466"/>
                    <a:pt x="3749" y="7380"/>
                  </a:cubicBezTo>
                  <a:lnTo>
                    <a:pt x="3664" y="7135"/>
                  </a:lnTo>
                  <a:cubicBezTo>
                    <a:pt x="3642" y="7093"/>
                    <a:pt x="3632" y="7050"/>
                    <a:pt x="3610" y="7008"/>
                  </a:cubicBezTo>
                  <a:lnTo>
                    <a:pt x="3589" y="6890"/>
                  </a:lnTo>
                  <a:cubicBezTo>
                    <a:pt x="3568" y="6827"/>
                    <a:pt x="3557" y="6752"/>
                    <a:pt x="3557" y="6667"/>
                  </a:cubicBezTo>
                  <a:cubicBezTo>
                    <a:pt x="3557" y="6539"/>
                    <a:pt x="3600" y="6401"/>
                    <a:pt x="3696" y="6294"/>
                  </a:cubicBezTo>
                  <a:cubicBezTo>
                    <a:pt x="3781" y="6177"/>
                    <a:pt x="3919" y="6071"/>
                    <a:pt x="4047" y="5932"/>
                  </a:cubicBezTo>
                  <a:cubicBezTo>
                    <a:pt x="4111" y="5858"/>
                    <a:pt x="4175" y="5794"/>
                    <a:pt x="4239" y="5708"/>
                  </a:cubicBezTo>
                  <a:cubicBezTo>
                    <a:pt x="4292" y="5634"/>
                    <a:pt x="4345" y="5549"/>
                    <a:pt x="4388" y="5453"/>
                  </a:cubicBezTo>
                  <a:lnTo>
                    <a:pt x="4452" y="5325"/>
                  </a:lnTo>
                  <a:lnTo>
                    <a:pt x="4494" y="5187"/>
                  </a:lnTo>
                  <a:cubicBezTo>
                    <a:pt x="4505" y="5144"/>
                    <a:pt x="4526" y="5102"/>
                    <a:pt x="4537" y="5048"/>
                  </a:cubicBezTo>
                  <a:lnTo>
                    <a:pt x="4569" y="4910"/>
                  </a:lnTo>
                  <a:lnTo>
                    <a:pt x="4590" y="4771"/>
                  </a:lnTo>
                  <a:lnTo>
                    <a:pt x="4601" y="4633"/>
                  </a:lnTo>
                  <a:lnTo>
                    <a:pt x="4611" y="4367"/>
                  </a:lnTo>
                  <a:cubicBezTo>
                    <a:pt x="4249" y="4058"/>
                    <a:pt x="3909" y="3707"/>
                    <a:pt x="3610" y="3334"/>
                  </a:cubicBezTo>
                  <a:cubicBezTo>
                    <a:pt x="2865" y="2386"/>
                    <a:pt x="2450" y="1215"/>
                    <a:pt x="245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1680" name="Google Shape;1680;p19"/>
          <p:cNvGrpSpPr/>
          <p:nvPr/>
        </p:nvGrpSpPr>
        <p:grpSpPr>
          <a:xfrm>
            <a:off x="3478793" y="7101878"/>
            <a:ext cx="981971" cy="987369"/>
            <a:chOff x="885126" y="3073113"/>
            <a:chExt cx="638392" cy="641901"/>
          </a:xfrm>
        </p:grpSpPr>
        <p:grpSp>
          <p:nvGrpSpPr>
            <p:cNvPr id="1681" name="Google Shape;1681;p19"/>
            <p:cNvGrpSpPr/>
            <p:nvPr/>
          </p:nvGrpSpPr>
          <p:grpSpPr>
            <a:xfrm>
              <a:off x="885126" y="3073113"/>
              <a:ext cx="638392" cy="641734"/>
              <a:chOff x="885100" y="2984950"/>
              <a:chExt cx="526075" cy="526400"/>
            </a:xfrm>
          </p:grpSpPr>
          <p:sp>
            <p:nvSpPr>
              <p:cNvPr id="1682" name="Google Shape;1682;p19"/>
              <p:cNvSpPr/>
              <p:nvPr/>
            </p:nvSpPr>
            <p:spPr>
              <a:xfrm>
                <a:off x="888950" y="3222150"/>
                <a:ext cx="521950" cy="289200"/>
              </a:xfrm>
              <a:custGeom>
                <a:rect b="b" l="l" r="r" t="t"/>
                <a:pathLst>
                  <a:path extrusionOk="0" h="11568" w="20878">
                    <a:moveTo>
                      <a:pt x="8594" y="0"/>
                    </a:moveTo>
                    <a:cubicBezTo>
                      <a:pt x="8594" y="0"/>
                      <a:pt x="8957" y="2710"/>
                      <a:pt x="7822" y="3526"/>
                    </a:cubicBezTo>
                    <a:cubicBezTo>
                      <a:pt x="6952" y="4165"/>
                      <a:pt x="1939" y="5211"/>
                      <a:pt x="1124" y="7415"/>
                    </a:cubicBezTo>
                    <a:cubicBezTo>
                      <a:pt x="628" y="8770"/>
                      <a:pt x="243" y="10147"/>
                      <a:pt x="0" y="11568"/>
                    </a:cubicBezTo>
                    <a:lnTo>
                      <a:pt x="20878" y="11568"/>
                    </a:lnTo>
                    <a:cubicBezTo>
                      <a:pt x="20624" y="10147"/>
                      <a:pt x="20250" y="8770"/>
                      <a:pt x="19754" y="7415"/>
                    </a:cubicBezTo>
                    <a:cubicBezTo>
                      <a:pt x="18928" y="5222"/>
                      <a:pt x="13926" y="4165"/>
                      <a:pt x="13045" y="3526"/>
                    </a:cubicBezTo>
                    <a:cubicBezTo>
                      <a:pt x="11921" y="2710"/>
                      <a:pt x="12284" y="0"/>
                      <a:pt x="12284" y="0"/>
                    </a:cubicBezTo>
                    <a:lnTo>
                      <a:pt x="12284" y="0"/>
                    </a:lnTo>
                    <a:lnTo>
                      <a:pt x="10434" y="44"/>
                    </a:lnTo>
                    <a:lnTo>
                      <a:pt x="8594" y="0"/>
                    </a:lnTo>
                    <a:close/>
                  </a:path>
                </a:pathLst>
              </a:custGeom>
              <a:solidFill>
                <a:srgbClr val="F9CCC0"/>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83" name="Google Shape;1683;p19"/>
              <p:cNvSpPr/>
              <p:nvPr/>
            </p:nvSpPr>
            <p:spPr>
              <a:xfrm>
                <a:off x="1103775" y="3221875"/>
                <a:ext cx="100825" cy="76025"/>
              </a:xfrm>
              <a:custGeom>
                <a:rect b="b" l="l" r="r" t="t"/>
                <a:pathLst>
                  <a:path extrusionOk="0" h="3041" w="4033">
                    <a:moveTo>
                      <a:pt x="1" y="0"/>
                    </a:moveTo>
                    <a:cubicBezTo>
                      <a:pt x="56" y="419"/>
                      <a:pt x="67" y="848"/>
                      <a:pt x="56" y="1267"/>
                    </a:cubicBezTo>
                    <a:cubicBezTo>
                      <a:pt x="507" y="1686"/>
                      <a:pt x="1014" y="2049"/>
                      <a:pt x="1554" y="2347"/>
                    </a:cubicBezTo>
                    <a:cubicBezTo>
                      <a:pt x="2303" y="2776"/>
                      <a:pt x="3163" y="2953"/>
                      <a:pt x="4033" y="3041"/>
                    </a:cubicBezTo>
                    <a:cubicBezTo>
                      <a:pt x="3427" y="1939"/>
                      <a:pt x="3691" y="0"/>
                      <a:pt x="3691" y="0"/>
                    </a:cubicBezTo>
                    <a:lnTo>
                      <a:pt x="3691" y="0"/>
                    </a:lnTo>
                    <a:lnTo>
                      <a:pt x="1841" y="55"/>
                    </a:lnTo>
                    <a:lnTo>
                      <a:pt x="1" y="0"/>
                    </a:lnTo>
                    <a:close/>
                  </a:path>
                </a:pathLst>
              </a:custGeom>
              <a:solidFill>
                <a:srgbClr val="E8775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84" name="Google Shape;1684;p19"/>
              <p:cNvSpPr/>
              <p:nvPr/>
            </p:nvSpPr>
            <p:spPr>
              <a:xfrm>
                <a:off x="885100" y="3310550"/>
                <a:ext cx="526075" cy="200800"/>
              </a:xfrm>
              <a:custGeom>
                <a:rect b="b" l="l" r="r" t="t"/>
                <a:pathLst>
                  <a:path extrusionOk="0" h="8032" w="21043">
                    <a:moveTo>
                      <a:pt x="7778" y="1"/>
                    </a:moveTo>
                    <a:cubicBezTo>
                      <a:pt x="6676" y="651"/>
                      <a:pt x="1928" y="1708"/>
                      <a:pt x="1135" y="3857"/>
                    </a:cubicBezTo>
                    <a:cubicBezTo>
                      <a:pt x="628" y="5212"/>
                      <a:pt x="254" y="6600"/>
                      <a:pt x="0" y="8032"/>
                    </a:cubicBezTo>
                    <a:lnTo>
                      <a:pt x="21043" y="8032"/>
                    </a:lnTo>
                    <a:cubicBezTo>
                      <a:pt x="20789" y="6600"/>
                      <a:pt x="20404" y="5212"/>
                      <a:pt x="19908" y="3857"/>
                    </a:cubicBezTo>
                    <a:cubicBezTo>
                      <a:pt x="19181" y="1907"/>
                      <a:pt x="15204" y="849"/>
                      <a:pt x="13650" y="188"/>
                    </a:cubicBezTo>
                    <a:cubicBezTo>
                      <a:pt x="12791" y="606"/>
                      <a:pt x="11843" y="816"/>
                      <a:pt x="10896" y="816"/>
                    </a:cubicBezTo>
                    <a:cubicBezTo>
                      <a:pt x="9805" y="816"/>
                      <a:pt x="8726" y="540"/>
                      <a:pt x="7778" y="1"/>
                    </a:cubicBezTo>
                    <a:close/>
                  </a:path>
                </a:pathLst>
              </a:custGeom>
              <a:solidFill>
                <a:srgbClr val="175C4A"/>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85" name="Google Shape;1685;p19"/>
              <p:cNvSpPr/>
              <p:nvPr/>
            </p:nvSpPr>
            <p:spPr>
              <a:xfrm>
                <a:off x="885100" y="3382150"/>
                <a:ext cx="92825" cy="129200"/>
              </a:xfrm>
              <a:custGeom>
                <a:rect b="b" l="l" r="r" t="t"/>
                <a:pathLst>
                  <a:path extrusionOk="0" h="5168" w="3713">
                    <a:moveTo>
                      <a:pt x="1829" y="1"/>
                    </a:moveTo>
                    <a:cubicBezTo>
                      <a:pt x="1520" y="265"/>
                      <a:pt x="1289" y="607"/>
                      <a:pt x="1135" y="993"/>
                    </a:cubicBezTo>
                    <a:cubicBezTo>
                      <a:pt x="628" y="2348"/>
                      <a:pt x="254" y="3736"/>
                      <a:pt x="0" y="5168"/>
                    </a:cubicBezTo>
                    <a:lnTo>
                      <a:pt x="3713" y="5168"/>
                    </a:lnTo>
                    <a:cubicBezTo>
                      <a:pt x="3371" y="2678"/>
                      <a:pt x="2523" y="1004"/>
                      <a:pt x="1829" y="1"/>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86" name="Google Shape;1686;p19"/>
              <p:cNvSpPr/>
              <p:nvPr/>
            </p:nvSpPr>
            <p:spPr>
              <a:xfrm>
                <a:off x="1058600" y="3310550"/>
                <a:ext cx="189800" cy="43350"/>
              </a:xfrm>
              <a:custGeom>
                <a:rect b="b" l="l" r="r" t="t"/>
                <a:pathLst>
                  <a:path extrusionOk="0" h="1734" w="7592">
                    <a:moveTo>
                      <a:pt x="849" y="1"/>
                    </a:moveTo>
                    <a:cubicBezTo>
                      <a:pt x="574" y="144"/>
                      <a:pt x="298" y="265"/>
                      <a:pt x="1" y="364"/>
                    </a:cubicBezTo>
                    <a:cubicBezTo>
                      <a:pt x="627" y="937"/>
                      <a:pt x="1844" y="1734"/>
                      <a:pt x="3732" y="1734"/>
                    </a:cubicBezTo>
                    <a:cubicBezTo>
                      <a:pt x="3806" y="1734"/>
                      <a:pt x="3880" y="1733"/>
                      <a:pt x="3956" y="1730"/>
                    </a:cubicBezTo>
                    <a:cubicBezTo>
                      <a:pt x="5256" y="1708"/>
                      <a:pt x="6523" y="1290"/>
                      <a:pt x="7592" y="540"/>
                    </a:cubicBezTo>
                    <a:cubicBezTo>
                      <a:pt x="7250" y="408"/>
                      <a:pt x="6942" y="298"/>
                      <a:pt x="6699" y="188"/>
                    </a:cubicBezTo>
                    <a:cubicBezTo>
                      <a:pt x="5840" y="606"/>
                      <a:pt x="4903" y="816"/>
                      <a:pt x="3956" y="816"/>
                    </a:cubicBezTo>
                    <a:cubicBezTo>
                      <a:pt x="2865" y="816"/>
                      <a:pt x="1786" y="540"/>
                      <a:pt x="849" y="1"/>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87" name="Google Shape;1687;p19"/>
              <p:cNvSpPr/>
              <p:nvPr/>
            </p:nvSpPr>
            <p:spPr>
              <a:xfrm>
                <a:off x="1219725" y="3098350"/>
                <a:ext cx="54025" cy="61950"/>
              </a:xfrm>
              <a:custGeom>
                <a:rect b="b" l="l" r="r" t="t"/>
                <a:pathLst>
                  <a:path extrusionOk="0" h="2478" w="2161">
                    <a:moveTo>
                      <a:pt x="1116" y="0"/>
                    </a:moveTo>
                    <a:cubicBezTo>
                      <a:pt x="865" y="0"/>
                      <a:pt x="494" y="113"/>
                      <a:pt x="298" y="722"/>
                    </a:cubicBezTo>
                    <a:cubicBezTo>
                      <a:pt x="1" y="1647"/>
                      <a:pt x="287" y="2363"/>
                      <a:pt x="827" y="2451"/>
                    </a:cubicBezTo>
                    <a:cubicBezTo>
                      <a:pt x="887" y="2469"/>
                      <a:pt x="947" y="2478"/>
                      <a:pt x="1008" y="2478"/>
                    </a:cubicBezTo>
                    <a:cubicBezTo>
                      <a:pt x="1471" y="2478"/>
                      <a:pt x="1932" y="1965"/>
                      <a:pt x="2039" y="1107"/>
                    </a:cubicBezTo>
                    <a:cubicBezTo>
                      <a:pt x="2160" y="149"/>
                      <a:pt x="1433" y="49"/>
                      <a:pt x="1367" y="38"/>
                    </a:cubicBezTo>
                    <a:cubicBezTo>
                      <a:pt x="1344" y="31"/>
                      <a:pt x="1247" y="0"/>
                      <a:pt x="1116" y="0"/>
                    </a:cubicBezTo>
                    <a:close/>
                  </a:path>
                </a:pathLst>
              </a:custGeom>
              <a:solidFill>
                <a:srgbClr val="E8775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88" name="Google Shape;1688;p19"/>
              <p:cNvSpPr/>
              <p:nvPr/>
            </p:nvSpPr>
            <p:spPr>
              <a:xfrm>
                <a:off x="1028025" y="3098350"/>
                <a:ext cx="54300" cy="61950"/>
              </a:xfrm>
              <a:custGeom>
                <a:rect b="b" l="l" r="r" t="t"/>
                <a:pathLst>
                  <a:path extrusionOk="0" h="2478" w="2172">
                    <a:moveTo>
                      <a:pt x="1056" y="0"/>
                    </a:moveTo>
                    <a:cubicBezTo>
                      <a:pt x="926" y="0"/>
                      <a:pt x="828" y="31"/>
                      <a:pt x="805" y="38"/>
                    </a:cubicBezTo>
                    <a:cubicBezTo>
                      <a:pt x="739" y="49"/>
                      <a:pt x="1" y="149"/>
                      <a:pt x="133" y="1107"/>
                    </a:cubicBezTo>
                    <a:cubicBezTo>
                      <a:pt x="240" y="1965"/>
                      <a:pt x="693" y="2478"/>
                      <a:pt x="1162" y="2478"/>
                    </a:cubicBezTo>
                    <a:cubicBezTo>
                      <a:pt x="1223" y="2478"/>
                      <a:pt x="1284" y="2469"/>
                      <a:pt x="1345" y="2451"/>
                    </a:cubicBezTo>
                    <a:cubicBezTo>
                      <a:pt x="1885" y="2363"/>
                      <a:pt x="2171" y="1647"/>
                      <a:pt x="1874" y="722"/>
                    </a:cubicBezTo>
                    <a:cubicBezTo>
                      <a:pt x="1678" y="113"/>
                      <a:pt x="1307" y="0"/>
                      <a:pt x="1056" y="0"/>
                    </a:cubicBezTo>
                    <a:close/>
                  </a:path>
                </a:pathLst>
              </a:custGeom>
              <a:solidFill>
                <a:srgbClr val="E8775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89" name="Google Shape;1689;p19"/>
              <p:cNvSpPr/>
              <p:nvPr/>
            </p:nvSpPr>
            <p:spPr>
              <a:xfrm>
                <a:off x="1050325" y="2984950"/>
                <a:ext cx="205000" cy="259925"/>
              </a:xfrm>
              <a:custGeom>
                <a:rect b="b" l="l" r="r" t="t"/>
                <a:pathLst>
                  <a:path extrusionOk="0" h="10397" w="8200">
                    <a:moveTo>
                      <a:pt x="3836" y="1"/>
                    </a:moveTo>
                    <a:cubicBezTo>
                      <a:pt x="3014" y="1"/>
                      <a:pt x="678" y="318"/>
                      <a:pt x="365" y="3803"/>
                    </a:cubicBezTo>
                    <a:cubicBezTo>
                      <a:pt x="0" y="7775"/>
                      <a:pt x="1716" y="10397"/>
                      <a:pt x="3924" y="10397"/>
                    </a:cubicBezTo>
                    <a:cubicBezTo>
                      <a:pt x="3982" y="10397"/>
                      <a:pt x="4041" y="10395"/>
                      <a:pt x="4100" y="10391"/>
                    </a:cubicBezTo>
                    <a:cubicBezTo>
                      <a:pt x="4159" y="10395"/>
                      <a:pt x="4217" y="10397"/>
                      <a:pt x="4276" y="10397"/>
                    </a:cubicBezTo>
                    <a:cubicBezTo>
                      <a:pt x="6483" y="10397"/>
                      <a:pt x="8199" y="7775"/>
                      <a:pt x="7835" y="3803"/>
                    </a:cubicBezTo>
                    <a:cubicBezTo>
                      <a:pt x="7521" y="318"/>
                      <a:pt x="5194" y="1"/>
                      <a:pt x="4367" y="1"/>
                    </a:cubicBezTo>
                    <a:cubicBezTo>
                      <a:pt x="4235" y="1"/>
                      <a:pt x="4141" y="9"/>
                      <a:pt x="4100" y="13"/>
                    </a:cubicBezTo>
                    <a:cubicBezTo>
                      <a:pt x="4060" y="9"/>
                      <a:pt x="3967" y="1"/>
                      <a:pt x="3836" y="1"/>
                    </a:cubicBezTo>
                    <a:close/>
                  </a:path>
                </a:pathLst>
              </a:custGeom>
              <a:solidFill>
                <a:srgbClr val="F9CCC0"/>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90" name="Google Shape;1690;p19"/>
              <p:cNvSpPr/>
              <p:nvPr/>
            </p:nvSpPr>
            <p:spPr>
              <a:xfrm>
                <a:off x="1153900" y="3114725"/>
                <a:ext cx="13250" cy="50975"/>
              </a:xfrm>
              <a:custGeom>
                <a:rect b="b" l="l" r="r" t="t"/>
                <a:pathLst>
                  <a:path extrusionOk="0" h="2039" w="530">
                    <a:moveTo>
                      <a:pt x="243" y="0"/>
                    </a:moveTo>
                    <a:cubicBezTo>
                      <a:pt x="243" y="265"/>
                      <a:pt x="254" y="540"/>
                      <a:pt x="287" y="805"/>
                    </a:cubicBezTo>
                    <a:cubicBezTo>
                      <a:pt x="309" y="1071"/>
                      <a:pt x="350" y="1326"/>
                      <a:pt x="403" y="1582"/>
                    </a:cubicBezTo>
                    <a:lnTo>
                      <a:pt x="403" y="1582"/>
                    </a:lnTo>
                    <a:cubicBezTo>
                      <a:pt x="335" y="1649"/>
                      <a:pt x="268" y="1717"/>
                      <a:pt x="210" y="1785"/>
                    </a:cubicBezTo>
                    <a:cubicBezTo>
                      <a:pt x="144" y="1873"/>
                      <a:pt x="67" y="1950"/>
                      <a:pt x="1" y="2039"/>
                    </a:cubicBezTo>
                    <a:cubicBezTo>
                      <a:pt x="89" y="1983"/>
                      <a:pt x="177" y="1917"/>
                      <a:pt x="265" y="1851"/>
                    </a:cubicBezTo>
                    <a:cubicBezTo>
                      <a:pt x="353" y="1785"/>
                      <a:pt x="430" y="1708"/>
                      <a:pt x="508" y="1642"/>
                    </a:cubicBezTo>
                    <a:lnTo>
                      <a:pt x="530" y="1620"/>
                    </a:lnTo>
                    <a:lnTo>
                      <a:pt x="530" y="1587"/>
                    </a:lnTo>
                    <a:cubicBezTo>
                      <a:pt x="508" y="1322"/>
                      <a:pt x="475" y="1058"/>
                      <a:pt x="430" y="783"/>
                    </a:cubicBezTo>
                    <a:cubicBezTo>
                      <a:pt x="386" y="518"/>
                      <a:pt x="320" y="254"/>
                      <a:pt x="243" y="0"/>
                    </a:cubicBezTo>
                    <a:close/>
                  </a:path>
                </a:pathLst>
              </a:custGeom>
              <a:solidFill>
                <a:srgbClr val="F6AE9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91" name="Google Shape;1691;p19"/>
              <p:cNvSpPr/>
              <p:nvPr/>
            </p:nvSpPr>
            <p:spPr>
              <a:xfrm>
                <a:off x="1125825" y="3188250"/>
                <a:ext cx="59500" cy="11650"/>
              </a:xfrm>
              <a:custGeom>
                <a:rect b="b" l="l" r="r" t="t"/>
                <a:pathLst>
                  <a:path extrusionOk="0" h="466" w="2380">
                    <a:moveTo>
                      <a:pt x="2380" y="1"/>
                    </a:moveTo>
                    <a:lnTo>
                      <a:pt x="2380" y="1"/>
                    </a:lnTo>
                    <a:cubicBezTo>
                      <a:pt x="2005" y="188"/>
                      <a:pt x="1598" y="287"/>
                      <a:pt x="1179" y="309"/>
                    </a:cubicBezTo>
                    <a:cubicBezTo>
                      <a:pt x="771" y="309"/>
                      <a:pt x="364" y="221"/>
                      <a:pt x="0" y="34"/>
                    </a:cubicBezTo>
                    <a:lnTo>
                      <a:pt x="0" y="34"/>
                    </a:lnTo>
                    <a:cubicBezTo>
                      <a:pt x="154" y="177"/>
                      <a:pt x="342" y="287"/>
                      <a:pt x="551" y="365"/>
                    </a:cubicBezTo>
                    <a:cubicBezTo>
                      <a:pt x="729" y="424"/>
                      <a:pt x="924" y="465"/>
                      <a:pt x="1122" y="465"/>
                    </a:cubicBezTo>
                    <a:cubicBezTo>
                      <a:pt x="1144" y="465"/>
                      <a:pt x="1167" y="465"/>
                      <a:pt x="1190" y="464"/>
                    </a:cubicBezTo>
                    <a:cubicBezTo>
                      <a:pt x="1631" y="453"/>
                      <a:pt x="2038" y="287"/>
                      <a:pt x="2380" y="1"/>
                    </a:cubicBezTo>
                    <a:close/>
                  </a:path>
                </a:pathLst>
              </a:custGeom>
              <a:solidFill>
                <a:srgbClr val="F6AE9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92" name="Google Shape;1692;p19"/>
              <p:cNvSpPr/>
              <p:nvPr/>
            </p:nvSpPr>
            <p:spPr>
              <a:xfrm>
                <a:off x="1188050" y="3102325"/>
                <a:ext cx="12700" cy="27575"/>
              </a:xfrm>
              <a:custGeom>
                <a:rect b="b" l="l" r="r" t="t"/>
                <a:pathLst>
                  <a:path extrusionOk="0" h="1103" w="508">
                    <a:moveTo>
                      <a:pt x="254" y="1"/>
                    </a:moveTo>
                    <a:cubicBezTo>
                      <a:pt x="111" y="1"/>
                      <a:pt x="1" y="254"/>
                      <a:pt x="1" y="552"/>
                    </a:cubicBezTo>
                    <a:cubicBezTo>
                      <a:pt x="1" y="860"/>
                      <a:pt x="111" y="1102"/>
                      <a:pt x="254" y="1102"/>
                    </a:cubicBezTo>
                    <a:cubicBezTo>
                      <a:pt x="398" y="1102"/>
                      <a:pt x="508" y="860"/>
                      <a:pt x="508" y="552"/>
                    </a:cubicBezTo>
                    <a:cubicBezTo>
                      <a:pt x="508" y="254"/>
                      <a:pt x="398" y="1"/>
                      <a:pt x="25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93" name="Google Shape;1693;p19"/>
              <p:cNvSpPr/>
              <p:nvPr/>
            </p:nvSpPr>
            <p:spPr>
              <a:xfrm>
                <a:off x="1101300" y="3102325"/>
                <a:ext cx="12700" cy="27575"/>
              </a:xfrm>
              <a:custGeom>
                <a:rect b="b" l="l" r="r" t="t"/>
                <a:pathLst>
                  <a:path extrusionOk="0" h="1103" w="508">
                    <a:moveTo>
                      <a:pt x="254" y="1"/>
                    </a:moveTo>
                    <a:cubicBezTo>
                      <a:pt x="111" y="1"/>
                      <a:pt x="1" y="254"/>
                      <a:pt x="1" y="552"/>
                    </a:cubicBezTo>
                    <a:cubicBezTo>
                      <a:pt x="1" y="860"/>
                      <a:pt x="111" y="1102"/>
                      <a:pt x="254" y="1102"/>
                    </a:cubicBezTo>
                    <a:cubicBezTo>
                      <a:pt x="397" y="1102"/>
                      <a:pt x="507" y="860"/>
                      <a:pt x="507" y="552"/>
                    </a:cubicBezTo>
                    <a:cubicBezTo>
                      <a:pt x="507" y="254"/>
                      <a:pt x="386" y="1"/>
                      <a:pt x="25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94" name="Google Shape;1694;p19"/>
              <p:cNvSpPr/>
              <p:nvPr/>
            </p:nvSpPr>
            <p:spPr>
              <a:xfrm>
                <a:off x="1172075" y="3077425"/>
                <a:ext cx="44100" cy="16125"/>
              </a:xfrm>
              <a:custGeom>
                <a:rect b="b" l="l" r="r" t="t"/>
                <a:pathLst>
                  <a:path extrusionOk="0" h="645" w="1764">
                    <a:moveTo>
                      <a:pt x="818" y="0"/>
                    </a:moveTo>
                    <a:cubicBezTo>
                      <a:pt x="649" y="0"/>
                      <a:pt x="485" y="54"/>
                      <a:pt x="353" y="148"/>
                    </a:cubicBezTo>
                    <a:cubicBezTo>
                      <a:pt x="276" y="203"/>
                      <a:pt x="199" y="270"/>
                      <a:pt x="144" y="336"/>
                    </a:cubicBezTo>
                    <a:cubicBezTo>
                      <a:pt x="89" y="413"/>
                      <a:pt x="45" y="490"/>
                      <a:pt x="1" y="567"/>
                    </a:cubicBezTo>
                    <a:cubicBezTo>
                      <a:pt x="89" y="534"/>
                      <a:pt x="155" y="490"/>
                      <a:pt x="232" y="446"/>
                    </a:cubicBezTo>
                    <a:cubicBezTo>
                      <a:pt x="309" y="413"/>
                      <a:pt x="376" y="380"/>
                      <a:pt x="453" y="358"/>
                    </a:cubicBezTo>
                    <a:cubicBezTo>
                      <a:pt x="572" y="312"/>
                      <a:pt x="691" y="289"/>
                      <a:pt x="811" y="289"/>
                    </a:cubicBezTo>
                    <a:cubicBezTo>
                      <a:pt x="835" y="289"/>
                      <a:pt x="858" y="290"/>
                      <a:pt x="882" y="292"/>
                    </a:cubicBezTo>
                    <a:cubicBezTo>
                      <a:pt x="1037" y="314"/>
                      <a:pt x="1180" y="358"/>
                      <a:pt x="1312" y="413"/>
                    </a:cubicBezTo>
                    <a:cubicBezTo>
                      <a:pt x="1466" y="490"/>
                      <a:pt x="1620" y="556"/>
                      <a:pt x="1764" y="644"/>
                    </a:cubicBezTo>
                    <a:cubicBezTo>
                      <a:pt x="1698" y="479"/>
                      <a:pt x="1576" y="325"/>
                      <a:pt x="1433" y="214"/>
                    </a:cubicBezTo>
                    <a:cubicBezTo>
                      <a:pt x="1279" y="104"/>
                      <a:pt x="1103" y="27"/>
                      <a:pt x="904" y="5"/>
                    </a:cubicBezTo>
                    <a:cubicBezTo>
                      <a:pt x="875" y="2"/>
                      <a:pt x="846" y="0"/>
                      <a:pt x="818"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95" name="Google Shape;1695;p19"/>
              <p:cNvSpPr/>
              <p:nvPr/>
            </p:nvSpPr>
            <p:spPr>
              <a:xfrm>
                <a:off x="1084775" y="3077425"/>
                <a:ext cx="44100" cy="16125"/>
              </a:xfrm>
              <a:custGeom>
                <a:rect b="b" l="l" r="r" t="t"/>
                <a:pathLst>
                  <a:path extrusionOk="0" h="645" w="1764">
                    <a:moveTo>
                      <a:pt x="817" y="0"/>
                    </a:moveTo>
                    <a:cubicBezTo>
                      <a:pt x="648" y="0"/>
                      <a:pt x="483" y="54"/>
                      <a:pt x="342" y="148"/>
                    </a:cubicBezTo>
                    <a:cubicBezTo>
                      <a:pt x="265" y="203"/>
                      <a:pt x="199" y="270"/>
                      <a:pt x="144" y="336"/>
                    </a:cubicBezTo>
                    <a:cubicBezTo>
                      <a:pt x="89" y="413"/>
                      <a:pt x="34" y="490"/>
                      <a:pt x="1" y="567"/>
                    </a:cubicBezTo>
                    <a:cubicBezTo>
                      <a:pt x="89" y="534"/>
                      <a:pt x="155" y="490"/>
                      <a:pt x="232" y="446"/>
                    </a:cubicBezTo>
                    <a:cubicBezTo>
                      <a:pt x="298" y="413"/>
                      <a:pt x="375" y="380"/>
                      <a:pt x="452" y="358"/>
                    </a:cubicBezTo>
                    <a:cubicBezTo>
                      <a:pt x="562" y="312"/>
                      <a:pt x="680" y="289"/>
                      <a:pt x="806" y="289"/>
                    </a:cubicBezTo>
                    <a:cubicBezTo>
                      <a:pt x="831" y="289"/>
                      <a:pt x="856" y="290"/>
                      <a:pt x="882" y="292"/>
                    </a:cubicBezTo>
                    <a:cubicBezTo>
                      <a:pt x="1025" y="314"/>
                      <a:pt x="1168" y="358"/>
                      <a:pt x="1312" y="413"/>
                    </a:cubicBezTo>
                    <a:cubicBezTo>
                      <a:pt x="1466" y="479"/>
                      <a:pt x="1609" y="556"/>
                      <a:pt x="1763" y="644"/>
                    </a:cubicBezTo>
                    <a:cubicBezTo>
                      <a:pt x="1686" y="479"/>
                      <a:pt x="1576" y="336"/>
                      <a:pt x="1433" y="225"/>
                    </a:cubicBezTo>
                    <a:cubicBezTo>
                      <a:pt x="1278" y="104"/>
                      <a:pt x="1091" y="27"/>
                      <a:pt x="904" y="5"/>
                    </a:cubicBezTo>
                    <a:cubicBezTo>
                      <a:pt x="875" y="2"/>
                      <a:pt x="846" y="0"/>
                      <a:pt x="817"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sp>
          <p:nvSpPr>
            <p:cNvPr id="1696" name="Google Shape;1696;p19"/>
            <p:cNvSpPr/>
            <p:nvPr/>
          </p:nvSpPr>
          <p:spPr>
            <a:xfrm>
              <a:off x="1415508" y="3561895"/>
              <a:ext cx="107637" cy="153119"/>
            </a:xfrm>
            <a:custGeom>
              <a:rect b="b" l="l" r="r" t="t"/>
              <a:pathLst>
                <a:path extrusionOk="0" h="5024" w="3548">
                  <a:moveTo>
                    <a:pt x="1862" y="0"/>
                  </a:moveTo>
                  <a:cubicBezTo>
                    <a:pt x="1025" y="1168"/>
                    <a:pt x="375" y="3415"/>
                    <a:pt x="0" y="5024"/>
                  </a:cubicBezTo>
                  <a:lnTo>
                    <a:pt x="3548" y="5024"/>
                  </a:lnTo>
                  <a:cubicBezTo>
                    <a:pt x="3294" y="3592"/>
                    <a:pt x="2920" y="2204"/>
                    <a:pt x="2413" y="849"/>
                  </a:cubicBezTo>
                  <a:cubicBezTo>
                    <a:pt x="2292" y="529"/>
                    <a:pt x="2104" y="243"/>
                    <a:pt x="1862" y="0"/>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1697" name="Google Shape;1697;p19"/>
          <p:cNvGrpSpPr/>
          <p:nvPr/>
        </p:nvGrpSpPr>
        <p:grpSpPr>
          <a:xfrm>
            <a:off x="2005526" y="6900939"/>
            <a:ext cx="1136497" cy="1215615"/>
            <a:chOff x="808625" y="2997925"/>
            <a:chExt cx="508500" cy="543900"/>
          </a:xfrm>
        </p:grpSpPr>
        <p:sp>
          <p:nvSpPr>
            <p:cNvPr id="1698" name="Google Shape;1698;p19"/>
            <p:cNvSpPr/>
            <p:nvPr/>
          </p:nvSpPr>
          <p:spPr>
            <a:xfrm>
              <a:off x="812350" y="3262275"/>
              <a:ext cx="504500" cy="279550"/>
            </a:xfrm>
            <a:custGeom>
              <a:rect b="b" l="l" r="r" t="t"/>
              <a:pathLst>
                <a:path extrusionOk="0" h="11182" w="20180">
                  <a:moveTo>
                    <a:pt x="8317" y="0"/>
                  </a:moveTo>
                  <a:cubicBezTo>
                    <a:pt x="8317" y="0"/>
                    <a:pt x="8658" y="2631"/>
                    <a:pt x="7572" y="3419"/>
                  </a:cubicBezTo>
                  <a:cubicBezTo>
                    <a:pt x="6720" y="4036"/>
                    <a:pt x="1885" y="5048"/>
                    <a:pt x="1087" y="7178"/>
                  </a:cubicBezTo>
                  <a:cubicBezTo>
                    <a:pt x="607" y="8477"/>
                    <a:pt x="245" y="9818"/>
                    <a:pt x="0" y="11181"/>
                  </a:cubicBezTo>
                  <a:lnTo>
                    <a:pt x="20180" y="11181"/>
                  </a:lnTo>
                  <a:cubicBezTo>
                    <a:pt x="19946" y="9818"/>
                    <a:pt x="19573" y="8477"/>
                    <a:pt x="19094" y="7178"/>
                  </a:cubicBezTo>
                  <a:cubicBezTo>
                    <a:pt x="18306" y="5048"/>
                    <a:pt x="13461" y="4036"/>
                    <a:pt x="12619" y="3419"/>
                  </a:cubicBezTo>
                  <a:cubicBezTo>
                    <a:pt x="11522" y="2631"/>
                    <a:pt x="11874" y="0"/>
                    <a:pt x="11874" y="0"/>
                  </a:cubicBezTo>
                  <a:lnTo>
                    <a:pt x="11874" y="0"/>
                  </a:lnTo>
                  <a:lnTo>
                    <a:pt x="10096" y="54"/>
                  </a:lnTo>
                  <a:lnTo>
                    <a:pt x="8317" y="0"/>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699" name="Google Shape;1699;p19"/>
            <p:cNvSpPr/>
            <p:nvPr/>
          </p:nvSpPr>
          <p:spPr>
            <a:xfrm>
              <a:off x="1020275" y="3262275"/>
              <a:ext cx="97175" cy="73225"/>
            </a:xfrm>
            <a:custGeom>
              <a:rect b="b" l="l" r="r" t="t"/>
              <a:pathLst>
                <a:path extrusionOk="0" h="2929" w="3887">
                  <a:moveTo>
                    <a:pt x="0" y="0"/>
                  </a:moveTo>
                  <a:lnTo>
                    <a:pt x="0" y="0"/>
                  </a:lnTo>
                  <a:cubicBezTo>
                    <a:pt x="43" y="405"/>
                    <a:pt x="53" y="820"/>
                    <a:pt x="43" y="1225"/>
                  </a:cubicBezTo>
                  <a:cubicBezTo>
                    <a:pt x="490" y="1619"/>
                    <a:pt x="969" y="1970"/>
                    <a:pt x="1491" y="2268"/>
                  </a:cubicBezTo>
                  <a:cubicBezTo>
                    <a:pt x="2215" y="2673"/>
                    <a:pt x="3056" y="2844"/>
                    <a:pt x="3887" y="2929"/>
                  </a:cubicBezTo>
                  <a:cubicBezTo>
                    <a:pt x="3312" y="1874"/>
                    <a:pt x="3557" y="0"/>
                    <a:pt x="3557" y="0"/>
                  </a:cubicBezTo>
                  <a:lnTo>
                    <a:pt x="3557" y="0"/>
                  </a:lnTo>
                  <a:lnTo>
                    <a:pt x="1779" y="43"/>
                  </a:lnTo>
                  <a:lnTo>
                    <a:pt x="0" y="0"/>
                  </a:ln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00" name="Google Shape;1700;p19"/>
            <p:cNvSpPr/>
            <p:nvPr/>
          </p:nvSpPr>
          <p:spPr>
            <a:xfrm>
              <a:off x="808625" y="3347725"/>
              <a:ext cx="508500" cy="194100"/>
            </a:xfrm>
            <a:custGeom>
              <a:rect b="b" l="l" r="r" t="t"/>
              <a:pathLst>
                <a:path extrusionOk="0" h="7764" w="20340">
                  <a:moveTo>
                    <a:pt x="7529" y="1"/>
                  </a:moveTo>
                  <a:cubicBezTo>
                    <a:pt x="6454" y="629"/>
                    <a:pt x="1875" y="1662"/>
                    <a:pt x="1097" y="3728"/>
                  </a:cubicBezTo>
                  <a:cubicBezTo>
                    <a:pt x="607" y="5037"/>
                    <a:pt x="245" y="6390"/>
                    <a:pt x="0" y="7763"/>
                  </a:cubicBezTo>
                  <a:lnTo>
                    <a:pt x="20340" y="7763"/>
                  </a:lnTo>
                  <a:cubicBezTo>
                    <a:pt x="20095" y="6390"/>
                    <a:pt x="19722" y="5037"/>
                    <a:pt x="19243" y="3728"/>
                  </a:cubicBezTo>
                  <a:cubicBezTo>
                    <a:pt x="18540" y="1843"/>
                    <a:pt x="14696" y="831"/>
                    <a:pt x="13194" y="182"/>
                  </a:cubicBezTo>
                  <a:cubicBezTo>
                    <a:pt x="12364" y="586"/>
                    <a:pt x="11448" y="789"/>
                    <a:pt x="10532" y="789"/>
                  </a:cubicBezTo>
                  <a:cubicBezTo>
                    <a:pt x="9478" y="789"/>
                    <a:pt x="8445" y="522"/>
                    <a:pt x="7529" y="1"/>
                  </a:cubicBezTo>
                  <a:close/>
                </a:path>
              </a:pathLst>
            </a:custGeom>
            <a:solidFill>
              <a:schemeClr val="accent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01" name="Google Shape;1701;p19"/>
            <p:cNvSpPr/>
            <p:nvPr/>
          </p:nvSpPr>
          <p:spPr>
            <a:xfrm>
              <a:off x="1037300" y="3355975"/>
              <a:ext cx="32500" cy="12650"/>
            </a:xfrm>
            <a:custGeom>
              <a:rect b="b" l="l" r="r" t="t"/>
              <a:pathLst>
                <a:path extrusionOk="0" h="506" w="1300">
                  <a:moveTo>
                    <a:pt x="853" y="1"/>
                  </a:moveTo>
                  <a:cubicBezTo>
                    <a:pt x="853" y="1"/>
                    <a:pt x="1" y="405"/>
                    <a:pt x="533" y="469"/>
                  </a:cubicBezTo>
                  <a:cubicBezTo>
                    <a:pt x="725" y="493"/>
                    <a:pt x="917" y="505"/>
                    <a:pt x="1108" y="505"/>
                  </a:cubicBezTo>
                  <a:cubicBezTo>
                    <a:pt x="1172" y="505"/>
                    <a:pt x="1236" y="504"/>
                    <a:pt x="1300" y="501"/>
                  </a:cubicBezTo>
                  <a:lnTo>
                    <a:pt x="1183" y="75"/>
                  </a:lnTo>
                  <a:lnTo>
                    <a:pt x="970" y="490"/>
                  </a:lnTo>
                  <a:lnTo>
                    <a:pt x="853" y="1"/>
                  </a:lnTo>
                  <a:close/>
                </a:path>
              </a:pathLst>
            </a:custGeom>
            <a:solidFill>
              <a:srgbClr val="E3B6B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02" name="Google Shape;1702;p19"/>
            <p:cNvSpPr/>
            <p:nvPr/>
          </p:nvSpPr>
          <p:spPr>
            <a:xfrm>
              <a:off x="976875" y="3336000"/>
              <a:ext cx="81750" cy="56750"/>
            </a:xfrm>
            <a:custGeom>
              <a:rect b="b" l="l" r="r" t="t"/>
              <a:pathLst>
                <a:path extrusionOk="0" h="2270" w="3270">
                  <a:moveTo>
                    <a:pt x="799" y="1"/>
                  </a:moveTo>
                  <a:lnTo>
                    <a:pt x="0" y="608"/>
                  </a:lnTo>
                  <a:lnTo>
                    <a:pt x="2599" y="2269"/>
                  </a:lnTo>
                  <a:lnTo>
                    <a:pt x="3270" y="800"/>
                  </a:lnTo>
                  <a:lnTo>
                    <a:pt x="799" y="1"/>
                  </a:ln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03" name="Google Shape;1703;p19"/>
            <p:cNvSpPr/>
            <p:nvPr/>
          </p:nvSpPr>
          <p:spPr>
            <a:xfrm>
              <a:off x="1066850" y="3337875"/>
              <a:ext cx="79900" cy="59925"/>
            </a:xfrm>
            <a:custGeom>
              <a:rect b="b" l="l" r="r" t="t"/>
              <a:pathLst>
                <a:path extrusionOk="0" h="2397" w="3196">
                  <a:moveTo>
                    <a:pt x="2599" y="1"/>
                  </a:moveTo>
                  <a:lnTo>
                    <a:pt x="1" y="799"/>
                  </a:lnTo>
                  <a:lnTo>
                    <a:pt x="267" y="2396"/>
                  </a:lnTo>
                  <a:lnTo>
                    <a:pt x="3195" y="533"/>
                  </a:lnTo>
                  <a:lnTo>
                    <a:pt x="2599" y="1"/>
                  </a:ln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04" name="Google Shape;1704;p19"/>
            <p:cNvSpPr/>
            <p:nvPr/>
          </p:nvSpPr>
          <p:spPr>
            <a:xfrm>
              <a:off x="814475" y="3447025"/>
              <a:ext cx="496800" cy="66575"/>
            </a:xfrm>
            <a:custGeom>
              <a:rect b="b" l="l" r="r" t="t"/>
              <a:pathLst>
                <a:path extrusionOk="0" h="2663" w="19872">
                  <a:moveTo>
                    <a:pt x="778" y="0"/>
                  </a:moveTo>
                  <a:cubicBezTo>
                    <a:pt x="459" y="874"/>
                    <a:pt x="203" y="1758"/>
                    <a:pt x="1" y="2663"/>
                  </a:cubicBezTo>
                  <a:lnTo>
                    <a:pt x="19871" y="2663"/>
                  </a:lnTo>
                  <a:cubicBezTo>
                    <a:pt x="19658" y="1758"/>
                    <a:pt x="19403" y="874"/>
                    <a:pt x="19094" y="0"/>
                  </a:cubicBezTo>
                  <a:close/>
                </a:path>
              </a:pathLst>
            </a:custGeom>
            <a:solidFill>
              <a:schemeClr val="accent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05" name="Google Shape;1705;p19"/>
            <p:cNvSpPr/>
            <p:nvPr/>
          </p:nvSpPr>
          <p:spPr>
            <a:xfrm>
              <a:off x="1132075" y="3142675"/>
              <a:ext cx="52475" cy="59825"/>
            </a:xfrm>
            <a:custGeom>
              <a:rect b="b" l="l" r="r" t="t"/>
              <a:pathLst>
                <a:path extrusionOk="0" h="2393" w="2099">
                  <a:moveTo>
                    <a:pt x="1091" y="1"/>
                  </a:moveTo>
                  <a:cubicBezTo>
                    <a:pt x="851" y="1"/>
                    <a:pt x="487" y="110"/>
                    <a:pt x="288" y="706"/>
                  </a:cubicBezTo>
                  <a:cubicBezTo>
                    <a:pt x="1" y="1600"/>
                    <a:pt x="278" y="2293"/>
                    <a:pt x="799" y="2367"/>
                  </a:cubicBezTo>
                  <a:cubicBezTo>
                    <a:pt x="858" y="2384"/>
                    <a:pt x="918" y="2393"/>
                    <a:pt x="977" y="2393"/>
                  </a:cubicBezTo>
                  <a:cubicBezTo>
                    <a:pt x="1430" y="2393"/>
                    <a:pt x="1867" y="1898"/>
                    <a:pt x="1971" y="1079"/>
                  </a:cubicBezTo>
                  <a:cubicBezTo>
                    <a:pt x="2098" y="152"/>
                    <a:pt x="1396" y="56"/>
                    <a:pt x="1321" y="35"/>
                  </a:cubicBezTo>
                  <a:cubicBezTo>
                    <a:pt x="1300" y="28"/>
                    <a:pt x="1211" y="1"/>
                    <a:pt x="1091"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06" name="Google Shape;1706;p19"/>
            <p:cNvSpPr/>
            <p:nvPr/>
          </p:nvSpPr>
          <p:spPr>
            <a:xfrm>
              <a:off x="947050" y="3142675"/>
              <a:ext cx="52200" cy="59825"/>
            </a:xfrm>
            <a:custGeom>
              <a:rect b="b" l="l" r="r" t="t"/>
              <a:pathLst>
                <a:path extrusionOk="0" h="2393" w="2088">
                  <a:moveTo>
                    <a:pt x="1000" y="1"/>
                  </a:moveTo>
                  <a:cubicBezTo>
                    <a:pt x="879" y="1"/>
                    <a:pt x="789" y="28"/>
                    <a:pt x="767" y="35"/>
                  </a:cubicBezTo>
                  <a:cubicBezTo>
                    <a:pt x="704" y="56"/>
                    <a:pt x="1" y="152"/>
                    <a:pt x="118" y="1079"/>
                  </a:cubicBezTo>
                  <a:cubicBezTo>
                    <a:pt x="231" y="1898"/>
                    <a:pt x="669" y="2393"/>
                    <a:pt x="1122" y="2393"/>
                  </a:cubicBezTo>
                  <a:cubicBezTo>
                    <a:pt x="1182" y="2393"/>
                    <a:pt x="1241" y="2384"/>
                    <a:pt x="1300" y="2367"/>
                  </a:cubicBezTo>
                  <a:cubicBezTo>
                    <a:pt x="1822" y="2293"/>
                    <a:pt x="2088" y="1600"/>
                    <a:pt x="1800" y="706"/>
                  </a:cubicBezTo>
                  <a:cubicBezTo>
                    <a:pt x="1609" y="110"/>
                    <a:pt x="1242" y="1"/>
                    <a:pt x="1000"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07" name="Google Shape;1707;p19"/>
            <p:cNvSpPr/>
            <p:nvPr/>
          </p:nvSpPr>
          <p:spPr>
            <a:xfrm>
              <a:off x="968600" y="3033275"/>
              <a:ext cx="197875" cy="251000"/>
            </a:xfrm>
            <a:custGeom>
              <a:rect b="b" l="l" r="r" t="t"/>
              <a:pathLst>
                <a:path extrusionOk="0" h="10040" w="7915">
                  <a:moveTo>
                    <a:pt x="3696" y="0"/>
                  </a:moveTo>
                  <a:cubicBezTo>
                    <a:pt x="2890" y="0"/>
                    <a:pt x="655" y="309"/>
                    <a:pt x="353" y="3676"/>
                  </a:cubicBezTo>
                  <a:cubicBezTo>
                    <a:pt x="1" y="7497"/>
                    <a:pt x="1642" y="10040"/>
                    <a:pt x="3780" y="10040"/>
                  </a:cubicBezTo>
                  <a:cubicBezTo>
                    <a:pt x="3840" y="10040"/>
                    <a:pt x="3901" y="10038"/>
                    <a:pt x="3963" y="10034"/>
                  </a:cubicBezTo>
                  <a:cubicBezTo>
                    <a:pt x="4024" y="10038"/>
                    <a:pt x="4084" y="10040"/>
                    <a:pt x="4145" y="10040"/>
                  </a:cubicBezTo>
                  <a:cubicBezTo>
                    <a:pt x="6272" y="10040"/>
                    <a:pt x="7914" y="7497"/>
                    <a:pt x="7573" y="3676"/>
                  </a:cubicBezTo>
                  <a:cubicBezTo>
                    <a:pt x="7262" y="309"/>
                    <a:pt x="5024" y="0"/>
                    <a:pt x="4225" y="0"/>
                  </a:cubicBezTo>
                  <a:cubicBezTo>
                    <a:pt x="4094" y="0"/>
                    <a:pt x="4002" y="9"/>
                    <a:pt x="3963" y="13"/>
                  </a:cubicBezTo>
                  <a:cubicBezTo>
                    <a:pt x="3922" y="9"/>
                    <a:pt x="3829" y="0"/>
                    <a:pt x="3696"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08" name="Google Shape;1708;p19"/>
            <p:cNvSpPr/>
            <p:nvPr/>
          </p:nvSpPr>
          <p:spPr>
            <a:xfrm>
              <a:off x="1061525" y="3158450"/>
              <a:ext cx="14400" cy="49525"/>
            </a:xfrm>
            <a:custGeom>
              <a:rect b="b" l="l" r="r" t="t"/>
              <a:pathLst>
                <a:path extrusionOk="0" h="1981" w="576">
                  <a:moveTo>
                    <a:pt x="267" y="0"/>
                  </a:moveTo>
                  <a:lnTo>
                    <a:pt x="267" y="0"/>
                  </a:lnTo>
                  <a:cubicBezTo>
                    <a:pt x="319" y="507"/>
                    <a:pt x="380" y="1014"/>
                    <a:pt x="452" y="1520"/>
                  </a:cubicBezTo>
                  <a:lnTo>
                    <a:pt x="452" y="1520"/>
                  </a:lnTo>
                  <a:cubicBezTo>
                    <a:pt x="366" y="1578"/>
                    <a:pt x="281" y="1638"/>
                    <a:pt x="214" y="1715"/>
                  </a:cubicBezTo>
                  <a:cubicBezTo>
                    <a:pt x="129" y="1789"/>
                    <a:pt x="54" y="1874"/>
                    <a:pt x="1" y="1981"/>
                  </a:cubicBezTo>
                  <a:cubicBezTo>
                    <a:pt x="118" y="1938"/>
                    <a:pt x="214" y="1885"/>
                    <a:pt x="310" y="1821"/>
                  </a:cubicBezTo>
                  <a:cubicBezTo>
                    <a:pt x="395" y="1757"/>
                    <a:pt x="480" y="1683"/>
                    <a:pt x="554" y="1598"/>
                  </a:cubicBezTo>
                  <a:lnTo>
                    <a:pt x="576" y="1576"/>
                  </a:lnTo>
                  <a:lnTo>
                    <a:pt x="576" y="1544"/>
                  </a:lnTo>
                  <a:cubicBezTo>
                    <a:pt x="480" y="1033"/>
                    <a:pt x="384" y="511"/>
                    <a:pt x="267"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09" name="Google Shape;1709;p19"/>
            <p:cNvSpPr/>
            <p:nvPr/>
          </p:nvSpPr>
          <p:spPr>
            <a:xfrm>
              <a:off x="1101725" y="3146725"/>
              <a:ext cx="12000" cy="26650"/>
            </a:xfrm>
            <a:custGeom>
              <a:rect b="b" l="l" r="r" t="t"/>
              <a:pathLst>
                <a:path extrusionOk="0" h="1066" w="480">
                  <a:moveTo>
                    <a:pt x="235" y="1"/>
                  </a:moveTo>
                  <a:cubicBezTo>
                    <a:pt x="107" y="1"/>
                    <a:pt x="1" y="235"/>
                    <a:pt x="1" y="533"/>
                  </a:cubicBezTo>
                  <a:cubicBezTo>
                    <a:pt x="1" y="821"/>
                    <a:pt x="107" y="1066"/>
                    <a:pt x="235" y="1066"/>
                  </a:cubicBezTo>
                  <a:cubicBezTo>
                    <a:pt x="373" y="1066"/>
                    <a:pt x="480" y="821"/>
                    <a:pt x="480" y="533"/>
                  </a:cubicBezTo>
                  <a:cubicBezTo>
                    <a:pt x="480" y="235"/>
                    <a:pt x="373" y="1"/>
                    <a:pt x="23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10" name="Google Shape;1710;p19"/>
            <p:cNvSpPr/>
            <p:nvPr/>
          </p:nvSpPr>
          <p:spPr>
            <a:xfrm>
              <a:off x="1017600" y="3146725"/>
              <a:ext cx="12275" cy="26650"/>
            </a:xfrm>
            <a:custGeom>
              <a:rect b="b" l="l" r="r" t="t"/>
              <a:pathLst>
                <a:path extrusionOk="0" h="1066" w="491">
                  <a:moveTo>
                    <a:pt x="246" y="1"/>
                  </a:moveTo>
                  <a:cubicBezTo>
                    <a:pt x="118" y="1"/>
                    <a:pt x="1" y="235"/>
                    <a:pt x="1" y="533"/>
                  </a:cubicBezTo>
                  <a:cubicBezTo>
                    <a:pt x="1" y="821"/>
                    <a:pt x="118" y="1066"/>
                    <a:pt x="246" y="1066"/>
                  </a:cubicBezTo>
                  <a:cubicBezTo>
                    <a:pt x="384" y="1066"/>
                    <a:pt x="491" y="821"/>
                    <a:pt x="491" y="533"/>
                  </a:cubicBezTo>
                  <a:cubicBezTo>
                    <a:pt x="491" y="235"/>
                    <a:pt x="384" y="1"/>
                    <a:pt x="246"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11" name="Google Shape;1711;p19"/>
            <p:cNvSpPr/>
            <p:nvPr/>
          </p:nvSpPr>
          <p:spPr>
            <a:xfrm>
              <a:off x="1086300" y="3122650"/>
              <a:ext cx="42600" cy="15600"/>
            </a:xfrm>
            <a:custGeom>
              <a:rect b="b" l="l" r="r" t="t"/>
              <a:pathLst>
                <a:path extrusionOk="0" h="624" w="1704">
                  <a:moveTo>
                    <a:pt x="779" y="0"/>
                  </a:moveTo>
                  <a:cubicBezTo>
                    <a:pt x="619" y="0"/>
                    <a:pt x="464" y="46"/>
                    <a:pt x="330" y="144"/>
                  </a:cubicBezTo>
                  <a:cubicBezTo>
                    <a:pt x="256" y="197"/>
                    <a:pt x="192" y="250"/>
                    <a:pt x="128" y="325"/>
                  </a:cubicBezTo>
                  <a:cubicBezTo>
                    <a:pt x="75" y="389"/>
                    <a:pt x="32" y="474"/>
                    <a:pt x="0" y="548"/>
                  </a:cubicBezTo>
                  <a:cubicBezTo>
                    <a:pt x="85" y="517"/>
                    <a:pt x="149" y="463"/>
                    <a:pt x="224" y="431"/>
                  </a:cubicBezTo>
                  <a:cubicBezTo>
                    <a:pt x="288" y="399"/>
                    <a:pt x="362" y="367"/>
                    <a:pt x="437" y="336"/>
                  </a:cubicBezTo>
                  <a:cubicBezTo>
                    <a:pt x="543" y="300"/>
                    <a:pt x="656" y="280"/>
                    <a:pt x="776" y="280"/>
                  </a:cubicBezTo>
                  <a:cubicBezTo>
                    <a:pt x="801" y="280"/>
                    <a:pt x="826" y="280"/>
                    <a:pt x="852" y="282"/>
                  </a:cubicBezTo>
                  <a:cubicBezTo>
                    <a:pt x="990" y="304"/>
                    <a:pt x="1129" y="336"/>
                    <a:pt x="1267" y="399"/>
                  </a:cubicBezTo>
                  <a:cubicBezTo>
                    <a:pt x="1416" y="463"/>
                    <a:pt x="1555" y="538"/>
                    <a:pt x="1704" y="623"/>
                  </a:cubicBezTo>
                  <a:cubicBezTo>
                    <a:pt x="1629" y="453"/>
                    <a:pt x="1523" y="314"/>
                    <a:pt x="1384" y="208"/>
                  </a:cubicBezTo>
                  <a:cubicBezTo>
                    <a:pt x="1235" y="91"/>
                    <a:pt x="1054" y="16"/>
                    <a:pt x="873" y="5"/>
                  </a:cubicBezTo>
                  <a:cubicBezTo>
                    <a:pt x="842" y="2"/>
                    <a:pt x="810" y="0"/>
                    <a:pt x="779"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12" name="Google Shape;1712;p19"/>
            <p:cNvSpPr/>
            <p:nvPr/>
          </p:nvSpPr>
          <p:spPr>
            <a:xfrm>
              <a:off x="1001625" y="3122650"/>
              <a:ext cx="42625" cy="15600"/>
            </a:xfrm>
            <a:custGeom>
              <a:rect b="b" l="l" r="r" t="t"/>
              <a:pathLst>
                <a:path extrusionOk="0" h="624" w="1705">
                  <a:moveTo>
                    <a:pt x="780" y="0"/>
                  </a:moveTo>
                  <a:cubicBezTo>
                    <a:pt x="620" y="0"/>
                    <a:pt x="466" y="46"/>
                    <a:pt x="342" y="144"/>
                  </a:cubicBezTo>
                  <a:cubicBezTo>
                    <a:pt x="267" y="197"/>
                    <a:pt x="192" y="250"/>
                    <a:pt x="139" y="325"/>
                  </a:cubicBezTo>
                  <a:cubicBezTo>
                    <a:pt x="86" y="389"/>
                    <a:pt x="43" y="474"/>
                    <a:pt x="1" y="548"/>
                  </a:cubicBezTo>
                  <a:cubicBezTo>
                    <a:pt x="97" y="517"/>
                    <a:pt x="161" y="463"/>
                    <a:pt x="224" y="431"/>
                  </a:cubicBezTo>
                  <a:cubicBezTo>
                    <a:pt x="299" y="399"/>
                    <a:pt x="363" y="367"/>
                    <a:pt x="437" y="336"/>
                  </a:cubicBezTo>
                  <a:cubicBezTo>
                    <a:pt x="552" y="300"/>
                    <a:pt x="667" y="280"/>
                    <a:pt x="781" y="280"/>
                  </a:cubicBezTo>
                  <a:cubicBezTo>
                    <a:pt x="805" y="280"/>
                    <a:pt x="829" y="280"/>
                    <a:pt x="853" y="282"/>
                  </a:cubicBezTo>
                  <a:cubicBezTo>
                    <a:pt x="1002" y="304"/>
                    <a:pt x="1140" y="336"/>
                    <a:pt x="1268" y="399"/>
                  </a:cubicBezTo>
                  <a:cubicBezTo>
                    <a:pt x="1417" y="463"/>
                    <a:pt x="1566" y="538"/>
                    <a:pt x="1705" y="623"/>
                  </a:cubicBezTo>
                  <a:cubicBezTo>
                    <a:pt x="1641" y="453"/>
                    <a:pt x="1524" y="314"/>
                    <a:pt x="1385" y="208"/>
                  </a:cubicBezTo>
                  <a:cubicBezTo>
                    <a:pt x="1236" y="91"/>
                    <a:pt x="1066" y="16"/>
                    <a:pt x="874" y="5"/>
                  </a:cubicBezTo>
                  <a:cubicBezTo>
                    <a:pt x="842" y="2"/>
                    <a:pt x="811" y="0"/>
                    <a:pt x="78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13" name="Google Shape;1713;p19"/>
            <p:cNvSpPr/>
            <p:nvPr/>
          </p:nvSpPr>
          <p:spPr>
            <a:xfrm>
              <a:off x="1039700" y="3225275"/>
              <a:ext cx="57275" cy="11250"/>
            </a:xfrm>
            <a:custGeom>
              <a:rect b="b" l="l" r="r" t="t"/>
              <a:pathLst>
                <a:path extrusionOk="0" h="450" w="2291">
                  <a:moveTo>
                    <a:pt x="2290" y="0"/>
                  </a:moveTo>
                  <a:lnTo>
                    <a:pt x="2290" y="0"/>
                  </a:lnTo>
                  <a:cubicBezTo>
                    <a:pt x="1939" y="181"/>
                    <a:pt x="1545" y="277"/>
                    <a:pt x="1140" y="298"/>
                  </a:cubicBezTo>
                  <a:cubicBezTo>
                    <a:pt x="1120" y="299"/>
                    <a:pt x="1100" y="299"/>
                    <a:pt x="1081" y="299"/>
                  </a:cubicBezTo>
                  <a:cubicBezTo>
                    <a:pt x="706" y="299"/>
                    <a:pt x="334" y="204"/>
                    <a:pt x="1" y="32"/>
                  </a:cubicBezTo>
                  <a:lnTo>
                    <a:pt x="1" y="32"/>
                  </a:lnTo>
                  <a:cubicBezTo>
                    <a:pt x="150" y="171"/>
                    <a:pt x="331" y="277"/>
                    <a:pt x="533" y="352"/>
                  </a:cubicBezTo>
                  <a:cubicBezTo>
                    <a:pt x="705" y="409"/>
                    <a:pt x="894" y="449"/>
                    <a:pt x="1085" y="449"/>
                  </a:cubicBezTo>
                  <a:cubicBezTo>
                    <a:pt x="1107" y="449"/>
                    <a:pt x="1129" y="448"/>
                    <a:pt x="1151" y="447"/>
                  </a:cubicBezTo>
                  <a:cubicBezTo>
                    <a:pt x="1566" y="437"/>
                    <a:pt x="1971" y="277"/>
                    <a:pt x="2290"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14" name="Google Shape;1714;p19"/>
            <p:cNvSpPr/>
            <p:nvPr/>
          </p:nvSpPr>
          <p:spPr>
            <a:xfrm>
              <a:off x="927100" y="2997925"/>
              <a:ext cx="251850" cy="172525"/>
            </a:xfrm>
            <a:custGeom>
              <a:rect b="b" l="l" r="r" t="t"/>
              <a:pathLst>
                <a:path extrusionOk="0" h="6901" w="10074">
                  <a:moveTo>
                    <a:pt x="1607" y="1"/>
                  </a:moveTo>
                  <a:cubicBezTo>
                    <a:pt x="896" y="1"/>
                    <a:pt x="296" y="294"/>
                    <a:pt x="192" y="1150"/>
                  </a:cubicBezTo>
                  <a:cubicBezTo>
                    <a:pt x="0" y="2811"/>
                    <a:pt x="1800" y="3280"/>
                    <a:pt x="1800" y="3280"/>
                  </a:cubicBezTo>
                  <a:cubicBezTo>
                    <a:pt x="1800" y="4611"/>
                    <a:pt x="1928" y="6113"/>
                    <a:pt x="2002" y="6901"/>
                  </a:cubicBezTo>
                  <a:lnTo>
                    <a:pt x="2343" y="6890"/>
                  </a:lnTo>
                  <a:lnTo>
                    <a:pt x="2396" y="3408"/>
                  </a:lnTo>
                  <a:cubicBezTo>
                    <a:pt x="3008" y="3684"/>
                    <a:pt x="3594" y="3790"/>
                    <a:pt x="4142" y="3790"/>
                  </a:cubicBezTo>
                  <a:cubicBezTo>
                    <a:pt x="6007" y="3790"/>
                    <a:pt x="7427" y="2554"/>
                    <a:pt x="7892" y="2554"/>
                  </a:cubicBezTo>
                  <a:cubicBezTo>
                    <a:pt x="8018" y="2554"/>
                    <a:pt x="8075" y="2645"/>
                    <a:pt x="8051" y="2875"/>
                  </a:cubicBezTo>
                  <a:cubicBezTo>
                    <a:pt x="7923" y="4206"/>
                    <a:pt x="8988" y="5207"/>
                    <a:pt x="8988" y="5207"/>
                  </a:cubicBezTo>
                  <a:lnTo>
                    <a:pt x="8903" y="6741"/>
                  </a:lnTo>
                  <a:lnTo>
                    <a:pt x="9446" y="6741"/>
                  </a:lnTo>
                  <a:cubicBezTo>
                    <a:pt x="9691" y="5527"/>
                    <a:pt x="10074" y="3418"/>
                    <a:pt x="9978" y="2417"/>
                  </a:cubicBezTo>
                  <a:cubicBezTo>
                    <a:pt x="9890" y="1403"/>
                    <a:pt x="9320" y="1246"/>
                    <a:pt x="8975" y="1246"/>
                  </a:cubicBezTo>
                  <a:cubicBezTo>
                    <a:pt x="8820" y="1246"/>
                    <a:pt x="8711" y="1278"/>
                    <a:pt x="8711" y="1278"/>
                  </a:cubicBezTo>
                  <a:cubicBezTo>
                    <a:pt x="8508" y="645"/>
                    <a:pt x="7880" y="476"/>
                    <a:pt x="7118" y="476"/>
                  </a:cubicBezTo>
                  <a:cubicBezTo>
                    <a:pt x="6242" y="476"/>
                    <a:pt x="5188" y="700"/>
                    <a:pt x="4399" y="700"/>
                  </a:cubicBezTo>
                  <a:cubicBezTo>
                    <a:pt x="4073" y="700"/>
                    <a:pt x="3793" y="662"/>
                    <a:pt x="3589" y="554"/>
                  </a:cubicBezTo>
                  <a:cubicBezTo>
                    <a:pt x="3042" y="260"/>
                    <a:pt x="2275" y="1"/>
                    <a:pt x="1607"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15" name="Google Shape;1715;p19"/>
            <p:cNvSpPr/>
            <p:nvPr/>
          </p:nvSpPr>
          <p:spPr>
            <a:xfrm>
              <a:off x="1116650" y="3011750"/>
              <a:ext cx="62300" cy="154700"/>
            </a:xfrm>
            <a:custGeom>
              <a:rect b="b" l="l" r="r" t="t"/>
              <a:pathLst>
                <a:path extrusionOk="0" h="6188" w="2492">
                  <a:moveTo>
                    <a:pt x="277" y="1"/>
                  </a:moveTo>
                  <a:cubicBezTo>
                    <a:pt x="266" y="704"/>
                    <a:pt x="170" y="1407"/>
                    <a:pt x="0" y="2088"/>
                  </a:cubicBezTo>
                  <a:cubicBezTo>
                    <a:pt x="122" y="2033"/>
                    <a:pt x="222" y="2001"/>
                    <a:pt x="298" y="2001"/>
                  </a:cubicBezTo>
                  <a:cubicBezTo>
                    <a:pt x="428" y="2001"/>
                    <a:pt x="489" y="2094"/>
                    <a:pt x="469" y="2322"/>
                  </a:cubicBezTo>
                  <a:cubicBezTo>
                    <a:pt x="330" y="3653"/>
                    <a:pt x="1395" y="4654"/>
                    <a:pt x="1395" y="4654"/>
                  </a:cubicBezTo>
                  <a:lnTo>
                    <a:pt x="1321" y="6188"/>
                  </a:lnTo>
                  <a:lnTo>
                    <a:pt x="1864" y="6188"/>
                  </a:lnTo>
                  <a:cubicBezTo>
                    <a:pt x="2109" y="4974"/>
                    <a:pt x="2492" y="2865"/>
                    <a:pt x="2396" y="1864"/>
                  </a:cubicBezTo>
                  <a:cubicBezTo>
                    <a:pt x="2308" y="850"/>
                    <a:pt x="1738" y="693"/>
                    <a:pt x="1393" y="693"/>
                  </a:cubicBezTo>
                  <a:cubicBezTo>
                    <a:pt x="1238" y="693"/>
                    <a:pt x="1129" y="725"/>
                    <a:pt x="1129" y="725"/>
                  </a:cubicBezTo>
                  <a:cubicBezTo>
                    <a:pt x="1001" y="320"/>
                    <a:pt x="692" y="107"/>
                    <a:pt x="277"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1716" name="Google Shape;1716;p19"/>
          <p:cNvGrpSpPr/>
          <p:nvPr/>
        </p:nvGrpSpPr>
        <p:grpSpPr>
          <a:xfrm>
            <a:off x="8712989" y="6918482"/>
            <a:ext cx="1060759" cy="1209604"/>
            <a:chOff x="3946800" y="2180875"/>
            <a:chExt cx="524500" cy="593225"/>
          </a:xfrm>
        </p:grpSpPr>
        <p:sp>
          <p:nvSpPr>
            <p:cNvPr id="1717" name="Google Shape;1717;p19"/>
            <p:cNvSpPr/>
            <p:nvPr/>
          </p:nvSpPr>
          <p:spPr>
            <a:xfrm>
              <a:off x="3950225" y="2491200"/>
              <a:ext cx="521075" cy="282900"/>
            </a:xfrm>
            <a:custGeom>
              <a:rect b="b" l="l" r="r" t="t"/>
              <a:pathLst>
                <a:path extrusionOk="0" h="11316" w="20843">
                  <a:moveTo>
                    <a:pt x="10237" y="1"/>
                  </a:moveTo>
                  <a:lnTo>
                    <a:pt x="10237" y="107"/>
                  </a:lnTo>
                  <a:lnTo>
                    <a:pt x="8555" y="1"/>
                  </a:lnTo>
                  <a:lnTo>
                    <a:pt x="8555" y="1"/>
                  </a:lnTo>
                  <a:cubicBezTo>
                    <a:pt x="8555" y="1"/>
                    <a:pt x="8862" y="2962"/>
                    <a:pt x="7741" y="3575"/>
                  </a:cubicBezTo>
                  <a:cubicBezTo>
                    <a:pt x="6620" y="4188"/>
                    <a:pt x="1" y="4484"/>
                    <a:pt x="709" y="11315"/>
                  </a:cubicBezTo>
                  <a:lnTo>
                    <a:pt x="20124" y="11315"/>
                  </a:lnTo>
                  <a:cubicBezTo>
                    <a:pt x="20843" y="4484"/>
                    <a:pt x="14213" y="4178"/>
                    <a:pt x="13092" y="3575"/>
                  </a:cubicBezTo>
                  <a:cubicBezTo>
                    <a:pt x="11971" y="2962"/>
                    <a:pt x="12277" y="1"/>
                    <a:pt x="12277" y="1"/>
                  </a:cubicBezTo>
                  <a:lnTo>
                    <a:pt x="12277" y="1"/>
                  </a:lnTo>
                  <a:lnTo>
                    <a:pt x="10596" y="107"/>
                  </a:lnTo>
                  <a:lnTo>
                    <a:pt x="10596" y="1"/>
                  </a:lnTo>
                  <a:lnTo>
                    <a:pt x="10416" y="54"/>
                  </a:lnTo>
                  <a:lnTo>
                    <a:pt x="10237" y="1"/>
                  </a:lnTo>
                  <a:close/>
                </a:path>
              </a:pathLst>
            </a:custGeom>
            <a:solidFill>
              <a:srgbClr val="F7B6A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18" name="Google Shape;1718;p19"/>
            <p:cNvSpPr/>
            <p:nvPr/>
          </p:nvSpPr>
          <p:spPr>
            <a:xfrm>
              <a:off x="4158275" y="2491200"/>
              <a:ext cx="100475" cy="70350"/>
            </a:xfrm>
            <a:custGeom>
              <a:rect b="b" l="l" r="r" t="t"/>
              <a:pathLst>
                <a:path extrusionOk="0" h="2814" w="4019">
                  <a:moveTo>
                    <a:pt x="1915" y="1"/>
                  </a:moveTo>
                  <a:lnTo>
                    <a:pt x="1915" y="107"/>
                  </a:lnTo>
                  <a:lnTo>
                    <a:pt x="233" y="1"/>
                  </a:lnTo>
                  <a:lnTo>
                    <a:pt x="233" y="1"/>
                  </a:lnTo>
                  <a:cubicBezTo>
                    <a:pt x="233" y="1"/>
                    <a:pt x="413" y="1724"/>
                    <a:pt x="1" y="2814"/>
                  </a:cubicBezTo>
                  <a:cubicBezTo>
                    <a:pt x="1344" y="2613"/>
                    <a:pt x="2687" y="2401"/>
                    <a:pt x="4019" y="2190"/>
                  </a:cubicBezTo>
                  <a:cubicBezTo>
                    <a:pt x="3913" y="1471"/>
                    <a:pt x="3892" y="730"/>
                    <a:pt x="3955" y="1"/>
                  </a:cubicBezTo>
                  <a:lnTo>
                    <a:pt x="3955" y="1"/>
                  </a:lnTo>
                  <a:lnTo>
                    <a:pt x="2274" y="107"/>
                  </a:lnTo>
                  <a:lnTo>
                    <a:pt x="2274" y="1"/>
                  </a:lnTo>
                  <a:lnTo>
                    <a:pt x="2094" y="54"/>
                  </a:lnTo>
                  <a:lnTo>
                    <a:pt x="1915" y="1"/>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19" name="Google Shape;1719;p19"/>
            <p:cNvSpPr/>
            <p:nvPr/>
          </p:nvSpPr>
          <p:spPr>
            <a:xfrm>
              <a:off x="3946800" y="2525850"/>
              <a:ext cx="524500" cy="248250"/>
            </a:xfrm>
            <a:custGeom>
              <a:rect b="b" l="l" r="r" t="t"/>
              <a:pathLst>
                <a:path extrusionOk="0" h="9930" w="20980">
                  <a:moveTo>
                    <a:pt x="8365" y="0"/>
                  </a:moveTo>
                  <a:cubicBezTo>
                    <a:pt x="8312" y="857"/>
                    <a:pt x="8121" y="1808"/>
                    <a:pt x="7529" y="2136"/>
                  </a:cubicBezTo>
                  <a:cubicBezTo>
                    <a:pt x="6398" y="2749"/>
                    <a:pt x="0" y="3056"/>
                    <a:pt x="709" y="9929"/>
                  </a:cubicBezTo>
                  <a:lnTo>
                    <a:pt x="20261" y="9929"/>
                  </a:lnTo>
                  <a:cubicBezTo>
                    <a:pt x="20980" y="3056"/>
                    <a:pt x="14709" y="2749"/>
                    <a:pt x="13578" y="2136"/>
                  </a:cubicBezTo>
                  <a:cubicBezTo>
                    <a:pt x="13017" y="1829"/>
                    <a:pt x="12816" y="941"/>
                    <a:pt x="12742" y="127"/>
                  </a:cubicBezTo>
                  <a:cubicBezTo>
                    <a:pt x="12256" y="317"/>
                    <a:pt x="11272" y="423"/>
                    <a:pt x="10627" y="423"/>
                  </a:cubicBezTo>
                  <a:cubicBezTo>
                    <a:pt x="9877" y="423"/>
                    <a:pt x="8914" y="264"/>
                    <a:pt x="8365" y="0"/>
                  </a:cubicBezTo>
                  <a:close/>
                </a:path>
              </a:pathLst>
            </a:custGeom>
            <a:solidFill>
              <a:srgbClr val="E0491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20" name="Google Shape;1720;p19"/>
            <p:cNvSpPr/>
            <p:nvPr/>
          </p:nvSpPr>
          <p:spPr>
            <a:xfrm>
              <a:off x="4112679" y="2526100"/>
              <a:ext cx="192750" cy="92825"/>
            </a:xfrm>
            <a:custGeom>
              <a:rect b="b" l="l" r="r" t="t"/>
              <a:pathLst>
                <a:path extrusionOk="0" h="3713" w="7710">
                  <a:moveTo>
                    <a:pt x="1724" y="1"/>
                  </a:moveTo>
                  <a:cubicBezTo>
                    <a:pt x="1671" y="847"/>
                    <a:pt x="1470" y="1809"/>
                    <a:pt x="878" y="2126"/>
                  </a:cubicBezTo>
                  <a:cubicBezTo>
                    <a:pt x="593" y="2253"/>
                    <a:pt x="307" y="2359"/>
                    <a:pt x="0" y="2422"/>
                  </a:cubicBezTo>
                  <a:cubicBezTo>
                    <a:pt x="952" y="3215"/>
                    <a:pt x="2316" y="3712"/>
                    <a:pt x="3839" y="3712"/>
                  </a:cubicBezTo>
                  <a:cubicBezTo>
                    <a:pt x="5383" y="3712"/>
                    <a:pt x="6768" y="3205"/>
                    <a:pt x="7709" y="2390"/>
                  </a:cubicBezTo>
                  <a:cubicBezTo>
                    <a:pt x="7445" y="2327"/>
                    <a:pt x="7180" y="2242"/>
                    <a:pt x="6927" y="2126"/>
                  </a:cubicBezTo>
                  <a:cubicBezTo>
                    <a:pt x="6377" y="1819"/>
                    <a:pt x="6165" y="942"/>
                    <a:pt x="6102" y="117"/>
                  </a:cubicBezTo>
                  <a:cubicBezTo>
                    <a:pt x="5605" y="307"/>
                    <a:pt x="4621" y="413"/>
                    <a:pt x="3987" y="413"/>
                  </a:cubicBezTo>
                  <a:cubicBezTo>
                    <a:pt x="3226" y="413"/>
                    <a:pt x="2263" y="265"/>
                    <a:pt x="1724" y="1"/>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21" name="Google Shape;1721;p19"/>
            <p:cNvSpPr/>
            <p:nvPr/>
          </p:nvSpPr>
          <p:spPr>
            <a:xfrm>
              <a:off x="4031650" y="2728075"/>
              <a:ext cx="53175" cy="25675"/>
            </a:xfrm>
            <a:custGeom>
              <a:rect b="b" l="l" r="r" t="t"/>
              <a:pathLst>
                <a:path extrusionOk="0" fill="none" h="1027" w="2127">
                  <a:moveTo>
                    <a:pt x="1" y="1026"/>
                  </a:moveTo>
                  <a:lnTo>
                    <a:pt x="110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22" name="Google Shape;1722;p19"/>
            <p:cNvSpPr/>
            <p:nvPr/>
          </p:nvSpPr>
          <p:spPr>
            <a:xfrm>
              <a:off x="4338300" y="2728075"/>
              <a:ext cx="56875" cy="25675"/>
            </a:xfrm>
            <a:custGeom>
              <a:rect b="b" l="l" r="r" t="t"/>
              <a:pathLst>
                <a:path extrusionOk="0" fill="none" h="1027" w="2275">
                  <a:moveTo>
                    <a:pt x="1" y="984"/>
                  </a:moveTo>
                  <a:lnTo>
                    <a:pt x="1249" y="0"/>
                  </a:lnTo>
                  <a:lnTo>
                    <a:pt x="2274"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23" name="Google Shape;1723;p19"/>
            <p:cNvSpPr/>
            <p:nvPr/>
          </p:nvSpPr>
          <p:spPr>
            <a:xfrm>
              <a:off x="4287275" y="2728075"/>
              <a:ext cx="55025" cy="25675"/>
            </a:xfrm>
            <a:custGeom>
              <a:rect b="b" l="l" r="r" t="t"/>
              <a:pathLst>
                <a:path extrusionOk="0" fill="none" h="1027" w="2201">
                  <a:moveTo>
                    <a:pt x="1" y="994"/>
                  </a:moveTo>
                  <a:lnTo>
                    <a:pt x="1175" y="0"/>
                  </a:lnTo>
                  <a:lnTo>
                    <a:pt x="2200"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24" name="Google Shape;1724;p19"/>
            <p:cNvSpPr/>
            <p:nvPr/>
          </p:nvSpPr>
          <p:spPr>
            <a:xfrm>
              <a:off x="4237850" y="2728075"/>
              <a:ext cx="52900" cy="25675"/>
            </a:xfrm>
            <a:custGeom>
              <a:rect b="b" l="l" r="r" t="t"/>
              <a:pathLst>
                <a:path extrusionOk="0" fill="none" h="1027" w="2116">
                  <a:moveTo>
                    <a:pt x="1" y="1026"/>
                  </a:moveTo>
                  <a:lnTo>
                    <a:pt x="1090" y="0"/>
                  </a:lnTo>
                  <a:lnTo>
                    <a:pt x="2115"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25" name="Google Shape;1725;p19"/>
            <p:cNvSpPr/>
            <p:nvPr/>
          </p:nvSpPr>
          <p:spPr>
            <a:xfrm>
              <a:off x="4183650" y="2728075"/>
              <a:ext cx="57675" cy="25125"/>
            </a:xfrm>
            <a:custGeom>
              <a:rect b="b" l="l" r="r" t="t"/>
              <a:pathLst>
                <a:path extrusionOk="0" fill="none" h="1005" w="2307">
                  <a:moveTo>
                    <a:pt x="1" y="1005"/>
                  </a:moveTo>
                  <a:lnTo>
                    <a:pt x="1196" y="0"/>
                  </a:lnTo>
                  <a:lnTo>
                    <a:pt x="2306" y="1005"/>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26" name="Google Shape;1726;p19"/>
            <p:cNvSpPr/>
            <p:nvPr/>
          </p:nvSpPr>
          <p:spPr>
            <a:xfrm>
              <a:off x="4134750" y="2728075"/>
              <a:ext cx="53150" cy="25675"/>
            </a:xfrm>
            <a:custGeom>
              <a:rect b="b" l="l" r="r" t="t"/>
              <a:pathLst>
                <a:path extrusionOk="0" fill="none" h="1027" w="2126">
                  <a:moveTo>
                    <a:pt x="1" y="1026"/>
                  </a:moveTo>
                  <a:lnTo>
                    <a:pt x="109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27" name="Google Shape;1727;p19"/>
            <p:cNvSpPr/>
            <p:nvPr/>
          </p:nvSpPr>
          <p:spPr>
            <a:xfrm>
              <a:off x="4081075" y="2728075"/>
              <a:ext cx="56875" cy="25125"/>
            </a:xfrm>
            <a:custGeom>
              <a:rect b="b" l="l" r="r" t="t"/>
              <a:pathLst>
                <a:path extrusionOk="0" fill="none" h="1005" w="2275">
                  <a:moveTo>
                    <a:pt x="1" y="1005"/>
                  </a:moveTo>
                  <a:lnTo>
                    <a:pt x="1175" y="0"/>
                  </a:lnTo>
                  <a:lnTo>
                    <a:pt x="2274" y="984"/>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28" name="Google Shape;1728;p19"/>
            <p:cNvSpPr/>
            <p:nvPr/>
          </p:nvSpPr>
          <p:spPr>
            <a:xfrm>
              <a:off x="4031650" y="2702700"/>
              <a:ext cx="53175" cy="25650"/>
            </a:xfrm>
            <a:custGeom>
              <a:rect b="b" l="l" r="r" t="t"/>
              <a:pathLst>
                <a:path extrusionOk="0" fill="none" h="1026" w="2127">
                  <a:moveTo>
                    <a:pt x="1" y="1026"/>
                  </a:moveTo>
                  <a:lnTo>
                    <a:pt x="110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29" name="Google Shape;1729;p19"/>
            <p:cNvSpPr/>
            <p:nvPr/>
          </p:nvSpPr>
          <p:spPr>
            <a:xfrm>
              <a:off x="4338300" y="2702700"/>
              <a:ext cx="56875" cy="25650"/>
            </a:xfrm>
            <a:custGeom>
              <a:rect b="b" l="l" r="r" t="t"/>
              <a:pathLst>
                <a:path extrusionOk="0" fill="none" h="1026" w="2275">
                  <a:moveTo>
                    <a:pt x="1" y="984"/>
                  </a:moveTo>
                  <a:lnTo>
                    <a:pt x="1249" y="0"/>
                  </a:lnTo>
                  <a:lnTo>
                    <a:pt x="2274"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30" name="Google Shape;1730;p19"/>
            <p:cNvSpPr/>
            <p:nvPr/>
          </p:nvSpPr>
          <p:spPr>
            <a:xfrm>
              <a:off x="4287275" y="2702700"/>
              <a:ext cx="55025" cy="25650"/>
            </a:xfrm>
            <a:custGeom>
              <a:rect b="b" l="l" r="r" t="t"/>
              <a:pathLst>
                <a:path extrusionOk="0" fill="none" h="1026" w="2201">
                  <a:moveTo>
                    <a:pt x="1" y="994"/>
                  </a:moveTo>
                  <a:lnTo>
                    <a:pt x="1175" y="0"/>
                  </a:lnTo>
                  <a:lnTo>
                    <a:pt x="2200"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31" name="Google Shape;1731;p19"/>
            <p:cNvSpPr/>
            <p:nvPr/>
          </p:nvSpPr>
          <p:spPr>
            <a:xfrm>
              <a:off x="4237850" y="2702700"/>
              <a:ext cx="52900" cy="25650"/>
            </a:xfrm>
            <a:custGeom>
              <a:rect b="b" l="l" r="r" t="t"/>
              <a:pathLst>
                <a:path extrusionOk="0" fill="none" h="1026" w="2116">
                  <a:moveTo>
                    <a:pt x="1" y="1026"/>
                  </a:moveTo>
                  <a:lnTo>
                    <a:pt x="1090" y="0"/>
                  </a:lnTo>
                  <a:lnTo>
                    <a:pt x="2115"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32" name="Google Shape;1732;p19"/>
            <p:cNvSpPr/>
            <p:nvPr/>
          </p:nvSpPr>
          <p:spPr>
            <a:xfrm>
              <a:off x="4183650" y="2702700"/>
              <a:ext cx="57675" cy="25125"/>
            </a:xfrm>
            <a:custGeom>
              <a:rect b="b" l="l" r="r" t="t"/>
              <a:pathLst>
                <a:path extrusionOk="0" fill="none" h="1005" w="2307">
                  <a:moveTo>
                    <a:pt x="1" y="1005"/>
                  </a:moveTo>
                  <a:lnTo>
                    <a:pt x="1196" y="0"/>
                  </a:lnTo>
                  <a:lnTo>
                    <a:pt x="2306" y="1005"/>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33" name="Google Shape;1733;p19"/>
            <p:cNvSpPr/>
            <p:nvPr/>
          </p:nvSpPr>
          <p:spPr>
            <a:xfrm>
              <a:off x="4134750" y="2702700"/>
              <a:ext cx="53150" cy="25650"/>
            </a:xfrm>
            <a:custGeom>
              <a:rect b="b" l="l" r="r" t="t"/>
              <a:pathLst>
                <a:path extrusionOk="0" fill="none" h="1026" w="2126">
                  <a:moveTo>
                    <a:pt x="1" y="1026"/>
                  </a:moveTo>
                  <a:lnTo>
                    <a:pt x="109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34" name="Google Shape;1734;p19"/>
            <p:cNvSpPr/>
            <p:nvPr/>
          </p:nvSpPr>
          <p:spPr>
            <a:xfrm>
              <a:off x="4081075" y="2702700"/>
              <a:ext cx="56875" cy="25125"/>
            </a:xfrm>
            <a:custGeom>
              <a:rect b="b" l="l" r="r" t="t"/>
              <a:pathLst>
                <a:path extrusionOk="0" fill="none" h="1005" w="2275">
                  <a:moveTo>
                    <a:pt x="1" y="1005"/>
                  </a:moveTo>
                  <a:lnTo>
                    <a:pt x="1175" y="0"/>
                  </a:lnTo>
                  <a:lnTo>
                    <a:pt x="2274" y="984"/>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35" name="Google Shape;1735;p19"/>
            <p:cNvSpPr/>
            <p:nvPr/>
          </p:nvSpPr>
          <p:spPr>
            <a:xfrm>
              <a:off x="3956050" y="2620225"/>
              <a:ext cx="84350" cy="153875"/>
            </a:xfrm>
            <a:custGeom>
              <a:rect b="b" l="l" r="r" t="t"/>
              <a:pathLst>
                <a:path extrusionOk="0" h="6155" w="3374">
                  <a:moveTo>
                    <a:pt x="2908" y="0"/>
                  </a:moveTo>
                  <a:cubicBezTo>
                    <a:pt x="1322" y="1036"/>
                    <a:pt x="0" y="2823"/>
                    <a:pt x="349" y="6154"/>
                  </a:cubicBezTo>
                  <a:lnTo>
                    <a:pt x="3173" y="6154"/>
                  </a:lnTo>
                  <a:cubicBezTo>
                    <a:pt x="3300" y="5340"/>
                    <a:pt x="3363" y="4515"/>
                    <a:pt x="3363" y="3680"/>
                  </a:cubicBezTo>
                  <a:cubicBezTo>
                    <a:pt x="3374" y="2443"/>
                    <a:pt x="3225" y="1206"/>
                    <a:pt x="2908" y="0"/>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36" name="Google Shape;1736;p19"/>
            <p:cNvSpPr/>
            <p:nvPr/>
          </p:nvSpPr>
          <p:spPr>
            <a:xfrm>
              <a:off x="4376650" y="2618900"/>
              <a:ext cx="85675" cy="155200"/>
            </a:xfrm>
            <a:custGeom>
              <a:rect b="b" l="l" r="r" t="t"/>
              <a:pathLst>
                <a:path extrusionOk="0" h="6208" w="3427">
                  <a:moveTo>
                    <a:pt x="486" y="0"/>
                  </a:moveTo>
                  <a:cubicBezTo>
                    <a:pt x="159" y="1216"/>
                    <a:pt x="0" y="2475"/>
                    <a:pt x="21" y="3733"/>
                  </a:cubicBezTo>
                  <a:cubicBezTo>
                    <a:pt x="11" y="4568"/>
                    <a:pt x="74" y="5393"/>
                    <a:pt x="212" y="6207"/>
                  </a:cubicBezTo>
                  <a:lnTo>
                    <a:pt x="3067" y="6207"/>
                  </a:lnTo>
                  <a:cubicBezTo>
                    <a:pt x="3426" y="2813"/>
                    <a:pt x="2073" y="1026"/>
                    <a:pt x="486" y="0"/>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37" name="Google Shape;1737;p19"/>
            <p:cNvSpPr/>
            <p:nvPr/>
          </p:nvSpPr>
          <p:spPr>
            <a:xfrm>
              <a:off x="4076600" y="2362925"/>
              <a:ext cx="60300" cy="69000"/>
            </a:xfrm>
            <a:custGeom>
              <a:rect b="b" l="l" r="r" t="t"/>
              <a:pathLst>
                <a:path extrusionOk="0" h="2760" w="2412">
                  <a:moveTo>
                    <a:pt x="1164" y="1"/>
                  </a:moveTo>
                  <a:cubicBezTo>
                    <a:pt x="1020" y="1"/>
                    <a:pt x="914" y="35"/>
                    <a:pt x="888" y="46"/>
                  </a:cubicBezTo>
                  <a:cubicBezTo>
                    <a:pt x="814" y="77"/>
                    <a:pt x="0" y="172"/>
                    <a:pt x="148" y="1230"/>
                  </a:cubicBezTo>
                  <a:cubicBezTo>
                    <a:pt x="270" y="2170"/>
                    <a:pt x="777" y="2759"/>
                    <a:pt x="1305" y="2759"/>
                  </a:cubicBezTo>
                  <a:cubicBezTo>
                    <a:pt x="1370" y="2759"/>
                    <a:pt x="1436" y="2750"/>
                    <a:pt x="1502" y="2731"/>
                  </a:cubicBezTo>
                  <a:cubicBezTo>
                    <a:pt x="2094" y="2636"/>
                    <a:pt x="2411" y="1843"/>
                    <a:pt x="2083" y="807"/>
                  </a:cubicBezTo>
                  <a:cubicBezTo>
                    <a:pt x="1860" y="129"/>
                    <a:pt x="1442" y="1"/>
                    <a:pt x="1164" y="1"/>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38" name="Google Shape;1738;p19"/>
            <p:cNvSpPr/>
            <p:nvPr/>
          </p:nvSpPr>
          <p:spPr>
            <a:xfrm>
              <a:off x="4285175" y="2362925"/>
              <a:ext cx="60300" cy="68750"/>
            </a:xfrm>
            <a:custGeom>
              <a:rect b="b" l="l" r="r" t="t"/>
              <a:pathLst>
                <a:path extrusionOk="0" h="2750" w="2412">
                  <a:moveTo>
                    <a:pt x="1248" y="1"/>
                  </a:moveTo>
                  <a:cubicBezTo>
                    <a:pt x="970" y="1"/>
                    <a:pt x="555" y="129"/>
                    <a:pt x="339" y="807"/>
                  </a:cubicBezTo>
                  <a:cubicBezTo>
                    <a:pt x="0" y="1843"/>
                    <a:pt x="318" y="2636"/>
                    <a:pt x="920" y="2721"/>
                  </a:cubicBezTo>
                  <a:cubicBezTo>
                    <a:pt x="986" y="2740"/>
                    <a:pt x="1051" y="2749"/>
                    <a:pt x="1117" y="2749"/>
                  </a:cubicBezTo>
                  <a:cubicBezTo>
                    <a:pt x="1636" y="2749"/>
                    <a:pt x="2142" y="2169"/>
                    <a:pt x="2274" y="1230"/>
                  </a:cubicBezTo>
                  <a:cubicBezTo>
                    <a:pt x="2411" y="172"/>
                    <a:pt x="1597" y="77"/>
                    <a:pt x="1523" y="46"/>
                  </a:cubicBezTo>
                  <a:cubicBezTo>
                    <a:pt x="1498" y="35"/>
                    <a:pt x="1391" y="1"/>
                    <a:pt x="1248" y="1"/>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39" name="Google Shape;1739;p19"/>
            <p:cNvSpPr/>
            <p:nvPr/>
          </p:nvSpPr>
          <p:spPr>
            <a:xfrm>
              <a:off x="4098550" y="2238700"/>
              <a:ext cx="227350" cy="288400"/>
            </a:xfrm>
            <a:custGeom>
              <a:rect b="b" l="l" r="r" t="t"/>
              <a:pathLst>
                <a:path extrusionOk="0" h="11536" w="9094">
                  <a:moveTo>
                    <a:pt x="4260" y="0"/>
                  </a:moveTo>
                  <a:cubicBezTo>
                    <a:pt x="3355" y="0"/>
                    <a:pt x="758" y="340"/>
                    <a:pt x="402" y="4222"/>
                  </a:cubicBezTo>
                  <a:cubicBezTo>
                    <a:pt x="1" y="8624"/>
                    <a:pt x="1891" y="11535"/>
                    <a:pt x="4339" y="11535"/>
                  </a:cubicBezTo>
                  <a:cubicBezTo>
                    <a:pt x="4408" y="11535"/>
                    <a:pt x="4477" y="11533"/>
                    <a:pt x="4547" y="11528"/>
                  </a:cubicBezTo>
                  <a:cubicBezTo>
                    <a:pt x="4616" y="11533"/>
                    <a:pt x="4686" y="11535"/>
                    <a:pt x="4754" y="11535"/>
                  </a:cubicBezTo>
                  <a:cubicBezTo>
                    <a:pt x="7203" y="11535"/>
                    <a:pt x="9093" y="8624"/>
                    <a:pt x="8692" y="4222"/>
                  </a:cubicBezTo>
                  <a:cubicBezTo>
                    <a:pt x="8345" y="340"/>
                    <a:pt x="5749" y="0"/>
                    <a:pt x="4837" y="0"/>
                  </a:cubicBezTo>
                  <a:cubicBezTo>
                    <a:pt x="4693" y="0"/>
                    <a:pt x="4591" y="9"/>
                    <a:pt x="4547" y="13"/>
                  </a:cubicBezTo>
                  <a:cubicBezTo>
                    <a:pt x="4504" y="9"/>
                    <a:pt x="4403" y="0"/>
                    <a:pt x="4260" y="0"/>
                  </a:cubicBezTo>
                  <a:close/>
                </a:path>
              </a:pathLst>
            </a:custGeom>
            <a:solidFill>
              <a:schemeClr val="accent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40" name="Google Shape;1740;p19"/>
            <p:cNvSpPr/>
            <p:nvPr/>
          </p:nvSpPr>
          <p:spPr>
            <a:xfrm>
              <a:off x="4081350" y="2265400"/>
              <a:ext cx="83125" cy="125650"/>
            </a:xfrm>
            <a:custGeom>
              <a:rect b="b" l="l" r="r" t="t"/>
              <a:pathLst>
                <a:path extrusionOk="0" h="5026" w="3325">
                  <a:moveTo>
                    <a:pt x="1088" y="1"/>
                  </a:moveTo>
                  <a:cubicBezTo>
                    <a:pt x="984" y="1"/>
                    <a:pt x="921" y="2"/>
                    <a:pt x="921" y="2"/>
                  </a:cubicBezTo>
                  <a:cubicBezTo>
                    <a:pt x="921" y="2"/>
                    <a:pt x="1" y="595"/>
                    <a:pt x="656" y="2646"/>
                  </a:cubicBezTo>
                  <a:lnTo>
                    <a:pt x="1058" y="4951"/>
                  </a:lnTo>
                  <a:lnTo>
                    <a:pt x="1386" y="5025"/>
                  </a:lnTo>
                  <a:cubicBezTo>
                    <a:pt x="1386" y="5025"/>
                    <a:pt x="1259" y="1515"/>
                    <a:pt x="2380" y="721"/>
                  </a:cubicBezTo>
                  <a:cubicBezTo>
                    <a:pt x="3324" y="53"/>
                    <a:pt x="1641" y="1"/>
                    <a:pt x="1088" y="1"/>
                  </a:cubicBezTo>
                  <a:close/>
                </a:path>
              </a:pathLst>
            </a:custGeom>
            <a:solidFill>
              <a:srgbClr val="175C4A"/>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41" name="Google Shape;1741;p19"/>
            <p:cNvSpPr/>
            <p:nvPr/>
          </p:nvSpPr>
          <p:spPr>
            <a:xfrm>
              <a:off x="4054675" y="2180875"/>
              <a:ext cx="296075" cy="223125"/>
            </a:xfrm>
            <a:custGeom>
              <a:rect b="b" l="l" r="r" t="t"/>
              <a:pathLst>
                <a:path extrusionOk="0" h="8925" w="11843">
                  <a:moveTo>
                    <a:pt x="4552" y="0"/>
                  </a:moveTo>
                  <a:cubicBezTo>
                    <a:pt x="4494" y="0"/>
                    <a:pt x="4432" y="3"/>
                    <a:pt x="4367" y="10"/>
                  </a:cubicBezTo>
                  <a:cubicBezTo>
                    <a:pt x="3045" y="137"/>
                    <a:pt x="3383" y="1258"/>
                    <a:pt x="3383" y="1258"/>
                  </a:cubicBezTo>
                  <a:cubicBezTo>
                    <a:pt x="3330" y="1251"/>
                    <a:pt x="3272" y="1248"/>
                    <a:pt x="3211" y="1248"/>
                  </a:cubicBezTo>
                  <a:cubicBezTo>
                    <a:pt x="2133" y="1248"/>
                    <a:pt x="1" y="2299"/>
                    <a:pt x="2252" y="4240"/>
                  </a:cubicBezTo>
                  <a:cubicBezTo>
                    <a:pt x="2928" y="4820"/>
                    <a:pt x="3770" y="5028"/>
                    <a:pt x="4629" y="5028"/>
                  </a:cubicBezTo>
                  <a:cubicBezTo>
                    <a:pt x="6792" y="5028"/>
                    <a:pt x="9062" y="3711"/>
                    <a:pt x="9062" y="3711"/>
                  </a:cubicBezTo>
                  <a:lnTo>
                    <a:pt x="9062" y="3711"/>
                  </a:lnTo>
                  <a:cubicBezTo>
                    <a:pt x="8911" y="5549"/>
                    <a:pt x="9586" y="5777"/>
                    <a:pt x="9929" y="5777"/>
                  </a:cubicBezTo>
                  <a:cubicBezTo>
                    <a:pt x="10042" y="5777"/>
                    <a:pt x="10119" y="5752"/>
                    <a:pt x="10119" y="5752"/>
                  </a:cubicBezTo>
                  <a:lnTo>
                    <a:pt x="10119" y="8924"/>
                  </a:lnTo>
                  <a:lnTo>
                    <a:pt x="10447" y="8924"/>
                  </a:lnTo>
                  <a:lnTo>
                    <a:pt x="10584" y="8332"/>
                  </a:lnTo>
                  <a:cubicBezTo>
                    <a:pt x="10584" y="8332"/>
                    <a:pt x="11843" y="4631"/>
                    <a:pt x="11504" y="3510"/>
                  </a:cubicBezTo>
                  <a:cubicBezTo>
                    <a:pt x="11345" y="2965"/>
                    <a:pt x="11028" y="2825"/>
                    <a:pt x="10745" y="2825"/>
                  </a:cubicBezTo>
                  <a:cubicBezTo>
                    <a:pt x="10445" y="2825"/>
                    <a:pt x="10183" y="2982"/>
                    <a:pt x="10183" y="2982"/>
                  </a:cubicBezTo>
                  <a:cubicBezTo>
                    <a:pt x="10384" y="1332"/>
                    <a:pt x="9390" y="1195"/>
                    <a:pt x="7412" y="1195"/>
                  </a:cubicBezTo>
                  <a:cubicBezTo>
                    <a:pt x="5522" y="1195"/>
                    <a:pt x="5668" y="0"/>
                    <a:pt x="4552" y="0"/>
                  </a:cubicBezTo>
                  <a:close/>
                </a:path>
              </a:pathLst>
            </a:custGeom>
            <a:solidFill>
              <a:srgbClr val="53867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42" name="Google Shape;1742;p19"/>
            <p:cNvSpPr/>
            <p:nvPr/>
          </p:nvSpPr>
          <p:spPr>
            <a:xfrm>
              <a:off x="4264550" y="2215225"/>
              <a:ext cx="86200" cy="189025"/>
            </a:xfrm>
            <a:custGeom>
              <a:rect b="b" l="l" r="r" t="t"/>
              <a:pathLst>
                <a:path extrusionOk="0" h="7561" w="3448">
                  <a:moveTo>
                    <a:pt x="984" y="0"/>
                  </a:moveTo>
                  <a:cubicBezTo>
                    <a:pt x="868" y="963"/>
                    <a:pt x="529" y="1872"/>
                    <a:pt x="1" y="2676"/>
                  </a:cubicBezTo>
                  <a:cubicBezTo>
                    <a:pt x="413" y="2485"/>
                    <a:pt x="667" y="2337"/>
                    <a:pt x="667" y="2337"/>
                  </a:cubicBezTo>
                  <a:lnTo>
                    <a:pt x="667" y="2337"/>
                  </a:lnTo>
                  <a:cubicBezTo>
                    <a:pt x="515" y="4187"/>
                    <a:pt x="1199" y="4412"/>
                    <a:pt x="1541" y="4412"/>
                  </a:cubicBezTo>
                  <a:cubicBezTo>
                    <a:pt x="1650" y="4412"/>
                    <a:pt x="1724" y="4389"/>
                    <a:pt x="1724" y="4389"/>
                  </a:cubicBezTo>
                  <a:lnTo>
                    <a:pt x="1724" y="7561"/>
                  </a:lnTo>
                  <a:lnTo>
                    <a:pt x="2052" y="7561"/>
                  </a:lnTo>
                  <a:lnTo>
                    <a:pt x="2189" y="6969"/>
                  </a:lnTo>
                  <a:cubicBezTo>
                    <a:pt x="2189" y="6969"/>
                    <a:pt x="3448" y="3257"/>
                    <a:pt x="3109" y="2136"/>
                  </a:cubicBezTo>
                  <a:cubicBezTo>
                    <a:pt x="2950" y="1591"/>
                    <a:pt x="2633" y="1451"/>
                    <a:pt x="2350" y="1451"/>
                  </a:cubicBezTo>
                  <a:cubicBezTo>
                    <a:pt x="2050" y="1451"/>
                    <a:pt x="1788" y="1608"/>
                    <a:pt x="1788" y="1608"/>
                  </a:cubicBezTo>
                  <a:cubicBezTo>
                    <a:pt x="1904" y="656"/>
                    <a:pt x="1629" y="212"/>
                    <a:pt x="984" y="0"/>
                  </a:cubicBezTo>
                  <a:close/>
                </a:path>
              </a:pathLst>
            </a:custGeom>
            <a:solidFill>
              <a:srgbClr val="175C4A"/>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43" name="Google Shape;1743;p19"/>
            <p:cNvSpPr/>
            <p:nvPr/>
          </p:nvSpPr>
          <p:spPr>
            <a:xfrm>
              <a:off x="4214325" y="2357450"/>
              <a:ext cx="21700" cy="76425"/>
            </a:xfrm>
            <a:custGeom>
              <a:rect b="b" l="l" r="r" t="t"/>
              <a:pathLst>
                <a:path extrusionOk="0" h="3057" w="868">
                  <a:moveTo>
                    <a:pt x="508" y="0"/>
                  </a:moveTo>
                  <a:cubicBezTo>
                    <a:pt x="487" y="423"/>
                    <a:pt x="497" y="846"/>
                    <a:pt x="540" y="1269"/>
                  </a:cubicBezTo>
                  <a:cubicBezTo>
                    <a:pt x="561" y="1481"/>
                    <a:pt x="582" y="1692"/>
                    <a:pt x="603" y="1904"/>
                  </a:cubicBezTo>
                  <a:cubicBezTo>
                    <a:pt x="623" y="2097"/>
                    <a:pt x="651" y="2282"/>
                    <a:pt x="688" y="2475"/>
                  </a:cubicBezTo>
                  <a:lnTo>
                    <a:pt x="688" y="2475"/>
                  </a:lnTo>
                  <a:cubicBezTo>
                    <a:pt x="575" y="2559"/>
                    <a:pt x="463" y="2645"/>
                    <a:pt x="360" y="2739"/>
                  </a:cubicBezTo>
                  <a:cubicBezTo>
                    <a:pt x="233" y="2845"/>
                    <a:pt x="117" y="2940"/>
                    <a:pt x="0" y="3056"/>
                  </a:cubicBezTo>
                  <a:cubicBezTo>
                    <a:pt x="148" y="2982"/>
                    <a:pt x="286" y="2908"/>
                    <a:pt x="423" y="2834"/>
                  </a:cubicBezTo>
                  <a:cubicBezTo>
                    <a:pt x="561" y="2750"/>
                    <a:pt x="698" y="2676"/>
                    <a:pt x="836" y="2591"/>
                  </a:cubicBezTo>
                  <a:lnTo>
                    <a:pt x="868" y="2570"/>
                  </a:lnTo>
                  <a:lnTo>
                    <a:pt x="868" y="2506"/>
                  </a:lnTo>
                  <a:cubicBezTo>
                    <a:pt x="857" y="2295"/>
                    <a:pt x="846" y="2083"/>
                    <a:pt x="825" y="1882"/>
                  </a:cubicBezTo>
                  <a:cubicBezTo>
                    <a:pt x="804" y="1671"/>
                    <a:pt x="772" y="1459"/>
                    <a:pt x="751" y="1248"/>
                  </a:cubicBezTo>
                  <a:cubicBezTo>
                    <a:pt x="688" y="825"/>
                    <a:pt x="614" y="413"/>
                    <a:pt x="508" y="0"/>
                  </a:cubicBezTo>
                  <a:close/>
                </a:path>
              </a:pathLst>
            </a:custGeom>
            <a:solidFill>
              <a:srgbClr val="C3453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44" name="Google Shape;1744;p19"/>
            <p:cNvSpPr/>
            <p:nvPr/>
          </p:nvSpPr>
          <p:spPr>
            <a:xfrm>
              <a:off x="4174925" y="2453925"/>
              <a:ext cx="80925" cy="14650"/>
            </a:xfrm>
            <a:custGeom>
              <a:rect b="b" l="l" r="r" t="t"/>
              <a:pathLst>
                <a:path extrusionOk="0" h="586" w="3237">
                  <a:moveTo>
                    <a:pt x="3237" y="1"/>
                  </a:moveTo>
                  <a:lnTo>
                    <a:pt x="1" y="43"/>
                  </a:lnTo>
                  <a:cubicBezTo>
                    <a:pt x="524" y="397"/>
                    <a:pt x="1130" y="585"/>
                    <a:pt x="1706" y="585"/>
                  </a:cubicBezTo>
                  <a:cubicBezTo>
                    <a:pt x="2282" y="585"/>
                    <a:pt x="2829" y="397"/>
                    <a:pt x="3237"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45" name="Google Shape;1745;p19"/>
            <p:cNvSpPr/>
            <p:nvPr/>
          </p:nvSpPr>
          <p:spPr>
            <a:xfrm>
              <a:off x="4239175" y="2329575"/>
              <a:ext cx="53675" cy="19700"/>
            </a:xfrm>
            <a:custGeom>
              <a:rect b="b" l="l" r="r" t="t"/>
              <a:pathLst>
                <a:path extrusionOk="0" h="788" w="2147">
                  <a:moveTo>
                    <a:pt x="1005" y="1"/>
                  </a:moveTo>
                  <a:cubicBezTo>
                    <a:pt x="917" y="1"/>
                    <a:pt x="826" y="11"/>
                    <a:pt x="741" y="26"/>
                  </a:cubicBezTo>
                  <a:cubicBezTo>
                    <a:pt x="688" y="47"/>
                    <a:pt x="624" y="68"/>
                    <a:pt x="571" y="90"/>
                  </a:cubicBezTo>
                  <a:cubicBezTo>
                    <a:pt x="519" y="121"/>
                    <a:pt x="466" y="142"/>
                    <a:pt x="423" y="185"/>
                  </a:cubicBezTo>
                  <a:cubicBezTo>
                    <a:pt x="328" y="248"/>
                    <a:pt x="244" y="322"/>
                    <a:pt x="170" y="407"/>
                  </a:cubicBezTo>
                  <a:cubicBezTo>
                    <a:pt x="106" y="491"/>
                    <a:pt x="43" y="597"/>
                    <a:pt x="0" y="692"/>
                  </a:cubicBezTo>
                  <a:cubicBezTo>
                    <a:pt x="106" y="650"/>
                    <a:pt x="191" y="587"/>
                    <a:pt x="286" y="544"/>
                  </a:cubicBezTo>
                  <a:cubicBezTo>
                    <a:pt x="371" y="502"/>
                    <a:pt x="455" y="460"/>
                    <a:pt x="550" y="428"/>
                  </a:cubicBezTo>
                  <a:cubicBezTo>
                    <a:pt x="683" y="375"/>
                    <a:pt x="831" y="351"/>
                    <a:pt x="981" y="351"/>
                  </a:cubicBezTo>
                  <a:cubicBezTo>
                    <a:pt x="1010" y="351"/>
                    <a:pt x="1039" y="352"/>
                    <a:pt x="1068" y="354"/>
                  </a:cubicBezTo>
                  <a:cubicBezTo>
                    <a:pt x="1248" y="375"/>
                    <a:pt x="1428" y="428"/>
                    <a:pt x="1597" y="502"/>
                  </a:cubicBezTo>
                  <a:cubicBezTo>
                    <a:pt x="1787" y="587"/>
                    <a:pt x="1967" y="682"/>
                    <a:pt x="2147" y="787"/>
                  </a:cubicBezTo>
                  <a:cubicBezTo>
                    <a:pt x="2052" y="576"/>
                    <a:pt x="1914" y="396"/>
                    <a:pt x="1745" y="269"/>
                  </a:cubicBezTo>
                  <a:cubicBezTo>
                    <a:pt x="1555" y="121"/>
                    <a:pt x="1333" y="26"/>
                    <a:pt x="1100" y="5"/>
                  </a:cubicBezTo>
                  <a:cubicBezTo>
                    <a:pt x="1069" y="2"/>
                    <a:pt x="1037" y="1"/>
                    <a:pt x="100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46" name="Google Shape;1746;p19"/>
            <p:cNvSpPr/>
            <p:nvPr/>
          </p:nvSpPr>
          <p:spPr>
            <a:xfrm>
              <a:off x="4132900" y="2329575"/>
              <a:ext cx="53425" cy="19700"/>
            </a:xfrm>
            <a:custGeom>
              <a:rect b="b" l="l" r="r" t="t"/>
              <a:pathLst>
                <a:path extrusionOk="0" h="788" w="2137">
                  <a:moveTo>
                    <a:pt x="1000" y="1"/>
                  </a:moveTo>
                  <a:cubicBezTo>
                    <a:pt x="911" y="1"/>
                    <a:pt x="826" y="11"/>
                    <a:pt x="741" y="26"/>
                  </a:cubicBezTo>
                  <a:cubicBezTo>
                    <a:pt x="688" y="47"/>
                    <a:pt x="624" y="68"/>
                    <a:pt x="572" y="90"/>
                  </a:cubicBezTo>
                  <a:cubicBezTo>
                    <a:pt x="519" y="121"/>
                    <a:pt x="466" y="142"/>
                    <a:pt x="424" y="185"/>
                  </a:cubicBezTo>
                  <a:cubicBezTo>
                    <a:pt x="328" y="248"/>
                    <a:pt x="244" y="322"/>
                    <a:pt x="170" y="407"/>
                  </a:cubicBezTo>
                  <a:cubicBezTo>
                    <a:pt x="106" y="491"/>
                    <a:pt x="43" y="597"/>
                    <a:pt x="1" y="692"/>
                  </a:cubicBezTo>
                  <a:cubicBezTo>
                    <a:pt x="106" y="650"/>
                    <a:pt x="191" y="587"/>
                    <a:pt x="275" y="544"/>
                  </a:cubicBezTo>
                  <a:cubicBezTo>
                    <a:pt x="360" y="502"/>
                    <a:pt x="455" y="460"/>
                    <a:pt x="540" y="428"/>
                  </a:cubicBezTo>
                  <a:cubicBezTo>
                    <a:pt x="682" y="375"/>
                    <a:pt x="831" y="351"/>
                    <a:pt x="981" y="351"/>
                  </a:cubicBezTo>
                  <a:cubicBezTo>
                    <a:pt x="1010" y="351"/>
                    <a:pt x="1039" y="352"/>
                    <a:pt x="1069" y="354"/>
                  </a:cubicBezTo>
                  <a:cubicBezTo>
                    <a:pt x="1248" y="375"/>
                    <a:pt x="1428" y="428"/>
                    <a:pt x="1597" y="502"/>
                  </a:cubicBezTo>
                  <a:cubicBezTo>
                    <a:pt x="1766" y="576"/>
                    <a:pt x="1946" y="671"/>
                    <a:pt x="2137" y="787"/>
                  </a:cubicBezTo>
                  <a:cubicBezTo>
                    <a:pt x="2052" y="576"/>
                    <a:pt x="1914" y="396"/>
                    <a:pt x="1735" y="269"/>
                  </a:cubicBezTo>
                  <a:cubicBezTo>
                    <a:pt x="1555" y="121"/>
                    <a:pt x="1333" y="26"/>
                    <a:pt x="1100" y="5"/>
                  </a:cubicBezTo>
                  <a:cubicBezTo>
                    <a:pt x="1066" y="2"/>
                    <a:pt x="1033" y="1"/>
                    <a:pt x="100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47" name="Google Shape;1747;p19"/>
            <p:cNvSpPr/>
            <p:nvPr/>
          </p:nvSpPr>
          <p:spPr>
            <a:xfrm>
              <a:off x="4099850" y="2359300"/>
              <a:ext cx="231875" cy="26200"/>
            </a:xfrm>
            <a:custGeom>
              <a:rect b="b" l="l" r="r" t="t"/>
              <a:pathLst>
                <a:path extrusionOk="0" fill="none" h="1048" w="9275">
                  <a:moveTo>
                    <a:pt x="1" y="64"/>
                  </a:moveTo>
                  <a:lnTo>
                    <a:pt x="1153" y="952"/>
                  </a:lnTo>
                  <a:lnTo>
                    <a:pt x="4040" y="1047"/>
                  </a:lnTo>
                  <a:cubicBezTo>
                    <a:pt x="4040" y="1047"/>
                    <a:pt x="4780" y="0"/>
                    <a:pt x="5404" y="1047"/>
                  </a:cubicBezTo>
                  <a:lnTo>
                    <a:pt x="8386" y="1047"/>
                  </a:lnTo>
                  <a:lnTo>
                    <a:pt x="9274" y="201"/>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48" name="Google Shape;1748;p19"/>
            <p:cNvSpPr/>
            <p:nvPr/>
          </p:nvSpPr>
          <p:spPr>
            <a:xfrm>
              <a:off x="4126300" y="2348200"/>
              <a:ext cx="74575" cy="74300"/>
            </a:xfrm>
            <a:custGeom>
              <a:rect b="b" l="l" r="r" t="t"/>
              <a:pathLst>
                <a:path extrusionOk="0" h="2972" w="2983">
                  <a:moveTo>
                    <a:pt x="1491" y="0"/>
                  </a:moveTo>
                  <a:cubicBezTo>
                    <a:pt x="666" y="0"/>
                    <a:pt x="0" y="666"/>
                    <a:pt x="0" y="1481"/>
                  </a:cubicBezTo>
                  <a:cubicBezTo>
                    <a:pt x="0" y="2305"/>
                    <a:pt x="666" y="2972"/>
                    <a:pt x="1491" y="2972"/>
                  </a:cubicBezTo>
                  <a:cubicBezTo>
                    <a:pt x="2316" y="2972"/>
                    <a:pt x="2982" y="2305"/>
                    <a:pt x="2982" y="1481"/>
                  </a:cubicBezTo>
                  <a:cubicBezTo>
                    <a:pt x="2982" y="666"/>
                    <a:pt x="2316" y="0"/>
                    <a:pt x="1491" y="0"/>
                  </a:cubicBezTo>
                  <a:close/>
                </a:path>
              </a:pathLst>
            </a:custGeom>
            <a:solidFill>
              <a:srgbClr val="E1DED3"/>
            </a:solid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49" name="Google Shape;1749;p19"/>
            <p:cNvSpPr/>
            <p:nvPr/>
          </p:nvSpPr>
          <p:spPr>
            <a:xfrm>
              <a:off x="4234950" y="2348200"/>
              <a:ext cx="74300" cy="74300"/>
            </a:xfrm>
            <a:custGeom>
              <a:rect b="b" l="l" r="r" t="t"/>
              <a:pathLst>
                <a:path extrusionOk="0" h="2972" w="2972">
                  <a:moveTo>
                    <a:pt x="1491" y="0"/>
                  </a:moveTo>
                  <a:cubicBezTo>
                    <a:pt x="666" y="0"/>
                    <a:pt x="0" y="666"/>
                    <a:pt x="0" y="1481"/>
                  </a:cubicBezTo>
                  <a:cubicBezTo>
                    <a:pt x="0" y="2305"/>
                    <a:pt x="666" y="2972"/>
                    <a:pt x="1491" y="2972"/>
                  </a:cubicBezTo>
                  <a:cubicBezTo>
                    <a:pt x="2305" y="2972"/>
                    <a:pt x="2972" y="2305"/>
                    <a:pt x="2972" y="1481"/>
                  </a:cubicBezTo>
                  <a:cubicBezTo>
                    <a:pt x="2972" y="666"/>
                    <a:pt x="2305" y="0"/>
                    <a:pt x="1491" y="0"/>
                  </a:cubicBezTo>
                  <a:close/>
                </a:path>
              </a:pathLst>
            </a:custGeom>
            <a:solidFill>
              <a:srgbClr val="E1DED3"/>
            </a:solid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50" name="Google Shape;1750;p19"/>
            <p:cNvSpPr/>
            <p:nvPr/>
          </p:nvSpPr>
          <p:spPr>
            <a:xfrm>
              <a:off x="4147700" y="2367750"/>
              <a:ext cx="35725" cy="22225"/>
            </a:xfrm>
            <a:custGeom>
              <a:rect b="b" l="l" r="r" t="t"/>
              <a:pathLst>
                <a:path extrusionOk="0" h="889" w="1429">
                  <a:moveTo>
                    <a:pt x="699" y="1"/>
                  </a:moveTo>
                  <a:cubicBezTo>
                    <a:pt x="582" y="1"/>
                    <a:pt x="477" y="11"/>
                    <a:pt x="371" y="54"/>
                  </a:cubicBezTo>
                  <a:cubicBezTo>
                    <a:pt x="276" y="106"/>
                    <a:pt x="191" y="180"/>
                    <a:pt x="128" y="276"/>
                  </a:cubicBezTo>
                  <a:cubicBezTo>
                    <a:pt x="32" y="466"/>
                    <a:pt x="1" y="677"/>
                    <a:pt x="54" y="878"/>
                  </a:cubicBezTo>
                  <a:cubicBezTo>
                    <a:pt x="64" y="688"/>
                    <a:pt x="128" y="508"/>
                    <a:pt x="233" y="350"/>
                  </a:cubicBezTo>
                  <a:cubicBezTo>
                    <a:pt x="286" y="286"/>
                    <a:pt x="360" y="233"/>
                    <a:pt x="434" y="202"/>
                  </a:cubicBezTo>
                  <a:cubicBezTo>
                    <a:pt x="519" y="170"/>
                    <a:pt x="614" y="159"/>
                    <a:pt x="699" y="159"/>
                  </a:cubicBezTo>
                  <a:cubicBezTo>
                    <a:pt x="878" y="159"/>
                    <a:pt x="1048" y="233"/>
                    <a:pt x="1164" y="371"/>
                  </a:cubicBezTo>
                  <a:cubicBezTo>
                    <a:pt x="1280" y="519"/>
                    <a:pt x="1365" y="699"/>
                    <a:pt x="1418" y="889"/>
                  </a:cubicBezTo>
                  <a:cubicBezTo>
                    <a:pt x="1428" y="677"/>
                    <a:pt x="1365" y="466"/>
                    <a:pt x="1248" y="297"/>
                  </a:cubicBezTo>
                  <a:cubicBezTo>
                    <a:pt x="1132" y="106"/>
                    <a:pt x="921" y="1"/>
                    <a:pt x="699"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51" name="Google Shape;1751;p19"/>
            <p:cNvSpPr/>
            <p:nvPr/>
          </p:nvSpPr>
          <p:spPr>
            <a:xfrm>
              <a:off x="4243400" y="2366175"/>
              <a:ext cx="35450" cy="22225"/>
            </a:xfrm>
            <a:custGeom>
              <a:rect b="b" l="l" r="r" t="t"/>
              <a:pathLst>
                <a:path extrusionOk="0" h="889" w="1418">
                  <a:moveTo>
                    <a:pt x="699" y="0"/>
                  </a:moveTo>
                  <a:cubicBezTo>
                    <a:pt x="593" y="0"/>
                    <a:pt x="476" y="21"/>
                    <a:pt x="381" y="64"/>
                  </a:cubicBezTo>
                  <a:cubicBezTo>
                    <a:pt x="276" y="106"/>
                    <a:pt x="191" y="191"/>
                    <a:pt x="138" y="286"/>
                  </a:cubicBezTo>
                  <a:cubicBezTo>
                    <a:pt x="32" y="465"/>
                    <a:pt x="1" y="677"/>
                    <a:pt x="53" y="878"/>
                  </a:cubicBezTo>
                  <a:cubicBezTo>
                    <a:pt x="64" y="688"/>
                    <a:pt x="128" y="508"/>
                    <a:pt x="233" y="349"/>
                  </a:cubicBezTo>
                  <a:cubicBezTo>
                    <a:pt x="286" y="286"/>
                    <a:pt x="360" y="233"/>
                    <a:pt x="434" y="201"/>
                  </a:cubicBezTo>
                  <a:cubicBezTo>
                    <a:pt x="519" y="169"/>
                    <a:pt x="603" y="159"/>
                    <a:pt x="699" y="159"/>
                  </a:cubicBezTo>
                  <a:cubicBezTo>
                    <a:pt x="878" y="159"/>
                    <a:pt x="1047" y="233"/>
                    <a:pt x="1153" y="370"/>
                  </a:cubicBezTo>
                  <a:cubicBezTo>
                    <a:pt x="1280" y="529"/>
                    <a:pt x="1365" y="698"/>
                    <a:pt x="1407" y="888"/>
                  </a:cubicBezTo>
                  <a:cubicBezTo>
                    <a:pt x="1418" y="677"/>
                    <a:pt x="1365" y="465"/>
                    <a:pt x="1259" y="296"/>
                  </a:cubicBezTo>
                  <a:cubicBezTo>
                    <a:pt x="1132" y="106"/>
                    <a:pt x="921" y="0"/>
                    <a:pt x="699"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1752" name="Google Shape;1752;p19"/>
          <p:cNvGrpSpPr/>
          <p:nvPr/>
        </p:nvGrpSpPr>
        <p:grpSpPr>
          <a:xfrm>
            <a:off x="7347228" y="7029079"/>
            <a:ext cx="1054871" cy="1111422"/>
            <a:chOff x="315050" y="2231900"/>
            <a:chExt cx="512775" cy="535500"/>
          </a:xfrm>
        </p:grpSpPr>
        <p:sp>
          <p:nvSpPr>
            <p:cNvPr id="1753" name="Google Shape;1753;p19"/>
            <p:cNvSpPr/>
            <p:nvPr/>
          </p:nvSpPr>
          <p:spPr>
            <a:xfrm>
              <a:off x="319575" y="2488100"/>
              <a:ext cx="504525" cy="279300"/>
            </a:xfrm>
            <a:custGeom>
              <a:rect b="b" l="l" r="r" t="t"/>
              <a:pathLst>
                <a:path extrusionOk="0" h="11172" w="20181">
                  <a:moveTo>
                    <a:pt x="8307" y="1"/>
                  </a:moveTo>
                  <a:cubicBezTo>
                    <a:pt x="8307" y="1"/>
                    <a:pt x="8658" y="2610"/>
                    <a:pt x="7572" y="3409"/>
                  </a:cubicBezTo>
                  <a:cubicBezTo>
                    <a:pt x="6720" y="4026"/>
                    <a:pt x="1885" y="5038"/>
                    <a:pt x="1087" y="7168"/>
                  </a:cubicBezTo>
                  <a:cubicBezTo>
                    <a:pt x="608" y="8467"/>
                    <a:pt x="245" y="9808"/>
                    <a:pt x="1" y="11171"/>
                  </a:cubicBezTo>
                  <a:lnTo>
                    <a:pt x="20180" y="11171"/>
                  </a:lnTo>
                  <a:cubicBezTo>
                    <a:pt x="19946" y="9808"/>
                    <a:pt x="19573" y="8467"/>
                    <a:pt x="19094" y="7168"/>
                  </a:cubicBezTo>
                  <a:cubicBezTo>
                    <a:pt x="18306" y="5038"/>
                    <a:pt x="13461" y="4026"/>
                    <a:pt x="12619" y="3409"/>
                  </a:cubicBezTo>
                  <a:cubicBezTo>
                    <a:pt x="11523" y="2621"/>
                    <a:pt x="11874" y="1"/>
                    <a:pt x="11874" y="1"/>
                  </a:cubicBezTo>
                  <a:lnTo>
                    <a:pt x="11874" y="1"/>
                  </a:lnTo>
                  <a:lnTo>
                    <a:pt x="10096" y="44"/>
                  </a:lnTo>
                  <a:lnTo>
                    <a:pt x="8307" y="1"/>
                  </a:lnTo>
                  <a:close/>
                </a:path>
              </a:pathLst>
            </a:custGeom>
            <a:solidFill>
              <a:srgbClr val="F7B6A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54" name="Google Shape;1754;p19"/>
            <p:cNvSpPr/>
            <p:nvPr/>
          </p:nvSpPr>
          <p:spPr>
            <a:xfrm>
              <a:off x="527500" y="2487850"/>
              <a:ext cx="97200" cy="73225"/>
            </a:xfrm>
            <a:custGeom>
              <a:rect b="b" l="l" r="r" t="t"/>
              <a:pathLst>
                <a:path extrusionOk="0" h="2929" w="3888">
                  <a:moveTo>
                    <a:pt x="0" y="0"/>
                  </a:moveTo>
                  <a:lnTo>
                    <a:pt x="0" y="0"/>
                  </a:lnTo>
                  <a:cubicBezTo>
                    <a:pt x="43" y="405"/>
                    <a:pt x="64" y="820"/>
                    <a:pt x="43" y="1225"/>
                  </a:cubicBezTo>
                  <a:cubicBezTo>
                    <a:pt x="490" y="1619"/>
                    <a:pt x="969" y="1970"/>
                    <a:pt x="1491" y="2268"/>
                  </a:cubicBezTo>
                  <a:cubicBezTo>
                    <a:pt x="2215" y="2673"/>
                    <a:pt x="3056" y="2844"/>
                    <a:pt x="3887" y="2929"/>
                  </a:cubicBezTo>
                  <a:cubicBezTo>
                    <a:pt x="3312" y="1874"/>
                    <a:pt x="3557" y="0"/>
                    <a:pt x="3557" y="0"/>
                  </a:cubicBezTo>
                  <a:lnTo>
                    <a:pt x="3557" y="0"/>
                  </a:lnTo>
                  <a:lnTo>
                    <a:pt x="1779" y="43"/>
                  </a:lnTo>
                  <a:lnTo>
                    <a:pt x="0" y="0"/>
                  </a:ln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55" name="Google Shape;1755;p19"/>
            <p:cNvSpPr/>
            <p:nvPr/>
          </p:nvSpPr>
          <p:spPr>
            <a:xfrm>
              <a:off x="315050" y="2618300"/>
              <a:ext cx="512775" cy="149100"/>
            </a:xfrm>
            <a:custGeom>
              <a:rect b="b" l="l" r="r" t="t"/>
              <a:pathLst>
                <a:path extrusionOk="0" h="5964" w="20511">
                  <a:moveTo>
                    <a:pt x="3216" y="0"/>
                  </a:moveTo>
                  <a:cubicBezTo>
                    <a:pt x="2237" y="522"/>
                    <a:pt x="1395" y="1150"/>
                    <a:pt x="1108" y="1928"/>
                  </a:cubicBezTo>
                  <a:cubicBezTo>
                    <a:pt x="618" y="3237"/>
                    <a:pt x="245" y="4590"/>
                    <a:pt x="1" y="5963"/>
                  </a:cubicBezTo>
                  <a:lnTo>
                    <a:pt x="20510" y="5963"/>
                  </a:lnTo>
                  <a:cubicBezTo>
                    <a:pt x="20265" y="4590"/>
                    <a:pt x="19892" y="3237"/>
                    <a:pt x="19403" y="1928"/>
                  </a:cubicBezTo>
                  <a:cubicBezTo>
                    <a:pt x="19104" y="1150"/>
                    <a:pt x="18274" y="522"/>
                    <a:pt x="17284" y="0"/>
                  </a:cubicBezTo>
                  <a:cubicBezTo>
                    <a:pt x="15526" y="1193"/>
                    <a:pt x="13024" y="1938"/>
                    <a:pt x="10255" y="1938"/>
                  </a:cubicBezTo>
                  <a:cubicBezTo>
                    <a:pt x="7476" y="1938"/>
                    <a:pt x="4984" y="1203"/>
                    <a:pt x="3216"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56" name="Google Shape;1756;p19"/>
            <p:cNvSpPr/>
            <p:nvPr/>
          </p:nvSpPr>
          <p:spPr>
            <a:xfrm>
              <a:off x="317175" y="2742625"/>
              <a:ext cx="508500" cy="13325"/>
            </a:xfrm>
            <a:custGeom>
              <a:rect b="b" l="l" r="r" t="t"/>
              <a:pathLst>
                <a:path extrusionOk="0" h="533" w="20340">
                  <a:moveTo>
                    <a:pt x="118" y="0"/>
                  </a:moveTo>
                  <a:cubicBezTo>
                    <a:pt x="65" y="213"/>
                    <a:pt x="33" y="383"/>
                    <a:pt x="1" y="533"/>
                  </a:cubicBezTo>
                  <a:lnTo>
                    <a:pt x="20340" y="533"/>
                  </a:lnTo>
                  <a:cubicBezTo>
                    <a:pt x="20308" y="383"/>
                    <a:pt x="20265" y="213"/>
                    <a:pt x="20223" y="0"/>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57" name="Google Shape;1757;p19"/>
            <p:cNvSpPr/>
            <p:nvPr/>
          </p:nvSpPr>
          <p:spPr>
            <a:xfrm>
              <a:off x="324900" y="2709075"/>
              <a:ext cx="492800" cy="13325"/>
            </a:xfrm>
            <a:custGeom>
              <a:rect b="b" l="l" r="r" t="t"/>
              <a:pathLst>
                <a:path extrusionOk="0" h="533" w="19712">
                  <a:moveTo>
                    <a:pt x="150" y="0"/>
                  </a:moveTo>
                  <a:cubicBezTo>
                    <a:pt x="96" y="181"/>
                    <a:pt x="54" y="362"/>
                    <a:pt x="1" y="533"/>
                  </a:cubicBezTo>
                  <a:lnTo>
                    <a:pt x="19711" y="533"/>
                  </a:lnTo>
                  <a:cubicBezTo>
                    <a:pt x="19669" y="362"/>
                    <a:pt x="19626" y="181"/>
                    <a:pt x="19573" y="0"/>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58" name="Google Shape;1758;p19"/>
            <p:cNvSpPr/>
            <p:nvPr/>
          </p:nvSpPr>
          <p:spPr>
            <a:xfrm>
              <a:off x="664075" y="2641725"/>
              <a:ext cx="129925" cy="13325"/>
            </a:xfrm>
            <a:custGeom>
              <a:rect b="b" l="l" r="r" t="t"/>
              <a:pathLst>
                <a:path extrusionOk="0" h="533" w="5197">
                  <a:moveTo>
                    <a:pt x="1576" y="0"/>
                  </a:moveTo>
                  <a:cubicBezTo>
                    <a:pt x="1065" y="213"/>
                    <a:pt x="533" y="394"/>
                    <a:pt x="0" y="533"/>
                  </a:cubicBezTo>
                  <a:lnTo>
                    <a:pt x="5197" y="533"/>
                  </a:lnTo>
                  <a:cubicBezTo>
                    <a:pt x="5058" y="341"/>
                    <a:pt x="4899" y="160"/>
                    <a:pt x="4718" y="0"/>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59" name="Google Shape;1759;p19"/>
            <p:cNvSpPr/>
            <p:nvPr/>
          </p:nvSpPr>
          <p:spPr>
            <a:xfrm>
              <a:off x="348850" y="2641725"/>
              <a:ext cx="129950" cy="13325"/>
            </a:xfrm>
            <a:custGeom>
              <a:rect b="b" l="l" r="r" t="t"/>
              <a:pathLst>
                <a:path extrusionOk="0" h="533" w="5198">
                  <a:moveTo>
                    <a:pt x="469" y="0"/>
                  </a:moveTo>
                  <a:cubicBezTo>
                    <a:pt x="299" y="160"/>
                    <a:pt x="139" y="341"/>
                    <a:pt x="1" y="533"/>
                  </a:cubicBezTo>
                  <a:lnTo>
                    <a:pt x="5198" y="533"/>
                  </a:lnTo>
                  <a:cubicBezTo>
                    <a:pt x="4654" y="394"/>
                    <a:pt x="4133" y="213"/>
                    <a:pt x="3621" y="0"/>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60" name="Google Shape;1760;p19"/>
            <p:cNvSpPr/>
            <p:nvPr/>
          </p:nvSpPr>
          <p:spPr>
            <a:xfrm>
              <a:off x="335025" y="2675250"/>
              <a:ext cx="472825" cy="13350"/>
            </a:xfrm>
            <a:custGeom>
              <a:rect b="b" l="l" r="r" t="t"/>
              <a:pathLst>
                <a:path extrusionOk="0" h="534" w="18913">
                  <a:moveTo>
                    <a:pt x="181" y="1"/>
                  </a:moveTo>
                  <a:cubicBezTo>
                    <a:pt x="117" y="182"/>
                    <a:pt x="53" y="363"/>
                    <a:pt x="0" y="533"/>
                  </a:cubicBezTo>
                  <a:lnTo>
                    <a:pt x="18912" y="533"/>
                  </a:lnTo>
                  <a:cubicBezTo>
                    <a:pt x="18859" y="363"/>
                    <a:pt x="18795" y="182"/>
                    <a:pt x="18731" y="1"/>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61" name="Google Shape;1761;p19"/>
            <p:cNvSpPr/>
            <p:nvPr/>
          </p:nvSpPr>
          <p:spPr>
            <a:xfrm>
              <a:off x="575950" y="2392550"/>
              <a:ext cx="121950" cy="116625"/>
            </a:xfrm>
            <a:custGeom>
              <a:rect b="b" l="l" r="r" t="t"/>
              <a:pathLst>
                <a:path extrusionOk="0" h="4665" w="4878">
                  <a:moveTo>
                    <a:pt x="2354" y="0"/>
                  </a:moveTo>
                  <a:lnTo>
                    <a:pt x="139" y="4132"/>
                  </a:lnTo>
                  <a:lnTo>
                    <a:pt x="0" y="4302"/>
                  </a:lnTo>
                  <a:lnTo>
                    <a:pt x="575" y="4664"/>
                  </a:lnTo>
                  <a:cubicBezTo>
                    <a:pt x="575" y="4664"/>
                    <a:pt x="3291" y="4568"/>
                    <a:pt x="4079" y="2843"/>
                  </a:cubicBezTo>
                  <a:cubicBezTo>
                    <a:pt x="4877" y="1108"/>
                    <a:pt x="2354" y="0"/>
                    <a:pt x="2354" y="0"/>
                  </a:cubicBezTo>
                  <a:close/>
                </a:path>
              </a:pathLst>
            </a:custGeom>
            <a:solidFill>
              <a:srgbClr val="F9D0C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62" name="Google Shape;1762;p19"/>
            <p:cNvSpPr/>
            <p:nvPr/>
          </p:nvSpPr>
          <p:spPr>
            <a:xfrm>
              <a:off x="430600" y="2248250"/>
              <a:ext cx="145375" cy="257500"/>
            </a:xfrm>
            <a:custGeom>
              <a:rect b="b" l="l" r="r" t="t"/>
              <a:pathLst>
                <a:path extrusionOk="0" h="10300" w="5815">
                  <a:moveTo>
                    <a:pt x="3800" y="1"/>
                  </a:moveTo>
                  <a:cubicBezTo>
                    <a:pt x="3063" y="1"/>
                    <a:pt x="1991" y="324"/>
                    <a:pt x="1289" y="1960"/>
                  </a:cubicBezTo>
                  <a:cubicBezTo>
                    <a:pt x="139" y="4665"/>
                    <a:pt x="0" y="8392"/>
                    <a:pt x="2087" y="9946"/>
                  </a:cubicBezTo>
                  <a:lnTo>
                    <a:pt x="2002" y="9329"/>
                  </a:lnTo>
                  <a:lnTo>
                    <a:pt x="2002" y="9329"/>
                  </a:lnTo>
                  <a:cubicBezTo>
                    <a:pt x="2002" y="9329"/>
                    <a:pt x="2513" y="10299"/>
                    <a:pt x="4074" y="10299"/>
                  </a:cubicBezTo>
                  <a:cubicBezTo>
                    <a:pt x="4107" y="10299"/>
                    <a:pt x="4141" y="10299"/>
                    <a:pt x="4174" y="10298"/>
                  </a:cubicBezTo>
                  <a:cubicBezTo>
                    <a:pt x="5814" y="10255"/>
                    <a:pt x="4622" y="139"/>
                    <a:pt x="4622" y="139"/>
                  </a:cubicBezTo>
                  <a:cubicBezTo>
                    <a:pt x="4622" y="139"/>
                    <a:pt x="4282" y="1"/>
                    <a:pt x="3800"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63" name="Google Shape;1763;p19"/>
            <p:cNvSpPr/>
            <p:nvPr/>
          </p:nvSpPr>
          <p:spPr>
            <a:xfrm>
              <a:off x="445225" y="2429800"/>
              <a:ext cx="107575" cy="75950"/>
            </a:xfrm>
            <a:custGeom>
              <a:rect b="b" l="l" r="r" t="t"/>
              <a:pathLst>
                <a:path extrusionOk="0" h="3038" w="4303">
                  <a:moveTo>
                    <a:pt x="1" y="1"/>
                  </a:moveTo>
                  <a:cubicBezTo>
                    <a:pt x="203" y="1108"/>
                    <a:pt x="672" y="2077"/>
                    <a:pt x="1502" y="2684"/>
                  </a:cubicBezTo>
                  <a:lnTo>
                    <a:pt x="1417" y="2067"/>
                  </a:lnTo>
                  <a:lnTo>
                    <a:pt x="1417" y="2067"/>
                  </a:lnTo>
                  <a:cubicBezTo>
                    <a:pt x="1417" y="2067"/>
                    <a:pt x="1928" y="3037"/>
                    <a:pt x="3489" y="3037"/>
                  </a:cubicBezTo>
                  <a:cubicBezTo>
                    <a:pt x="3522" y="3037"/>
                    <a:pt x="3556" y="3037"/>
                    <a:pt x="3589" y="3036"/>
                  </a:cubicBezTo>
                  <a:cubicBezTo>
                    <a:pt x="3951" y="3025"/>
                    <a:pt x="4175" y="2535"/>
                    <a:pt x="4303" y="1779"/>
                  </a:cubicBezTo>
                  <a:lnTo>
                    <a:pt x="4303" y="1779"/>
                  </a:lnTo>
                  <a:cubicBezTo>
                    <a:pt x="4291" y="1779"/>
                    <a:pt x="4280" y="1779"/>
                    <a:pt x="4268" y="1779"/>
                  </a:cubicBezTo>
                  <a:cubicBezTo>
                    <a:pt x="2745" y="1779"/>
                    <a:pt x="1142" y="1089"/>
                    <a:pt x="1" y="1"/>
                  </a:cubicBezTo>
                  <a:close/>
                </a:path>
              </a:pathLst>
            </a:custGeom>
            <a:solidFill>
              <a:srgbClr val="F9D0C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64" name="Google Shape;1764;p19"/>
            <p:cNvSpPr/>
            <p:nvPr/>
          </p:nvSpPr>
          <p:spPr>
            <a:xfrm>
              <a:off x="454275" y="2368250"/>
              <a:ext cx="52475" cy="59825"/>
            </a:xfrm>
            <a:custGeom>
              <a:rect b="b" l="l" r="r" t="t"/>
              <a:pathLst>
                <a:path extrusionOk="0" h="2393" w="2099">
                  <a:moveTo>
                    <a:pt x="1000" y="1"/>
                  </a:moveTo>
                  <a:cubicBezTo>
                    <a:pt x="879" y="1"/>
                    <a:pt x="789" y="28"/>
                    <a:pt x="768" y="35"/>
                  </a:cubicBezTo>
                  <a:cubicBezTo>
                    <a:pt x="704" y="56"/>
                    <a:pt x="1" y="152"/>
                    <a:pt x="118" y="1079"/>
                  </a:cubicBezTo>
                  <a:cubicBezTo>
                    <a:pt x="231" y="1898"/>
                    <a:pt x="669" y="2393"/>
                    <a:pt x="1122" y="2393"/>
                  </a:cubicBezTo>
                  <a:cubicBezTo>
                    <a:pt x="1182" y="2393"/>
                    <a:pt x="1241" y="2384"/>
                    <a:pt x="1300" y="2367"/>
                  </a:cubicBezTo>
                  <a:cubicBezTo>
                    <a:pt x="1822" y="2293"/>
                    <a:pt x="2099" y="1611"/>
                    <a:pt x="1800" y="706"/>
                  </a:cubicBezTo>
                  <a:cubicBezTo>
                    <a:pt x="1609" y="110"/>
                    <a:pt x="1242" y="1"/>
                    <a:pt x="1000" y="1"/>
                  </a:cubicBez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65" name="Google Shape;1765;p19"/>
            <p:cNvSpPr/>
            <p:nvPr/>
          </p:nvSpPr>
          <p:spPr>
            <a:xfrm>
              <a:off x="475825" y="2258850"/>
              <a:ext cx="197875" cy="251000"/>
            </a:xfrm>
            <a:custGeom>
              <a:rect b="b" l="l" r="r" t="t"/>
              <a:pathLst>
                <a:path extrusionOk="0" h="10040" w="7915">
                  <a:moveTo>
                    <a:pt x="3698" y="1"/>
                  </a:moveTo>
                  <a:cubicBezTo>
                    <a:pt x="2905" y="1"/>
                    <a:pt x="654" y="307"/>
                    <a:pt x="342" y="3676"/>
                  </a:cubicBezTo>
                  <a:cubicBezTo>
                    <a:pt x="0" y="7497"/>
                    <a:pt x="1653" y="10040"/>
                    <a:pt x="3771" y="10040"/>
                  </a:cubicBezTo>
                  <a:cubicBezTo>
                    <a:pt x="3831" y="10040"/>
                    <a:pt x="3891" y="10038"/>
                    <a:pt x="3952" y="10034"/>
                  </a:cubicBezTo>
                  <a:cubicBezTo>
                    <a:pt x="4013" y="10038"/>
                    <a:pt x="4074" y="10040"/>
                    <a:pt x="4134" y="10040"/>
                  </a:cubicBezTo>
                  <a:cubicBezTo>
                    <a:pt x="6262" y="10040"/>
                    <a:pt x="7914" y="7497"/>
                    <a:pt x="7562" y="3676"/>
                  </a:cubicBezTo>
                  <a:cubicBezTo>
                    <a:pt x="7259" y="307"/>
                    <a:pt x="5010" y="1"/>
                    <a:pt x="4210" y="1"/>
                  </a:cubicBezTo>
                  <a:cubicBezTo>
                    <a:pt x="4083" y="1"/>
                    <a:pt x="3992" y="9"/>
                    <a:pt x="3952" y="13"/>
                  </a:cubicBezTo>
                  <a:cubicBezTo>
                    <a:pt x="3914" y="9"/>
                    <a:pt x="3824" y="1"/>
                    <a:pt x="3698" y="1"/>
                  </a:cubicBezTo>
                  <a:close/>
                </a:path>
              </a:pathLst>
            </a:custGeom>
            <a:solidFill>
              <a:srgbClr val="F7B6A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66" name="Google Shape;1766;p19"/>
            <p:cNvSpPr/>
            <p:nvPr/>
          </p:nvSpPr>
          <p:spPr>
            <a:xfrm>
              <a:off x="571675" y="2384025"/>
              <a:ext cx="12825" cy="49525"/>
            </a:xfrm>
            <a:custGeom>
              <a:rect b="b" l="l" r="r" t="t"/>
              <a:pathLst>
                <a:path extrusionOk="0" h="1981" w="513">
                  <a:moveTo>
                    <a:pt x="235" y="0"/>
                  </a:moveTo>
                  <a:cubicBezTo>
                    <a:pt x="235" y="267"/>
                    <a:pt x="246" y="522"/>
                    <a:pt x="278" y="788"/>
                  </a:cubicBezTo>
                  <a:cubicBezTo>
                    <a:pt x="298" y="1035"/>
                    <a:pt x="339" y="1292"/>
                    <a:pt x="389" y="1539"/>
                  </a:cubicBezTo>
                  <a:lnTo>
                    <a:pt x="389" y="1539"/>
                  </a:lnTo>
                  <a:cubicBezTo>
                    <a:pt x="324" y="1605"/>
                    <a:pt x="260" y="1670"/>
                    <a:pt x="203" y="1736"/>
                  </a:cubicBezTo>
                  <a:cubicBezTo>
                    <a:pt x="139" y="1821"/>
                    <a:pt x="65" y="1896"/>
                    <a:pt x="1" y="1981"/>
                  </a:cubicBezTo>
                  <a:cubicBezTo>
                    <a:pt x="97" y="1928"/>
                    <a:pt x="171" y="1853"/>
                    <a:pt x="257" y="1789"/>
                  </a:cubicBezTo>
                  <a:cubicBezTo>
                    <a:pt x="342" y="1725"/>
                    <a:pt x="416" y="1662"/>
                    <a:pt x="491" y="1598"/>
                  </a:cubicBezTo>
                  <a:lnTo>
                    <a:pt x="512" y="1576"/>
                  </a:lnTo>
                  <a:lnTo>
                    <a:pt x="512" y="1544"/>
                  </a:lnTo>
                  <a:cubicBezTo>
                    <a:pt x="491" y="1289"/>
                    <a:pt x="459" y="1023"/>
                    <a:pt x="416" y="767"/>
                  </a:cubicBezTo>
                  <a:cubicBezTo>
                    <a:pt x="374" y="511"/>
                    <a:pt x="310" y="256"/>
                    <a:pt x="235" y="0"/>
                  </a:cubicBez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67" name="Google Shape;1767;p19"/>
            <p:cNvSpPr/>
            <p:nvPr/>
          </p:nvSpPr>
          <p:spPr>
            <a:xfrm>
              <a:off x="542400" y="2449775"/>
              <a:ext cx="64450" cy="12825"/>
            </a:xfrm>
            <a:custGeom>
              <a:rect b="b" l="l" r="r" t="t"/>
              <a:pathLst>
                <a:path extrusionOk="0" h="513" w="2578">
                  <a:moveTo>
                    <a:pt x="1" y="1"/>
                  </a:moveTo>
                  <a:lnTo>
                    <a:pt x="1" y="1"/>
                  </a:lnTo>
                  <a:cubicBezTo>
                    <a:pt x="171" y="160"/>
                    <a:pt x="363" y="299"/>
                    <a:pt x="586" y="384"/>
                  </a:cubicBezTo>
                  <a:cubicBezTo>
                    <a:pt x="799" y="469"/>
                    <a:pt x="1034" y="512"/>
                    <a:pt x="1278" y="512"/>
                  </a:cubicBezTo>
                  <a:cubicBezTo>
                    <a:pt x="1293" y="512"/>
                    <a:pt x="1308" y="512"/>
                    <a:pt x="1323" y="512"/>
                  </a:cubicBezTo>
                  <a:cubicBezTo>
                    <a:pt x="1776" y="512"/>
                    <a:pt x="2217" y="354"/>
                    <a:pt x="2578" y="75"/>
                  </a:cubicBezTo>
                  <a:lnTo>
                    <a:pt x="2578" y="75"/>
                  </a:lnTo>
                  <a:cubicBezTo>
                    <a:pt x="2365" y="160"/>
                    <a:pt x="2152" y="235"/>
                    <a:pt x="1928" y="288"/>
                  </a:cubicBezTo>
                  <a:cubicBezTo>
                    <a:pt x="1715" y="331"/>
                    <a:pt x="1491" y="352"/>
                    <a:pt x="1278" y="352"/>
                  </a:cubicBezTo>
                  <a:cubicBezTo>
                    <a:pt x="1055" y="352"/>
                    <a:pt x="842" y="320"/>
                    <a:pt x="629" y="256"/>
                  </a:cubicBezTo>
                  <a:cubicBezTo>
                    <a:pt x="416" y="192"/>
                    <a:pt x="203" y="107"/>
                    <a:pt x="1" y="1"/>
                  </a:cubicBez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68" name="Google Shape;1768;p19"/>
            <p:cNvSpPr/>
            <p:nvPr/>
          </p:nvSpPr>
          <p:spPr>
            <a:xfrm>
              <a:off x="608950" y="2372300"/>
              <a:ext cx="12000" cy="26650"/>
            </a:xfrm>
            <a:custGeom>
              <a:rect b="b" l="l" r="r" t="t"/>
              <a:pathLst>
                <a:path extrusionOk="0" h="1066" w="480">
                  <a:moveTo>
                    <a:pt x="235" y="1"/>
                  </a:moveTo>
                  <a:cubicBezTo>
                    <a:pt x="107" y="1"/>
                    <a:pt x="1" y="235"/>
                    <a:pt x="1" y="533"/>
                  </a:cubicBezTo>
                  <a:cubicBezTo>
                    <a:pt x="1" y="821"/>
                    <a:pt x="107" y="1066"/>
                    <a:pt x="235" y="1066"/>
                  </a:cubicBezTo>
                  <a:cubicBezTo>
                    <a:pt x="373" y="1066"/>
                    <a:pt x="480" y="831"/>
                    <a:pt x="480" y="533"/>
                  </a:cubicBezTo>
                  <a:cubicBezTo>
                    <a:pt x="480" y="235"/>
                    <a:pt x="373" y="1"/>
                    <a:pt x="235"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69" name="Google Shape;1769;p19"/>
            <p:cNvSpPr/>
            <p:nvPr/>
          </p:nvSpPr>
          <p:spPr>
            <a:xfrm>
              <a:off x="524825" y="2372300"/>
              <a:ext cx="12275" cy="26650"/>
            </a:xfrm>
            <a:custGeom>
              <a:rect b="b" l="l" r="r" t="t"/>
              <a:pathLst>
                <a:path extrusionOk="0" h="1066" w="491">
                  <a:moveTo>
                    <a:pt x="246" y="1"/>
                  </a:moveTo>
                  <a:cubicBezTo>
                    <a:pt x="118" y="1"/>
                    <a:pt x="1" y="235"/>
                    <a:pt x="1" y="533"/>
                  </a:cubicBezTo>
                  <a:cubicBezTo>
                    <a:pt x="1" y="821"/>
                    <a:pt x="118" y="1066"/>
                    <a:pt x="246" y="1066"/>
                  </a:cubicBezTo>
                  <a:cubicBezTo>
                    <a:pt x="384" y="1066"/>
                    <a:pt x="491" y="821"/>
                    <a:pt x="491" y="533"/>
                  </a:cubicBezTo>
                  <a:cubicBezTo>
                    <a:pt x="491" y="235"/>
                    <a:pt x="384" y="1"/>
                    <a:pt x="246"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70" name="Google Shape;1770;p19"/>
            <p:cNvSpPr/>
            <p:nvPr/>
          </p:nvSpPr>
          <p:spPr>
            <a:xfrm>
              <a:off x="593525" y="2348225"/>
              <a:ext cx="42600" cy="15600"/>
            </a:xfrm>
            <a:custGeom>
              <a:rect b="b" l="l" r="r" t="t"/>
              <a:pathLst>
                <a:path extrusionOk="0" h="624" w="1704">
                  <a:moveTo>
                    <a:pt x="790" y="1"/>
                  </a:moveTo>
                  <a:cubicBezTo>
                    <a:pt x="626" y="1"/>
                    <a:pt x="467" y="53"/>
                    <a:pt x="330" y="144"/>
                  </a:cubicBezTo>
                  <a:cubicBezTo>
                    <a:pt x="256" y="197"/>
                    <a:pt x="192" y="250"/>
                    <a:pt x="128" y="325"/>
                  </a:cubicBezTo>
                  <a:cubicBezTo>
                    <a:pt x="75" y="399"/>
                    <a:pt x="32" y="474"/>
                    <a:pt x="0" y="549"/>
                  </a:cubicBezTo>
                  <a:cubicBezTo>
                    <a:pt x="85" y="517"/>
                    <a:pt x="149" y="463"/>
                    <a:pt x="224" y="431"/>
                  </a:cubicBezTo>
                  <a:cubicBezTo>
                    <a:pt x="288" y="399"/>
                    <a:pt x="362" y="367"/>
                    <a:pt x="437" y="346"/>
                  </a:cubicBezTo>
                  <a:cubicBezTo>
                    <a:pt x="543" y="302"/>
                    <a:pt x="657" y="280"/>
                    <a:pt x="778" y="280"/>
                  </a:cubicBezTo>
                  <a:cubicBezTo>
                    <a:pt x="803" y="280"/>
                    <a:pt x="827" y="281"/>
                    <a:pt x="852" y="282"/>
                  </a:cubicBezTo>
                  <a:cubicBezTo>
                    <a:pt x="990" y="304"/>
                    <a:pt x="1129" y="336"/>
                    <a:pt x="1267" y="399"/>
                  </a:cubicBezTo>
                  <a:cubicBezTo>
                    <a:pt x="1416" y="463"/>
                    <a:pt x="1555" y="538"/>
                    <a:pt x="1704" y="623"/>
                  </a:cubicBezTo>
                  <a:cubicBezTo>
                    <a:pt x="1629" y="453"/>
                    <a:pt x="1523" y="314"/>
                    <a:pt x="1384" y="208"/>
                  </a:cubicBezTo>
                  <a:cubicBezTo>
                    <a:pt x="1235" y="91"/>
                    <a:pt x="1054" y="16"/>
                    <a:pt x="873" y="5"/>
                  </a:cubicBezTo>
                  <a:cubicBezTo>
                    <a:pt x="845" y="2"/>
                    <a:pt x="817" y="1"/>
                    <a:pt x="790"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71" name="Google Shape;1771;p19"/>
            <p:cNvSpPr/>
            <p:nvPr/>
          </p:nvSpPr>
          <p:spPr>
            <a:xfrm>
              <a:off x="509125" y="2348225"/>
              <a:ext cx="42350" cy="15600"/>
            </a:xfrm>
            <a:custGeom>
              <a:rect b="b" l="l" r="r" t="t"/>
              <a:pathLst>
                <a:path extrusionOk="0" h="624" w="1694">
                  <a:moveTo>
                    <a:pt x="790" y="1"/>
                  </a:moveTo>
                  <a:cubicBezTo>
                    <a:pt x="627" y="1"/>
                    <a:pt x="467" y="53"/>
                    <a:pt x="331" y="144"/>
                  </a:cubicBezTo>
                  <a:cubicBezTo>
                    <a:pt x="256" y="197"/>
                    <a:pt x="182" y="250"/>
                    <a:pt x="128" y="325"/>
                  </a:cubicBezTo>
                  <a:cubicBezTo>
                    <a:pt x="75" y="399"/>
                    <a:pt x="32" y="474"/>
                    <a:pt x="0" y="549"/>
                  </a:cubicBezTo>
                  <a:cubicBezTo>
                    <a:pt x="86" y="517"/>
                    <a:pt x="150" y="463"/>
                    <a:pt x="213" y="431"/>
                  </a:cubicBezTo>
                  <a:cubicBezTo>
                    <a:pt x="288" y="399"/>
                    <a:pt x="352" y="367"/>
                    <a:pt x="426" y="346"/>
                  </a:cubicBezTo>
                  <a:cubicBezTo>
                    <a:pt x="542" y="302"/>
                    <a:pt x="657" y="280"/>
                    <a:pt x="773" y="280"/>
                  </a:cubicBezTo>
                  <a:cubicBezTo>
                    <a:pt x="796" y="280"/>
                    <a:pt x="819" y="281"/>
                    <a:pt x="842" y="282"/>
                  </a:cubicBezTo>
                  <a:cubicBezTo>
                    <a:pt x="991" y="304"/>
                    <a:pt x="1129" y="336"/>
                    <a:pt x="1257" y="399"/>
                  </a:cubicBezTo>
                  <a:cubicBezTo>
                    <a:pt x="1406" y="463"/>
                    <a:pt x="1555" y="538"/>
                    <a:pt x="1694" y="623"/>
                  </a:cubicBezTo>
                  <a:cubicBezTo>
                    <a:pt x="1630" y="463"/>
                    <a:pt x="1523" y="314"/>
                    <a:pt x="1385" y="208"/>
                  </a:cubicBezTo>
                  <a:cubicBezTo>
                    <a:pt x="1236" y="91"/>
                    <a:pt x="1055" y="16"/>
                    <a:pt x="874" y="5"/>
                  </a:cubicBezTo>
                  <a:cubicBezTo>
                    <a:pt x="846" y="2"/>
                    <a:pt x="818" y="1"/>
                    <a:pt x="790"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72" name="Google Shape;1772;p19"/>
            <p:cNvSpPr/>
            <p:nvPr/>
          </p:nvSpPr>
          <p:spPr>
            <a:xfrm>
              <a:off x="522700" y="2231900"/>
              <a:ext cx="198350" cy="272750"/>
            </a:xfrm>
            <a:custGeom>
              <a:rect b="b" l="l" r="r" t="t"/>
              <a:pathLst>
                <a:path extrusionOk="0" h="10910" w="7934">
                  <a:moveTo>
                    <a:pt x="2384" y="1"/>
                  </a:moveTo>
                  <a:cubicBezTo>
                    <a:pt x="1176" y="1"/>
                    <a:pt x="132" y="552"/>
                    <a:pt x="1" y="2167"/>
                  </a:cubicBezTo>
                  <a:cubicBezTo>
                    <a:pt x="1" y="2167"/>
                    <a:pt x="182" y="4392"/>
                    <a:pt x="2535" y="4605"/>
                  </a:cubicBezTo>
                  <a:cubicBezTo>
                    <a:pt x="2535" y="4605"/>
                    <a:pt x="1960" y="4254"/>
                    <a:pt x="1736" y="3764"/>
                  </a:cubicBezTo>
                  <a:lnTo>
                    <a:pt x="1736" y="3764"/>
                  </a:lnTo>
                  <a:cubicBezTo>
                    <a:pt x="2269" y="4073"/>
                    <a:pt x="2854" y="4264"/>
                    <a:pt x="3461" y="4339"/>
                  </a:cubicBezTo>
                  <a:lnTo>
                    <a:pt x="3238" y="3679"/>
                  </a:lnTo>
                  <a:lnTo>
                    <a:pt x="3238" y="3679"/>
                  </a:lnTo>
                  <a:cubicBezTo>
                    <a:pt x="3238" y="3679"/>
                    <a:pt x="4888" y="4392"/>
                    <a:pt x="4793" y="6160"/>
                  </a:cubicBezTo>
                  <a:cubicBezTo>
                    <a:pt x="4793" y="6160"/>
                    <a:pt x="5282" y="5670"/>
                    <a:pt x="5282" y="5052"/>
                  </a:cubicBezTo>
                  <a:lnTo>
                    <a:pt x="5282" y="5052"/>
                  </a:lnTo>
                  <a:cubicBezTo>
                    <a:pt x="5282" y="5053"/>
                    <a:pt x="5772" y="8428"/>
                    <a:pt x="4526" y="10909"/>
                  </a:cubicBezTo>
                  <a:cubicBezTo>
                    <a:pt x="5197" y="10675"/>
                    <a:pt x="5794" y="10238"/>
                    <a:pt x="6209" y="9663"/>
                  </a:cubicBezTo>
                  <a:lnTo>
                    <a:pt x="6209" y="9663"/>
                  </a:lnTo>
                  <a:lnTo>
                    <a:pt x="5772" y="10558"/>
                  </a:lnTo>
                  <a:cubicBezTo>
                    <a:pt x="5772" y="10558"/>
                    <a:pt x="6965" y="9887"/>
                    <a:pt x="7327" y="8652"/>
                  </a:cubicBezTo>
                  <a:cubicBezTo>
                    <a:pt x="7678" y="7406"/>
                    <a:pt x="7934" y="2869"/>
                    <a:pt x="5815" y="1198"/>
                  </a:cubicBezTo>
                  <a:cubicBezTo>
                    <a:pt x="5047" y="587"/>
                    <a:pt x="3629" y="1"/>
                    <a:pt x="2384"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73" name="Google Shape;1773;p19"/>
            <p:cNvSpPr/>
            <p:nvPr/>
          </p:nvSpPr>
          <p:spPr>
            <a:xfrm>
              <a:off x="669125" y="2382700"/>
              <a:ext cx="22650" cy="51125"/>
            </a:xfrm>
            <a:custGeom>
              <a:rect b="b" l="l" r="r" t="t"/>
              <a:pathLst>
                <a:path extrusionOk="0" h="2045" w="906">
                  <a:moveTo>
                    <a:pt x="416" y="0"/>
                  </a:moveTo>
                  <a:cubicBezTo>
                    <a:pt x="331" y="692"/>
                    <a:pt x="192" y="1374"/>
                    <a:pt x="0" y="2045"/>
                  </a:cubicBezTo>
                  <a:cubicBezTo>
                    <a:pt x="533" y="1810"/>
                    <a:pt x="884" y="1278"/>
                    <a:pt x="884" y="682"/>
                  </a:cubicBezTo>
                  <a:cubicBezTo>
                    <a:pt x="906" y="373"/>
                    <a:pt x="714" y="96"/>
                    <a:pt x="416" y="0"/>
                  </a:cubicBez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74" name="Google Shape;1774;p19"/>
            <p:cNvSpPr/>
            <p:nvPr/>
          </p:nvSpPr>
          <p:spPr>
            <a:xfrm>
              <a:off x="461725" y="2262875"/>
              <a:ext cx="98675" cy="154175"/>
            </a:xfrm>
            <a:custGeom>
              <a:rect b="b" l="l" r="r" t="t"/>
              <a:pathLst>
                <a:path extrusionOk="0" h="6167" w="3947">
                  <a:moveTo>
                    <a:pt x="2511" y="1"/>
                  </a:moveTo>
                  <a:cubicBezTo>
                    <a:pt x="2493" y="1"/>
                    <a:pt x="2482" y="1"/>
                    <a:pt x="2482" y="1"/>
                  </a:cubicBezTo>
                  <a:cubicBezTo>
                    <a:pt x="2482" y="1"/>
                    <a:pt x="800" y="86"/>
                    <a:pt x="267" y="3505"/>
                  </a:cubicBezTo>
                  <a:cubicBezTo>
                    <a:pt x="267" y="3505"/>
                    <a:pt x="1" y="5549"/>
                    <a:pt x="981" y="6167"/>
                  </a:cubicBezTo>
                  <a:cubicBezTo>
                    <a:pt x="981" y="6167"/>
                    <a:pt x="800" y="1907"/>
                    <a:pt x="2440" y="928"/>
                  </a:cubicBezTo>
                  <a:cubicBezTo>
                    <a:pt x="3947" y="37"/>
                    <a:pt x="2719" y="1"/>
                    <a:pt x="2511"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sp>
        <p:nvSpPr>
          <p:cNvPr id="1775" name="Google Shape;1775;p19"/>
          <p:cNvSpPr/>
          <p:nvPr/>
        </p:nvSpPr>
        <p:spPr>
          <a:xfrm>
            <a:off x="2000935" y="6656082"/>
            <a:ext cx="1137207" cy="1189152"/>
          </a:xfrm>
          <a:prstGeom prst="rect">
            <a:avLst/>
          </a:prstGeom>
          <a:solidFill>
            <a:srgbClr val="A1A09D"/>
          </a:solidFill>
          <a:ln cap="flat" cmpd="sng" w="25400">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3381" u="none" cap="none" strike="noStrike">
              <a:solidFill>
                <a:schemeClr val="dk2"/>
              </a:solidFill>
              <a:latin typeface="Arial"/>
              <a:ea typeface="Arial"/>
              <a:cs typeface="Arial"/>
              <a:sym typeface="Arial"/>
            </a:endParaRPr>
          </a:p>
        </p:txBody>
      </p:sp>
      <p:sp>
        <p:nvSpPr>
          <p:cNvPr id="1776" name="Google Shape;1776;p19"/>
          <p:cNvSpPr txBox="1"/>
          <p:nvPr/>
        </p:nvSpPr>
        <p:spPr>
          <a:xfrm>
            <a:off x="2160765" y="6611539"/>
            <a:ext cx="817544" cy="122847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7383" u="none" cap="none" strike="noStrike">
                <a:solidFill>
                  <a:schemeClr val="dk2"/>
                </a:solidFill>
                <a:latin typeface="Arial"/>
                <a:ea typeface="Arial"/>
                <a:cs typeface="Arial"/>
                <a:sym typeface="Arial"/>
              </a:rPr>
              <a:t>?</a:t>
            </a:r>
            <a:endParaRPr/>
          </a:p>
        </p:txBody>
      </p:sp>
      <p:sp>
        <p:nvSpPr>
          <p:cNvPr id="1777" name="Google Shape;1777;p19"/>
          <p:cNvSpPr/>
          <p:nvPr/>
        </p:nvSpPr>
        <p:spPr>
          <a:xfrm>
            <a:off x="7351323" y="6700625"/>
            <a:ext cx="1137207" cy="1189152"/>
          </a:xfrm>
          <a:prstGeom prst="rect">
            <a:avLst/>
          </a:prstGeom>
          <a:solidFill>
            <a:srgbClr val="A1A09D"/>
          </a:solidFill>
          <a:ln cap="flat" cmpd="sng" w="25400">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3381" u="none" cap="none" strike="noStrike">
              <a:solidFill>
                <a:schemeClr val="dk2"/>
              </a:solidFill>
              <a:latin typeface="Arial"/>
              <a:ea typeface="Arial"/>
              <a:cs typeface="Arial"/>
              <a:sym typeface="Arial"/>
            </a:endParaRPr>
          </a:p>
        </p:txBody>
      </p:sp>
      <p:sp>
        <p:nvSpPr>
          <p:cNvPr id="1778" name="Google Shape;1778;p19"/>
          <p:cNvSpPr txBox="1"/>
          <p:nvPr/>
        </p:nvSpPr>
        <p:spPr>
          <a:xfrm>
            <a:off x="7511153" y="6656082"/>
            <a:ext cx="817544" cy="122847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7383" u="none" cap="none" strike="noStrike">
                <a:solidFill>
                  <a:schemeClr val="dk2"/>
                </a:solidFill>
                <a:latin typeface="Arial"/>
                <a:ea typeface="Arial"/>
                <a:cs typeface="Arial"/>
                <a:sym typeface="Arial"/>
              </a:rPr>
              <a:t>?</a:t>
            </a:r>
            <a:endParaRPr/>
          </a:p>
        </p:txBody>
      </p:sp>
      <p:sp>
        <p:nvSpPr>
          <p:cNvPr id="1779" name="Google Shape;1779;p19"/>
          <p:cNvSpPr/>
          <p:nvPr/>
        </p:nvSpPr>
        <p:spPr>
          <a:xfrm>
            <a:off x="9874543" y="6700625"/>
            <a:ext cx="1137207" cy="1189152"/>
          </a:xfrm>
          <a:prstGeom prst="rect">
            <a:avLst/>
          </a:prstGeom>
          <a:solidFill>
            <a:srgbClr val="A1A09D"/>
          </a:solidFill>
          <a:ln cap="flat" cmpd="sng" w="25400">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3381" u="none" cap="none" strike="noStrike">
              <a:solidFill>
                <a:schemeClr val="dk2"/>
              </a:solidFill>
              <a:latin typeface="Arial"/>
              <a:ea typeface="Arial"/>
              <a:cs typeface="Arial"/>
              <a:sym typeface="Arial"/>
            </a:endParaRPr>
          </a:p>
        </p:txBody>
      </p:sp>
      <p:sp>
        <p:nvSpPr>
          <p:cNvPr id="1780" name="Google Shape;1780;p19"/>
          <p:cNvSpPr txBox="1"/>
          <p:nvPr/>
        </p:nvSpPr>
        <p:spPr>
          <a:xfrm>
            <a:off x="10034373" y="6656082"/>
            <a:ext cx="817544" cy="122847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7383" u="none" cap="none" strike="noStrike">
                <a:solidFill>
                  <a:schemeClr val="dk2"/>
                </a:solidFill>
                <a:latin typeface="Arial"/>
                <a:ea typeface="Arial"/>
                <a:cs typeface="Arial"/>
                <a:sym typeface="Arial"/>
              </a:rPr>
              <a:t>?</a:t>
            </a:r>
            <a:endParaRPr/>
          </a:p>
        </p:txBody>
      </p:sp>
      <p:grpSp>
        <p:nvGrpSpPr>
          <p:cNvPr id="1781" name="Google Shape;1781;p19"/>
          <p:cNvGrpSpPr/>
          <p:nvPr/>
        </p:nvGrpSpPr>
        <p:grpSpPr>
          <a:xfrm>
            <a:off x="751459" y="6836261"/>
            <a:ext cx="953108" cy="1265880"/>
            <a:chOff x="5723850" y="2801025"/>
            <a:chExt cx="508225" cy="666800"/>
          </a:xfrm>
        </p:grpSpPr>
        <p:sp>
          <p:nvSpPr>
            <p:cNvPr id="1782" name="Google Shape;1782;p19"/>
            <p:cNvSpPr/>
            <p:nvPr/>
          </p:nvSpPr>
          <p:spPr>
            <a:xfrm>
              <a:off x="5723850" y="3188000"/>
              <a:ext cx="504500" cy="279550"/>
            </a:xfrm>
            <a:custGeom>
              <a:rect b="b" l="l" r="r" t="t"/>
              <a:pathLst>
                <a:path extrusionOk="0" h="11182" w="20180">
                  <a:moveTo>
                    <a:pt x="8306" y="0"/>
                  </a:moveTo>
                  <a:cubicBezTo>
                    <a:pt x="8306" y="0"/>
                    <a:pt x="8658" y="2620"/>
                    <a:pt x="7572" y="3419"/>
                  </a:cubicBezTo>
                  <a:cubicBezTo>
                    <a:pt x="6720" y="4026"/>
                    <a:pt x="1885" y="5048"/>
                    <a:pt x="1086" y="7178"/>
                  </a:cubicBezTo>
                  <a:cubicBezTo>
                    <a:pt x="607" y="8477"/>
                    <a:pt x="245" y="9818"/>
                    <a:pt x="0" y="11181"/>
                  </a:cubicBezTo>
                  <a:lnTo>
                    <a:pt x="20180" y="11181"/>
                  </a:lnTo>
                  <a:cubicBezTo>
                    <a:pt x="19935" y="9818"/>
                    <a:pt x="19573" y="8477"/>
                    <a:pt x="19094" y="7178"/>
                  </a:cubicBezTo>
                  <a:cubicBezTo>
                    <a:pt x="18306" y="5048"/>
                    <a:pt x="13460" y="4026"/>
                    <a:pt x="12619" y="3419"/>
                  </a:cubicBezTo>
                  <a:cubicBezTo>
                    <a:pt x="11522" y="2620"/>
                    <a:pt x="11874" y="0"/>
                    <a:pt x="11874" y="0"/>
                  </a:cubicBezTo>
                  <a:lnTo>
                    <a:pt x="11874" y="0"/>
                  </a:lnTo>
                  <a:lnTo>
                    <a:pt x="10095" y="43"/>
                  </a:lnTo>
                  <a:lnTo>
                    <a:pt x="8306" y="0"/>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83" name="Google Shape;1783;p19"/>
            <p:cNvSpPr/>
            <p:nvPr/>
          </p:nvSpPr>
          <p:spPr>
            <a:xfrm>
              <a:off x="5923250" y="3188000"/>
              <a:ext cx="97450" cy="73225"/>
            </a:xfrm>
            <a:custGeom>
              <a:rect b="b" l="l" r="r" t="t"/>
              <a:pathLst>
                <a:path extrusionOk="0" h="2929" w="3898">
                  <a:moveTo>
                    <a:pt x="330" y="0"/>
                  </a:moveTo>
                  <a:lnTo>
                    <a:pt x="330" y="0"/>
                  </a:lnTo>
                  <a:cubicBezTo>
                    <a:pt x="330" y="0"/>
                    <a:pt x="586" y="1864"/>
                    <a:pt x="0" y="2929"/>
                  </a:cubicBezTo>
                  <a:cubicBezTo>
                    <a:pt x="841" y="2844"/>
                    <a:pt x="1672" y="2673"/>
                    <a:pt x="2396" y="2258"/>
                  </a:cubicBezTo>
                  <a:cubicBezTo>
                    <a:pt x="2918" y="1970"/>
                    <a:pt x="3408" y="1619"/>
                    <a:pt x="3844" y="1225"/>
                  </a:cubicBezTo>
                  <a:cubicBezTo>
                    <a:pt x="3834" y="810"/>
                    <a:pt x="3844" y="405"/>
                    <a:pt x="3898" y="0"/>
                  </a:cubicBezTo>
                  <a:lnTo>
                    <a:pt x="3898" y="0"/>
                  </a:lnTo>
                  <a:lnTo>
                    <a:pt x="2119" y="43"/>
                  </a:lnTo>
                  <a:lnTo>
                    <a:pt x="330" y="0"/>
                  </a:ln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84" name="Google Shape;1784;p19"/>
            <p:cNvSpPr/>
            <p:nvPr/>
          </p:nvSpPr>
          <p:spPr>
            <a:xfrm>
              <a:off x="5723850" y="3318700"/>
              <a:ext cx="508225" cy="149125"/>
            </a:xfrm>
            <a:custGeom>
              <a:rect b="b" l="l" r="r" t="t"/>
              <a:pathLst>
                <a:path extrusionOk="0" h="5965" w="20329">
                  <a:moveTo>
                    <a:pt x="3195" y="1"/>
                  </a:moveTo>
                  <a:cubicBezTo>
                    <a:pt x="2215" y="512"/>
                    <a:pt x="1385" y="1140"/>
                    <a:pt x="1097" y="1928"/>
                  </a:cubicBezTo>
                  <a:cubicBezTo>
                    <a:pt x="618" y="3238"/>
                    <a:pt x="245" y="4580"/>
                    <a:pt x="0" y="5964"/>
                  </a:cubicBezTo>
                  <a:lnTo>
                    <a:pt x="20329" y="5964"/>
                  </a:lnTo>
                  <a:cubicBezTo>
                    <a:pt x="20084" y="4580"/>
                    <a:pt x="19722" y="3238"/>
                    <a:pt x="19243" y="1928"/>
                  </a:cubicBezTo>
                  <a:cubicBezTo>
                    <a:pt x="18944" y="1140"/>
                    <a:pt x="18125" y="512"/>
                    <a:pt x="17145" y="1"/>
                  </a:cubicBezTo>
                  <a:cubicBezTo>
                    <a:pt x="15398" y="1193"/>
                    <a:pt x="12917" y="1939"/>
                    <a:pt x="10170" y="1939"/>
                  </a:cubicBezTo>
                  <a:cubicBezTo>
                    <a:pt x="7422" y="1939"/>
                    <a:pt x="4941" y="1183"/>
                    <a:pt x="3195" y="1"/>
                  </a:cubicBezTo>
                  <a:close/>
                </a:path>
              </a:pathLst>
            </a:custGeom>
            <a:solidFill>
              <a:schemeClr val="accent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85" name="Google Shape;1785;p19"/>
            <p:cNvSpPr/>
            <p:nvPr/>
          </p:nvSpPr>
          <p:spPr>
            <a:xfrm>
              <a:off x="5730500" y="3448625"/>
              <a:ext cx="498650" cy="2950"/>
            </a:xfrm>
            <a:custGeom>
              <a:rect b="b" l="l" r="r" t="t"/>
              <a:pathLst>
                <a:path extrusionOk="0" h="118" w="19946">
                  <a:moveTo>
                    <a:pt x="0" y="0"/>
                  </a:moveTo>
                  <a:lnTo>
                    <a:pt x="0" y="118"/>
                  </a:lnTo>
                  <a:lnTo>
                    <a:pt x="19946" y="118"/>
                  </a:lnTo>
                  <a:cubicBezTo>
                    <a:pt x="19935" y="75"/>
                    <a:pt x="19924" y="43"/>
                    <a:pt x="19924"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86" name="Google Shape;1786;p19"/>
            <p:cNvSpPr/>
            <p:nvPr/>
          </p:nvSpPr>
          <p:spPr>
            <a:xfrm>
              <a:off x="5739550" y="3399100"/>
              <a:ext cx="477100" cy="2950"/>
            </a:xfrm>
            <a:custGeom>
              <a:rect b="b" l="l" r="r" t="t"/>
              <a:pathLst>
                <a:path extrusionOk="0" h="118" w="19084">
                  <a:moveTo>
                    <a:pt x="32" y="1"/>
                  </a:moveTo>
                  <a:cubicBezTo>
                    <a:pt x="22" y="43"/>
                    <a:pt x="11" y="75"/>
                    <a:pt x="1" y="118"/>
                  </a:cubicBezTo>
                  <a:lnTo>
                    <a:pt x="19083" y="118"/>
                  </a:lnTo>
                  <a:cubicBezTo>
                    <a:pt x="19073" y="75"/>
                    <a:pt x="19062" y="43"/>
                    <a:pt x="19041"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87" name="Google Shape;1787;p19"/>
            <p:cNvSpPr/>
            <p:nvPr/>
          </p:nvSpPr>
          <p:spPr>
            <a:xfrm>
              <a:off x="5761650" y="3346650"/>
              <a:ext cx="105975" cy="2975"/>
            </a:xfrm>
            <a:custGeom>
              <a:rect b="b" l="l" r="r" t="t"/>
              <a:pathLst>
                <a:path extrusionOk="0" h="119" w="4239">
                  <a:moveTo>
                    <a:pt x="107" y="1"/>
                  </a:moveTo>
                  <a:cubicBezTo>
                    <a:pt x="64" y="33"/>
                    <a:pt x="32" y="75"/>
                    <a:pt x="0" y="118"/>
                  </a:cubicBezTo>
                  <a:lnTo>
                    <a:pt x="4239" y="118"/>
                  </a:lnTo>
                  <a:cubicBezTo>
                    <a:pt x="4121" y="75"/>
                    <a:pt x="4004" y="33"/>
                    <a:pt x="3898"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88" name="Google Shape;1788;p19"/>
            <p:cNvSpPr/>
            <p:nvPr/>
          </p:nvSpPr>
          <p:spPr>
            <a:xfrm>
              <a:off x="6088300" y="3346650"/>
              <a:ext cx="105975" cy="2975"/>
            </a:xfrm>
            <a:custGeom>
              <a:rect b="b" l="l" r="r" t="t"/>
              <a:pathLst>
                <a:path extrusionOk="0" h="119" w="4239">
                  <a:moveTo>
                    <a:pt x="341" y="1"/>
                  </a:moveTo>
                  <a:cubicBezTo>
                    <a:pt x="235" y="33"/>
                    <a:pt x="118" y="75"/>
                    <a:pt x="0" y="118"/>
                  </a:cubicBezTo>
                  <a:lnTo>
                    <a:pt x="4239" y="118"/>
                  </a:lnTo>
                  <a:cubicBezTo>
                    <a:pt x="4207" y="75"/>
                    <a:pt x="4175" y="33"/>
                    <a:pt x="4132"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89" name="Google Shape;1789;p19"/>
            <p:cNvSpPr/>
            <p:nvPr/>
          </p:nvSpPr>
          <p:spPr>
            <a:xfrm>
              <a:off x="5856425" y="3068325"/>
              <a:ext cx="52200" cy="59900"/>
            </a:xfrm>
            <a:custGeom>
              <a:rect b="b" l="l" r="r" t="t"/>
              <a:pathLst>
                <a:path extrusionOk="0" h="2396" w="2088">
                  <a:moveTo>
                    <a:pt x="1010" y="1"/>
                  </a:moveTo>
                  <a:cubicBezTo>
                    <a:pt x="884" y="1"/>
                    <a:pt x="789" y="31"/>
                    <a:pt x="767" y="38"/>
                  </a:cubicBezTo>
                  <a:cubicBezTo>
                    <a:pt x="703" y="59"/>
                    <a:pt x="0" y="145"/>
                    <a:pt x="117" y="1071"/>
                  </a:cubicBezTo>
                  <a:cubicBezTo>
                    <a:pt x="221" y="1900"/>
                    <a:pt x="658" y="2396"/>
                    <a:pt x="1112" y="2396"/>
                  </a:cubicBezTo>
                  <a:cubicBezTo>
                    <a:pt x="1171" y="2396"/>
                    <a:pt x="1230" y="2387"/>
                    <a:pt x="1289" y="2370"/>
                  </a:cubicBezTo>
                  <a:cubicBezTo>
                    <a:pt x="1811" y="2285"/>
                    <a:pt x="2088" y="1603"/>
                    <a:pt x="1800" y="698"/>
                  </a:cubicBezTo>
                  <a:cubicBezTo>
                    <a:pt x="1611" y="110"/>
                    <a:pt x="1252" y="1"/>
                    <a:pt x="1010"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90" name="Google Shape;1790;p19"/>
            <p:cNvSpPr/>
            <p:nvPr/>
          </p:nvSpPr>
          <p:spPr>
            <a:xfrm>
              <a:off x="6041450" y="3068325"/>
              <a:ext cx="52200" cy="59900"/>
            </a:xfrm>
            <a:custGeom>
              <a:rect b="b" l="l" r="r" t="t"/>
              <a:pathLst>
                <a:path extrusionOk="0" h="2396" w="2088">
                  <a:moveTo>
                    <a:pt x="1078" y="1"/>
                  </a:moveTo>
                  <a:cubicBezTo>
                    <a:pt x="836" y="1"/>
                    <a:pt x="477" y="110"/>
                    <a:pt x="288" y="698"/>
                  </a:cubicBezTo>
                  <a:cubicBezTo>
                    <a:pt x="0" y="1603"/>
                    <a:pt x="277" y="2285"/>
                    <a:pt x="799" y="2370"/>
                  </a:cubicBezTo>
                  <a:cubicBezTo>
                    <a:pt x="857" y="2387"/>
                    <a:pt x="915" y="2396"/>
                    <a:pt x="973" y="2396"/>
                  </a:cubicBezTo>
                  <a:cubicBezTo>
                    <a:pt x="1419" y="2396"/>
                    <a:pt x="1857" y="1900"/>
                    <a:pt x="1970" y="1071"/>
                  </a:cubicBezTo>
                  <a:cubicBezTo>
                    <a:pt x="2087" y="145"/>
                    <a:pt x="1385" y="59"/>
                    <a:pt x="1321" y="38"/>
                  </a:cubicBezTo>
                  <a:cubicBezTo>
                    <a:pt x="1299" y="31"/>
                    <a:pt x="1204" y="1"/>
                    <a:pt x="1078"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91" name="Google Shape;1791;p19"/>
            <p:cNvSpPr/>
            <p:nvPr/>
          </p:nvSpPr>
          <p:spPr>
            <a:xfrm>
              <a:off x="5874225" y="2958750"/>
              <a:ext cx="198150" cy="251225"/>
            </a:xfrm>
            <a:custGeom>
              <a:rect b="b" l="l" r="r" t="t"/>
              <a:pathLst>
                <a:path extrusionOk="0" h="10049" w="7926">
                  <a:moveTo>
                    <a:pt x="3705" y="0"/>
                  </a:moveTo>
                  <a:cubicBezTo>
                    <a:pt x="2906" y="0"/>
                    <a:pt x="656" y="307"/>
                    <a:pt x="353" y="3676"/>
                  </a:cubicBezTo>
                  <a:cubicBezTo>
                    <a:pt x="1" y="7514"/>
                    <a:pt x="1659" y="10049"/>
                    <a:pt x="3793" y="10049"/>
                  </a:cubicBezTo>
                  <a:cubicBezTo>
                    <a:pt x="3849" y="10049"/>
                    <a:pt x="3906" y="10047"/>
                    <a:pt x="3963" y="10044"/>
                  </a:cubicBezTo>
                  <a:cubicBezTo>
                    <a:pt x="4020" y="10047"/>
                    <a:pt x="4077" y="10049"/>
                    <a:pt x="4133" y="10049"/>
                  </a:cubicBezTo>
                  <a:cubicBezTo>
                    <a:pt x="6267" y="10049"/>
                    <a:pt x="7926" y="7514"/>
                    <a:pt x="7573" y="3676"/>
                  </a:cubicBezTo>
                  <a:cubicBezTo>
                    <a:pt x="7261" y="307"/>
                    <a:pt x="5010" y="0"/>
                    <a:pt x="4218" y="0"/>
                  </a:cubicBezTo>
                  <a:cubicBezTo>
                    <a:pt x="4091" y="0"/>
                    <a:pt x="4001" y="8"/>
                    <a:pt x="3963" y="12"/>
                  </a:cubicBezTo>
                  <a:cubicBezTo>
                    <a:pt x="3924" y="8"/>
                    <a:pt x="3833" y="0"/>
                    <a:pt x="3705"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92" name="Google Shape;1792;p19"/>
            <p:cNvSpPr/>
            <p:nvPr/>
          </p:nvSpPr>
          <p:spPr>
            <a:xfrm>
              <a:off x="5978075" y="3084175"/>
              <a:ext cx="12800" cy="49275"/>
            </a:xfrm>
            <a:custGeom>
              <a:rect b="b" l="l" r="r" t="t"/>
              <a:pathLst>
                <a:path extrusionOk="0" h="1971" w="512">
                  <a:moveTo>
                    <a:pt x="235" y="0"/>
                  </a:moveTo>
                  <a:cubicBezTo>
                    <a:pt x="224" y="256"/>
                    <a:pt x="235" y="522"/>
                    <a:pt x="267" y="778"/>
                  </a:cubicBezTo>
                  <a:cubicBezTo>
                    <a:pt x="298" y="1035"/>
                    <a:pt x="339" y="1281"/>
                    <a:pt x="380" y="1528"/>
                  </a:cubicBezTo>
                  <a:lnTo>
                    <a:pt x="380" y="1528"/>
                  </a:lnTo>
                  <a:cubicBezTo>
                    <a:pt x="316" y="1594"/>
                    <a:pt x="258" y="1661"/>
                    <a:pt x="193" y="1736"/>
                  </a:cubicBezTo>
                  <a:cubicBezTo>
                    <a:pt x="129" y="1811"/>
                    <a:pt x="65" y="1885"/>
                    <a:pt x="1" y="1970"/>
                  </a:cubicBezTo>
                  <a:cubicBezTo>
                    <a:pt x="86" y="1917"/>
                    <a:pt x="171" y="1853"/>
                    <a:pt x="246" y="1789"/>
                  </a:cubicBezTo>
                  <a:cubicBezTo>
                    <a:pt x="331" y="1725"/>
                    <a:pt x="406" y="1662"/>
                    <a:pt x="491" y="1587"/>
                  </a:cubicBezTo>
                  <a:lnTo>
                    <a:pt x="512" y="1576"/>
                  </a:lnTo>
                  <a:lnTo>
                    <a:pt x="512" y="1544"/>
                  </a:lnTo>
                  <a:cubicBezTo>
                    <a:pt x="491" y="1278"/>
                    <a:pt x="459" y="1023"/>
                    <a:pt x="406" y="767"/>
                  </a:cubicBezTo>
                  <a:cubicBezTo>
                    <a:pt x="363" y="501"/>
                    <a:pt x="310" y="245"/>
                    <a:pt x="235"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93" name="Google Shape;1793;p19"/>
            <p:cNvSpPr/>
            <p:nvPr/>
          </p:nvSpPr>
          <p:spPr>
            <a:xfrm>
              <a:off x="5930175" y="3147275"/>
              <a:ext cx="88400" cy="15425"/>
            </a:xfrm>
            <a:custGeom>
              <a:rect b="b" l="l" r="r" t="t"/>
              <a:pathLst>
                <a:path extrusionOk="0" h="617" w="3536">
                  <a:moveTo>
                    <a:pt x="3535" y="0"/>
                  </a:moveTo>
                  <a:lnTo>
                    <a:pt x="0" y="21"/>
                  </a:lnTo>
                  <a:cubicBezTo>
                    <a:pt x="699" y="467"/>
                    <a:pt x="1322" y="617"/>
                    <a:pt x="1842" y="617"/>
                  </a:cubicBezTo>
                  <a:cubicBezTo>
                    <a:pt x="2899" y="617"/>
                    <a:pt x="3535" y="0"/>
                    <a:pt x="3535"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94" name="Google Shape;1794;p19"/>
            <p:cNvSpPr/>
            <p:nvPr/>
          </p:nvSpPr>
          <p:spPr>
            <a:xfrm>
              <a:off x="5952800" y="3159250"/>
              <a:ext cx="57000" cy="14100"/>
            </a:xfrm>
            <a:custGeom>
              <a:rect b="b" l="l" r="r" t="t"/>
              <a:pathLst>
                <a:path extrusionOk="0" h="564" w="2280">
                  <a:moveTo>
                    <a:pt x="2279" y="0"/>
                  </a:moveTo>
                  <a:lnTo>
                    <a:pt x="2279" y="0"/>
                  </a:lnTo>
                  <a:cubicBezTo>
                    <a:pt x="1949" y="224"/>
                    <a:pt x="1576" y="362"/>
                    <a:pt x="1182" y="405"/>
                  </a:cubicBezTo>
                  <a:cubicBezTo>
                    <a:pt x="1105" y="411"/>
                    <a:pt x="1029" y="414"/>
                    <a:pt x="953" y="414"/>
                  </a:cubicBezTo>
                  <a:cubicBezTo>
                    <a:pt x="628" y="414"/>
                    <a:pt x="311" y="359"/>
                    <a:pt x="0" y="256"/>
                  </a:cubicBezTo>
                  <a:lnTo>
                    <a:pt x="0" y="256"/>
                  </a:lnTo>
                  <a:cubicBezTo>
                    <a:pt x="301" y="456"/>
                    <a:pt x="648" y="563"/>
                    <a:pt x="1009" y="563"/>
                  </a:cubicBezTo>
                  <a:cubicBezTo>
                    <a:pt x="1070" y="563"/>
                    <a:pt x="1131" y="560"/>
                    <a:pt x="1193" y="554"/>
                  </a:cubicBezTo>
                  <a:cubicBezTo>
                    <a:pt x="1406" y="533"/>
                    <a:pt x="1608" y="469"/>
                    <a:pt x="1789" y="373"/>
                  </a:cubicBezTo>
                  <a:cubicBezTo>
                    <a:pt x="1981" y="288"/>
                    <a:pt x="2141" y="149"/>
                    <a:pt x="2279"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95" name="Google Shape;1795;p19"/>
            <p:cNvSpPr/>
            <p:nvPr/>
          </p:nvSpPr>
          <p:spPr>
            <a:xfrm>
              <a:off x="5926975" y="3072200"/>
              <a:ext cx="12275" cy="26650"/>
            </a:xfrm>
            <a:custGeom>
              <a:rect b="b" l="l" r="r" t="t"/>
              <a:pathLst>
                <a:path extrusionOk="0" h="1066" w="491">
                  <a:moveTo>
                    <a:pt x="245" y="0"/>
                  </a:moveTo>
                  <a:cubicBezTo>
                    <a:pt x="107" y="0"/>
                    <a:pt x="0" y="245"/>
                    <a:pt x="0" y="533"/>
                  </a:cubicBezTo>
                  <a:cubicBezTo>
                    <a:pt x="0" y="831"/>
                    <a:pt x="107" y="1065"/>
                    <a:pt x="245" y="1065"/>
                  </a:cubicBezTo>
                  <a:cubicBezTo>
                    <a:pt x="384" y="1065"/>
                    <a:pt x="490" y="831"/>
                    <a:pt x="490" y="533"/>
                  </a:cubicBezTo>
                  <a:cubicBezTo>
                    <a:pt x="490" y="245"/>
                    <a:pt x="384" y="0"/>
                    <a:pt x="245"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96" name="Google Shape;1796;p19"/>
            <p:cNvSpPr/>
            <p:nvPr/>
          </p:nvSpPr>
          <p:spPr>
            <a:xfrm>
              <a:off x="6010825" y="3072200"/>
              <a:ext cx="12275" cy="26650"/>
            </a:xfrm>
            <a:custGeom>
              <a:rect b="b" l="l" r="r" t="t"/>
              <a:pathLst>
                <a:path extrusionOk="0" h="1066" w="491">
                  <a:moveTo>
                    <a:pt x="246" y="0"/>
                  </a:moveTo>
                  <a:cubicBezTo>
                    <a:pt x="118" y="0"/>
                    <a:pt x="1" y="245"/>
                    <a:pt x="1" y="533"/>
                  </a:cubicBezTo>
                  <a:cubicBezTo>
                    <a:pt x="1" y="831"/>
                    <a:pt x="107" y="1065"/>
                    <a:pt x="246" y="1065"/>
                  </a:cubicBezTo>
                  <a:cubicBezTo>
                    <a:pt x="384" y="1065"/>
                    <a:pt x="491" y="831"/>
                    <a:pt x="491" y="533"/>
                  </a:cubicBezTo>
                  <a:cubicBezTo>
                    <a:pt x="491" y="245"/>
                    <a:pt x="384" y="0"/>
                    <a:pt x="24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97" name="Google Shape;1797;p19"/>
            <p:cNvSpPr/>
            <p:nvPr/>
          </p:nvSpPr>
          <p:spPr>
            <a:xfrm>
              <a:off x="5912050" y="3048375"/>
              <a:ext cx="42375" cy="15600"/>
            </a:xfrm>
            <a:custGeom>
              <a:rect b="b" l="l" r="r" t="t"/>
              <a:pathLst>
                <a:path extrusionOk="0" h="624" w="1695">
                  <a:moveTo>
                    <a:pt x="905" y="1"/>
                  </a:moveTo>
                  <a:cubicBezTo>
                    <a:pt x="877" y="1"/>
                    <a:pt x="849" y="2"/>
                    <a:pt x="821" y="5"/>
                  </a:cubicBezTo>
                  <a:cubicBezTo>
                    <a:pt x="640" y="27"/>
                    <a:pt x="459" y="91"/>
                    <a:pt x="320" y="208"/>
                  </a:cubicBezTo>
                  <a:cubicBezTo>
                    <a:pt x="171" y="314"/>
                    <a:pt x="65" y="463"/>
                    <a:pt x="1" y="623"/>
                  </a:cubicBezTo>
                  <a:cubicBezTo>
                    <a:pt x="139" y="538"/>
                    <a:pt x="278" y="463"/>
                    <a:pt x="427" y="399"/>
                  </a:cubicBezTo>
                  <a:cubicBezTo>
                    <a:pt x="565" y="336"/>
                    <a:pt x="704" y="304"/>
                    <a:pt x="853" y="282"/>
                  </a:cubicBezTo>
                  <a:cubicBezTo>
                    <a:pt x="876" y="281"/>
                    <a:pt x="899" y="280"/>
                    <a:pt x="922" y="280"/>
                  </a:cubicBezTo>
                  <a:cubicBezTo>
                    <a:pt x="1037" y="280"/>
                    <a:pt x="1153" y="302"/>
                    <a:pt x="1268" y="346"/>
                  </a:cubicBezTo>
                  <a:cubicBezTo>
                    <a:pt x="1332" y="367"/>
                    <a:pt x="1407" y="399"/>
                    <a:pt x="1481" y="431"/>
                  </a:cubicBezTo>
                  <a:cubicBezTo>
                    <a:pt x="1545" y="463"/>
                    <a:pt x="1620" y="517"/>
                    <a:pt x="1694" y="549"/>
                  </a:cubicBezTo>
                  <a:cubicBezTo>
                    <a:pt x="1662" y="474"/>
                    <a:pt x="1620" y="399"/>
                    <a:pt x="1566" y="325"/>
                  </a:cubicBezTo>
                  <a:cubicBezTo>
                    <a:pt x="1502" y="261"/>
                    <a:pt x="1439" y="197"/>
                    <a:pt x="1364" y="144"/>
                  </a:cubicBezTo>
                  <a:cubicBezTo>
                    <a:pt x="1228" y="53"/>
                    <a:pt x="1068" y="1"/>
                    <a:pt x="90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98" name="Google Shape;1798;p19"/>
            <p:cNvSpPr/>
            <p:nvPr/>
          </p:nvSpPr>
          <p:spPr>
            <a:xfrm>
              <a:off x="5996450" y="3048375"/>
              <a:ext cx="42625" cy="15600"/>
            </a:xfrm>
            <a:custGeom>
              <a:rect b="b" l="l" r="r" t="t"/>
              <a:pathLst>
                <a:path extrusionOk="0" h="624" w="1705">
                  <a:moveTo>
                    <a:pt x="915" y="1"/>
                  </a:moveTo>
                  <a:cubicBezTo>
                    <a:pt x="887" y="1"/>
                    <a:pt x="859" y="2"/>
                    <a:pt x="831" y="5"/>
                  </a:cubicBezTo>
                  <a:cubicBezTo>
                    <a:pt x="640" y="27"/>
                    <a:pt x="469" y="91"/>
                    <a:pt x="320" y="208"/>
                  </a:cubicBezTo>
                  <a:cubicBezTo>
                    <a:pt x="182" y="314"/>
                    <a:pt x="65" y="463"/>
                    <a:pt x="1" y="623"/>
                  </a:cubicBezTo>
                  <a:cubicBezTo>
                    <a:pt x="150" y="527"/>
                    <a:pt x="299" y="453"/>
                    <a:pt x="437" y="399"/>
                  </a:cubicBezTo>
                  <a:cubicBezTo>
                    <a:pt x="565" y="336"/>
                    <a:pt x="714" y="304"/>
                    <a:pt x="853" y="282"/>
                  </a:cubicBezTo>
                  <a:cubicBezTo>
                    <a:pt x="876" y="281"/>
                    <a:pt x="899" y="280"/>
                    <a:pt x="922" y="280"/>
                  </a:cubicBezTo>
                  <a:cubicBezTo>
                    <a:pt x="1040" y="280"/>
                    <a:pt x="1161" y="302"/>
                    <a:pt x="1268" y="346"/>
                  </a:cubicBezTo>
                  <a:cubicBezTo>
                    <a:pt x="1342" y="367"/>
                    <a:pt x="1417" y="399"/>
                    <a:pt x="1481" y="431"/>
                  </a:cubicBezTo>
                  <a:cubicBezTo>
                    <a:pt x="1555" y="463"/>
                    <a:pt x="1619" y="517"/>
                    <a:pt x="1704" y="549"/>
                  </a:cubicBezTo>
                  <a:cubicBezTo>
                    <a:pt x="1662" y="474"/>
                    <a:pt x="1619" y="399"/>
                    <a:pt x="1566" y="325"/>
                  </a:cubicBezTo>
                  <a:cubicBezTo>
                    <a:pt x="1513" y="261"/>
                    <a:pt x="1449" y="197"/>
                    <a:pt x="1374" y="144"/>
                  </a:cubicBezTo>
                  <a:cubicBezTo>
                    <a:pt x="1238" y="53"/>
                    <a:pt x="1078" y="1"/>
                    <a:pt x="91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799" name="Google Shape;1799;p19"/>
            <p:cNvSpPr/>
            <p:nvPr/>
          </p:nvSpPr>
          <p:spPr>
            <a:xfrm>
              <a:off x="5866550" y="2801025"/>
              <a:ext cx="216150" cy="161950"/>
            </a:xfrm>
            <a:custGeom>
              <a:rect b="b" l="l" r="r" t="t"/>
              <a:pathLst>
                <a:path extrusionOk="0" h="6478" w="8646">
                  <a:moveTo>
                    <a:pt x="4330" y="1"/>
                  </a:moveTo>
                  <a:cubicBezTo>
                    <a:pt x="4239" y="1"/>
                    <a:pt x="4142" y="10"/>
                    <a:pt x="4036" y="28"/>
                  </a:cubicBezTo>
                  <a:cubicBezTo>
                    <a:pt x="2799" y="246"/>
                    <a:pt x="2856" y="1189"/>
                    <a:pt x="3225" y="2080"/>
                  </a:cubicBezTo>
                  <a:lnTo>
                    <a:pt x="3225" y="2080"/>
                  </a:lnTo>
                  <a:cubicBezTo>
                    <a:pt x="2790" y="1526"/>
                    <a:pt x="2267" y="1055"/>
                    <a:pt x="1746" y="1055"/>
                  </a:cubicBezTo>
                  <a:cubicBezTo>
                    <a:pt x="1618" y="1055"/>
                    <a:pt x="1490" y="1083"/>
                    <a:pt x="1363" y="1146"/>
                  </a:cubicBezTo>
                  <a:cubicBezTo>
                    <a:pt x="0" y="1828"/>
                    <a:pt x="2790" y="4245"/>
                    <a:pt x="2790" y="4245"/>
                  </a:cubicBezTo>
                  <a:cubicBezTo>
                    <a:pt x="2790" y="4245"/>
                    <a:pt x="1890" y="3512"/>
                    <a:pt x="1264" y="3512"/>
                  </a:cubicBezTo>
                  <a:cubicBezTo>
                    <a:pt x="1036" y="3512"/>
                    <a:pt x="845" y="3608"/>
                    <a:pt x="745" y="3872"/>
                  </a:cubicBezTo>
                  <a:cubicBezTo>
                    <a:pt x="373" y="4873"/>
                    <a:pt x="2545" y="5619"/>
                    <a:pt x="2545" y="5619"/>
                  </a:cubicBezTo>
                  <a:cubicBezTo>
                    <a:pt x="3579" y="6184"/>
                    <a:pt x="4090" y="6477"/>
                    <a:pt x="4561" y="6477"/>
                  </a:cubicBezTo>
                  <a:cubicBezTo>
                    <a:pt x="5020" y="6477"/>
                    <a:pt x="5441" y="6198"/>
                    <a:pt x="6272" y="5619"/>
                  </a:cubicBezTo>
                  <a:cubicBezTo>
                    <a:pt x="7401" y="4820"/>
                    <a:pt x="8445" y="3872"/>
                    <a:pt x="8008" y="3500"/>
                  </a:cubicBezTo>
                  <a:cubicBezTo>
                    <a:pt x="7967" y="3465"/>
                    <a:pt x="7911" y="3449"/>
                    <a:pt x="7844" y="3449"/>
                  </a:cubicBezTo>
                  <a:cubicBezTo>
                    <a:pt x="7323" y="3449"/>
                    <a:pt x="6105" y="4400"/>
                    <a:pt x="5644" y="4776"/>
                  </a:cubicBezTo>
                  <a:lnTo>
                    <a:pt x="5644" y="4776"/>
                  </a:lnTo>
                  <a:cubicBezTo>
                    <a:pt x="6330" y="4193"/>
                    <a:pt x="8646" y="2086"/>
                    <a:pt x="7018" y="1519"/>
                  </a:cubicBezTo>
                  <a:cubicBezTo>
                    <a:pt x="6922" y="1485"/>
                    <a:pt x="6829" y="1470"/>
                    <a:pt x="6738" y="1470"/>
                  </a:cubicBezTo>
                  <a:cubicBezTo>
                    <a:pt x="5921" y="1470"/>
                    <a:pt x="5315" y="2742"/>
                    <a:pt x="4989" y="3638"/>
                  </a:cubicBezTo>
                  <a:lnTo>
                    <a:pt x="4989" y="3638"/>
                  </a:lnTo>
                  <a:cubicBezTo>
                    <a:pt x="5353" y="2331"/>
                    <a:pt x="5796" y="1"/>
                    <a:pt x="433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00" name="Google Shape;1800;p19"/>
            <p:cNvSpPr/>
            <p:nvPr/>
          </p:nvSpPr>
          <p:spPr>
            <a:xfrm>
              <a:off x="5930175" y="2921525"/>
              <a:ext cx="86525" cy="56450"/>
            </a:xfrm>
            <a:custGeom>
              <a:rect b="b" l="l" r="r" t="t"/>
              <a:pathLst>
                <a:path extrusionOk="0" h="2258" w="3461">
                  <a:moveTo>
                    <a:pt x="1725" y="0"/>
                  </a:moveTo>
                  <a:cubicBezTo>
                    <a:pt x="777" y="0"/>
                    <a:pt x="0" y="511"/>
                    <a:pt x="0" y="1129"/>
                  </a:cubicBezTo>
                  <a:cubicBezTo>
                    <a:pt x="0" y="1757"/>
                    <a:pt x="777" y="2258"/>
                    <a:pt x="1725" y="2258"/>
                  </a:cubicBezTo>
                  <a:cubicBezTo>
                    <a:pt x="2684" y="2258"/>
                    <a:pt x="3461" y="1757"/>
                    <a:pt x="3461" y="1129"/>
                  </a:cubicBezTo>
                  <a:cubicBezTo>
                    <a:pt x="3461" y="511"/>
                    <a:pt x="2684" y="0"/>
                    <a:pt x="1725" y="0"/>
                  </a:cubicBezTo>
                  <a:close/>
                </a:path>
              </a:pathLst>
            </a:custGeom>
            <a:solidFill>
              <a:srgbClr val="F1B6B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01" name="Google Shape;1801;p19"/>
            <p:cNvSpPr/>
            <p:nvPr/>
          </p:nvSpPr>
          <p:spPr>
            <a:xfrm>
              <a:off x="5821075" y="2939225"/>
              <a:ext cx="151450" cy="172250"/>
            </a:xfrm>
            <a:custGeom>
              <a:rect b="b" l="l" r="r" t="t"/>
              <a:pathLst>
                <a:path extrusionOk="0" h="6890" w="6058">
                  <a:moveTo>
                    <a:pt x="5773" y="0"/>
                  </a:moveTo>
                  <a:cubicBezTo>
                    <a:pt x="0" y="0"/>
                    <a:pt x="2039" y="6748"/>
                    <a:pt x="2501" y="6885"/>
                  </a:cubicBezTo>
                  <a:cubicBezTo>
                    <a:pt x="2512" y="6888"/>
                    <a:pt x="2524" y="6889"/>
                    <a:pt x="2535" y="6889"/>
                  </a:cubicBezTo>
                  <a:cubicBezTo>
                    <a:pt x="2959" y="6889"/>
                    <a:pt x="2767" y="4552"/>
                    <a:pt x="2767" y="4552"/>
                  </a:cubicBezTo>
                  <a:cubicBezTo>
                    <a:pt x="6025" y="3615"/>
                    <a:pt x="6015" y="2007"/>
                    <a:pt x="6015" y="2007"/>
                  </a:cubicBezTo>
                  <a:lnTo>
                    <a:pt x="6057" y="5"/>
                  </a:lnTo>
                  <a:cubicBezTo>
                    <a:pt x="5961" y="2"/>
                    <a:pt x="5866" y="0"/>
                    <a:pt x="577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02" name="Google Shape;1802;p19"/>
            <p:cNvSpPr/>
            <p:nvPr/>
          </p:nvSpPr>
          <p:spPr>
            <a:xfrm>
              <a:off x="5971425" y="2939325"/>
              <a:ext cx="151250" cy="172150"/>
            </a:xfrm>
            <a:custGeom>
              <a:rect b="b" l="l" r="r" t="t"/>
              <a:pathLst>
                <a:path extrusionOk="0" h="6886" w="6050">
                  <a:moveTo>
                    <a:pt x="182" y="0"/>
                  </a:moveTo>
                  <a:cubicBezTo>
                    <a:pt x="136" y="0"/>
                    <a:pt x="90" y="1"/>
                    <a:pt x="43" y="1"/>
                  </a:cubicBezTo>
                  <a:lnTo>
                    <a:pt x="1" y="2003"/>
                  </a:lnTo>
                  <a:cubicBezTo>
                    <a:pt x="1" y="2003"/>
                    <a:pt x="54" y="3611"/>
                    <a:pt x="3312" y="4548"/>
                  </a:cubicBezTo>
                  <a:cubicBezTo>
                    <a:pt x="3312" y="4548"/>
                    <a:pt x="3120" y="6885"/>
                    <a:pt x="3544" y="6885"/>
                  </a:cubicBezTo>
                  <a:cubicBezTo>
                    <a:pt x="3555" y="6885"/>
                    <a:pt x="3567" y="6884"/>
                    <a:pt x="3579" y="6881"/>
                  </a:cubicBezTo>
                  <a:cubicBezTo>
                    <a:pt x="4044" y="6743"/>
                    <a:pt x="6050" y="0"/>
                    <a:pt x="182"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03" name="Google Shape;1803;p19"/>
            <p:cNvSpPr/>
            <p:nvPr/>
          </p:nvSpPr>
          <p:spPr>
            <a:xfrm>
              <a:off x="5954650" y="2941225"/>
              <a:ext cx="58700" cy="107675"/>
            </a:xfrm>
            <a:custGeom>
              <a:rect b="b" l="l" r="r" t="t"/>
              <a:pathLst>
                <a:path extrusionOk="0" h="4307" w="2348">
                  <a:moveTo>
                    <a:pt x="810" y="0"/>
                  </a:moveTo>
                  <a:lnTo>
                    <a:pt x="810" y="0"/>
                  </a:lnTo>
                  <a:cubicBezTo>
                    <a:pt x="363" y="1118"/>
                    <a:pt x="1" y="2982"/>
                    <a:pt x="1918" y="4132"/>
                  </a:cubicBezTo>
                  <a:cubicBezTo>
                    <a:pt x="1918" y="4132"/>
                    <a:pt x="2157" y="4306"/>
                    <a:pt x="2251" y="4306"/>
                  </a:cubicBezTo>
                  <a:cubicBezTo>
                    <a:pt x="2347" y="4306"/>
                    <a:pt x="2292" y="4124"/>
                    <a:pt x="1673" y="3386"/>
                  </a:cubicBezTo>
                  <a:cubicBezTo>
                    <a:pt x="661" y="2183"/>
                    <a:pt x="523" y="1363"/>
                    <a:pt x="938" y="32"/>
                  </a:cubicBezTo>
                  <a:cubicBezTo>
                    <a:pt x="895" y="21"/>
                    <a:pt x="853" y="11"/>
                    <a:pt x="81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04" name="Google Shape;1804;p19"/>
            <p:cNvSpPr/>
            <p:nvPr/>
          </p:nvSpPr>
          <p:spPr>
            <a:xfrm>
              <a:off x="5945075" y="2951850"/>
              <a:ext cx="37400" cy="92850"/>
            </a:xfrm>
            <a:custGeom>
              <a:rect b="b" l="l" r="r" t="t"/>
              <a:pathLst>
                <a:path extrusionOk="0" h="3714" w="1496">
                  <a:moveTo>
                    <a:pt x="1385" y="1"/>
                  </a:moveTo>
                  <a:cubicBezTo>
                    <a:pt x="756" y="746"/>
                    <a:pt x="0" y="2109"/>
                    <a:pt x="1193" y="3494"/>
                  </a:cubicBezTo>
                  <a:cubicBezTo>
                    <a:pt x="1199" y="3494"/>
                    <a:pt x="1362" y="3713"/>
                    <a:pt x="1432" y="3713"/>
                  </a:cubicBezTo>
                  <a:cubicBezTo>
                    <a:pt x="1496" y="3713"/>
                    <a:pt x="1482" y="3533"/>
                    <a:pt x="1204" y="2844"/>
                  </a:cubicBezTo>
                  <a:cubicBezTo>
                    <a:pt x="725" y="1652"/>
                    <a:pt x="820" y="981"/>
                    <a:pt x="1470" y="54"/>
                  </a:cubicBezTo>
                  <a:cubicBezTo>
                    <a:pt x="1438" y="33"/>
                    <a:pt x="1406" y="22"/>
                    <a:pt x="138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6A2788"/>
        </a:solidFill>
      </p:bgPr>
    </p:bg>
    <p:spTree>
      <p:nvGrpSpPr>
        <p:cNvPr id="838" name="Shape 838"/>
        <p:cNvGrpSpPr/>
        <p:nvPr/>
      </p:nvGrpSpPr>
      <p:grpSpPr>
        <a:xfrm>
          <a:off x="0" y="0"/>
          <a:ext cx="0" cy="0"/>
          <a:chOff x="0" y="0"/>
          <a:chExt cx="0" cy="0"/>
        </a:xfrm>
      </p:grpSpPr>
      <p:sp>
        <p:nvSpPr>
          <p:cNvPr id="839" name="Google Shape;839;p2"/>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840" name="Google Shape;840;p2"/>
          <p:cNvSpPr txBox="1"/>
          <p:nvPr>
            <p:ph type="title"/>
          </p:nvPr>
        </p:nvSpPr>
        <p:spPr>
          <a:xfrm>
            <a:off x="2145932" y="2805134"/>
            <a:ext cx="9757478" cy="2762504"/>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FFFFFF"/>
              </a:buClr>
              <a:buSzPts val="5400"/>
              <a:buFont typeface="Arial"/>
              <a:buNone/>
            </a:pPr>
            <a:r>
              <a:rPr b="1" lang="en-US" sz="5400">
                <a:solidFill>
                  <a:srgbClr val="FFFFFF"/>
                </a:solidFill>
                <a:latin typeface="Arial"/>
                <a:ea typeface="Arial"/>
                <a:cs typeface="Arial"/>
                <a:sym typeface="Arial"/>
              </a:rPr>
              <a:t>Icebreaker: </a:t>
            </a:r>
            <a:r>
              <a:rPr lang="en-US" sz="5400">
                <a:solidFill>
                  <a:srgbClr val="FFFFFF"/>
                </a:solidFill>
                <a:latin typeface="Arial"/>
                <a:ea typeface="Arial"/>
                <a:cs typeface="Arial"/>
                <a:sym typeface="Arial"/>
              </a:rPr>
              <a:t>What was your first job and what did you like/dislike about it?</a:t>
            </a:r>
            <a:endParaRPr sz="5400">
              <a:solidFill>
                <a:srgbClr val="FFFFFF"/>
              </a:solidFill>
              <a:latin typeface="Arial"/>
              <a:ea typeface="Arial"/>
              <a:cs typeface="Arial"/>
              <a:sym typeface="Arial"/>
            </a:endParaRPr>
          </a:p>
        </p:txBody>
      </p:sp>
      <p:pic>
        <p:nvPicPr>
          <p:cNvPr descr="Briefcase with solid fill" id="841" name="Google Shape;841;p2"/>
          <p:cNvPicPr preferRelativeResize="0"/>
          <p:nvPr/>
        </p:nvPicPr>
        <p:blipFill rotWithShape="1">
          <a:blip r:embed="rId3">
            <a:alphaModFix/>
          </a:blip>
          <a:srcRect b="0" l="0" r="0" t="0"/>
          <a:stretch/>
        </p:blipFill>
        <p:spPr>
          <a:xfrm>
            <a:off x="4311369" y="5753520"/>
            <a:ext cx="914626" cy="914400"/>
          </a:xfrm>
          <a:prstGeom prst="rect">
            <a:avLst/>
          </a:prstGeom>
          <a:noFill/>
          <a:ln>
            <a:noFill/>
          </a:ln>
        </p:spPr>
      </p:pic>
      <p:pic>
        <p:nvPicPr>
          <p:cNvPr descr="Register with solid fill" id="842" name="Google Shape;842;p2"/>
          <p:cNvPicPr preferRelativeResize="0"/>
          <p:nvPr/>
        </p:nvPicPr>
        <p:blipFill rotWithShape="1">
          <a:blip r:embed="rId4">
            <a:alphaModFix/>
          </a:blip>
          <a:srcRect b="0" l="0" r="0" t="0"/>
          <a:stretch/>
        </p:blipFill>
        <p:spPr>
          <a:xfrm>
            <a:off x="5870170" y="5753520"/>
            <a:ext cx="914234" cy="914400"/>
          </a:xfrm>
          <a:prstGeom prst="rect">
            <a:avLst/>
          </a:prstGeom>
          <a:noFill/>
          <a:ln>
            <a:noFill/>
          </a:ln>
        </p:spPr>
      </p:pic>
      <p:pic>
        <p:nvPicPr>
          <p:cNvPr descr="Presentation with checklist with solid fill" id="843" name="Google Shape;843;p2"/>
          <p:cNvPicPr preferRelativeResize="0"/>
          <p:nvPr/>
        </p:nvPicPr>
        <p:blipFill rotWithShape="1">
          <a:blip r:embed="rId5">
            <a:alphaModFix/>
          </a:blip>
          <a:srcRect b="0" l="0" r="0" t="0"/>
          <a:stretch/>
        </p:blipFill>
        <p:spPr>
          <a:xfrm>
            <a:off x="7358012" y="5753520"/>
            <a:ext cx="914234" cy="914400"/>
          </a:xfrm>
          <a:prstGeom prst="rect">
            <a:avLst/>
          </a:prstGeom>
          <a:noFill/>
          <a:ln>
            <a:noFill/>
          </a:ln>
        </p:spPr>
      </p:pic>
      <p:pic>
        <p:nvPicPr>
          <p:cNvPr descr="Newspaper with solid fill" id="844" name="Google Shape;844;p2"/>
          <p:cNvPicPr preferRelativeResize="0"/>
          <p:nvPr/>
        </p:nvPicPr>
        <p:blipFill rotWithShape="1">
          <a:blip r:embed="rId6">
            <a:alphaModFix/>
          </a:blip>
          <a:srcRect b="0" l="0" r="0" t="0"/>
          <a:stretch/>
        </p:blipFill>
        <p:spPr>
          <a:xfrm>
            <a:off x="8907336" y="5753520"/>
            <a:ext cx="914234" cy="9144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8" name="Shape 1808"/>
        <p:cNvGrpSpPr/>
        <p:nvPr/>
      </p:nvGrpSpPr>
      <p:grpSpPr>
        <a:xfrm>
          <a:off x="0" y="0"/>
          <a:ext cx="0" cy="0"/>
          <a:chOff x="0" y="0"/>
          <a:chExt cx="0" cy="0"/>
        </a:xfrm>
      </p:grpSpPr>
      <p:sp>
        <p:nvSpPr>
          <p:cNvPr id="1809" name="Google Shape;1809;p20"/>
          <p:cNvSpPr txBox="1"/>
          <p:nvPr>
            <p:ph type="title"/>
          </p:nvPr>
        </p:nvSpPr>
        <p:spPr>
          <a:xfrm>
            <a:off x="1790920" y="799699"/>
            <a:ext cx="10483410" cy="590205"/>
          </a:xfrm>
          <a:prstGeom prst="rect">
            <a:avLst/>
          </a:prstGeom>
          <a:noFill/>
          <a:ln>
            <a:noFill/>
          </a:ln>
        </p:spPr>
        <p:txBody>
          <a:bodyPr anchorCtr="0" anchor="ctr" bIns="140625" lIns="140625" spcFirstLastPara="1" rIns="140625" wrap="square" tIns="140625">
            <a:noAutofit/>
          </a:bodyPr>
          <a:lstStyle/>
          <a:p>
            <a:pPr indent="0" lvl="0" marL="0" marR="0" rtl="0" algn="ctr">
              <a:lnSpc>
                <a:spcPct val="100000"/>
              </a:lnSpc>
              <a:spcBef>
                <a:spcPts val="0"/>
              </a:spcBef>
              <a:spcAft>
                <a:spcPts val="0"/>
              </a:spcAft>
              <a:buClr>
                <a:srgbClr val="000000"/>
              </a:buClr>
              <a:buSzPts val="2800"/>
              <a:buFont typeface="Arial"/>
              <a:buNone/>
            </a:pPr>
            <a:r>
              <a:rPr b="1" i="0" lang="en-US" sz="4600" u="none" cap="none" strike="noStrike">
                <a:solidFill>
                  <a:srgbClr val="6A2788"/>
                </a:solidFill>
                <a:latin typeface="Arial"/>
                <a:ea typeface="Arial"/>
                <a:cs typeface="Arial"/>
                <a:sym typeface="Arial"/>
              </a:rPr>
              <a:t>Statistical</a:t>
            </a:r>
            <a:r>
              <a:rPr b="1" i="0" lang="en-US" sz="4600" u="none" cap="none" strike="noStrike">
                <a:solidFill>
                  <a:srgbClr val="B062D4"/>
                </a:solidFill>
                <a:latin typeface="Arial"/>
                <a:ea typeface="Arial"/>
                <a:cs typeface="Arial"/>
                <a:sym typeface="Arial"/>
              </a:rPr>
              <a:t> </a:t>
            </a:r>
            <a:r>
              <a:rPr b="1" i="0" lang="en-US" sz="4600" u="none" cap="none" strike="noStrike">
                <a:solidFill>
                  <a:schemeClr val="dk2"/>
                </a:solidFill>
                <a:latin typeface="Arial"/>
                <a:ea typeface="Arial"/>
                <a:cs typeface="Arial"/>
                <a:sym typeface="Arial"/>
              </a:rPr>
              <a:t>imputation</a:t>
            </a:r>
            <a:endParaRPr b="1" i="0" sz="4600" u="none" cap="none" strike="noStrike">
              <a:solidFill>
                <a:schemeClr val="dk2"/>
              </a:solidFill>
              <a:latin typeface="Arial"/>
              <a:ea typeface="Arial"/>
              <a:cs typeface="Arial"/>
              <a:sym typeface="Arial"/>
            </a:endParaRPr>
          </a:p>
        </p:txBody>
      </p:sp>
      <p:sp>
        <p:nvSpPr>
          <p:cNvPr id="1810" name="Google Shape;1810;p20"/>
          <p:cNvSpPr txBox="1"/>
          <p:nvPr/>
        </p:nvSpPr>
        <p:spPr>
          <a:xfrm>
            <a:off x="2020283" y="1842945"/>
            <a:ext cx="10740735" cy="2073186"/>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b="0" i="0" lang="en-US" sz="2769" u="none" cap="none" strike="noStrike">
                <a:solidFill>
                  <a:srgbClr val="000000"/>
                </a:solidFill>
                <a:latin typeface="Calibri"/>
                <a:ea typeface="Calibri"/>
                <a:cs typeface="Calibri"/>
                <a:sym typeface="Calibri"/>
              </a:rPr>
              <a:t>Use statistical modelling or prediction to ‘guess’ values for the missing data, using other data provided by the individual.</a:t>
            </a:r>
            <a:br>
              <a:rPr b="0" i="0" lang="en-US" sz="2769" u="none" cap="none" strike="noStrike">
                <a:solidFill>
                  <a:srgbClr val="000000"/>
                </a:solidFill>
                <a:latin typeface="Calibri"/>
                <a:ea typeface="Calibri"/>
                <a:cs typeface="Calibri"/>
                <a:sym typeface="Calibri"/>
              </a:rPr>
            </a:br>
            <a:br>
              <a:rPr b="0" i="0" lang="en-US" sz="2769" u="none" cap="none" strike="noStrike">
                <a:solidFill>
                  <a:srgbClr val="000000"/>
                </a:solidFill>
                <a:latin typeface="Calibri"/>
                <a:ea typeface="Calibri"/>
                <a:cs typeface="Calibri"/>
                <a:sym typeface="Calibri"/>
              </a:rPr>
            </a:br>
            <a:endParaRPr b="0" i="0" sz="2769" u="none" cap="none" strike="noStrike">
              <a:solidFill>
                <a:srgbClr val="000000"/>
              </a:solidFill>
              <a:latin typeface="Calibri"/>
              <a:ea typeface="Calibri"/>
              <a:cs typeface="Calibri"/>
              <a:sym typeface="Calibri"/>
            </a:endParaRPr>
          </a:p>
        </p:txBody>
      </p:sp>
      <p:graphicFrame>
        <p:nvGraphicFramePr>
          <p:cNvPr id="1811" name="Google Shape;1811;p20"/>
          <p:cNvGraphicFramePr/>
          <p:nvPr/>
        </p:nvGraphicFramePr>
        <p:xfrm>
          <a:off x="2344209" y="3513534"/>
          <a:ext cx="3000000" cy="3000000"/>
        </p:xfrm>
        <a:graphic>
          <a:graphicData uri="http://schemas.openxmlformats.org/drawingml/2006/table">
            <a:tbl>
              <a:tblPr>
                <a:noFill/>
                <a:tableStyleId>{5BE25FEB-A899-4198-96D8-90EF6B4C6E5F}</a:tableStyleId>
              </a:tblPr>
              <a:tblGrid>
                <a:gridCol w="4688425"/>
                <a:gridCol w="4688425"/>
              </a:tblGrid>
              <a:tr h="570425">
                <a:tc>
                  <a:txBody>
                    <a:bodyPr/>
                    <a:lstStyle/>
                    <a:p>
                      <a:pPr indent="0" lvl="0" marL="0" marR="0" rtl="0" algn="ctr">
                        <a:lnSpc>
                          <a:spcPct val="100000"/>
                        </a:lnSpc>
                        <a:spcBef>
                          <a:spcPts val="0"/>
                        </a:spcBef>
                        <a:spcAft>
                          <a:spcPts val="0"/>
                        </a:spcAft>
                        <a:buNone/>
                      </a:pPr>
                      <a:r>
                        <a:rPr b="1" lang="en-US" sz="2500" u="none" cap="none" strike="noStrike"/>
                        <a:t>PROS</a:t>
                      </a:r>
                      <a:endParaRPr/>
                    </a:p>
                  </a:txBody>
                  <a:tcPr marT="70325" marB="70325" marR="140650" marL="140650">
                    <a:solidFill>
                      <a:srgbClr val="EAE4EE"/>
                    </a:solidFill>
                  </a:tcPr>
                </a:tc>
                <a:tc>
                  <a:txBody>
                    <a:bodyPr/>
                    <a:lstStyle/>
                    <a:p>
                      <a:pPr indent="0" lvl="0" marL="0" marR="0" rtl="0" algn="ctr">
                        <a:lnSpc>
                          <a:spcPct val="100000"/>
                        </a:lnSpc>
                        <a:spcBef>
                          <a:spcPts val="0"/>
                        </a:spcBef>
                        <a:spcAft>
                          <a:spcPts val="0"/>
                        </a:spcAft>
                        <a:buNone/>
                      </a:pPr>
                      <a:r>
                        <a:rPr b="1" lang="en-US" sz="2500" u="none" cap="none" strike="noStrike"/>
                        <a:t>CONS</a:t>
                      </a:r>
                      <a:endParaRPr/>
                    </a:p>
                  </a:txBody>
                  <a:tcPr marT="70325" marB="70325" marR="140650" marL="140650">
                    <a:solidFill>
                      <a:srgbClr val="EAE4EE"/>
                    </a:solidFill>
                  </a:tcPr>
                </a:tc>
              </a:tr>
              <a:tr h="797025">
                <a:tc>
                  <a:txBody>
                    <a:bodyPr/>
                    <a:lstStyle/>
                    <a:p>
                      <a:pPr indent="0" lvl="0" marL="0" marR="0" rtl="0" algn="l">
                        <a:lnSpc>
                          <a:spcPct val="100000"/>
                        </a:lnSpc>
                        <a:spcBef>
                          <a:spcPts val="0"/>
                        </a:spcBef>
                        <a:spcAft>
                          <a:spcPts val="0"/>
                        </a:spcAft>
                        <a:buNone/>
                      </a:pPr>
                      <a:r>
                        <a:rPr lang="en-US" sz="2200" u="none" cap="none" strike="noStrike">
                          <a:solidFill>
                            <a:schemeClr val="dk2"/>
                          </a:solidFill>
                        </a:rPr>
                        <a:t>Variety of techniques available</a:t>
                      </a:r>
                      <a:endParaRPr/>
                    </a:p>
                  </a:txBody>
                  <a:tcPr marT="70325" marB="70325" marR="140650" marL="140650"/>
                </a:tc>
                <a:tc>
                  <a:txBody>
                    <a:bodyPr/>
                    <a:lstStyle/>
                    <a:p>
                      <a:pPr indent="0" lvl="0" marL="0" marR="0" rtl="0" algn="l">
                        <a:lnSpc>
                          <a:spcPct val="100000"/>
                        </a:lnSpc>
                        <a:spcBef>
                          <a:spcPts val="0"/>
                        </a:spcBef>
                        <a:spcAft>
                          <a:spcPts val="0"/>
                        </a:spcAft>
                        <a:buNone/>
                      </a:pPr>
                      <a:r>
                        <a:rPr lang="en-US" sz="2200" u="none" cap="none" strike="noStrike">
                          <a:solidFill>
                            <a:schemeClr val="dk2"/>
                          </a:solidFill>
                        </a:rPr>
                        <a:t>Only works when there isn’t much missing data (20% or less)</a:t>
                      </a:r>
                      <a:endParaRPr/>
                    </a:p>
                  </a:txBody>
                  <a:tcPr marT="70325" marB="70325" marR="140650" marL="140650"/>
                </a:tc>
              </a:tr>
              <a:tr h="797025">
                <a:tc>
                  <a:txBody>
                    <a:bodyPr/>
                    <a:lstStyle/>
                    <a:p>
                      <a:pPr indent="0" lvl="0" marL="0" marR="0" rtl="0" algn="l">
                        <a:lnSpc>
                          <a:spcPct val="100000"/>
                        </a:lnSpc>
                        <a:spcBef>
                          <a:spcPts val="0"/>
                        </a:spcBef>
                        <a:spcAft>
                          <a:spcPts val="0"/>
                        </a:spcAft>
                        <a:buNone/>
                      </a:pPr>
                      <a:r>
                        <a:rPr lang="en-US" sz="2200" u="none" cap="none" strike="noStrike">
                          <a:solidFill>
                            <a:schemeClr val="dk2"/>
                          </a:solidFill>
                        </a:rPr>
                        <a:t>May provide a more ‘complete’ representation of individuals</a:t>
                      </a:r>
                      <a:endParaRPr/>
                    </a:p>
                  </a:txBody>
                  <a:tcPr marT="70325" marB="70325" marR="140650" marL="140650"/>
                </a:tc>
                <a:tc>
                  <a:txBody>
                    <a:bodyPr/>
                    <a:lstStyle/>
                    <a:p>
                      <a:pPr indent="0" lvl="0" marL="0" marR="0" rtl="0" algn="l">
                        <a:lnSpc>
                          <a:spcPct val="100000"/>
                        </a:lnSpc>
                        <a:spcBef>
                          <a:spcPts val="0"/>
                        </a:spcBef>
                        <a:spcAft>
                          <a:spcPts val="0"/>
                        </a:spcAft>
                        <a:buNone/>
                      </a:pPr>
                      <a:r>
                        <a:rPr lang="en-US" sz="2200" u="none" cap="none" strike="noStrike">
                          <a:solidFill>
                            <a:schemeClr val="dk2"/>
                          </a:solidFill>
                        </a:rPr>
                        <a:t>Requires other high-quality data to be available</a:t>
                      </a:r>
                      <a:endParaRPr/>
                    </a:p>
                  </a:txBody>
                  <a:tcPr marT="70325" marB="70325" marR="140650" marL="140650"/>
                </a:tc>
              </a:tr>
            </a:tbl>
          </a:graphicData>
        </a:graphic>
      </p:graphicFrame>
      <p:grpSp>
        <p:nvGrpSpPr>
          <p:cNvPr id="1812" name="Google Shape;1812;p20"/>
          <p:cNvGrpSpPr/>
          <p:nvPr/>
        </p:nvGrpSpPr>
        <p:grpSpPr>
          <a:xfrm>
            <a:off x="6058524" y="6970577"/>
            <a:ext cx="1054920" cy="1131650"/>
            <a:chOff x="813950" y="2267050"/>
            <a:chExt cx="504500" cy="541075"/>
          </a:xfrm>
        </p:grpSpPr>
        <p:sp>
          <p:nvSpPr>
            <p:cNvPr id="1813" name="Google Shape;1813;p20"/>
            <p:cNvSpPr/>
            <p:nvPr/>
          </p:nvSpPr>
          <p:spPr>
            <a:xfrm>
              <a:off x="1050975" y="2267050"/>
              <a:ext cx="212925" cy="370275"/>
            </a:xfrm>
            <a:custGeom>
              <a:rect b="b" l="l" r="r" t="t"/>
              <a:pathLst>
                <a:path extrusionOk="0" h="14811" w="8517">
                  <a:moveTo>
                    <a:pt x="1130" y="1"/>
                  </a:moveTo>
                  <a:cubicBezTo>
                    <a:pt x="825" y="1"/>
                    <a:pt x="636" y="26"/>
                    <a:pt x="636" y="26"/>
                  </a:cubicBezTo>
                  <a:lnTo>
                    <a:pt x="912" y="14709"/>
                  </a:lnTo>
                  <a:lnTo>
                    <a:pt x="912" y="14709"/>
                  </a:lnTo>
                  <a:cubicBezTo>
                    <a:pt x="347" y="14687"/>
                    <a:pt x="123" y="14679"/>
                    <a:pt x="86" y="14679"/>
                  </a:cubicBezTo>
                  <a:cubicBezTo>
                    <a:pt x="0" y="14679"/>
                    <a:pt x="913" y="14721"/>
                    <a:pt x="913" y="14721"/>
                  </a:cubicBezTo>
                  <a:lnTo>
                    <a:pt x="912" y="14709"/>
                  </a:lnTo>
                  <a:lnTo>
                    <a:pt x="912" y="14709"/>
                  </a:lnTo>
                  <a:cubicBezTo>
                    <a:pt x="1403" y="14729"/>
                    <a:pt x="2150" y="14760"/>
                    <a:pt x="3255" y="14806"/>
                  </a:cubicBezTo>
                  <a:cubicBezTo>
                    <a:pt x="3324" y="14809"/>
                    <a:pt x="3392" y="14811"/>
                    <a:pt x="3458" y="14811"/>
                  </a:cubicBezTo>
                  <a:cubicBezTo>
                    <a:pt x="8516" y="14811"/>
                    <a:pt x="6101" y="6491"/>
                    <a:pt x="5449" y="3338"/>
                  </a:cubicBezTo>
                  <a:cubicBezTo>
                    <a:pt x="4832" y="327"/>
                    <a:pt x="2230" y="1"/>
                    <a:pt x="113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14" name="Google Shape;1814;p20"/>
            <p:cNvSpPr/>
            <p:nvPr/>
          </p:nvSpPr>
          <p:spPr>
            <a:xfrm>
              <a:off x="1062600" y="2271325"/>
              <a:ext cx="161625" cy="366000"/>
            </a:xfrm>
            <a:custGeom>
              <a:rect b="b" l="l" r="r" t="t"/>
              <a:pathLst>
                <a:path extrusionOk="0" h="14640" w="6465">
                  <a:moveTo>
                    <a:pt x="872" y="0"/>
                  </a:moveTo>
                  <a:cubicBezTo>
                    <a:pt x="582" y="0"/>
                    <a:pt x="291" y="26"/>
                    <a:pt x="0" y="78"/>
                  </a:cubicBezTo>
                  <a:cubicBezTo>
                    <a:pt x="196" y="56"/>
                    <a:pt x="392" y="44"/>
                    <a:pt x="587" y="44"/>
                  </a:cubicBezTo>
                  <a:cubicBezTo>
                    <a:pt x="1213" y="44"/>
                    <a:pt x="1834" y="160"/>
                    <a:pt x="2418" y="387"/>
                  </a:cubicBezTo>
                  <a:cubicBezTo>
                    <a:pt x="2790" y="536"/>
                    <a:pt x="3142" y="739"/>
                    <a:pt x="3451" y="994"/>
                  </a:cubicBezTo>
                  <a:cubicBezTo>
                    <a:pt x="3759" y="1261"/>
                    <a:pt x="4026" y="1569"/>
                    <a:pt x="4228" y="1921"/>
                  </a:cubicBezTo>
                  <a:cubicBezTo>
                    <a:pt x="4430" y="2261"/>
                    <a:pt x="4590" y="2634"/>
                    <a:pt x="4696" y="3028"/>
                  </a:cubicBezTo>
                  <a:cubicBezTo>
                    <a:pt x="4750" y="3220"/>
                    <a:pt x="4792" y="3422"/>
                    <a:pt x="4846" y="3625"/>
                  </a:cubicBezTo>
                  <a:lnTo>
                    <a:pt x="5005" y="4200"/>
                  </a:lnTo>
                  <a:cubicBezTo>
                    <a:pt x="5218" y="4998"/>
                    <a:pt x="5431" y="5797"/>
                    <a:pt x="5612" y="6595"/>
                  </a:cubicBezTo>
                  <a:cubicBezTo>
                    <a:pt x="5804" y="7394"/>
                    <a:pt x="5964" y="8193"/>
                    <a:pt x="6081" y="9002"/>
                  </a:cubicBezTo>
                  <a:cubicBezTo>
                    <a:pt x="6209" y="9811"/>
                    <a:pt x="6251" y="10631"/>
                    <a:pt x="6209" y="11451"/>
                  </a:cubicBezTo>
                  <a:cubicBezTo>
                    <a:pt x="6187" y="11856"/>
                    <a:pt x="6113" y="12250"/>
                    <a:pt x="5996" y="12644"/>
                  </a:cubicBezTo>
                  <a:cubicBezTo>
                    <a:pt x="5900" y="13038"/>
                    <a:pt x="5708" y="13400"/>
                    <a:pt x="5453" y="13709"/>
                  </a:cubicBezTo>
                  <a:cubicBezTo>
                    <a:pt x="5186" y="14018"/>
                    <a:pt x="4856" y="14263"/>
                    <a:pt x="4483" y="14412"/>
                  </a:cubicBezTo>
                  <a:lnTo>
                    <a:pt x="4185" y="14507"/>
                  </a:lnTo>
                  <a:cubicBezTo>
                    <a:pt x="4089" y="14529"/>
                    <a:pt x="3994" y="14550"/>
                    <a:pt x="3887" y="14571"/>
                  </a:cubicBezTo>
                  <a:lnTo>
                    <a:pt x="3738" y="14603"/>
                  </a:lnTo>
                  <a:lnTo>
                    <a:pt x="3589" y="14614"/>
                  </a:lnTo>
                  <a:lnTo>
                    <a:pt x="3280" y="14635"/>
                  </a:lnTo>
                  <a:cubicBezTo>
                    <a:pt x="3340" y="14638"/>
                    <a:pt x="3399" y="14640"/>
                    <a:pt x="3458" y="14640"/>
                  </a:cubicBezTo>
                  <a:cubicBezTo>
                    <a:pt x="3814" y="14640"/>
                    <a:pt x="4167" y="14585"/>
                    <a:pt x="4505" y="14475"/>
                  </a:cubicBezTo>
                  <a:cubicBezTo>
                    <a:pt x="4899" y="14337"/>
                    <a:pt x="5261" y="14113"/>
                    <a:pt x="5548" y="13794"/>
                  </a:cubicBezTo>
                  <a:cubicBezTo>
                    <a:pt x="5836" y="13485"/>
                    <a:pt x="6049" y="13112"/>
                    <a:pt x="6177" y="12708"/>
                  </a:cubicBezTo>
                  <a:cubicBezTo>
                    <a:pt x="6304" y="12303"/>
                    <a:pt x="6390" y="11888"/>
                    <a:pt x="6422" y="11473"/>
                  </a:cubicBezTo>
                  <a:cubicBezTo>
                    <a:pt x="6454" y="11057"/>
                    <a:pt x="6464" y="10642"/>
                    <a:pt x="6443" y="10237"/>
                  </a:cubicBezTo>
                  <a:cubicBezTo>
                    <a:pt x="6443" y="10024"/>
                    <a:pt x="6432" y="9811"/>
                    <a:pt x="6400" y="9609"/>
                  </a:cubicBezTo>
                  <a:cubicBezTo>
                    <a:pt x="6379" y="9407"/>
                    <a:pt x="6368" y="9194"/>
                    <a:pt x="6336" y="8991"/>
                  </a:cubicBezTo>
                  <a:cubicBezTo>
                    <a:pt x="6230" y="8171"/>
                    <a:pt x="6070" y="7352"/>
                    <a:pt x="5878" y="6553"/>
                  </a:cubicBezTo>
                  <a:cubicBezTo>
                    <a:pt x="5687" y="5754"/>
                    <a:pt x="5474" y="4956"/>
                    <a:pt x="5250" y="4157"/>
                  </a:cubicBezTo>
                  <a:lnTo>
                    <a:pt x="5090" y="3550"/>
                  </a:lnTo>
                  <a:cubicBezTo>
                    <a:pt x="5037" y="3358"/>
                    <a:pt x="4984" y="3156"/>
                    <a:pt x="4920" y="2954"/>
                  </a:cubicBezTo>
                  <a:cubicBezTo>
                    <a:pt x="4803" y="2549"/>
                    <a:pt x="4633" y="2155"/>
                    <a:pt x="4409" y="1804"/>
                  </a:cubicBezTo>
                  <a:cubicBezTo>
                    <a:pt x="4185" y="1442"/>
                    <a:pt x="3898" y="1122"/>
                    <a:pt x="3568" y="856"/>
                  </a:cubicBezTo>
                  <a:cubicBezTo>
                    <a:pt x="3238" y="600"/>
                    <a:pt x="2865" y="398"/>
                    <a:pt x="2460" y="260"/>
                  </a:cubicBezTo>
                  <a:cubicBezTo>
                    <a:pt x="2066" y="121"/>
                    <a:pt x="1662" y="36"/>
                    <a:pt x="1246" y="15"/>
                  </a:cubicBezTo>
                  <a:cubicBezTo>
                    <a:pt x="1122" y="5"/>
                    <a:pt x="997" y="0"/>
                    <a:pt x="872"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15" name="Google Shape;1815;p20"/>
            <p:cNvSpPr/>
            <p:nvPr/>
          </p:nvSpPr>
          <p:spPr>
            <a:xfrm>
              <a:off x="876200" y="2267050"/>
              <a:ext cx="208475" cy="370275"/>
            </a:xfrm>
            <a:custGeom>
              <a:rect b="b" l="l" r="r" t="t"/>
              <a:pathLst>
                <a:path extrusionOk="0" h="14811" w="8339">
                  <a:moveTo>
                    <a:pt x="7239" y="1"/>
                  </a:moveTo>
                  <a:cubicBezTo>
                    <a:pt x="6162" y="1"/>
                    <a:pt x="3614" y="327"/>
                    <a:pt x="3005" y="3338"/>
                  </a:cubicBezTo>
                  <a:cubicBezTo>
                    <a:pt x="2364" y="6491"/>
                    <a:pt x="1" y="14811"/>
                    <a:pt x="4957" y="14811"/>
                  </a:cubicBezTo>
                  <a:cubicBezTo>
                    <a:pt x="5022" y="14811"/>
                    <a:pt x="5089" y="14809"/>
                    <a:pt x="5156" y="14806"/>
                  </a:cubicBezTo>
                  <a:cubicBezTo>
                    <a:pt x="6236" y="14760"/>
                    <a:pt x="6966" y="14729"/>
                    <a:pt x="7446" y="14709"/>
                  </a:cubicBezTo>
                  <a:lnTo>
                    <a:pt x="7446" y="14709"/>
                  </a:lnTo>
                  <a:lnTo>
                    <a:pt x="7446" y="14721"/>
                  </a:lnTo>
                  <a:cubicBezTo>
                    <a:pt x="7446" y="14721"/>
                    <a:pt x="8339" y="14679"/>
                    <a:pt x="8255" y="14679"/>
                  </a:cubicBezTo>
                  <a:cubicBezTo>
                    <a:pt x="8219" y="14679"/>
                    <a:pt x="8000" y="14687"/>
                    <a:pt x="7446" y="14709"/>
                  </a:cubicBezTo>
                  <a:lnTo>
                    <a:pt x="7446" y="14709"/>
                  </a:lnTo>
                  <a:lnTo>
                    <a:pt x="7723" y="26"/>
                  </a:lnTo>
                  <a:cubicBezTo>
                    <a:pt x="7723" y="26"/>
                    <a:pt x="7537" y="1"/>
                    <a:pt x="7239"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16" name="Google Shape;1816;p20"/>
            <p:cNvSpPr/>
            <p:nvPr/>
          </p:nvSpPr>
          <p:spPr>
            <a:xfrm>
              <a:off x="930075" y="2356125"/>
              <a:ext cx="146225" cy="276925"/>
            </a:xfrm>
            <a:custGeom>
              <a:rect b="b" l="l" r="r" t="t"/>
              <a:pathLst>
                <a:path extrusionOk="0" h="11077" w="5849">
                  <a:moveTo>
                    <a:pt x="5083" y="0"/>
                  </a:moveTo>
                  <a:cubicBezTo>
                    <a:pt x="4323" y="0"/>
                    <a:pt x="2539" y="247"/>
                    <a:pt x="2107" y="2501"/>
                  </a:cubicBezTo>
                  <a:cubicBezTo>
                    <a:pt x="1665" y="4865"/>
                    <a:pt x="0" y="11076"/>
                    <a:pt x="3476" y="11076"/>
                  </a:cubicBezTo>
                  <a:cubicBezTo>
                    <a:pt x="3523" y="11076"/>
                    <a:pt x="3570" y="11075"/>
                    <a:pt x="3619" y="11073"/>
                  </a:cubicBezTo>
                  <a:cubicBezTo>
                    <a:pt x="4383" y="11040"/>
                    <a:pt x="4899" y="11017"/>
                    <a:pt x="5238" y="11003"/>
                  </a:cubicBezTo>
                  <a:lnTo>
                    <a:pt x="5238" y="11003"/>
                  </a:lnTo>
                  <a:lnTo>
                    <a:pt x="5237" y="11009"/>
                  </a:lnTo>
                  <a:cubicBezTo>
                    <a:pt x="5237" y="11009"/>
                    <a:pt x="5849" y="10980"/>
                    <a:pt x="5809" y="10980"/>
                  </a:cubicBezTo>
                  <a:cubicBezTo>
                    <a:pt x="5790" y="10980"/>
                    <a:pt x="5639" y="10986"/>
                    <a:pt x="5238" y="11003"/>
                  </a:cubicBezTo>
                  <a:lnTo>
                    <a:pt x="5238" y="11003"/>
                  </a:lnTo>
                  <a:lnTo>
                    <a:pt x="5429" y="20"/>
                  </a:lnTo>
                  <a:cubicBezTo>
                    <a:pt x="5429" y="20"/>
                    <a:pt x="5296" y="0"/>
                    <a:pt x="5083"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17" name="Google Shape;1817;p20"/>
            <p:cNvSpPr/>
            <p:nvPr/>
          </p:nvSpPr>
          <p:spPr>
            <a:xfrm>
              <a:off x="1066200" y="2356125"/>
              <a:ext cx="146250" cy="276925"/>
            </a:xfrm>
            <a:custGeom>
              <a:rect b="b" l="l" r="r" t="t"/>
              <a:pathLst>
                <a:path extrusionOk="0" h="11077" w="5850">
                  <a:moveTo>
                    <a:pt x="767" y="0"/>
                  </a:moveTo>
                  <a:cubicBezTo>
                    <a:pt x="554" y="0"/>
                    <a:pt x="421" y="20"/>
                    <a:pt x="421" y="20"/>
                  </a:cubicBezTo>
                  <a:lnTo>
                    <a:pt x="612" y="11003"/>
                  </a:lnTo>
                  <a:lnTo>
                    <a:pt x="612" y="11003"/>
                  </a:lnTo>
                  <a:cubicBezTo>
                    <a:pt x="209" y="10986"/>
                    <a:pt x="57" y="10980"/>
                    <a:pt x="40" y="10980"/>
                  </a:cubicBezTo>
                  <a:cubicBezTo>
                    <a:pt x="1" y="10980"/>
                    <a:pt x="612" y="11009"/>
                    <a:pt x="612" y="11009"/>
                  </a:cubicBezTo>
                  <a:lnTo>
                    <a:pt x="612" y="11003"/>
                  </a:lnTo>
                  <a:lnTo>
                    <a:pt x="612" y="11003"/>
                  </a:lnTo>
                  <a:cubicBezTo>
                    <a:pt x="949" y="11018"/>
                    <a:pt x="1463" y="11040"/>
                    <a:pt x="2220" y="11073"/>
                  </a:cubicBezTo>
                  <a:cubicBezTo>
                    <a:pt x="2269" y="11075"/>
                    <a:pt x="2317" y="11076"/>
                    <a:pt x="2363" y="11076"/>
                  </a:cubicBezTo>
                  <a:cubicBezTo>
                    <a:pt x="5849" y="11076"/>
                    <a:pt x="4184" y="4865"/>
                    <a:pt x="3733" y="2501"/>
                  </a:cubicBezTo>
                  <a:cubicBezTo>
                    <a:pt x="3308" y="247"/>
                    <a:pt x="1527" y="0"/>
                    <a:pt x="767"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18" name="Google Shape;1818;p20"/>
            <p:cNvSpPr/>
            <p:nvPr/>
          </p:nvSpPr>
          <p:spPr>
            <a:xfrm>
              <a:off x="914850" y="2271325"/>
              <a:ext cx="158675" cy="366200"/>
            </a:xfrm>
            <a:custGeom>
              <a:rect b="b" l="l" r="r" t="t"/>
              <a:pathLst>
                <a:path extrusionOk="0" h="14648" w="6347">
                  <a:moveTo>
                    <a:pt x="5483" y="0"/>
                  </a:moveTo>
                  <a:cubicBezTo>
                    <a:pt x="5360" y="0"/>
                    <a:pt x="5236" y="5"/>
                    <a:pt x="5112" y="15"/>
                  </a:cubicBezTo>
                  <a:cubicBezTo>
                    <a:pt x="4696" y="36"/>
                    <a:pt x="4292" y="121"/>
                    <a:pt x="3898" y="260"/>
                  </a:cubicBezTo>
                  <a:cubicBezTo>
                    <a:pt x="3099" y="547"/>
                    <a:pt x="2428" y="1101"/>
                    <a:pt x="2002" y="1836"/>
                  </a:cubicBezTo>
                  <a:cubicBezTo>
                    <a:pt x="1779" y="2198"/>
                    <a:pt x="1619" y="2581"/>
                    <a:pt x="1502" y="2986"/>
                  </a:cubicBezTo>
                  <a:lnTo>
                    <a:pt x="1182" y="4178"/>
                  </a:lnTo>
                  <a:cubicBezTo>
                    <a:pt x="969" y="4956"/>
                    <a:pt x="746" y="5754"/>
                    <a:pt x="575" y="6553"/>
                  </a:cubicBezTo>
                  <a:cubicBezTo>
                    <a:pt x="394" y="7362"/>
                    <a:pt x="235" y="8171"/>
                    <a:pt x="128" y="8981"/>
                  </a:cubicBezTo>
                  <a:cubicBezTo>
                    <a:pt x="107" y="9194"/>
                    <a:pt x="75" y="9396"/>
                    <a:pt x="64" y="9598"/>
                  </a:cubicBezTo>
                  <a:cubicBezTo>
                    <a:pt x="54" y="9811"/>
                    <a:pt x="22" y="10014"/>
                    <a:pt x="22" y="10216"/>
                  </a:cubicBezTo>
                  <a:cubicBezTo>
                    <a:pt x="0" y="10631"/>
                    <a:pt x="11" y="11047"/>
                    <a:pt x="54" y="11462"/>
                  </a:cubicBezTo>
                  <a:cubicBezTo>
                    <a:pt x="85" y="11877"/>
                    <a:pt x="160" y="12282"/>
                    <a:pt x="288" y="12687"/>
                  </a:cubicBezTo>
                  <a:cubicBezTo>
                    <a:pt x="416" y="13081"/>
                    <a:pt x="618" y="13453"/>
                    <a:pt x="884" y="13783"/>
                  </a:cubicBezTo>
                  <a:cubicBezTo>
                    <a:pt x="1161" y="14092"/>
                    <a:pt x="1523" y="14337"/>
                    <a:pt x="1917" y="14475"/>
                  </a:cubicBezTo>
                  <a:cubicBezTo>
                    <a:pt x="2283" y="14584"/>
                    <a:pt x="2657" y="14647"/>
                    <a:pt x="3041" y="14647"/>
                  </a:cubicBezTo>
                  <a:cubicBezTo>
                    <a:pt x="3071" y="14647"/>
                    <a:pt x="3101" y="14647"/>
                    <a:pt x="3131" y="14646"/>
                  </a:cubicBezTo>
                  <a:lnTo>
                    <a:pt x="2833" y="14614"/>
                  </a:lnTo>
                  <a:lnTo>
                    <a:pt x="2673" y="14603"/>
                  </a:lnTo>
                  <a:lnTo>
                    <a:pt x="2524" y="14571"/>
                  </a:lnTo>
                  <a:cubicBezTo>
                    <a:pt x="2428" y="14550"/>
                    <a:pt x="2322" y="14539"/>
                    <a:pt x="2226" y="14507"/>
                  </a:cubicBezTo>
                  <a:lnTo>
                    <a:pt x="1938" y="14401"/>
                  </a:lnTo>
                  <a:cubicBezTo>
                    <a:pt x="1566" y="14252"/>
                    <a:pt x="1236" y="14007"/>
                    <a:pt x="991" y="13698"/>
                  </a:cubicBezTo>
                  <a:cubicBezTo>
                    <a:pt x="746" y="13379"/>
                    <a:pt x="565" y="13017"/>
                    <a:pt x="458" y="12633"/>
                  </a:cubicBezTo>
                  <a:cubicBezTo>
                    <a:pt x="352" y="12239"/>
                    <a:pt x="288" y="11845"/>
                    <a:pt x="256" y="11441"/>
                  </a:cubicBezTo>
                  <a:cubicBezTo>
                    <a:pt x="224" y="10631"/>
                    <a:pt x="266" y="9822"/>
                    <a:pt x="384" y="9013"/>
                  </a:cubicBezTo>
                  <a:cubicBezTo>
                    <a:pt x="501" y="8214"/>
                    <a:pt x="660" y="7415"/>
                    <a:pt x="842" y="6617"/>
                  </a:cubicBezTo>
                  <a:cubicBezTo>
                    <a:pt x="1012" y="5829"/>
                    <a:pt x="1225" y="5030"/>
                    <a:pt x="1427" y="4242"/>
                  </a:cubicBezTo>
                  <a:lnTo>
                    <a:pt x="1736" y="3049"/>
                  </a:lnTo>
                  <a:cubicBezTo>
                    <a:pt x="1832" y="2666"/>
                    <a:pt x="1981" y="2293"/>
                    <a:pt x="2183" y="1942"/>
                  </a:cubicBezTo>
                  <a:cubicBezTo>
                    <a:pt x="2577" y="1239"/>
                    <a:pt x="3195" y="696"/>
                    <a:pt x="3951" y="387"/>
                  </a:cubicBezTo>
                  <a:cubicBezTo>
                    <a:pt x="4527" y="160"/>
                    <a:pt x="5140" y="44"/>
                    <a:pt x="5762" y="44"/>
                  </a:cubicBezTo>
                  <a:cubicBezTo>
                    <a:pt x="5956" y="44"/>
                    <a:pt x="6152" y="56"/>
                    <a:pt x="6347" y="78"/>
                  </a:cubicBezTo>
                  <a:cubicBezTo>
                    <a:pt x="6056" y="26"/>
                    <a:pt x="5771" y="0"/>
                    <a:pt x="548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19" name="Google Shape;1819;p20"/>
            <p:cNvSpPr/>
            <p:nvPr/>
          </p:nvSpPr>
          <p:spPr>
            <a:xfrm>
              <a:off x="813950" y="2528575"/>
              <a:ext cx="504500" cy="279550"/>
            </a:xfrm>
            <a:custGeom>
              <a:rect b="b" l="l" r="r" t="t"/>
              <a:pathLst>
                <a:path extrusionOk="0" h="11182" w="20180">
                  <a:moveTo>
                    <a:pt x="8306" y="1"/>
                  </a:moveTo>
                  <a:cubicBezTo>
                    <a:pt x="8306" y="1"/>
                    <a:pt x="8658" y="2620"/>
                    <a:pt x="7572" y="3419"/>
                  </a:cubicBezTo>
                  <a:cubicBezTo>
                    <a:pt x="6720" y="4026"/>
                    <a:pt x="1875" y="5048"/>
                    <a:pt x="1087" y="7178"/>
                  </a:cubicBezTo>
                  <a:cubicBezTo>
                    <a:pt x="607" y="8477"/>
                    <a:pt x="235" y="9819"/>
                    <a:pt x="0" y="11182"/>
                  </a:cubicBezTo>
                  <a:lnTo>
                    <a:pt x="20180" y="11182"/>
                  </a:lnTo>
                  <a:cubicBezTo>
                    <a:pt x="19935" y="9819"/>
                    <a:pt x="19573" y="8477"/>
                    <a:pt x="19094" y="7178"/>
                  </a:cubicBezTo>
                  <a:cubicBezTo>
                    <a:pt x="18306" y="5048"/>
                    <a:pt x="13460" y="4026"/>
                    <a:pt x="12609" y="3419"/>
                  </a:cubicBezTo>
                  <a:cubicBezTo>
                    <a:pt x="11522" y="2620"/>
                    <a:pt x="11874" y="1"/>
                    <a:pt x="11874" y="1"/>
                  </a:cubicBezTo>
                  <a:lnTo>
                    <a:pt x="11874" y="1"/>
                  </a:lnTo>
                  <a:lnTo>
                    <a:pt x="10085" y="43"/>
                  </a:lnTo>
                  <a:lnTo>
                    <a:pt x="8306"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20" name="Google Shape;1820;p20"/>
            <p:cNvSpPr/>
            <p:nvPr/>
          </p:nvSpPr>
          <p:spPr>
            <a:xfrm>
              <a:off x="1021600" y="2528575"/>
              <a:ext cx="97450" cy="73225"/>
            </a:xfrm>
            <a:custGeom>
              <a:rect b="b" l="l" r="r" t="t"/>
              <a:pathLst>
                <a:path extrusionOk="0" h="2929" w="3898">
                  <a:moveTo>
                    <a:pt x="0" y="1"/>
                  </a:moveTo>
                  <a:lnTo>
                    <a:pt x="0" y="1"/>
                  </a:lnTo>
                  <a:cubicBezTo>
                    <a:pt x="54" y="405"/>
                    <a:pt x="64" y="810"/>
                    <a:pt x="54" y="1225"/>
                  </a:cubicBezTo>
                  <a:cubicBezTo>
                    <a:pt x="490" y="1619"/>
                    <a:pt x="980" y="1971"/>
                    <a:pt x="1502" y="2258"/>
                  </a:cubicBezTo>
                  <a:cubicBezTo>
                    <a:pt x="2226" y="2673"/>
                    <a:pt x="3057" y="2844"/>
                    <a:pt x="3898" y="2929"/>
                  </a:cubicBezTo>
                  <a:cubicBezTo>
                    <a:pt x="3323" y="1864"/>
                    <a:pt x="3568" y="1"/>
                    <a:pt x="3568" y="1"/>
                  </a:cubicBezTo>
                  <a:lnTo>
                    <a:pt x="3568" y="1"/>
                  </a:lnTo>
                  <a:lnTo>
                    <a:pt x="1789" y="43"/>
                  </a:lnTo>
                  <a:lnTo>
                    <a:pt x="0" y="1"/>
                  </a:ln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21" name="Google Shape;1821;p20"/>
            <p:cNvSpPr/>
            <p:nvPr/>
          </p:nvSpPr>
          <p:spPr>
            <a:xfrm>
              <a:off x="882625" y="2657425"/>
              <a:ext cx="364475" cy="150700"/>
            </a:xfrm>
            <a:custGeom>
              <a:rect b="b" l="l" r="r" t="t"/>
              <a:pathLst>
                <a:path extrusionOk="0" h="6028" w="14579">
                  <a:moveTo>
                    <a:pt x="405" y="1"/>
                  </a:moveTo>
                  <a:cubicBezTo>
                    <a:pt x="267" y="75"/>
                    <a:pt x="129" y="150"/>
                    <a:pt x="1" y="224"/>
                  </a:cubicBezTo>
                  <a:cubicBezTo>
                    <a:pt x="405" y="1278"/>
                    <a:pt x="618" y="2407"/>
                    <a:pt x="608" y="3547"/>
                  </a:cubicBezTo>
                  <a:cubicBezTo>
                    <a:pt x="608" y="4377"/>
                    <a:pt x="501" y="5218"/>
                    <a:pt x="278" y="6028"/>
                  </a:cubicBezTo>
                  <a:lnTo>
                    <a:pt x="14270" y="6028"/>
                  </a:lnTo>
                  <a:cubicBezTo>
                    <a:pt x="14057" y="5229"/>
                    <a:pt x="13951" y="4409"/>
                    <a:pt x="13961" y="3589"/>
                  </a:cubicBezTo>
                  <a:cubicBezTo>
                    <a:pt x="13940" y="2450"/>
                    <a:pt x="14153" y="1310"/>
                    <a:pt x="14579" y="245"/>
                  </a:cubicBezTo>
                  <a:cubicBezTo>
                    <a:pt x="14430" y="160"/>
                    <a:pt x="14281" y="86"/>
                    <a:pt x="14132" y="1"/>
                  </a:cubicBezTo>
                  <a:cubicBezTo>
                    <a:pt x="13163" y="1566"/>
                    <a:pt x="10458" y="2695"/>
                    <a:pt x="7263" y="2695"/>
                  </a:cubicBezTo>
                  <a:cubicBezTo>
                    <a:pt x="4079" y="2695"/>
                    <a:pt x="1374" y="1566"/>
                    <a:pt x="405"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22" name="Google Shape;1822;p20"/>
            <p:cNvSpPr/>
            <p:nvPr/>
          </p:nvSpPr>
          <p:spPr>
            <a:xfrm>
              <a:off x="958500" y="2622550"/>
              <a:ext cx="15725" cy="15725"/>
            </a:xfrm>
            <a:custGeom>
              <a:rect b="b" l="l" r="r" t="t"/>
              <a:pathLst>
                <a:path extrusionOk="0" h="629" w="629">
                  <a:moveTo>
                    <a:pt x="320" y="1"/>
                  </a:moveTo>
                  <a:cubicBezTo>
                    <a:pt x="139" y="1"/>
                    <a:pt x="1" y="139"/>
                    <a:pt x="1" y="320"/>
                  </a:cubicBezTo>
                  <a:cubicBezTo>
                    <a:pt x="1" y="490"/>
                    <a:pt x="139" y="629"/>
                    <a:pt x="320" y="629"/>
                  </a:cubicBezTo>
                  <a:cubicBezTo>
                    <a:pt x="491" y="629"/>
                    <a:pt x="629" y="490"/>
                    <a:pt x="629" y="320"/>
                  </a:cubicBezTo>
                  <a:cubicBezTo>
                    <a:pt x="629" y="139"/>
                    <a:pt x="491"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23" name="Google Shape;1823;p20"/>
            <p:cNvSpPr/>
            <p:nvPr/>
          </p:nvSpPr>
          <p:spPr>
            <a:xfrm>
              <a:off x="1135000" y="2614825"/>
              <a:ext cx="15750" cy="16000"/>
            </a:xfrm>
            <a:custGeom>
              <a:rect b="b" l="l" r="r" t="t"/>
              <a:pathLst>
                <a:path extrusionOk="0" h="640" w="630">
                  <a:moveTo>
                    <a:pt x="310" y="1"/>
                  </a:moveTo>
                  <a:cubicBezTo>
                    <a:pt x="139" y="1"/>
                    <a:pt x="1" y="150"/>
                    <a:pt x="1" y="320"/>
                  </a:cubicBezTo>
                  <a:cubicBezTo>
                    <a:pt x="1" y="491"/>
                    <a:pt x="139" y="640"/>
                    <a:pt x="310" y="640"/>
                  </a:cubicBezTo>
                  <a:cubicBezTo>
                    <a:pt x="491" y="640"/>
                    <a:pt x="629" y="491"/>
                    <a:pt x="629" y="320"/>
                  </a:cubicBezTo>
                  <a:cubicBezTo>
                    <a:pt x="629" y="150"/>
                    <a:pt x="491" y="1"/>
                    <a:pt x="31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24" name="Google Shape;1824;p20"/>
            <p:cNvSpPr/>
            <p:nvPr/>
          </p:nvSpPr>
          <p:spPr>
            <a:xfrm>
              <a:off x="1124100" y="2632675"/>
              <a:ext cx="15725" cy="15725"/>
            </a:xfrm>
            <a:custGeom>
              <a:rect b="b" l="l" r="r" t="t"/>
              <a:pathLst>
                <a:path extrusionOk="0" h="629" w="629">
                  <a:moveTo>
                    <a:pt x="309" y="0"/>
                  </a:moveTo>
                  <a:cubicBezTo>
                    <a:pt x="139" y="0"/>
                    <a:pt x="0" y="149"/>
                    <a:pt x="0" y="320"/>
                  </a:cubicBezTo>
                  <a:cubicBezTo>
                    <a:pt x="0" y="490"/>
                    <a:pt x="139" y="628"/>
                    <a:pt x="309" y="628"/>
                  </a:cubicBezTo>
                  <a:cubicBezTo>
                    <a:pt x="479" y="628"/>
                    <a:pt x="629" y="490"/>
                    <a:pt x="629" y="320"/>
                  </a:cubicBezTo>
                  <a:cubicBezTo>
                    <a:pt x="629" y="149"/>
                    <a:pt x="479" y="0"/>
                    <a:pt x="309"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25" name="Google Shape;1825;p20"/>
            <p:cNvSpPr/>
            <p:nvPr/>
          </p:nvSpPr>
          <p:spPr>
            <a:xfrm>
              <a:off x="1110525" y="2647050"/>
              <a:ext cx="15725" cy="15725"/>
            </a:xfrm>
            <a:custGeom>
              <a:rect b="b" l="l" r="r" t="t"/>
              <a:pathLst>
                <a:path extrusionOk="0" h="629" w="629">
                  <a:moveTo>
                    <a:pt x="320" y="0"/>
                  </a:moveTo>
                  <a:cubicBezTo>
                    <a:pt x="139" y="0"/>
                    <a:pt x="0" y="139"/>
                    <a:pt x="0" y="320"/>
                  </a:cubicBezTo>
                  <a:cubicBezTo>
                    <a:pt x="0" y="490"/>
                    <a:pt x="139" y="629"/>
                    <a:pt x="320" y="629"/>
                  </a:cubicBezTo>
                  <a:cubicBezTo>
                    <a:pt x="490" y="629"/>
                    <a:pt x="628" y="490"/>
                    <a:pt x="628" y="320"/>
                  </a:cubicBezTo>
                  <a:cubicBezTo>
                    <a:pt x="628" y="139"/>
                    <a:pt x="490" y="0"/>
                    <a:pt x="320"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26" name="Google Shape;1826;p20"/>
            <p:cNvSpPr/>
            <p:nvPr/>
          </p:nvSpPr>
          <p:spPr>
            <a:xfrm>
              <a:off x="1092675" y="2660350"/>
              <a:ext cx="16000" cy="15725"/>
            </a:xfrm>
            <a:custGeom>
              <a:rect b="b" l="l" r="r" t="t"/>
              <a:pathLst>
                <a:path extrusionOk="0" h="629" w="640">
                  <a:moveTo>
                    <a:pt x="320" y="1"/>
                  </a:moveTo>
                  <a:cubicBezTo>
                    <a:pt x="150" y="1"/>
                    <a:pt x="1" y="139"/>
                    <a:pt x="1" y="320"/>
                  </a:cubicBezTo>
                  <a:cubicBezTo>
                    <a:pt x="1" y="491"/>
                    <a:pt x="150" y="629"/>
                    <a:pt x="320" y="629"/>
                  </a:cubicBezTo>
                  <a:cubicBezTo>
                    <a:pt x="491" y="629"/>
                    <a:pt x="640" y="491"/>
                    <a:pt x="640" y="320"/>
                  </a:cubicBezTo>
                  <a:cubicBezTo>
                    <a:pt x="640" y="139"/>
                    <a:pt x="491"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27" name="Google Shape;1827;p20"/>
            <p:cNvSpPr/>
            <p:nvPr/>
          </p:nvSpPr>
          <p:spPr>
            <a:xfrm>
              <a:off x="1073775" y="2669150"/>
              <a:ext cx="16000" cy="15975"/>
            </a:xfrm>
            <a:custGeom>
              <a:rect b="b" l="l" r="r" t="t"/>
              <a:pathLst>
                <a:path extrusionOk="0" h="639" w="640">
                  <a:moveTo>
                    <a:pt x="320" y="0"/>
                  </a:moveTo>
                  <a:cubicBezTo>
                    <a:pt x="150" y="0"/>
                    <a:pt x="1" y="139"/>
                    <a:pt x="1" y="320"/>
                  </a:cubicBezTo>
                  <a:cubicBezTo>
                    <a:pt x="1" y="490"/>
                    <a:pt x="150" y="639"/>
                    <a:pt x="320" y="639"/>
                  </a:cubicBezTo>
                  <a:cubicBezTo>
                    <a:pt x="501" y="639"/>
                    <a:pt x="640" y="490"/>
                    <a:pt x="640" y="320"/>
                  </a:cubicBezTo>
                  <a:cubicBezTo>
                    <a:pt x="640" y="139"/>
                    <a:pt x="501" y="0"/>
                    <a:pt x="320"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28" name="Google Shape;1828;p20"/>
            <p:cNvSpPr/>
            <p:nvPr/>
          </p:nvSpPr>
          <p:spPr>
            <a:xfrm>
              <a:off x="1052750" y="2671525"/>
              <a:ext cx="16000" cy="15750"/>
            </a:xfrm>
            <a:custGeom>
              <a:rect b="b" l="l" r="r" t="t"/>
              <a:pathLst>
                <a:path extrusionOk="0" h="630" w="640">
                  <a:moveTo>
                    <a:pt x="320" y="1"/>
                  </a:moveTo>
                  <a:cubicBezTo>
                    <a:pt x="149" y="1"/>
                    <a:pt x="0" y="139"/>
                    <a:pt x="0" y="320"/>
                  </a:cubicBezTo>
                  <a:cubicBezTo>
                    <a:pt x="0" y="491"/>
                    <a:pt x="149" y="629"/>
                    <a:pt x="320" y="629"/>
                  </a:cubicBezTo>
                  <a:cubicBezTo>
                    <a:pt x="490" y="629"/>
                    <a:pt x="639" y="491"/>
                    <a:pt x="639" y="320"/>
                  </a:cubicBezTo>
                  <a:cubicBezTo>
                    <a:pt x="639" y="139"/>
                    <a:pt x="490"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29" name="Google Shape;1829;p20"/>
            <p:cNvSpPr/>
            <p:nvPr/>
          </p:nvSpPr>
          <p:spPr>
            <a:xfrm>
              <a:off x="1031725" y="2668075"/>
              <a:ext cx="15725" cy="15725"/>
            </a:xfrm>
            <a:custGeom>
              <a:rect b="b" l="l" r="r" t="t"/>
              <a:pathLst>
                <a:path extrusionOk="0" h="629" w="629">
                  <a:moveTo>
                    <a:pt x="320" y="0"/>
                  </a:moveTo>
                  <a:cubicBezTo>
                    <a:pt x="139" y="0"/>
                    <a:pt x="0" y="139"/>
                    <a:pt x="0" y="320"/>
                  </a:cubicBezTo>
                  <a:cubicBezTo>
                    <a:pt x="0" y="490"/>
                    <a:pt x="139" y="629"/>
                    <a:pt x="320" y="629"/>
                  </a:cubicBezTo>
                  <a:cubicBezTo>
                    <a:pt x="490" y="629"/>
                    <a:pt x="628" y="490"/>
                    <a:pt x="628" y="320"/>
                  </a:cubicBezTo>
                  <a:cubicBezTo>
                    <a:pt x="628" y="139"/>
                    <a:pt x="490" y="0"/>
                    <a:pt x="320"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30" name="Google Shape;1830;p20"/>
            <p:cNvSpPr/>
            <p:nvPr/>
          </p:nvSpPr>
          <p:spPr>
            <a:xfrm>
              <a:off x="1009625" y="2662475"/>
              <a:ext cx="15725" cy="15750"/>
            </a:xfrm>
            <a:custGeom>
              <a:rect b="b" l="l" r="r" t="t"/>
              <a:pathLst>
                <a:path extrusionOk="0" h="630" w="629">
                  <a:moveTo>
                    <a:pt x="309" y="1"/>
                  </a:moveTo>
                  <a:cubicBezTo>
                    <a:pt x="139" y="1"/>
                    <a:pt x="0" y="139"/>
                    <a:pt x="0" y="320"/>
                  </a:cubicBezTo>
                  <a:cubicBezTo>
                    <a:pt x="0" y="491"/>
                    <a:pt x="139" y="629"/>
                    <a:pt x="309" y="629"/>
                  </a:cubicBezTo>
                  <a:cubicBezTo>
                    <a:pt x="490" y="629"/>
                    <a:pt x="629" y="491"/>
                    <a:pt x="629" y="320"/>
                  </a:cubicBezTo>
                  <a:cubicBezTo>
                    <a:pt x="629" y="139"/>
                    <a:pt x="490" y="1"/>
                    <a:pt x="309"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31" name="Google Shape;1831;p20"/>
            <p:cNvSpPr/>
            <p:nvPr/>
          </p:nvSpPr>
          <p:spPr>
            <a:xfrm>
              <a:off x="988575" y="2652625"/>
              <a:ext cx="15750" cy="15750"/>
            </a:xfrm>
            <a:custGeom>
              <a:rect b="b" l="l" r="r" t="t"/>
              <a:pathLst>
                <a:path extrusionOk="0" h="630" w="630">
                  <a:moveTo>
                    <a:pt x="310" y="1"/>
                  </a:moveTo>
                  <a:cubicBezTo>
                    <a:pt x="139" y="1"/>
                    <a:pt x="1" y="139"/>
                    <a:pt x="1" y="310"/>
                  </a:cubicBezTo>
                  <a:cubicBezTo>
                    <a:pt x="1" y="491"/>
                    <a:pt x="139" y="629"/>
                    <a:pt x="310" y="629"/>
                  </a:cubicBezTo>
                  <a:cubicBezTo>
                    <a:pt x="491" y="629"/>
                    <a:pt x="629" y="491"/>
                    <a:pt x="629" y="310"/>
                  </a:cubicBezTo>
                  <a:cubicBezTo>
                    <a:pt x="629" y="139"/>
                    <a:pt x="491" y="1"/>
                    <a:pt x="31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32" name="Google Shape;1832;p20"/>
            <p:cNvSpPr/>
            <p:nvPr/>
          </p:nvSpPr>
          <p:spPr>
            <a:xfrm>
              <a:off x="971825" y="2638250"/>
              <a:ext cx="15725" cy="15750"/>
            </a:xfrm>
            <a:custGeom>
              <a:rect b="b" l="l" r="r" t="t"/>
              <a:pathLst>
                <a:path extrusionOk="0" h="630" w="629">
                  <a:moveTo>
                    <a:pt x="320" y="1"/>
                  </a:moveTo>
                  <a:cubicBezTo>
                    <a:pt x="139" y="1"/>
                    <a:pt x="0" y="139"/>
                    <a:pt x="0" y="320"/>
                  </a:cubicBezTo>
                  <a:cubicBezTo>
                    <a:pt x="0" y="491"/>
                    <a:pt x="139" y="629"/>
                    <a:pt x="320" y="629"/>
                  </a:cubicBezTo>
                  <a:cubicBezTo>
                    <a:pt x="490" y="629"/>
                    <a:pt x="628" y="491"/>
                    <a:pt x="628" y="320"/>
                  </a:cubicBezTo>
                  <a:cubicBezTo>
                    <a:pt x="628" y="139"/>
                    <a:pt x="490"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33" name="Google Shape;1833;p20"/>
            <p:cNvSpPr/>
            <p:nvPr/>
          </p:nvSpPr>
          <p:spPr>
            <a:xfrm>
              <a:off x="1133675" y="2408925"/>
              <a:ext cx="52475" cy="59875"/>
            </a:xfrm>
            <a:custGeom>
              <a:rect b="b" l="l" r="r" t="t"/>
              <a:pathLst>
                <a:path extrusionOk="0" h="2395" w="2099">
                  <a:moveTo>
                    <a:pt x="1078" y="0"/>
                  </a:moveTo>
                  <a:cubicBezTo>
                    <a:pt x="836" y="0"/>
                    <a:pt x="477" y="110"/>
                    <a:pt x="288" y="697"/>
                  </a:cubicBezTo>
                  <a:cubicBezTo>
                    <a:pt x="1" y="1603"/>
                    <a:pt x="277" y="2284"/>
                    <a:pt x="799" y="2369"/>
                  </a:cubicBezTo>
                  <a:cubicBezTo>
                    <a:pt x="858" y="2387"/>
                    <a:pt x="917" y="2395"/>
                    <a:pt x="977" y="2395"/>
                  </a:cubicBezTo>
                  <a:cubicBezTo>
                    <a:pt x="1430" y="2395"/>
                    <a:pt x="1867" y="1899"/>
                    <a:pt x="1971" y="1070"/>
                  </a:cubicBezTo>
                  <a:cubicBezTo>
                    <a:pt x="2098" y="144"/>
                    <a:pt x="1385" y="59"/>
                    <a:pt x="1321" y="37"/>
                  </a:cubicBezTo>
                  <a:cubicBezTo>
                    <a:pt x="1299" y="30"/>
                    <a:pt x="1205" y="0"/>
                    <a:pt x="1078" y="0"/>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34" name="Google Shape;1834;p20"/>
            <p:cNvSpPr/>
            <p:nvPr/>
          </p:nvSpPr>
          <p:spPr>
            <a:xfrm>
              <a:off x="948400" y="2408925"/>
              <a:ext cx="52450" cy="59875"/>
            </a:xfrm>
            <a:custGeom>
              <a:rect b="b" l="l" r="r" t="t"/>
              <a:pathLst>
                <a:path extrusionOk="0" h="2395" w="2098">
                  <a:moveTo>
                    <a:pt x="1020" y="0"/>
                  </a:moveTo>
                  <a:cubicBezTo>
                    <a:pt x="894" y="0"/>
                    <a:pt x="799" y="30"/>
                    <a:pt x="777" y="37"/>
                  </a:cubicBezTo>
                  <a:cubicBezTo>
                    <a:pt x="713" y="59"/>
                    <a:pt x="0" y="144"/>
                    <a:pt x="128" y="1070"/>
                  </a:cubicBezTo>
                  <a:cubicBezTo>
                    <a:pt x="231" y="1899"/>
                    <a:pt x="668" y="2395"/>
                    <a:pt x="1122" y="2395"/>
                  </a:cubicBezTo>
                  <a:cubicBezTo>
                    <a:pt x="1181" y="2395"/>
                    <a:pt x="1240" y="2387"/>
                    <a:pt x="1299" y="2369"/>
                  </a:cubicBezTo>
                  <a:cubicBezTo>
                    <a:pt x="1832" y="2284"/>
                    <a:pt x="2098" y="1603"/>
                    <a:pt x="1810" y="697"/>
                  </a:cubicBezTo>
                  <a:cubicBezTo>
                    <a:pt x="1621" y="110"/>
                    <a:pt x="1262" y="0"/>
                    <a:pt x="1020" y="0"/>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35" name="Google Shape;1835;p20"/>
            <p:cNvSpPr/>
            <p:nvPr/>
          </p:nvSpPr>
          <p:spPr>
            <a:xfrm>
              <a:off x="970175" y="2299400"/>
              <a:ext cx="197900" cy="251175"/>
            </a:xfrm>
            <a:custGeom>
              <a:rect b="b" l="l" r="r" t="t"/>
              <a:pathLst>
                <a:path extrusionOk="0" h="10047" w="7916">
                  <a:moveTo>
                    <a:pt x="3718" y="1"/>
                  </a:moveTo>
                  <a:cubicBezTo>
                    <a:pt x="2943" y="1"/>
                    <a:pt x="658" y="276"/>
                    <a:pt x="343" y="3673"/>
                  </a:cubicBezTo>
                  <a:cubicBezTo>
                    <a:pt x="1" y="7511"/>
                    <a:pt x="1649" y="10046"/>
                    <a:pt x="3783" y="10046"/>
                  </a:cubicBezTo>
                  <a:cubicBezTo>
                    <a:pt x="3839" y="10046"/>
                    <a:pt x="3896" y="10044"/>
                    <a:pt x="3953" y="10041"/>
                  </a:cubicBezTo>
                  <a:cubicBezTo>
                    <a:pt x="4010" y="10044"/>
                    <a:pt x="4067" y="10046"/>
                    <a:pt x="4123" y="10046"/>
                  </a:cubicBezTo>
                  <a:cubicBezTo>
                    <a:pt x="6257" y="10046"/>
                    <a:pt x="7916" y="7511"/>
                    <a:pt x="7563" y="3673"/>
                  </a:cubicBezTo>
                  <a:cubicBezTo>
                    <a:pt x="7257" y="276"/>
                    <a:pt x="4973" y="1"/>
                    <a:pt x="4192" y="1"/>
                  </a:cubicBezTo>
                  <a:cubicBezTo>
                    <a:pt x="4074" y="1"/>
                    <a:pt x="3991" y="7"/>
                    <a:pt x="3953" y="10"/>
                  </a:cubicBezTo>
                  <a:cubicBezTo>
                    <a:pt x="3917" y="7"/>
                    <a:pt x="3834" y="1"/>
                    <a:pt x="3718"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36" name="Google Shape;1836;p20"/>
            <p:cNvSpPr/>
            <p:nvPr/>
          </p:nvSpPr>
          <p:spPr>
            <a:xfrm>
              <a:off x="976350" y="2279900"/>
              <a:ext cx="187325" cy="118525"/>
            </a:xfrm>
            <a:custGeom>
              <a:rect b="b" l="l" r="r" t="t"/>
              <a:pathLst>
                <a:path extrusionOk="0" h="4741" w="7493">
                  <a:moveTo>
                    <a:pt x="4015" y="1248"/>
                  </a:moveTo>
                  <a:lnTo>
                    <a:pt x="4015" y="1248"/>
                  </a:lnTo>
                  <a:cubicBezTo>
                    <a:pt x="4047" y="1375"/>
                    <a:pt x="4079" y="1503"/>
                    <a:pt x="4100" y="1631"/>
                  </a:cubicBezTo>
                  <a:cubicBezTo>
                    <a:pt x="4047" y="1397"/>
                    <a:pt x="4015" y="1248"/>
                    <a:pt x="4015" y="1248"/>
                  </a:cubicBezTo>
                  <a:close/>
                  <a:moveTo>
                    <a:pt x="3837" y="1"/>
                  </a:moveTo>
                  <a:cubicBezTo>
                    <a:pt x="3729" y="1"/>
                    <a:pt x="3618" y="4"/>
                    <a:pt x="3504" y="12"/>
                  </a:cubicBezTo>
                  <a:cubicBezTo>
                    <a:pt x="3504" y="12"/>
                    <a:pt x="0" y="55"/>
                    <a:pt x="96" y="4442"/>
                  </a:cubicBezTo>
                  <a:cubicBezTo>
                    <a:pt x="96" y="4442"/>
                    <a:pt x="117" y="4485"/>
                    <a:pt x="724" y="4549"/>
                  </a:cubicBezTo>
                  <a:cubicBezTo>
                    <a:pt x="777" y="3782"/>
                    <a:pt x="1310" y="2525"/>
                    <a:pt x="1842" y="1897"/>
                  </a:cubicBezTo>
                  <a:lnTo>
                    <a:pt x="1842" y="1897"/>
                  </a:lnTo>
                  <a:cubicBezTo>
                    <a:pt x="1842" y="1897"/>
                    <a:pt x="1353" y="3452"/>
                    <a:pt x="1289" y="4591"/>
                  </a:cubicBezTo>
                  <a:cubicBezTo>
                    <a:pt x="2183" y="4687"/>
                    <a:pt x="3088" y="4740"/>
                    <a:pt x="3983" y="4740"/>
                  </a:cubicBezTo>
                  <a:cubicBezTo>
                    <a:pt x="4185" y="4048"/>
                    <a:pt x="4249" y="2568"/>
                    <a:pt x="4100" y="1631"/>
                  </a:cubicBezTo>
                  <a:lnTo>
                    <a:pt x="4100" y="1631"/>
                  </a:lnTo>
                  <a:cubicBezTo>
                    <a:pt x="4228" y="2302"/>
                    <a:pt x="4494" y="3676"/>
                    <a:pt x="4462" y="4740"/>
                  </a:cubicBezTo>
                  <a:cubicBezTo>
                    <a:pt x="5207" y="4730"/>
                    <a:pt x="5953" y="4666"/>
                    <a:pt x="6698" y="4549"/>
                  </a:cubicBezTo>
                  <a:cubicBezTo>
                    <a:pt x="6698" y="3963"/>
                    <a:pt x="6634" y="2888"/>
                    <a:pt x="6219" y="1940"/>
                  </a:cubicBezTo>
                  <a:lnTo>
                    <a:pt x="6219" y="1940"/>
                  </a:lnTo>
                  <a:cubicBezTo>
                    <a:pt x="6613" y="2738"/>
                    <a:pt x="6847" y="3612"/>
                    <a:pt x="6911" y="4506"/>
                  </a:cubicBezTo>
                  <a:cubicBezTo>
                    <a:pt x="7018" y="4485"/>
                    <a:pt x="7124" y="4453"/>
                    <a:pt x="7241" y="4432"/>
                  </a:cubicBezTo>
                  <a:cubicBezTo>
                    <a:pt x="7241" y="4432"/>
                    <a:pt x="7493" y="1"/>
                    <a:pt x="3837"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37" name="Google Shape;1837;p20"/>
            <p:cNvSpPr/>
            <p:nvPr/>
          </p:nvSpPr>
          <p:spPr>
            <a:xfrm>
              <a:off x="960900" y="2343325"/>
              <a:ext cx="26925" cy="139225"/>
            </a:xfrm>
            <a:custGeom>
              <a:rect b="b" l="l" r="r" t="t"/>
              <a:pathLst>
                <a:path extrusionOk="0" h="5569" w="1077">
                  <a:moveTo>
                    <a:pt x="221" y="0"/>
                  </a:moveTo>
                  <a:cubicBezTo>
                    <a:pt x="87" y="0"/>
                    <a:pt x="1" y="311"/>
                    <a:pt x="43" y="1245"/>
                  </a:cubicBezTo>
                  <a:cubicBezTo>
                    <a:pt x="182" y="4035"/>
                    <a:pt x="1076" y="5568"/>
                    <a:pt x="1076" y="5568"/>
                  </a:cubicBezTo>
                  <a:cubicBezTo>
                    <a:pt x="778" y="4141"/>
                    <a:pt x="735" y="2683"/>
                    <a:pt x="948" y="1245"/>
                  </a:cubicBezTo>
                  <a:cubicBezTo>
                    <a:pt x="948" y="1245"/>
                    <a:pt x="489" y="0"/>
                    <a:pt x="221"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38" name="Google Shape;1838;p20"/>
            <p:cNvSpPr/>
            <p:nvPr/>
          </p:nvSpPr>
          <p:spPr>
            <a:xfrm>
              <a:off x="1150450" y="2343325"/>
              <a:ext cx="27000" cy="139225"/>
            </a:xfrm>
            <a:custGeom>
              <a:rect b="b" l="l" r="r" t="t"/>
              <a:pathLst>
                <a:path extrusionOk="0" h="5569" w="1080">
                  <a:moveTo>
                    <a:pt x="863" y="0"/>
                  </a:moveTo>
                  <a:cubicBezTo>
                    <a:pt x="598" y="0"/>
                    <a:pt x="139" y="1245"/>
                    <a:pt x="139" y="1245"/>
                  </a:cubicBezTo>
                  <a:cubicBezTo>
                    <a:pt x="352" y="2683"/>
                    <a:pt x="299" y="4141"/>
                    <a:pt x="0" y="5568"/>
                  </a:cubicBezTo>
                  <a:cubicBezTo>
                    <a:pt x="0" y="5568"/>
                    <a:pt x="906" y="4035"/>
                    <a:pt x="1033" y="1245"/>
                  </a:cubicBezTo>
                  <a:cubicBezTo>
                    <a:pt x="1080" y="311"/>
                    <a:pt x="996" y="0"/>
                    <a:pt x="863"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39" name="Google Shape;1839;p20"/>
            <p:cNvSpPr/>
            <p:nvPr/>
          </p:nvSpPr>
          <p:spPr>
            <a:xfrm>
              <a:off x="998700" y="2306275"/>
              <a:ext cx="39175" cy="87350"/>
            </a:xfrm>
            <a:custGeom>
              <a:rect b="b" l="l" r="r" t="t"/>
              <a:pathLst>
                <a:path extrusionOk="0" fill="none" h="3494" w="1567">
                  <a:moveTo>
                    <a:pt x="1" y="3494"/>
                  </a:moveTo>
                  <a:cubicBezTo>
                    <a:pt x="1" y="3494"/>
                    <a:pt x="629" y="768"/>
                    <a:pt x="1566" y="1"/>
                  </a:cubicBezTo>
                </a:path>
              </a:pathLst>
            </a:custGeom>
            <a:noFill/>
            <a:ln cap="flat" cmpd="sng" w="9525">
              <a:solidFill>
                <a:srgbClr val="141111"/>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40" name="Google Shape;1840;p20"/>
            <p:cNvSpPr/>
            <p:nvPr/>
          </p:nvSpPr>
          <p:spPr>
            <a:xfrm>
              <a:off x="1078825" y="2320925"/>
              <a:ext cx="8825" cy="77775"/>
            </a:xfrm>
            <a:custGeom>
              <a:rect b="b" l="l" r="r" t="t"/>
              <a:pathLst>
                <a:path extrusionOk="0" fill="none" h="3111" w="353">
                  <a:moveTo>
                    <a:pt x="1" y="1"/>
                  </a:moveTo>
                  <a:cubicBezTo>
                    <a:pt x="1" y="1"/>
                    <a:pt x="352" y="2269"/>
                    <a:pt x="150" y="3110"/>
                  </a:cubicBezTo>
                </a:path>
              </a:pathLst>
            </a:custGeom>
            <a:noFill/>
            <a:ln cap="flat" cmpd="sng" w="9525">
              <a:solidFill>
                <a:srgbClr val="141111"/>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41" name="Google Shape;1841;p20"/>
            <p:cNvSpPr/>
            <p:nvPr/>
          </p:nvSpPr>
          <p:spPr>
            <a:xfrm>
              <a:off x="1062850" y="2424750"/>
              <a:ext cx="13350" cy="49275"/>
            </a:xfrm>
            <a:custGeom>
              <a:rect b="b" l="l" r="r" t="t"/>
              <a:pathLst>
                <a:path extrusionOk="0" h="1971" w="534">
                  <a:moveTo>
                    <a:pt x="235" y="1"/>
                  </a:moveTo>
                  <a:lnTo>
                    <a:pt x="235" y="1"/>
                  </a:lnTo>
                  <a:cubicBezTo>
                    <a:pt x="214" y="256"/>
                    <a:pt x="214" y="522"/>
                    <a:pt x="246" y="789"/>
                  </a:cubicBezTo>
                  <a:cubicBezTo>
                    <a:pt x="257" y="916"/>
                    <a:pt x="278" y="1044"/>
                    <a:pt x="289" y="1172"/>
                  </a:cubicBezTo>
                  <a:cubicBezTo>
                    <a:pt x="308" y="1286"/>
                    <a:pt x="335" y="1400"/>
                    <a:pt x="356" y="1514"/>
                  </a:cubicBezTo>
                  <a:lnTo>
                    <a:pt x="356" y="1514"/>
                  </a:lnTo>
                  <a:cubicBezTo>
                    <a:pt x="228" y="1663"/>
                    <a:pt x="110" y="1812"/>
                    <a:pt x="1" y="1971"/>
                  </a:cubicBezTo>
                  <a:cubicBezTo>
                    <a:pt x="171" y="1864"/>
                    <a:pt x="342" y="1747"/>
                    <a:pt x="501" y="1609"/>
                  </a:cubicBezTo>
                  <a:lnTo>
                    <a:pt x="533" y="1587"/>
                  </a:lnTo>
                  <a:lnTo>
                    <a:pt x="533" y="1534"/>
                  </a:lnTo>
                  <a:cubicBezTo>
                    <a:pt x="523" y="1417"/>
                    <a:pt x="512" y="1278"/>
                    <a:pt x="491" y="1151"/>
                  </a:cubicBezTo>
                  <a:cubicBezTo>
                    <a:pt x="480" y="1012"/>
                    <a:pt x="459" y="895"/>
                    <a:pt x="438" y="757"/>
                  </a:cubicBezTo>
                  <a:cubicBezTo>
                    <a:pt x="384" y="501"/>
                    <a:pt x="320" y="246"/>
                    <a:pt x="235" y="1"/>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42" name="Google Shape;1842;p20"/>
            <p:cNvSpPr/>
            <p:nvPr/>
          </p:nvSpPr>
          <p:spPr>
            <a:xfrm>
              <a:off x="1037300" y="2488900"/>
              <a:ext cx="57275" cy="14000"/>
            </a:xfrm>
            <a:custGeom>
              <a:rect b="b" l="l" r="r" t="t"/>
              <a:pathLst>
                <a:path extrusionOk="0" h="560" w="2291">
                  <a:moveTo>
                    <a:pt x="1" y="1"/>
                  </a:moveTo>
                  <a:lnTo>
                    <a:pt x="1" y="1"/>
                  </a:lnTo>
                  <a:cubicBezTo>
                    <a:pt x="128" y="161"/>
                    <a:pt x="299" y="288"/>
                    <a:pt x="491" y="384"/>
                  </a:cubicBezTo>
                  <a:cubicBezTo>
                    <a:pt x="682" y="480"/>
                    <a:pt x="885" y="544"/>
                    <a:pt x="1098" y="555"/>
                  </a:cubicBezTo>
                  <a:cubicBezTo>
                    <a:pt x="1141" y="558"/>
                    <a:pt x="1184" y="559"/>
                    <a:pt x="1227" y="559"/>
                  </a:cubicBezTo>
                  <a:cubicBezTo>
                    <a:pt x="1609" y="559"/>
                    <a:pt x="1984" y="433"/>
                    <a:pt x="2290" y="203"/>
                  </a:cubicBezTo>
                  <a:lnTo>
                    <a:pt x="2290" y="203"/>
                  </a:lnTo>
                  <a:cubicBezTo>
                    <a:pt x="2088" y="256"/>
                    <a:pt x="1896" y="299"/>
                    <a:pt x="1694" y="331"/>
                  </a:cubicBezTo>
                  <a:cubicBezTo>
                    <a:pt x="1572" y="351"/>
                    <a:pt x="1451" y="359"/>
                    <a:pt x="1329" y="359"/>
                  </a:cubicBezTo>
                  <a:cubicBezTo>
                    <a:pt x="1259" y="359"/>
                    <a:pt x="1189" y="356"/>
                    <a:pt x="1119" y="352"/>
                  </a:cubicBezTo>
                  <a:cubicBezTo>
                    <a:pt x="927" y="342"/>
                    <a:pt x="735" y="299"/>
                    <a:pt x="544" y="246"/>
                  </a:cubicBezTo>
                  <a:cubicBezTo>
                    <a:pt x="363" y="171"/>
                    <a:pt x="171" y="97"/>
                    <a:pt x="1" y="1"/>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43" name="Google Shape;1843;p20"/>
            <p:cNvSpPr/>
            <p:nvPr/>
          </p:nvSpPr>
          <p:spPr>
            <a:xfrm>
              <a:off x="1103050" y="2412775"/>
              <a:ext cx="12275" cy="26650"/>
            </a:xfrm>
            <a:custGeom>
              <a:rect b="b" l="l" r="r" t="t"/>
              <a:pathLst>
                <a:path extrusionOk="0" h="1066" w="491">
                  <a:moveTo>
                    <a:pt x="246" y="0"/>
                  </a:moveTo>
                  <a:cubicBezTo>
                    <a:pt x="107" y="0"/>
                    <a:pt x="1" y="245"/>
                    <a:pt x="1" y="533"/>
                  </a:cubicBezTo>
                  <a:cubicBezTo>
                    <a:pt x="1" y="831"/>
                    <a:pt x="118" y="1065"/>
                    <a:pt x="246" y="1065"/>
                  </a:cubicBezTo>
                  <a:cubicBezTo>
                    <a:pt x="384" y="1065"/>
                    <a:pt x="491" y="831"/>
                    <a:pt x="491" y="533"/>
                  </a:cubicBezTo>
                  <a:cubicBezTo>
                    <a:pt x="491" y="245"/>
                    <a:pt x="384" y="0"/>
                    <a:pt x="24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44" name="Google Shape;1844;p20"/>
            <p:cNvSpPr/>
            <p:nvPr/>
          </p:nvSpPr>
          <p:spPr>
            <a:xfrm>
              <a:off x="1019200" y="2412775"/>
              <a:ext cx="12275" cy="26650"/>
            </a:xfrm>
            <a:custGeom>
              <a:rect b="b" l="l" r="r" t="t"/>
              <a:pathLst>
                <a:path extrusionOk="0" h="1066" w="491">
                  <a:moveTo>
                    <a:pt x="246" y="0"/>
                  </a:moveTo>
                  <a:cubicBezTo>
                    <a:pt x="107" y="0"/>
                    <a:pt x="1" y="245"/>
                    <a:pt x="1" y="533"/>
                  </a:cubicBezTo>
                  <a:cubicBezTo>
                    <a:pt x="1" y="831"/>
                    <a:pt x="107" y="1065"/>
                    <a:pt x="246" y="1065"/>
                  </a:cubicBezTo>
                  <a:cubicBezTo>
                    <a:pt x="384" y="1065"/>
                    <a:pt x="490" y="831"/>
                    <a:pt x="490" y="533"/>
                  </a:cubicBezTo>
                  <a:cubicBezTo>
                    <a:pt x="490" y="245"/>
                    <a:pt x="384" y="0"/>
                    <a:pt x="24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45" name="Google Shape;1845;p20"/>
            <p:cNvSpPr/>
            <p:nvPr/>
          </p:nvSpPr>
          <p:spPr>
            <a:xfrm>
              <a:off x="1087875" y="2388700"/>
              <a:ext cx="42375" cy="15575"/>
            </a:xfrm>
            <a:custGeom>
              <a:rect b="b" l="l" r="r" t="t"/>
              <a:pathLst>
                <a:path extrusionOk="0" h="623" w="1695">
                  <a:moveTo>
                    <a:pt x="790" y="0"/>
                  </a:moveTo>
                  <a:cubicBezTo>
                    <a:pt x="627" y="0"/>
                    <a:pt x="468" y="53"/>
                    <a:pt x="331" y="143"/>
                  </a:cubicBezTo>
                  <a:cubicBezTo>
                    <a:pt x="257" y="197"/>
                    <a:pt x="182" y="261"/>
                    <a:pt x="129" y="335"/>
                  </a:cubicBezTo>
                  <a:cubicBezTo>
                    <a:pt x="76" y="399"/>
                    <a:pt x="33" y="474"/>
                    <a:pt x="1" y="559"/>
                  </a:cubicBezTo>
                  <a:cubicBezTo>
                    <a:pt x="76" y="516"/>
                    <a:pt x="150" y="474"/>
                    <a:pt x="214" y="442"/>
                  </a:cubicBezTo>
                  <a:cubicBezTo>
                    <a:pt x="289" y="399"/>
                    <a:pt x="363" y="367"/>
                    <a:pt x="427" y="346"/>
                  </a:cubicBezTo>
                  <a:cubicBezTo>
                    <a:pt x="530" y="306"/>
                    <a:pt x="632" y="284"/>
                    <a:pt x="735" y="284"/>
                  </a:cubicBezTo>
                  <a:cubicBezTo>
                    <a:pt x="771" y="284"/>
                    <a:pt x="806" y="287"/>
                    <a:pt x="842" y="293"/>
                  </a:cubicBezTo>
                  <a:cubicBezTo>
                    <a:pt x="991" y="303"/>
                    <a:pt x="1130" y="346"/>
                    <a:pt x="1268" y="410"/>
                  </a:cubicBezTo>
                  <a:cubicBezTo>
                    <a:pt x="1407" y="474"/>
                    <a:pt x="1556" y="548"/>
                    <a:pt x="1694" y="623"/>
                  </a:cubicBezTo>
                  <a:cubicBezTo>
                    <a:pt x="1630" y="463"/>
                    <a:pt x="1524" y="324"/>
                    <a:pt x="1375" y="218"/>
                  </a:cubicBezTo>
                  <a:cubicBezTo>
                    <a:pt x="1236" y="101"/>
                    <a:pt x="1055" y="26"/>
                    <a:pt x="874" y="5"/>
                  </a:cubicBezTo>
                  <a:cubicBezTo>
                    <a:pt x="846" y="2"/>
                    <a:pt x="818" y="0"/>
                    <a:pt x="79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46" name="Google Shape;1846;p20"/>
            <p:cNvSpPr/>
            <p:nvPr/>
          </p:nvSpPr>
          <p:spPr>
            <a:xfrm>
              <a:off x="1003225" y="2388700"/>
              <a:ext cx="42625" cy="15575"/>
            </a:xfrm>
            <a:custGeom>
              <a:rect b="b" l="l" r="r" t="t"/>
              <a:pathLst>
                <a:path extrusionOk="0" h="623" w="1705">
                  <a:moveTo>
                    <a:pt x="790" y="0"/>
                  </a:moveTo>
                  <a:cubicBezTo>
                    <a:pt x="627" y="0"/>
                    <a:pt x="467" y="53"/>
                    <a:pt x="331" y="143"/>
                  </a:cubicBezTo>
                  <a:cubicBezTo>
                    <a:pt x="256" y="197"/>
                    <a:pt x="192" y="261"/>
                    <a:pt x="139" y="335"/>
                  </a:cubicBezTo>
                  <a:cubicBezTo>
                    <a:pt x="86" y="399"/>
                    <a:pt x="43" y="474"/>
                    <a:pt x="1" y="559"/>
                  </a:cubicBezTo>
                  <a:cubicBezTo>
                    <a:pt x="97" y="516"/>
                    <a:pt x="150" y="474"/>
                    <a:pt x="224" y="442"/>
                  </a:cubicBezTo>
                  <a:cubicBezTo>
                    <a:pt x="288" y="399"/>
                    <a:pt x="363" y="367"/>
                    <a:pt x="437" y="346"/>
                  </a:cubicBezTo>
                  <a:cubicBezTo>
                    <a:pt x="532" y="306"/>
                    <a:pt x="639" y="284"/>
                    <a:pt x="744" y="284"/>
                  </a:cubicBezTo>
                  <a:cubicBezTo>
                    <a:pt x="780" y="284"/>
                    <a:pt x="817" y="287"/>
                    <a:pt x="853" y="293"/>
                  </a:cubicBezTo>
                  <a:cubicBezTo>
                    <a:pt x="991" y="303"/>
                    <a:pt x="1140" y="346"/>
                    <a:pt x="1268" y="410"/>
                  </a:cubicBezTo>
                  <a:cubicBezTo>
                    <a:pt x="1417" y="474"/>
                    <a:pt x="1566" y="548"/>
                    <a:pt x="1704" y="623"/>
                  </a:cubicBezTo>
                  <a:cubicBezTo>
                    <a:pt x="1641" y="463"/>
                    <a:pt x="1523" y="324"/>
                    <a:pt x="1385" y="218"/>
                  </a:cubicBezTo>
                  <a:cubicBezTo>
                    <a:pt x="1236" y="101"/>
                    <a:pt x="1066" y="26"/>
                    <a:pt x="874" y="5"/>
                  </a:cubicBezTo>
                  <a:cubicBezTo>
                    <a:pt x="846" y="2"/>
                    <a:pt x="818" y="0"/>
                    <a:pt x="79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47" name="Google Shape;1847;p20"/>
            <p:cNvSpPr/>
            <p:nvPr/>
          </p:nvSpPr>
          <p:spPr>
            <a:xfrm>
              <a:off x="967300" y="2463875"/>
              <a:ext cx="15975" cy="15750"/>
            </a:xfrm>
            <a:custGeom>
              <a:rect b="b" l="l" r="r" t="t"/>
              <a:pathLst>
                <a:path extrusionOk="0" h="630" w="639">
                  <a:moveTo>
                    <a:pt x="320" y="1"/>
                  </a:moveTo>
                  <a:cubicBezTo>
                    <a:pt x="149" y="1"/>
                    <a:pt x="0" y="139"/>
                    <a:pt x="0" y="320"/>
                  </a:cubicBezTo>
                  <a:cubicBezTo>
                    <a:pt x="0" y="491"/>
                    <a:pt x="149" y="629"/>
                    <a:pt x="320" y="629"/>
                  </a:cubicBezTo>
                  <a:cubicBezTo>
                    <a:pt x="501" y="629"/>
                    <a:pt x="639" y="491"/>
                    <a:pt x="639" y="320"/>
                  </a:cubicBezTo>
                  <a:cubicBezTo>
                    <a:pt x="639" y="139"/>
                    <a:pt x="501"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48" name="Google Shape;1848;p20"/>
            <p:cNvSpPr/>
            <p:nvPr/>
          </p:nvSpPr>
          <p:spPr>
            <a:xfrm>
              <a:off x="1157900" y="2463875"/>
              <a:ext cx="15725" cy="15750"/>
            </a:xfrm>
            <a:custGeom>
              <a:rect b="b" l="l" r="r" t="t"/>
              <a:pathLst>
                <a:path extrusionOk="0" h="630" w="629">
                  <a:moveTo>
                    <a:pt x="320" y="1"/>
                  </a:moveTo>
                  <a:cubicBezTo>
                    <a:pt x="139" y="1"/>
                    <a:pt x="1" y="139"/>
                    <a:pt x="1" y="320"/>
                  </a:cubicBezTo>
                  <a:cubicBezTo>
                    <a:pt x="1" y="491"/>
                    <a:pt x="139" y="629"/>
                    <a:pt x="320" y="629"/>
                  </a:cubicBezTo>
                  <a:cubicBezTo>
                    <a:pt x="490" y="629"/>
                    <a:pt x="629" y="491"/>
                    <a:pt x="629" y="320"/>
                  </a:cubicBezTo>
                  <a:cubicBezTo>
                    <a:pt x="629" y="139"/>
                    <a:pt x="490"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1849" name="Google Shape;1849;p20"/>
          <p:cNvGrpSpPr/>
          <p:nvPr/>
        </p:nvGrpSpPr>
        <p:grpSpPr>
          <a:xfrm>
            <a:off x="11153874" y="6965569"/>
            <a:ext cx="1033171" cy="1135100"/>
            <a:chOff x="4535700" y="2961725"/>
            <a:chExt cx="527675" cy="579825"/>
          </a:xfrm>
        </p:grpSpPr>
        <p:sp>
          <p:nvSpPr>
            <p:cNvPr id="1850" name="Google Shape;1850;p20"/>
            <p:cNvSpPr/>
            <p:nvPr/>
          </p:nvSpPr>
          <p:spPr>
            <a:xfrm>
              <a:off x="4537025" y="3256675"/>
              <a:ext cx="524750" cy="284875"/>
            </a:xfrm>
            <a:custGeom>
              <a:rect b="b" l="l" r="r" t="t"/>
              <a:pathLst>
                <a:path extrusionOk="0" h="11395" w="20990">
                  <a:moveTo>
                    <a:pt x="10320" y="1"/>
                  </a:moveTo>
                  <a:lnTo>
                    <a:pt x="10320" y="107"/>
                  </a:lnTo>
                  <a:lnTo>
                    <a:pt x="8626" y="1"/>
                  </a:lnTo>
                  <a:lnTo>
                    <a:pt x="8626" y="1"/>
                  </a:lnTo>
                  <a:cubicBezTo>
                    <a:pt x="8626" y="1"/>
                    <a:pt x="8935" y="2972"/>
                    <a:pt x="7806" y="3589"/>
                  </a:cubicBezTo>
                  <a:cubicBezTo>
                    <a:pt x="6678" y="4207"/>
                    <a:pt x="1" y="4516"/>
                    <a:pt x="725" y="11395"/>
                  </a:cubicBezTo>
                  <a:lnTo>
                    <a:pt x="20276" y="11395"/>
                  </a:lnTo>
                  <a:cubicBezTo>
                    <a:pt x="20990" y="4516"/>
                    <a:pt x="14324" y="4207"/>
                    <a:pt x="13195" y="3589"/>
                  </a:cubicBezTo>
                  <a:cubicBezTo>
                    <a:pt x="12066" y="2972"/>
                    <a:pt x="12375" y="1"/>
                    <a:pt x="12375" y="1"/>
                  </a:cubicBezTo>
                  <a:lnTo>
                    <a:pt x="12375" y="1"/>
                  </a:lnTo>
                  <a:lnTo>
                    <a:pt x="10682" y="107"/>
                  </a:lnTo>
                  <a:lnTo>
                    <a:pt x="10682" y="1"/>
                  </a:lnTo>
                  <a:lnTo>
                    <a:pt x="10501" y="54"/>
                  </a:lnTo>
                  <a:lnTo>
                    <a:pt x="10320"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51" name="Google Shape;1851;p20"/>
            <p:cNvSpPr/>
            <p:nvPr/>
          </p:nvSpPr>
          <p:spPr>
            <a:xfrm>
              <a:off x="4746825" y="3256675"/>
              <a:ext cx="101175" cy="70575"/>
            </a:xfrm>
            <a:custGeom>
              <a:rect b="b" l="l" r="r" t="t"/>
              <a:pathLst>
                <a:path extrusionOk="0" h="2823" w="4047">
                  <a:moveTo>
                    <a:pt x="1928" y="1"/>
                  </a:moveTo>
                  <a:lnTo>
                    <a:pt x="1928" y="107"/>
                  </a:lnTo>
                  <a:lnTo>
                    <a:pt x="234" y="1"/>
                  </a:lnTo>
                  <a:lnTo>
                    <a:pt x="234" y="1"/>
                  </a:lnTo>
                  <a:cubicBezTo>
                    <a:pt x="234" y="1"/>
                    <a:pt x="415" y="1726"/>
                    <a:pt x="0" y="2823"/>
                  </a:cubicBezTo>
                  <a:cubicBezTo>
                    <a:pt x="1353" y="2620"/>
                    <a:pt x="2694" y="2418"/>
                    <a:pt x="4047" y="2205"/>
                  </a:cubicBezTo>
                  <a:cubicBezTo>
                    <a:pt x="3930" y="1470"/>
                    <a:pt x="3908" y="735"/>
                    <a:pt x="3983" y="1"/>
                  </a:cubicBezTo>
                  <a:lnTo>
                    <a:pt x="3983" y="1"/>
                  </a:lnTo>
                  <a:lnTo>
                    <a:pt x="2290" y="107"/>
                  </a:lnTo>
                  <a:lnTo>
                    <a:pt x="2290" y="1"/>
                  </a:lnTo>
                  <a:lnTo>
                    <a:pt x="2109" y="54"/>
                  </a:lnTo>
                  <a:lnTo>
                    <a:pt x="1928" y="1"/>
                  </a:lnTo>
                  <a:close/>
                </a:path>
              </a:pathLst>
            </a:custGeom>
            <a:solidFill>
              <a:srgbClr val="FAD4C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52" name="Google Shape;1852;p20"/>
            <p:cNvSpPr/>
            <p:nvPr/>
          </p:nvSpPr>
          <p:spPr>
            <a:xfrm>
              <a:off x="4535700" y="3349600"/>
              <a:ext cx="527675" cy="191950"/>
            </a:xfrm>
            <a:custGeom>
              <a:rect b="b" l="l" r="r" t="t"/>
              <a:pathLst>
                <a:path extrusionOk="0" h="7678" w="21107">
                  <a:moveTo>
                    <a:pt x="7135" y="0"/>
                  </a:moveTo>
                  <a:cubicBezTo>
                    <a:pt x="5069" y="575"/>
                    <a:pt x="1" y="1587"/>
                    <a:pt x="629" y="7678"/>
                  </a:cubicBezTo>
                  <a:lnTo>
                    <a:pt x="20468" y="7678"/>
                  </a:lnTo>
                  <a:cubicBezTo>
                    <a:pt x="21107" y="1587"/>
                    <a:pt x="16027" y="575"/>
                    <a:pt x="13961" y="0"/>
                  </a:cubicBezTo>
                  <a:cubicBezTo>
                    <a:pt x="13173" y="809"/>
                    <a:pt x="11938" y="1331"/>
                    <a:pt x="10554" y="1331"/>
                  </a:cubicBezTo>
                  <a:cubicBezTo>
                    <a:pt x="9159" y="1331"/>
                    <a:pt x="7923" y="809"/>
                    <a:pt x="7135" y="0"/>
                  </a:cubicBezTo>
                  <a:close/>
                </a:path>
              </a:pathLst>
            </a:custGeom>
            <a:solidFill>
              <a:schemeClr val="accent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53" name="Google Shape;1853;p20"/>
            <p:cNvSpPr/>
            <p:nvPr/>
          </p:nvSpPr>
          <p:spPr>
            <a:xfrm>
              <a:off x="4818700" y="3487450"/>
              <a:ext cx="28500" cy="26675"/>
            </a:xfrm>
            <a:custGeom>
              <a:rect b="b" l="l" r="r" t="t"/>
              <a:pathLst>
                <a:path extrusionOk="0" h="1067" w="1140">
                  <a:moveTo>
                    <a:pt x="543" y="141"/>
                  </a:moveTo>
                  <a:cubicBezTo>
                    <a:pt x="682" y="343"/>
                    <a:pt x="810" y="545"/>
                    <a:pt x="948" y="747"/>
                  </a:cubicBezTo>
                  <a:lnTo>
                    <a:pt x="980" y="801"/>
                  </a:lnTo>
                  <a:lnTo>
                    <a:pt x="181" y="971"/>
                  </a:lnTo>
                  <a:lnTo>
                    <a:pt x="149" y="982"/>
                  </a:lnTo>
                  <a:lnTo>
                    <a:pt x="543" y="162"/>
                  </a:lnTo>
                  <a:lnTo>
                    <a:pt x="543" y="141"/>
                  </a:lnTo>
                  <a:close/>
                  <a:moveTo>
                    <a:pt x="566" y="0"/>
                  </a:moveTo>
                  <a:cubicBezTo>
                    <a:pt x="547" y="0"/>
                    <a:pt x="524" y="7"/>
                    <a:pt x="511" y="13"/>
                  </a:cubicBezTo>
                  <a:cubicBezTo>
                    <a:pt x="501" y="23"/>
                    <a:pt x="501" y="23"/>
                    <a:pt x="501" y="23"/>
                  </a:cubicBezTo>
                  <a:cubicBezTo>
                    <a:pt x="362" y="322"/>
                    <a:pt x="224" y="609"/>
                    <a:pt x="86" y="897"/>
                  </a:cubicBezTo>
                  <a:lnTo>
                    <a:pt x="32" y="1024"/>
                  </a:lnTo>
                  <a:cubicBezTo>
                    <a:pt x="0" y="1067"/>
                    <a:pt x="64" y="1067"/>
                    <a:pt x="86" y="1067"/>
                  </a:cubicBezTo>
                  <a:lnTo>
                    <a:pt x="959" y="886"/>
                  </a:lnTo>
                  <a:lnTo>
                    <a:pt x="1076" y="854"/>
                  </a:lnTo>
                  <a:cubicBezTo>
                    <a:pt x="1108" y="854"/>
                    <a:pt x="1140" y="822"/>
                    <a:pt x="1129" y="801"/>
                  </a:cubicBezTo>
                  <a:lnTo>
                    <a:pt x="661" y="109"/>
                  </a:lnTo>
                  <a:lnTo>
                    <a:pt x="597" y="13"/>
                  </a:lnTo>
                  <a:cubicBezTo>
                    <a:pt x="592" y="4"/>
                    <a:pt x="580" y="0"/>
                    <a:pt x="566"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54" name="Google Shape;1854;p20"/>
            <p:cNvSpPr/>
            <p:nvPr/>
          </p:nvSpPr>
          <p:spPr>
            <a:xfrm>
              <a:off x="4867775" y="3403325"/>
              <a:ext cx="28425" cy="26575"/>
            </a:xfrm>
            <a:custGeom>
              <a:rect b="b" l="l" r="r" t="t"/>
              <a:pathLst>
                <a:path extrusionOk="0" h="1063" w="1137">
                  <a:moveTo>
                    <a:pt x="540" y="151"/>
                  </a:moveTo>
                  <a:lnTo>
                    <a:pt x="934" y="758"/>
                  </a:lnTo>
                  <a:lnTo>
                    <a:pt x="976" y="811"/>
                  </a:lnTo>
                  <a:lnTo>
                    <a:pt x="178" y="982"/>
                  </a:lnTo>
                  <a:lnTo>
                    <a:pt x="146" y="992"/>
                  </a:lnTo>
                  <a:lnTo>
                    <a:pt x="146" y="992"/>
                  </a:lnTo>
                  <a:lnTo>
                    <a:pt x="529" y="172"/>
                  </a:lnTo>
                  <a:lnTo>
                    <a:pt x="540" y="151"/>
                  </a:lnTo>
                  <a:close/>
                  <a:moveTo>
                    <a:pt x="551" y="0"/>
                  </a:moveTo>
                  <a:cubicBezTo>
                    <a:pt x="531" y="0"/>
                    <a:pt x="505" y="7"/>
                    <a:pt x="487" y="13"/>
                  </a:cubicBezTo>
                  <a:lnTo>
                    <a:pt x="487" y="23"/>
                  </a:lnTo>
                  <a:cubicBezTo>
                    <a:pt x="487" y="23"/>
                    <a:pt x="487" y="23"/>
                    <a:pt x="487" y="34"/>
                  </a:cubicBezTo>
                  <a:cubicBezTo>
                    <a:pt x="348" y="322"/>
                    <a:pt x="210" y="609"/>
                    <a:pt x="71" y="907"/>
                  </a:cubicBezTo>
                  <a:lnTo>
                    <a:pt x="7" y="1024"/>
                  </a:lnTo>
                  <a:cubicBezTo>
                    <a:pt x="0" y="1053"/>
                    <a:pt x="22" y="1062"/>
                    <a:pt x="43" y="1062"/>
                  </a:cubicBezTo>
                  <a:cubicBezTo>
                    <a:pt x="53" y="1062"/>
                    <a:pt x="64" y="1060"/>
                    <a:pt x="71" y="1056"/>
                  </a:cubicBezTo>
                  <a:lnTo>
                    <a:pt x="944" y="875"/>
                  </a:lnTo>
                  <a:lnTo>
                    <a:pt x="1072" y="854"/>
                  </a:lnTo>
                  <a:cubicBezTo>
                    <a:pt x="1094" y="854"/>
                    <a:pt x="1136" y="822"/>
                    <a:pt x="1115" y="790"/>
                  </a:cubicBezTo>
                  <a:lnTo>
                    <a:pt x="657" y="109"/>
                  </a:lnTo>
                  <a:lnTo>
                    <a:pt x="582" y="13"/>
                  </a:lnTo>
                  <a:cubicBezTo>
                    <a:pt x="578" y="4"/>
                    <a:pt x="566" y="0"/>
                    <a:pt x="55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55" name="Google Shape;1855;p20"/>
            <p:cNvSpPr/>
            <p:nvPr/>
          </p:nvSpPr>
          <p:spPr>
            <a:xfrm>
              <a:off x="4887850" y="3361625"/>
              <a:ext cx="28300" cy="26375"/>
            </a:xfrm>
            <a:custGeom>
              <a:rect b="b" l="l" r="r" t="t"/>
              <a:pathLst>
                <a:path extrusionOk="0" h="1055" w="1132">
                  <a:moveTo>
                    <a:pt x="535" y="147"/>
                  </a:moveTo>
                  <a:lnTo>
                    <a:pt x="940" y="744"/>
                  </a:lnTo>
                  <a:lnTo>
                    <a:pt x="983" y="808"/>
                  </a:lnTo>
                  <a:lnTo>
                    <a:pt x="184" y="978"/>
                  </a:lnTo>
                  <a:lnTo>
                    <a:pt x="141" y="989"/>
                  </a:lnTo>
                  <a:cubicBezTo>
                    <a:pt x="269" y="701"/>
                    <a:pt x="408" y="424"/>
                    <a:pt x="535" y="147"/>
                  </a:cubicBezTo>
                  <a:close/>
                  <a:moveTo>
                    <a:pt x="566" y="0"/>
                  </a:moveTo>
                  <a:cubicBezTo>
                    <a:pt x="536" y="0"/>
                    <a:pt x="490" y="18"/>
                    <a:pt x="482" y="41"/>
                  </a:cubicBezTo>
                  <a:cubicBezTo>
                    <a:pt x="344" y="328"/>
                    <a:pt x="205" y="627"/>
                    <a:pt x="67" y="914"/>
                  </a:cubicBezTo>
                  <a:lnTo>
                    <a:pt x="14" y="1031"/>
                  </a:lnTo>
                  <a:cubicBezTo>
                    <a:pt x="1" y="1050"/>
                    <a:pt x="23" y="1054"/>
                    <a:pt x="44" y="1054"/>
                  </a:cubicBezTo>
                  <a:cubicBezTo>
                    <a:pt x="59" y="1054"/>
                    <a:pt x="73" y="1052"/>
                    <a:pt x="78" y="1052"/>
                  </a:cubicBezTo>
                  <a:lnTo>
                    <a:pt x="940" y="871"/>
                  </a:lnTo>
                  <a:lnTo>
                    <a:pt x="1068" y="840"/>
                  </a:lnTo>
                  <a:cubicBezTo>
                    <a:pt x="1089" y="840"/>
                    <a:pt x="1132" y="818"/>
                    <a:pt x="1121" y="797"/>
                  </a:cubicBezTo>
                  <a:lnTo>
                    <a:pt x="653" y="105"/>
                  </a:lnTo>
                  <a:lnTo>
                    <a:pt x="589" y="9"/>
                  </a:lnTo>
                  <a:cubicBezTo>
                    <a:pt x="586" y="3"/>
                    <a:pt x="577" y="0"/>
                    <a:pt x="566"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56" name="Google Shape;1856;p20"/>
            <p:cNvSpPr/>
            <p:nvPr/>
          </p:nvSpPr>
          <p:spPr>
            <a:xfrm>
              <a:off x="4936375" y="3368500"/>
              <a:ext cx="28500" cy="19575"/>
            </a:xfrm>
            <a:custGeom>
              <a:rect b="b" l="l" r="r" t="t"/>
              <a:pathLst>
                <a:path extrusionOk="0" h="783" w="1140">
                  <a:moveTo>
                    <a:pt x="373" y="0"/>
                  </a:moveTo>
                  <a:cubicBezTo>
                    <a:pt x="266" y="213"/>
                    <a:pt x="170" y="426"/>
                    <a:pt x="75" y="639"/>
                  </a:cubicBezTo>
                  <a:cubicBezTo>
                    <a:pt x="53" y="671"/>
                    <a:pt x="32" y="714"/>
                    <a:pt x="11" y="756"/>
                  </a:cubicBezTo>
                  <a:cubicBezTo>
                    <a:pt x="0" y="777"/>
                    <a:pt x="16" y="783"/>
                    <a:pt x="35" y="783"/>
                  </a:cubicBezTo>
                  <a:cubicBezTo>
                    <a:pt x="53" y="783"/>
                    <a:pt x="75" y="777"/>
                    <a:pt x="75" y="777"/>
                  </a:cubicBezTo>
                  <a:lnTo>
                    <a:pt x="958" y="596"/>
                  </a:lnTo>
                  <a:lnTo>
                    <a:pt x="1076" y="575"/>
                  </a:lnTo>
                  <a:cubicBezTo>
                    <a:pt x="1097" y="575"/>
                    <a:pt x="1140" y="543"/>
                    <a:pt x="1129" y="522"/>
                  </a:cubicBezTo>
                  <a:lnTo>
                    <a:pt x="958" y="266"/>
                  </a:lnTo>
                  <a:lnTo>
                    <a:pt x="756" y="171"/>
                  </a:lnTo>
                  <a:lnTo>
                    <a:pt x="958" y="469"/>
                  </a:lnTo>
                  <a:lnTo>
                    <a:pt x="1001" y="533"/>
                  </a:lnTo>
                  <a:lnTo>
                    <a:pt x="202" y="703"/>
                  </a:lnTo>
                  <a:lnTo>
                    <a:pt x="160" y="703"/>
                  </a:lnTo>
                  <a:lnTo>
                    <a:pt x="469" y="43"/>
                  </a:lnTo>
                  <a:lnTo>
                    <a:pt x="373"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57" name="Google Shape;1857;p20"/>
            <p:cNvSpPr/>
            <p:nvPr/>
          </p:nvSpPr>
          <p:spPr>
            <a:xfrm>
              <a:off x="4790325" y="3381525"/>
              <a:ext cx="28125" cy="6775"/>
            </a:xfrm>
            <a:custGeom>
              <a:rect b="b" l="l" r="r" t="t"/>
              <a:pathLst>
                <a:path extrusionOk="0" h="271" w="1125">
                  <a:moveTo>
                    <a:pt x="1125" y="1"/>
                  </a:moveTo>
                  <a:cubicBezTo>
                    <a:pt x="986" y="22"/>
                    <a:pt x="858" y="33"/>
                    <a:pt x="720" y="44"/>
                  </a:cubicBezTo>
                  <a:lnTo>
                    <a:pt x="177" y="161"/>
                  </a:lnTo>
                  <a:lnTo>
                    <a:pt x="156" y="161"/>
                  </a:lnTo>
                  <a:lnTo>
                    <a:pt x="209" y="54"/>
                  </a:lnTo>
                  <a:lnTo>
                    <a:pt x="92" y="54"/>
                  </a:lnTo>
                  <a:cubicBezTo>
                    <a:pt x="92" y="65"/>
                    <a:pt x="81" y="86"/>
                    <a:pt x="70" y="97"/>
                  </a:cubicBezTo>
                  <a:lnTo>
                    <a:pt x="17" y="225"/>
                  </a:lnTo>
                  <a:cubicBezTo>
                    <a:pt x="1" y="257"/>
                    <a:pt x="28" y="271"/>
                    <a:pt x="56" y="271"/>
                  </a:cubicBezTo>
                  <a:cubicBezTo>
                    <a:pt x="65" y="271"/>
                    <a:pt x="74" y="270"/>
                    <a:pt x="81" y="267"/>
                  </a:cubicBezTo>
                  <a:lnTo>
                    <a:pt x="954" y="86"/>
                  </a:lnTo>
                  <a:lnTo>
                    <a:pt x="1082" y="65"/>
                  </a:lnTo>
                  <a:cubicBezTo>
                    <a:pt x="1103" y="65"/>
                    <a:pt x="1125" y="33"/>
                    <a:pt x="112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58" name="Google Shape;1858;p20"/>
            <p:cNvSpPr/>
            <p:nvPr/>
          </p:nvSpPr>
          <p:spPr>
            <a:xfrm>
              <a:off x="4741625" y="3372750"/>
              <a:ext cx="28650" cy="15550"/>
            </a:xfrm>
            <a:custGeom>
              <a:rect b="b" l="l" r="r" t="t"/>
              <a:pathLst>
                <a:path extrusionOk="0" h="622" w="1146">
                  <a:moveTo>
                    <a:pt x="283" y="1"/>
                  </a:moveTo>
                  <a:lnTo>
                    <a:pt x="70" y="448"/>
                  </a:lnTo>
                  <a:cubicBezTo>
                    <a:pt x="59" y="490"/>
                    <a:pt x="38" y="533"/>
                    <a:pt x="16" y="576"/>
                  </a:cubicBezTo>
                  <a:cubicBezTo>
                    <a:pt x="0" y="608"/>
                    <a:pt x="27" y="622"/>
                    <a:pt x="55" y="622"/>
                  </a:cubicBezTo>
                  <a:cubicBezTo>
                    <a:pt x="64" y="622"/>
                    <a:pt x="73" y="621"/>
                    <a:pt x="80" y="618"/>
                  </a:cubicBezTo>
                  <a:lnTo>
                    <a:pt x="954" y="437"/>
                  </a:lnTo>
                  <a:lnTo>
                    <a:pt x="1081" y="416"/>
                  </a:lnTo>
                  <a:cubicBezTo>
                    <a:pt x="1103" y="416"/>
                    <a:pt x="1145" y="373"/>
                    <a:pt x="1124" y="341"/>
                  </a:cubicBezTo>
                  <a:lnTo>
                    <a:pt x="1071" y="267"/>
                  </a:lnTo>
                  <a:cubicBezTo>
                    <a:pt x="1007" y="256"/>
                    <a:pt x="954" y="235"/>
                    <a:pt x="900" y="224"/>
                  </a:cubicBezTo>
                  <a:lnTo>
                    <a:pt x="900" y="224"/>
                  </a:lnTo>
                  <a:lnTo>
                    <a:pt x="954" y="299"/>
                  </a:lnTo>
                  <a:lnTo>
                    <a:pt x="986" y="341"/>
                  </a:lnTo>
                  <a:lnTo>
                    <a:pt x="187" y="512"/>
                  </a:lnTo>
                  <a:lnTo>
                    <a:pt x="155" y="512"/>
                  </a:lnTo>
                  <a:cubicBezTo>
                    <a:pt x="229" y="352"/>
                    <a:pt x="304" y="203"/>
                    <a:pt x="379" y="43"/>
                  </a:cubicBezTo>
                  <a:lnTo>
                    <a:pt x="283"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59" name="Google Shape;1859;p20"/>
            <p:cNvSpPr/>
            <p:nvPr/>
          </p:nvSpPr>
          <p:spPr>
            <a:xfrm>
              <a:off x="4839100" y="3368750"/>
              <a:ext cx="28350" cy="19350"/>
            </a:xfrm>
            <a:custGeom>
              <a:rect b="b" l="l" r="r" t="t"/>
              <a:pathLst>
                <a:path extrusionOk="0" h="774" w="1134">
                  <a:moveTo>
                    <a:pt x="782" y="1"/>
                  </a:moveTo>
                  <a:lnTo>
                    <a:pt x="675" y="54"/>
                  </a:lnTo>
                  <a:lnTo>
                    <a:pt x="941" y="459"/>
                  </a:lnTo>
                  <a:lnTo>
                    <a:pt x="984" y="512"/>
                  </a:lnTo>
                  <a:lnTo>
                    <a:pt x="185" y="682"/>
                  </a:lnTo>
                  <a:lnTo>
                    <a:pt x="153" y="693"/>
                  </a:lnTo>
                  <a:lnTo>
                    <a:pt x="388" y="192"/>
                  </a:lnTo>
                  <a:lnTo>
                    <a:pt x="249" y="246"/>
                  </a:lnTo>
                  <a:lnTo>
                    <a:pt x="68" y="618"/>
                  </a:lnTo>
                  <a:lnTo>
                    <a:pt x="15" y="736"/>
                  </a:lnTo>
                  <a:cubicBezTo>
                    <a:pt x="1" y="764"/>
                    <a:pt x="24" y="773"/>
                    <a:pt x="48" y="773"/>
                  </a:cubicBezTo>
                  <a:cubicBezTo>
                    <a:pt x="60" y="773"/>
                    <a:pt x="72" y="771"/>
                    <a:pt x="79" y="767"/>
                  </a:cubicBezTo>
                  <a:lnTo>
                    <a:pt x="952" y="586"/>
                  </a:lnTo>
                  <a:lnTo>
                    <a:pt x="1069" y="565"/>
                  </a:lnTo>
                  <a:cubicBezTo>
                    <a:pt x="1090" y="565"/>
                    <a:pt x="1133" y="533"/>
                    <a:pt x="1122" y="501"/>
                  </a:cubicBezTo>
                  <a:lnTo>
                    <a:pt x="782"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60" name="Google Shape;1860;p20"/>
            <p:cNvSpPr/>
            <p:nvPr/>
          </p:nvSpPr>
          <p:spPr>
            <a:xfrm>
              <a:off x="4964850" y="3487450"/>
              <a:ext cx="28500" cy="26675"/>
            </a:xfrm>
            <a:custGeom>
              <a:rect b="b" l="l" r="r" t="t"/>
              <a:pathLst>
                <a:path extrusionOk="0" h="1067" w="1140">
                  <a:moveTo>
                    <a:pt x="544" y="141"/>
                  </a:moveTo>
                  <a:lnTo>
                    <a:pt x="948" y="747"/>
                  </a:lnTo>
                  <a:lnTo>
                    <a:pt x="980" y="801"/>
                  </a:lnTo>
                  <a:lnTo>
                    <a:pt x="182" y="971"/>
                  </a:lnTo>
                  <a:lnTo>
                    <a:pt x="150" y="971"/>
                  </a:lnTo>
                  <a:cubicBezTo>
                    <a:pt x="288" y="705"/>
                    <a:pt x="416" y="428"/>
                    <a:pt x="544" y="162"/>
                  </a:cubicBezTo>
                  <a:lnTo>
                    <a:pt x="544" y="141"/>
                  </a:lnTo>
                  <a:close/>
                  <a:moveTo>
                    <a:pt x="561" y="0"/>
                  </a:moveTo>
                  <a:cubicBezTo>
                    <a:pt x="541" y="0"/>
                    <a:pt x="519" y="7"/>
                    <a:pt x="501" y="13"/>
                  </a:cubicBezTo>
                  <a:cubicBezTo>
                    <a:pt x="501" y="23"/>
                    <a:pt x="501" y="23"/>
                    <a:pt x="490" y="34"/>
                  </a:cubicBezTo>
                  <a:lnTo>
                    <a:pt x="86" y="897"/>
                  </a:lnTo>
                  <a:lnTo>
                    <a:pt x="22" y="1024"/>
                  </a:lnTo>
                  <a:cubicBezTo>
                    <a:pt x="1" y="1067"/>
                    <a:pt x="54" y="1067"/>
                    <a:pt x="86" y="1067"/>
                  </a:cubicBezTo>
                  <a:lnTo>
                    <a:pt x="959" y="886"/>
                  </a:lnTo>
                  <a:lnTo>
                    <a:pt x="1076" y="854"/>
                  </a:lnTo>
                  <a:cubicBezTo>
                    <a:pt x="1097" y="854"/>
                    <a:pt x="1140" y="822"/>
                    <a:pt x="1119" y="801"/>
                  </a:cubicBezTo>
                  <a:cubicBezTo>
                    <a:pt x="970" y="566"/>
                    <a:pt x="820" y="332"/>
                    <a:pt x="661" y="109"/>
                  </a:cubicBezTo>
                  <a:lnTo>
                    <a:pt x="597" y="13"/>
                  </a:lnTo>
                  <a:cubicBezTo>
                    <a:pt x="588" y="4"/>
                    <a:pt x="575" y="0"/>
                    <a:pt x="56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61" name="Google Shape;1861;p20"/>
            <p:cNvSpPr/>
            <p:nvPr/>
          </p:nvSpPr>
          <p:spPr>
            <a:xfrm>
              <a:off x="4867775" y="3487550"/>
              <a:ext cx="28425" cy="26625"/>
            </a:xfrm>
            <a:custGeom>
              <a:rect b="b" l="l" r="r" t="t"/>
              <a:pathLst>
                <a:path extrusionOk="0" h="1065" w="1137">
                  <a:moveTo>
                    <a:pt x="540" y="137"/>
                  </a:moveTo>
                  <a:lnTo>
                    <a:pt x="934" y="743"/>
                  </a:lnTo>
                  <a:lnTo>
                    <a:pt x="976" y="807"/>
                  </a:lnTo>
                  <a:lnTo>
                    <a:pt x="178" y="967"/>
                  </a:lnTo>
                  <a:lnTo>
                    <a:pt x="135" y="978"/>
                  </a:lnTo>
                  <a:lnTo>
                    <a:pt x="540" y="147"/>
                  </a:lnTo>
                  <a:lnTo>
                    <a:pt x="540" y="137"/>
                  </a:lnTo>
                  <a:close/>
                  <a:moveTo>
                    <a:pt x="563" y="0"/>
                  </a:moveTo>
                  <a:cubicBezTo>
                    <a:pt x="530" y="0"/>
                    <a:pt x="484" y="18"/>
                    <a:pt x="476" y="41"/>
                  </a:cubicBezTo>
                  <a:cubicBezTo>
                    <a:pt x="348" y="328"/>
                    <a:pt x="199" y="626"/>
                    <a:pt x="61" y="914"/>
                  </a:cubicBezTo>
                  <a:lnTo>
                    <a:pt x="7" y="1042"/>
                  </a:lnTo>
                  <a:cubicBezTo>
                    <a:pt x="1" y="1061"/>
                    <a:pt x="21" y="1065"/>
                    <a:pt x="41" y="1065"/>
                  </a:cubicBezTo>
                  <a:cubicBezTo>
                    <a:pt x="54" y="1065"/>
                    <a:pt x="67" y="1063"/>
                    <a:pt x="71" y="1063"/>
                  </a:cubicBezTo>
                  <a:lnTo>
                    <a:pt x="944" y="871"/>
                  </a:lnTo>
                  <a:lnTo>
                    <a:pt x="1072" y="850"/>
                  </a:lnTo>
                  <a:cubicBezTo>
                    <a:pt x="1094" y="850"/>
                    <a:pt x="1136" y="829"/>
                    <a:pt x="1115" y="797"/>
                  </a:cubicBezTo>
                  <a:lnTo>
                    <a:pt x="657" y="105"/>
                  </a:lnTo>
                  <a:lnTo>
                    <a:pt x="593" y="9"/>
                  </a:lnTo>
                  <a:cubicBezTo>
                    <a:pt x="587" y="3"/>
                    <a:pt x="576" y="0"/>
                    <a:pt x="563"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62" name="Google Shape;1862;p20"/>
            <p:cNvSpPr/>
            <p:nvPr/>
          </p:nvSpPr>
          <p:spPr>
            <a:xfrm>
              <a:off x="4644425" y="3365300"/>
              <a:ext cx="28400" cy="22700"/>
            </a:xfrm>
            <a:custGeom>
              <a:rect b="b" l="l" r="r" t="t"/>
              <a:pathLst>
                <a:path extrusionOk="0" h="908" w="1136">
                  <a:moveTo>
                    <a:pt x="689" y="0"/>
                  </a:moveTo>
                  <a:lnTo>
                    <a:pt x="571" y="43"/>
                  </a:lnTo>
                  <a:lnTo>
                    <a:pt x="944" y="597"/>
                  </a:lnTo>
                  <a:lnTo>
                    <a:pt x="987" y="661"/>
                  </a:lnTo>
                  <a:lnTo>
                    <a:pt x="188" y="831"/>
                  </a:lnTo>
                  <a:lnTo>
                    <a:pt x="145" y="831"/>
                  </a:lnTo>
                  <a:lnTo>
                    <a:pt x="508" y="75"/>
                  </a:lnTo>
                  <a:lnTo>
                    <a:pt x="508" y="75"/>
                  </a:lnTo>
                  <a:lnTo>
                    <a:pt x="369" y="128"/>
                  </a:lnTo>
                  <a:lnTo>
                    <a:pt x="60" y="767"/>
                  </a:lnTo>
                  <a:lnTo>
                    <a:pt x="7" y="884"/>
                  </a:lnTo>
                  <a:cubicBezTo>
                    <a:pt x="1" y="903"/>
                    <a:pt x="21" y="907"/>
                    <a:pt x="41" y="907"/>
                  </a:cubicBezTo>
                  <a:cubicBezTo>
                    <a:pt x="54" y="907"/>
                    <a:pt x="67" y="905"/>
                    <a:pt x="71" y="905"/>
                  </a:cubicBezTo>
                  <a:lnTo>
                    <a:pt x="944" y="724"/>
                  </a:lnTo>
                  <a:lnTo>
                    <a:pt x="1072" y="693"/>
                  </a:lnTo>
                  <a:cubicBezTo>
                    <a:pt x="1083" y="693"/>
                    <a:pt x="1136" y="671"/>
                    <a:pt x="1114" y="650"/>
                  </a:cubicBezTo>
                  <a:lnTo>
                    <a:pt x="689"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63" name="Google Shape;1863;p20"/>
            <p:cNvSpPr/>
            <p:nvPr/>
          </p:nvSpPr>
          <p:spPr>
            <a:xfrm>
              <a:off x="4575500" y="3406825"/>
              <a:ext cx="28125" cy="22975"/>
            </a:xfrm>
            <a:custGeom>
              <a:rect b="b" l="l" r="r" t="t"/>
              <a:pathLst>
                <a:path extrusionOk="0" h="919" w="1125">
                  <a:moveTo>
                    <a:pt x="677" y="1"/>
                  </a:moveTo>
                  <a:lnTo>
                    <a:pt x="592" y="86"/>
                  </a:lnTo>
                  <a:lnTo>
                    <a:pt x="943" y="608"/>
                  </a:lnTo>
                  <a:lnTo>
                    <a:pt x="996" y="682"/>
                  </a:lnTo>
                  <a:lnTo>
                    <a:pt x="198" y="852"/>
                  </a:lnTo>
                  <a:lnTo>
                    <a:pt x="134" y="863"/>
                  </a:lnTo>
                  <a:cubicBezTo>
                    <a:pt x="219" y="671"/>
                    <a:pt x="315" y="480"/>
                    <a:pt x="411" y="288"/>
                  </a:cubicBezTo>
                  <a:lnTo>
                    <a:pt x="411" y="288"/>
                  </a:lnTo>
                  <a:cubicBezTo>
                    <a:pt x="325" y="373"/>
                    <a:pt x="240" y="469"/>
                    <a:pt x="166" y="576"/>
                  </a:cubicBezTo>
                  <a:lnTo>
                    <a:pt x="70" y="778"/>
                  </a:lnTo>
                  <a:lnTo>
                    <a:pt x="6" y="906"/>
                  </a:lnTo>
                  <a:cubicBezTo>
                    <a:pt x="1" y="916"/>
                    <a:pt x="11" y="919"/>
                    <a:pt x="23" y="919"/>
                  </a:cubicBezTo>
                  <a:cubicBezTo>
                    <a:pt x="35" y="919"/>
                    <a:pt x="49" y="916"/>
                    <a:pt x="49" y="916"/>
                  </a:cubicBezTo>
                  <a:lnTo>
                    <a:pt x="922" y="735"/>
                  </a:lnTo>
                  <a:lnTo>
                    <a:pt x="1050" y="703"/>
                  </a:lnTo>
                  <a:cubicBezTo>
                    <a:pt x="1050" y="703"/>
                    <a:pt x="1124" y="682"/>
                    <a:pt x="1124" y="671"/>
                  </a:cubicBezTo>
                  <a:lnTo>
                    <a:pt x="677"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64" name="Google Shape;1864;p20"/>
            <p:cNvSpPr/>
            <p:nvPr/>
          </p:nvSpPr>
          <p:spPr>
            <a:xfrm>
              <a:off x="4916125" y="3403350"/>
              <a:ext cx="28525" cy="26925"/>
            </a:xfrm>
            <a:custGeom>
              <a:rect b="b" l="l" r="r" t="t"/>
              <a:pathLst>
                <a:path extrusionOk="0" h="1077" w="1141">
                  <a:moveTo>
                    <a:pt x="555" y="150"/>
                  </a:moveTo>
                  <a:cubicBezTo>
                    <a:pt x="682" y="353"/>
                    <a:pt x="821" y="555"/>
                    <a:pt x="949" y="757"/>
                  </a:cubicBezTo>
                  <a:lnTo>
                    <a:pt x="980" y="800"/>
                  </a:lnTo>
                  <a:lnTo>
                    <a:pt x="182" y="970"/>
                  </a:lnTo>
                  <a:lnTo>
                    <a:pt x="150" y="981"/>
                  </a:lnTo>
                  <a:lnTo>
                    <a:pt x="544" y="171"/>
                  </a:lnTo>
                  <a:lnTo>
                    <a:pt x="555" y="150"/>
                  </a:lnTo>
                  <a:close/>
                  <a:moveTo>
                    <a:pt x="561" y="1"/>
                  </a:moveTo>
                  <a:cubicBezTo>
                    <a:pt x="538" y="1"/>
                    <a:pt x="515" y="12"/>
                    <a:pt x="501" y="33"/>
                  </a:cubicBezTo>
                  <a:cubicBezTo>
                    <a:pt x="363" y="321"/>
                    <a:pt x="224" y="619"/>
                    <a:pt x="86" y="906"/>
                  </a:cubicBezTo>
                  <a:lnTo>
                    <a:pt x="22" y="1034"/>
                  </a:lnTo>
                  <a:cubicBezTo>
                    <a:pt x="1" y="1077"/>
                    <a:pt x="65" y="1077"/>
                    <a:pt x="86" y="1077"/>
                  </a:cubicBezTo>
                  <a:lnTo>
                    <a:pt x="959" y="885"/>
                  </a:lnTo>
                  <a:lnTo>
                    <a:pt x="1076" y="864"/>
                  </a:lnTo>
                  <a:cubicBezTo>
                    <a:pt x="1108" y="864"/>
                    <a:pt x="1140" y="832"/>
                    <a:pt x="1119" y="800"/>
                  </a:cubicBezTo>
                  <a:lnTo>
                    <a:pt x="661" y="108"/>
                  </a:lnTo>
                  <a:lnTo>
                    <a:pt x="597" y="12"/>
                  </a:lnTo>
                  <a:cubicBezTo>
                    <a:pt x="586" y="4"/>
                    <a:pt x="573" y="1"/>
                    <a:pt x="561"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65" name="Google Shape;1865;p20"/>
            <p:cNvSpPr/>
            <p:nvPr/>
          </p:nvSpPr>
          <p:spPr>
            <a:xfrm>
              <a:off x="4936500" y="3445400"/>
              <a:ext cx="28375" cy="26775"/>
            </a:xfrm>
            <a:custGeom>
              <a:rect b="b" l="l" r="r" t="t"/>
              <a:pathLst>
                <a:path extrusionOk="0" h="1071" w="1135">
                  <a:moveTo>
                    <a:pt x="549" y="151"/>
                  </a:moveTo>
                  <a:lnTo>
                    <a:pt x="943" y="758"/>
                  </a:lnTo>
                  <a:lnTo>
                    <a:pt x="975" y="800"/>
                  </a:lnTo>
                  <a:lnTo>
                    <a:pt x="176" y="971"/>
                  </a:lnTo>
                  <a:lnTo>
                    <a:pt x="155" y="981"/>
                  </a:lnTo>
                  <a:cubicBezTo>
                    <a:pt x="283" y="715"/>
                    <a:pt x="410" y="438"/>
                    <a:pt x="538" y="161"/>
                  </a:cubicBezTo>
                  <a:lnTo>
                    <a:pt x="549" y="151"/>
                  </a:lnTo>
                  <a:close/>
                  <a:moveTo>
                    <a:pt x="555" y="1"/>
                  </a:moveTo>
                  <a:cubicBezTo>
                    <a:pt x="535" y="1"/>
                    <a:pt x="515" y="10"/>
                    <a:pt x="496" y="23"/>
                  </a:cubicBezTo>
                  <a:cubicBezTo>
                    <a:pt x="496" y="23"/>
                    <a:pt x="496" y="23"/>
                    <a:pt x="485" y="34"/>
                  </a:cubicBezTo>
                  <a:lnTo>
                    <a:pt x="80" y="907"/>
                  </a:lnTo>
                  <a:lnTo>
                    <a:pt x="16" y="1024"/>
                  </a:lnTo>
                  <a:cubicBezTo>
                    <a:pt x="0" y="1056"/>
                    <a:pt x="34" y="1070"/>
                    <a:pt x="60" y="1070"/>
                  </a:cubicBezTo>
                  <a:cubicBezTo>
                    <a:pt x="68" y="1070"/>
                    <a:pt x="75" y="1069"/>
                    <a:pt x="80" y="1066"/>
                  </a:cubicBezTo>
                  <a:lnTo>
                    <a:pt x="953" y="885"/>
                  </a:lnTo>
                  <a:lnTo>
                    <a:pt x="1071" y="853"/>
                  </a:lnTo>
                  <a:cubicBezTo>
                    <a:pt x="1092" y="853"/>
                    <a:pt x="1135" y="832"/>
                    <a:pt x="1113" y="800"/>
                  </a:cubicBezTo>
                  <a:lnTo>
                    <a:pt x="655" y="108"/>
                  </a:lnTo>
                  <a:lnTo>
                    <a:pt x="591" y="12"/>
                  </a:lnTo>
                  <a:cubicBezTo>
                    <a:pt x="579" y="4"/>
                    <a:pt x="567" y="1"/>
                    <a:pt x="55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66" name="Google Shape;1866;p20"/>
            <p:cNvSpPr/>
            <p:nvPr/>
          </p:nvSpPr>
          <p:spPr>
            <a:xfrm>
              <a:off x="4887925" y="3445550"/>
              <a:ext cx="28225" cy="26250"/>
            </a:xfrm>
            <a:custGeom>
              <a:rect b="b" l="l" r="r" t="t"/>
              <a:pathLst>
                <a:path extrusionOk="0" h="1050" w="1129">
                  <a:moveTo>
                    <a:pt x="532" y="134"/>
                  </a:moveTo>
                  <a:lnTo>
                    <a:pt x="926" y="741"/>
                  </a:lnTo>
                  <a:lnTo>
                    <a:pt x="980" y="816"/>
                  </a:lnTo>
                  <a:lnTo>
                    <a:pt x="192" y="975"/>
                  </a:lnTo>
                  <a:lnTo>
                    <a:pt x="128" y="997"/>
                  </a:lnTo>
                  <a:cubicBezTo>
                    <a:pt x="266" y="709"/>
                    <a:pt x="394" y="432"/>
                    <a:pt x="532" y="145"/>
                  </a:cubicBezTo>
                  <a:lnTo>
                    <a:pt x="532" y="134"/>
                  </a:lnTo>
                  <a:close/>
                  <a:moveTo>
                    <a:pt x="563" y="0"/>
                  </a:moveTo>
                  <a:cubicBezTo>
                    <a:pt x="543" y="0"/>
                    <a:pt x="520" y="10"/>
                    <a:pt x="501" y="17"/>
                  </a:cubicBezTo>
                  <a:cubicBezTo>
                    <a:pt x="490" y="17"/>
                    <a:pt x="490" y="28"/>
                    <a:pt x="479" y="28"/>
                  </a:cubicBezTo>
                  <a:lnTo>
                    <a:pt x="479" y="38"/>
                  </a:lnTo>
                  <a:cubicBezTo>
                    <a:pt x="351" y="326"/>
                    <a:pt x="202" y="624"/>
                    <a:pt x="64" y="911"/>
                  </a:cubicBezTo>
                  <a:lnTo>
                    <a:pt x="11" y="1039"/>
                  </a:lnTo>
                  <a:cubicBezTo>
                    <a:pt x="0" y="1050"/>
                    <a:pt x="53" y="1050"/>
                    <a:pt x="53" y="1050"/>
                  </a:cubicBezTo>
                  <a:lnTo>
                    <a:pt x="926" y="869"/>
                  </a:lnTo>
                  <a:lnTo>
                    <a:pt x="1044" y="847"/>
                  </a:lnTo>
                  <a:cubicBezTo>
                    <a:pt x="1044" y="847"/>
                    <a:pt x="1129" y="826"/>
                    <a:pt x="1118" y="805"/>
                  </a:cubicBezTo>
                  <a:lnTo>
                    <a:pt x="660" y="113"/>
                  </a:lnTo>
                  <a:cubicBezTo>
                    <a:pt x="639" y="81"/>
                    <a:pt x="618" y="49"/>
                    <a:pt x="596" y="17"/>
                  </a:cubicBezTo>
                  <a:cubicBezTo>
                    <a:pt x="588" y="4"/>
                    <a:pt x="576" y="0"/>
                    <a:pt x="563"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67" name="Google Shape;1867;p20"/>
            <p:cNvSpPr/>
            <p:nvPr/>
          </p:nvSpPr>
          <p:spPr>
            <a:xfrm>
              <a:off x="4916575" y="3487825"/>
              <a:ext cx="28075" cy="25900"/>
            </a:xfrm>
            <a:custGeom>
              <a:rect b="b" l="l" r="r" t="t"/>
              <a:pathLst>
                <a:path extrusionOk="0" h="1036" w="1123">
                  <a:moveTo>
                    <a:pt x="526" y="126"/>
                  </a:moveTo>
                  <a:lnTo>
                    <a:pt x="931" y="722"/>
                  </a:lnTo>
                  <a:lnTo>
                    <a:pt x="984" y="807"/>
                  </a:lnTo>
                  <a:lnTo>
                    <a:pt x="185" y="967"/>
                  </a:lnTo>
                  <a:lnTo>
                    <a:pt x="111" y="988"/>
                  </a:lnTo>
                  <a:cubicBezTo>
                    <a:pt x="249" y="701"/>
                    <a:pt x="387" y="413"/>
                    <a:pt x="526" y="126"/>
                  </a:cubicBezTo>
                  <a:close/>
                  <a:moveTo>
                    <a:pt x="559" y="0"/>
                  </a:moveTo>
                  <a:cubicBezTo>
                    <a:pt x="550" y="0"/>
                    <a:pt x="542" y="3"/>
                    <a:pt x="537" y="8"/>
                  </a:cubicBezTo>
                  <a:cubicBezTo>
                    <a:pt x="515" y="8"/>
                    <a:pt x="483" y="8"/>
                    <a:pt x="473" y="30"/>
                  </a:cubicBezTo>
                  <a:lnTo>
                    <a:pt x="68" y="903"/>
                  </a:lnTo>
                  <a:lnTo>
                    <a:pt x="4" y="1031"/>
                  </a:lnTo>
                  <a:cubicBezTo>
                    <a:pt x="1" y="1034"/>
                    <a:pt x="3" y="1035"/>
                    <a:pt x="8" y="1035"/>
                  </a:cubicBezTo>
                  <a:cubicBezTo>
                    <a:pt x="18" y="1035"/>
                    <a:pt x="40" y="1031"/>
                    <a:pt x="47" y="1031"/>
                  </a:cubicBezTo>
                  <a:lnTo>
                    <a:pt x="920" y="850"/>
                  </a:lnTo>
                  <a:lnTo>
                    <a:pt x="1037" y="828"/>
                  </a:lnTo>
                  <a:cubicBezTo>
                    <a:pt x="1037" y="828"/>
                    <a:pt x="1122" y="807"/>
                    <a:pt x="1112" y="786"/>
                  </a:cubicBezTo>
                  <a:lnTo>
                    <a:pt x="654" y="104"/>
                  </a:lnTo>
                  <a:cubicBezTo>
                    <a:pt x="632" y="72"/>
                    <a:pt x="611" y="40"/>
                    <a:pt x="590" y="8"/>
                  </a:cubicBezTo>
                  <a:cubicBezTo>
                    <a:pt x="579" y="3"/>
                    <a:pt x="568" y="0"/>
                    <a:pt x="559"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68" name="Google Shape;1868;p20"/>
            <p:cNvSpPr/>
            <p:nvPr/>
          </p:nvSpPr>
          <p:spPr>
            <a:xfrm>
              <a:off x="4985525" y="3445000"/>
              <a:ext cx="28075" cy="26700"/>
            </a:xfrm>
            <a:custGeom>
              <a:rect b="b" l="l" r="r" t="t"/>
              <a:pathLst>
                <a:path extrusionOk="0" h="1068" w="1123">
                  <a:moveTo>
                    <a:pt x="526" y="156"/>
                  </a:moveTo>
                  <a:lnTo>
                    <a:pt x="920" y="763"/>
                  </a:lnTo>
                  <a:lnTo>
                    <a:pt x="963" y="816"/>
                  </a:lnTo>
                  <a:lnTo>
                    <a:pt x="164" y="987"/>
                  </a:lnTo>
                  <a:lnTo>
                    <a:pt x="132" y="997"/>
                  </a:lnTo>
                  <a:cubicBezTo>
                    <a:pt x="260" y="720"/>
                    <a:pt x="398" y="454"/>
                    <a:pt x="515" y="177"/>
                  </a:cubicBezTo>
                  <a:lnTo>
                    <a:pt x="526" y="156"/>
                  </a:lnTo>
                  <a:close/>
                  <a:moveTo>
                    <a:pt x="546" y="1"/>
                  </a:moveTo>
                  <a:cubicBezTo>
                    <a:pt x="526" y="1"/>
                    <a:pt x="503" y="11"/>
                    <a:pt x="483" y="18"/>
                  </a:cubicBezTo>
                  <a:lnTo>
                    <a:pt x="483" y="28"/>
                  </a:lnTo>
                  <a:lnTo>
                    <a:pt x="68" y="901"/>
                  </a:lnTo>
                  <a:lnTo>
                    <a:pt x="15" y="1029"/>
                  </a:lnTo>
                  <a:cubicBezTo>
                    <a:pt x="1" y="1058"/>
                    <a:pt x="20" y="1067"/>
                    <a:pt x="43" y="1067"/>
                  </a:cubicBezTo>
                  <a:cubicBezTo>
                    <a:pt x="55" y="1067"/>
                    <a:pt x="68" y="1065"/>
                    <a:pt x="79" y="1061"/>
                  </a:cubicBezTo>
                  <a:lnTo>
                    <a:pt x="941" y="880"/>
                  </a:lnTo>
                  <a:lnTo>
                    <a:pt x="1058" y="869"/>
                  </a:lnTo>
                  <a:cubicBezTo>
                    <a:pt x="1080" y="869"/>
                    <a:pt x="1122" y="838"/>
                    <a:pt x="1101" y="806"/>
                  </a:cubicBezTo>
                  <a:lnTo>
                    <a:pt x="643" y="124"/>
                  </a:lnTo>
                  <a:cubicBezTo>
                    <a:pt x="622" y="92"/>
                    <a:pt x="600" y="50"/>
                    <a:pt x="579" y="18"/>
                  </a:cubicBezTo>
                  <a:cubicBezTo>
                    <a:pt x="571" y="5"/>
                    <a:pt x="559" y="1"/>
                    <a:pt x="546"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69" name="Google Shape;1869;p20"/>
            <p:cNvSpPr/>
            <p:nvPr/>
          </p:nvSpPr>
          <p:spPr>
            <a:xfrm>
              <a:off x="4965025" y="3403325"/>
              <a:ext cx="28325" cy="26825"/>
            </a:xfrm>
            <a:custGeom>
              <a:rect b="b" l="l" r="r" t="t"/>
              <a:pathLst>
                <a:path extrusionOk="0" h="1073" w="1133">
                  <a:moveTo>
                    <a:pt x="537" y="151"/>
                  </a:moveTo>
                  <a:lnTo>
                    <a:pt x="941" y="748"/>
                  </a:lnTo>
                  <a:lnTo>
                    <a:pt x="973" y="811"/>
                  </a:lnTo>
                  <a:lnTo>
                    <a:pt x="175" y="971"/>
                  </a:lnTo>
                  <a:lnTo>
                    <a:pt x="143" y="982"/>
                  </a:lnTo>
                  <a:cubicBezTo>
                    <a:pt x="270" y="716"/>
                    <a:pt x="409" y="439"/>
                    <a:pt x="537" y="162"/>
                  </a:cubicBezTo>
                  <a:lnTo>
                    <a:pt x="537" y="151"/>
                  </a:lnTo>
                  <a:close/>
                  <a:moveTo>
                    <a:pt x="558" y="0"/>
                  </a:moveTo>
                  <a:cubicBezTo>
                    <a:pt x="538" y="0"/>
                    <a:pt x="512" y="7"/>
                    <a:pt x="494" y="13"/>
                  </a:cubicBezTo>
                  <a:lnTo>
                    <a:pt x="494" y="23"/>
                  </a:lnTo>
                  <a:lnTo>
                    <a:pt x="79" y="897"/>
                  </a:lnTo>
                  <a:lnTo>
                    <a:pt x="15" y="1024"/>
                  </a:lnTo>
                  <a:cubicBezTo>
                    <a:pt x="0" y="1061"/>
                    <a:pt x="21" y="1073"/>
                    <a:pt x="46" y="1073"/>
                  </a:cubicBezTo>
                  <a:cubicBezTo>
                    <a:pt x="57" y="1073"/>
                    <a:pt x="69" y="1070"/>
                    <a:pt x="79" y="1067"/>
                  </a:cubicBezTo>
                  <a:lnTo>
                    <a:pt x="941" y="886"/>
                  </a:lnTo>
                  <a:lnTo>
                    <a:pt x="1069" y="854"/>
                  </a:lnTo>
                  <a:cubicBezTo>
                    <a:pt x="1090" y="854"/>
                    <a:pt x="1133" y="833"/>
                    <a:pt x="1112" y="801"/>
                  </a:cubicBezTo>
                  <a:lnTo>
                    <a:pt x="654" y="109"/>
                  </a:lnTo>
                  <a:lnTo>
                    <a:pt x="590" y="13"/>
                  </a:lnTo>
                  <a:cubicBezTo>
                    <a:pt x="585" y="4"/>
                    <a:pt x="573" y="0"/>
                    <a:pt x="558"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70" name="Google Shape;1870;p20"/>
            <p:cNvSpPr/>
            <p:nvPr/>
          </p:nvSpPr>
          <p:spPr>
            <a:xfrm>
              <a:off x="4575625" y="3487825"/>
              <a:ext cx="28250" cy="26050"/>
            </a:xfrm>
            <a:custGeom>
              <a:rect b="b" l="l" r="r" t="t"/>
              <a:pathLst>
                <a:path extrusionOk="0" h="1042" w="1130">
                  <a:moveTo>
                    <a:pt x="523" y="126"/>
                  </a:moveTo>
                  <a:lnTo>
                    <a:pt x="927" y="722"/>
                  </a:lnTo>
                  <a:lnTo>
                    <a:pt x="991" y="807"/>
                  </a:lnTo>
                  <a:lnTo>
                    <a:pt x="193" y="967"/>
                  </a:lnTo>
                  <a:lnTo>
                    <a:pt x="129" y="988"/>
                  </a:lnTo>
                  <a:cubicBezTo>
                    <a:pt x="267" y="701"/>
                    <a:pt x="395" y="413"/>
                    <a:pt x="523" y="126"/>
                  </a:cubicBezTo>
                  <a:close/>
                  <a:moveTo>
                    <a:pt x="565" y="0"/>
                  </a:moveTo>
                  <a:cubicBezTo>
                    <a:pt x="557" y="0"/>
                    <a:pt x="549" y="3"/>
                    <a:pt x="544" y="8"/>
                  </a:cubicBezTo>
                  <a:cubicBezTo>
                    <a:pt x="523" y="8"/>
                    <a:pt x="491" y="8"/>
                    <a:pt x="480" y="30"/>
                  </a:cubicBezTo>
                  <a:lnTo>
                    <a:pt x="65" y="903"/>
                  </a:lnTo>
                  <a:lnTo>
                    <a:pt x="12" y="1031"/>
                  </a:lnTo>
                  <a:cubicBezTo>
                    <a:pt x="1" y="1041"/>
                    <a:pt x="54" y="1041"/>
                    <a:pt x="54" y="1041"/>
                  </a:cubicBezTo>
                  <a:lnTo>
                    <a:pt x="927" y="850"/>
                  </a:lnTo>
                  <a:lnTo>
                    <a:pt x="1055" y="828"/>
                  </a:lnTo>
                  <a:cubicBezTo>
                    <a:pt x="1055" y="828"/>
                    <a:pt x="1130" y="807"/>
                    <a:pt x="1119" y="796"/>
                  </a:cubicBezTo>
                  <a:lnTo>
                    <a:pt x="661" y="104"/>
                  </a:lnTo>
                  <a:lnTo>
                    <a:pt x="587" y="8"/>
                  </a:lnTo>
                  <a:cubicBezTo>
                    <a:pt x="581" y="3"/>
                    <a:pt x="573" y="0"/>
                    <a:pt x="5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71" name="Google Shape;1871;p20"/>
            <p:cNvSpPr/>
            <p:nvPr/>
          </p:nvSpPr>
          <p:spPr>
            <a:xfrm>
              <a:off x="4555675" y="3448350"/>
              <a:ext cx="19725" cy="22400"/>
            </a:xfrm>
            <a:custGeom>
              <a:rect b="b" l="l" r="r" t="t"/>
              <a:pathLst>
                <a:path extrusionOk="0" h="896" w="789">
                  <a:moveTo>
                    <a:pt x="309" y="1"/>
                  </a:moveTo>
                  <a:cubicBezTo>
                    <a:pt x="288" y="43"/>
                    <a:pt x="277" y="86"/>
                    <a:pt x="256" y="129"/>
                  </a:cubicBezTo>
                  <a:lnTo>
                    <a:pt x="597" y="629"/>
                  </a:lnTo>
                  <a:lnTo>
                    <a:pt x="629" y="682"/>
                  </a:lnTo>
                  <a:lnTo>
                    <a:pt x="22" y="810"/>
                  </a:lnTo>
                  <a:lnTo>
                    <a:pt x="0" y="895"/>
                  </a:lnTo>
                  <a:lnTo>
                    <a:pt x="597" y="778"/>
                  </a:lnTo>
                  <a:lnTo>
                    <a:pt x="724" y="746"/>
                  </a:lnTo>
                  <a:cubicBezTo>
                    <a:pt x="756" y="746"/>
                    <a:pt x="788" y="714"/>
                    <a:pt x="767" y="682"/>
                  </a:cubicBezTo>
                  <a:lnTo>
                    <a:pt x="309"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72" name="Google Shape;1872;p20"/>
            <p:cNvSpPr/>
            <p:nvPr/>
          </p:nvSpPr>
          <p:spPr>
            <a:xfrm>
              <a:off x="5013700" y="3487725"/>
              <a:ext cx="28125" cy="25950"/>
            </a:xfrm>
            <a:custGeom>
              <a:rect b="b" l="l" r="r" t="t"/>
              <a:pathLst>
                <a:path extrusionOk="0" h="1038" w="1125">
                  <a:moveTo>
                    <a:pt x="528" y="130"/>
                  </a:moveTo>
                  <a:lnTo>
                    <a:pt x="922" y="726"/>
                  </a:lnTo>
                  <a:lnTo>
                    <a:pt x="975" y="811"/>
                  </a:lnTo>
                  <a:lnTo>
                    <a:pt x="198" y="971"/>
                  </a:lnTo>
                  <a:lnTo>
                    <a:pt x="123" y="992"/>
                  </a:lnTo>
                  <a:lnTo>
                    <a:pt x="528" y="140"/>
                  </a:lnTo>
                  <a:lnTo>
                    <a:pt x="528" y="130"/>
                  </a:lnTo>
                  <a:close/>
                  <a:moveTo>
                    <a:pt x="565" y="0"/>
                  </a:moveTo>
                  <a:cubicBezTo>
                    <a:pt x="549" y="0"/>
                    <a:pt x="529" y="6"/>
                    <a:pt x="517" y="12"/>
                  </a:cubicBezTo>
                  <a:cubicBezTo>
                    <a:pt x="496" y="12"/>
                    <a:pt x="485" y="12"/>
                    <a:pt x="474" y="23"/>
                  </a:cubicBezTo>
                  <a:cubicBezTo>
                    <a:pt x="336" y="321"/>
                    <a:pt x="198" y="609"/>
                    <a:pt x="59" y="896"/>
                  </a:cubicBezTo>
                  <a:lnTo>
                    <a:pt x="6" y="1024"/>
                  </a:lnTo>
                  <a:cubicBezTo>
                    <a:pt x="1" y="1035"/>
                    <a:pt x="11" y="1037"/>
                    <a:pt x="23" y="1037"/>
                  </a:cubicBezTo>
                  <a:cubicBezTo>
                    <a:pt x="35" y="1037"/>
                    <a:pt x="48" y="1035"/>
                    <a:pt x="48" y="1035"/>
                  </a:cubicBezTo>
                  <a:lnTo>
                    <a:pt x="922" y="854"/>
                  </a:lnTo>
                  <a:lnTo>
                    <a:pt x="1049" y="822"/>
                  </a:lnTo>
                  <a:cubicBezTo>
                    <a:pt x="1049" y="822"/>
                    <a:pt x="1124" y="800"/>
                    <a:pt x="1113" y="790"/>
                  </a:cubicBezTo>
                  <a:lnTo>
                    <a:pt x="655" y="108"/>
                  </a:lnTo>
                  <a:lnTo>
                    <a:pt x="592" y="12"/>
                  </a:lnTo>
                  <a:cubicBezTo>
                    <a:pt x="587" y="3"/>
                    <a:pt x="577" y="0"/>
                    <a:pt x="5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73" name="Google Shape;1873;p20"/>
            <p:cNvSpPr/>
            <p:nvPr/>
          </p:nvSpPr>
          <p:spPr>
            <a:xfrm>
              <a:off x="4818700" y="3403350"/>
              <a:ext cx="28500" cy="26925"/>
            </a:xfrm>
            <a:custGeom>
              <a:rect b="b" l="l" r="r" t="t"/>
              <a:pathLst>
                <a:path extrusionOk="0" h="1077" w="1140">
                  <a:moveTo>
                    <a:pt x="554" y="150"/>
                  </a:moveTo>
                  <a:cubicBezTo>
                    <a:pt x="682" y="353"/>
                    <a:pt x="820" y="555"/>
                    <a:pt x="948" y="757"/>
                  </a:cubicBezTo>
                  <a:lnTo>
                    <a:pt x="980" y="800"/>
                  </a:lnTo>
                  <a:lnTo>
                    <a:pt x="181" y="970"/>
                  </a:lnTo>
                  <a:lnTo>
                    <a:pt x="160" y="981"/>
                  </a:lnTo>
                  <a:lnTo>
                    <a:pt x="543" y="171"/>
                  </a:lnTo>
                  <a:lnTo>
                    <a:pt x="554" y="150"/>
                  </a:lnTo>
                  <a:close/>
                  <a:moveTo>
                    <a:pt x="560" y="1"/>
                  </a:moveTo>
                  <a:cubicBezTo>
                    <a:pt x="537" y="1"/>
                    <a:pt x="515" y="12"/>
                    <a:pt x="501" y="33"/>
                  </a:cubicBezTo>
                  <a:lnTo>
                    <a:pt x="86" y="906"/>
                  </a:lnTo>
                  <a:lnTo>
                    <a:pt x="22" y="1034"/>
                  </a:lnTo>
                  <a:cubicBezTo>
                    <a:pt x="0" y="1066"/>
                    <a:pt x="54" y="1077"/>
                    <a:pt x="86" y="1077"/>
                  </a:cubicBezTo>
                  <a:lnTo>
                    <a:pt x="959" y="885"/>
                  </a:lnTo>
                  <a:lnTo>
                    <a:pt x="1087" y="864"/>
                  </a:lnTo>
                  <a:cubicBezTo>
                    <a:pt x="1108" y="864"/>
                    <a:pt x="1140" y="832"/>
                    <a:pt x="1129" y="800"/>
                  </a:cubicBezTo>
                  <a:lnTo>
                    <a:pt x="661" y="108"/>
                  </a:lnTo>
                  <a:lnTo>
                    <a:pt x="597" y="12"/>
                  </a:lnTo>
                  <a:cubicBezTo>
                    <a:pt x="585" y="4"/>
                    <a:pt x="573" y="1"/>
                    <a:pt x="56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74" name="Google Shape;1874;p20"/>
            <p:cNvSpPr/>
            <p:nvPr/>
          </p:nvSpPr>
          <p:spPr>
            <a:xfrm>
              <a:off x="5013675" y="3420125"/>
              <a:ext cx="10575" cy="9925"/>
            </a:xfrm>
            <a:custGeom>
              <a:rect b="b" l="l" r="r" t="t"/>
              <a:pathLst>
                <a:path extrusionOk="0" h="397" w="423">
                  <a:moveTo>
                    <a:pt x="188" y="1"/>
                  </a:moveTo>
                  <a:lnTo>
                    <a:pt x="71" y="246"/>
                  </a:lnTo>
                  <a:lnTo>
                    <a:pt x="7" y="374"/>
                  </a:lnTo>
                  <a:cubicBezTo>
                    <a:pt x="1" y="393"/>
                    <a:pt x="25" y="397"/>
                    <a:pt x="45" y="397"/>
                  </a:cubicBezTo>
                  <a:cubicBezTo>
                    <a:pt x="59" y="397"/>
                    <a:pt x="71" y="395"/>
                    <a:pt x="71" y="395"/>
                  </a:cubicBezTo>
                  <a:lnTo>
                    <a:pt x="422" y="320"/>
                  </a:lnTo>
                  <a:lnTo>
                    <a:pt x="390" y="267"/>
                  </a:lnTo>
                  <a:lnTo>
                    <a:pt x="188" y="310"/>
                  </a:lnTo>
                  <a:lnTo>
                    <a:pt x="145" y="320"/>
                  </a:lnTo>
                  <a:lnTo>
                    <a:pt x="145" y="320"/>
                  </a:lnTo>
                  <a:lnTo>
                    <a:pt x="252" y="86"/>
                  </a:lnTo>
                  <a:cubicBezTo>
                    <a:pt x="231" y="54"/>
                    <a:pt x="209" y="22"/>
                    <a:pt x="188"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75" name="Google Shape;1875;p20"/>
            <p:cNvSpPr/>
            <p:nvPr/>
          </p:nvSpPr>
          <p:spPr>
            <a:xfrm>
              <a:off x="4595700" y="3445475"/>
              <a:ext cx="28425" cy="26650"/>
            </a:xfrm>
            <a:custGeom>
              <a:rect b="b" l="l" r="r" t="t"/>
              <a:pathLst>
                <a:path extrusionOk="0" h="1066" w="1137">
                  <a:moveTo>
                    <a:pt x="540" y="137"/>
                  </a:moveTo>
                  <a:lnTo>
                    <a:pt x="934" y="744"/>
                  </a:lnTo>
                  <a:lnTo>
                    <a:pt x="976" y="797"/>
                  </a:lnTo>
                  <a:lnTo>
                    <a:pt x="178" y="968"/>
                  </a:lnTo>
                  <a:lnTo>
                    <a:pt x="135" y="978"/>
                  </a:lnTo>
                  <a:lnTo>
                    <a:pt x="540" y="148"/>
                  </a:lnTo>
                  <a:lnTo>
                    <a:pt x="540" y="137"/>
                  </a:lnTo>
                  <a:close/>
                  <a:moveTo>
                    <a:pt x="565" y="1"/>
                  </a:moveTo>
                  <a:cubicBezTo>
                    <a:pt x="535" y="1"/>
                    <a:pt x="494" y="18"/>
                    <a:pt x="486" y="41"/>
                  </a:cubicBezTo>
                  <a:lnTo>
                    <a:pt x="71" y="914"/>
                  </a:lnTo>
                  <a:lnTo>
                    <a:pt x="7" y="1042"/>
                  </a:lnTo>
                  <a:cubicBezTo>
                    <a:pt x="1" y="1061"/>
                    <a:pt x="25" y="1065"/>
                    <a:pt x="48" y="1065"/>
                  </a:cubicBezTo>
                  <a:cubicBezTo>
                    <a:pt x="63" y="1065"/>
                    <a:pt x="78" y="1063"/>
                    <a:pt x="82" y="1063"/>
                  </a:cubicBezTo>
                  <a:lnTo>
                    <a:pt x="955" y="872"/>
                  </a:lnTo>
                  <a:lnTo>
                    <a:pt x="1072" y="850"/>
                  </a:lnTo>
                  <a:cubicBezTo>
                    <a:pt x="1083" y="850"/>
                    <a:pt x="1136" y="819"/>
                    <a:pt x="1115" y="797"/>
                  </a:cubicBezTo>
                  <a:lnTo>
                    <a:pt x="657" y="105"/>
                  </a:lnTo>
                  <a:lnTo>
                    <a:pt x="593" y="9"/>
                  </a:lnTo>
                  <a:cubicBezTo>
                    <a:pt x="587" y="3"/>
                    <a:pt x="577" y="1"/>
                    <a:pt x="56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76" name="Google Shape;1876;p20"/>
            <p:cNvSpPr/>
            <p:nvPr/>
          </p:nvSpPr>
          <p:spPr>
            <a:xfrm>
              <a:off x="4721575" y="3487550"/>
              <a:ext cx="28450" cy="26600"/>
            </a:xfrm>
            <a:custGeom>
              <a:rect b="b" l="l" r="r" t="t"/>
              <a:pathLst>
                <a:path extrusionOk="0" h="1064" w="1138">
                  <a:moveTo>
                    <a:pt x="542" y="137"/>
                  </a:moveTo>
                  <a:lnTo>
                    <a:pt x="936" y="743"/>
                  </a:lnTo>
                  <a:lnTo>
                    <a:pt x="978" y="807"/>
                  </a:lnTo>
                  <a:lnTo>
                    <a:pt x="180" y="978"/>
                  </a:lnTo>
                  <a:lnTo>
                    <a:pt x="137" y="978"/>
                  </a:lnTo>
                  <a:cubicBezTo>
                    <a:pt x="275" y="701"/>
                    <a:pt x="403" y="424"/>
                    <a:pt x="542" y="147"/>
                  </a:cubicBezTo>
                  <a:lnTo>
                    <a:pt x="542" y="137"/>
                  </a:lnTo>
                  <a:close/>
                  <a:moveTo>
                    <a:pt x="565" y="0"/>
                  </a:moveTo>
                  <a:cubicBezTo>
                    <a:pt x="532" y="0"/>
                    <a:pt x="485" y="18"/>
                    <a:pt x="478" y="41"/>
                  </a:cubicBezTo>
                  <a:cubicBezTo>
                    <a:pt x="350" y="328"/>
                    <a:pt x="211" y="626"/>
                    <a:pt x="73" y="914"/>
                  </a:cubicBezTo>
                  <a:cubicBezTo>
                    <a:pt x="52" y="956"/>
                    <a:pt x="30" y="999"/>
                    <a:pt x="9" y="1042"/>
                  </a:cubicBezTo>
                  <a:cubicBezTo>
                    <a:pt x="1" y="1059"/>
                    <a:pt x="7" y="1064"/>
                    <a:pt x="19" y="1064"/>
                  </a:cubicBezTo>
                  <a:cubicBezTo>
                    <a:pt x="37" y="1064"/>
                    <a:pt x="67" y="1052"/>
                    <a:pt x="73" y="1052"/>
                  </a:cubicBezTo>
                  <a:lnTo>
                    <a:pt x="946" y="871"/>
                  </a:lnTo>
                  <a:lnTo>
                    <a:pt x="1074" y="850"/>
                  </a:lnTo>
                  <a:cubicBezTo>
                    <a:pt x="1085" y="850"/>
                    <a:pt x="1138" y="818"/>
                    <a:pt x="1117" y="797"/>
                  </a:cubicBezTo>
                  <a:lnTo>
                    <a:pt x="659" y="105"/>
                  </a:lnTo>
                  <a:lnTo>
                    <a:pt x="595" y="9"/>
                  </a:lnTo>
                  <a:cubicBezTo>
                    <a:pt x="589" y="3"/>
                    <a:pt x="578" y="0"/>
                    <a:pt x="5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77" name="Google Shape;1877;p20"/>
            <p:cNvSpPr/>
            <p:nvPr/>
          </p:nvSpPr>
          <p:spPr>
            <a:xfrm>
              <a:off x="4790200" y="3445400"/>
              <a:ext cx="28525" cy="26950"/>
            </a:xfrm>
            <a:custGeom>
              <a:rect b="b" l="l" r="r" t="t"/>
              <a:pathLst>
                <a:path extrusionOk="0" h="1078" w="1141">
                  <a:moveTo>
                    <a:pt x="544" y="151"/>
                  </a:moveTo>
                  <a:lnTo>
                    <a:pt x="949" y="747"/>
                  </a:lnTo>
                  <a:lnTo>
                    <a:pt x="981" y="800"/>
                  </a:lnTo>
                  <a:lnTo>
                    <a:pt x="182" y="971"/>
                  </a:lnTo>
                  <a:lnTo>
                    <a:pt x="150" y="981"/>
                  </a:lnTo>
                  <a:cubicBezTo>
                    <a:pt x="288" y="715"/>
                    <a:pt x="406" y="438"/>
                    <a:pt x="544" y="161"/>
                  </a:cubicBezTo>
                  <a:lnTo>
                    <a:pt x="544" y="151"/>
                  </a:lnTo>
                  <a:close/>
                  <a:moveTo>
                    <a:pt x="561" y="1"/>
                  </a:moveTo>
                  <a:cubicBezTo>
                    <a:pt x="541" y="1"/>
                    <a:pt x="521" y="10"/>
                    <a:pt x="501" y="23"/>
                  </a:cubicBezTo>
                  <a:cubicBezTo>
                    <a:pt x="501" y="23"/>
                    <a:pt x="491" y="34"/>
                    <a:pt x="491" y="34"/>
                  </a:cubicBezTo>
                  <a:lnTo>
                    <a:pt x="75" y="907"/>
                  </a:lnTo>
                  <a:lnTo>
                    <a:pt x="22" y="1035"/>
                  </a:lnTo>
                  <a:cubicBezTo>
                    <a:pt x="1" y="1077"/>
                    <a:pt x="54" y="1077"/>
                    <a:pt x="86" y="1077"/>
                  </a:cubicBezTo>
                  <a:lnTo>
                    <a:pt x="959" y="885"/>
                  </a:lnTo>
                  <a:lnTo>
                    <a:pt x="1076" y="864"/>
                  </a:lnTo>
                  <a:cubicBezTo>
                    <a:pt x="1098" y="864"/>
                    <a:pt x="1140" y="832"/>
                    <a:pt x="1119" y="800"/>
                  </a:cubicBezTo>
                  <a:lnTo>
                    <a:pt x="661" y="108"/>
                  </a:lnTo>
                  <a:cubicBezTo>
                    <a:pt x="640" y="76"/>
                    <a:pt x="619" y="44"/>
                    <a:pt x="597" y="12"/>
                  </a:cubicBezTo>
                  <a:cubicBezTo>
                    <a:pt x="585" y="4"/>
                    <a:pt x="573" y="1"/>
                    <a:pt x="561"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78" name="Google Shape;1878;p20"/>
            <p:cNvSpPr/>
            <p:nvPr/>
          </p:nvSpPr>
          <p:spPr>
            <a:xfrm>
              <a:off x="4721525" y="3403825"/>
              <a:ext cx="28500" cy="26175"/>
            </a:xfrm>
            <a:custGeom>
              <a:rect b="b" l="l" r="r" t="t"/>
              <a:pathLst>
                <a:path extrusionOk="0" h="1047" w="1140">
                  <a:moveTo>
                    <a:pt x="533" y="131"/>
                  </a:moveTo>
                  <a:cubicBezTo>
                    <a:pt x="671" y="334"/>
                    <a:pt x="799" y="525"/>
                    <a:pt x="938" y="728"/>
                  </a:cubicBezTo>
                  <a:lnTo>
                    <a:pt x="991" y="802"/>
                  </a:lnTo>
                  <a:lnTo>
                    <a:pt x="203" y="972"/>
                  </a:lnTo>
                  <a:lnTo>
                    <a:pt x="139" y="983"/>
                  </a:lnTo>
                  <a:lnTo>
                    <a:pt x="533" y="142"/>
                  </a:lnTo>
                  <a:lnTo>
                    <a:pt x="533" y="131"/>
                  </a:lnTo>
                  <a:close/>
                  <a:moveTo>
                    <a:pt x="564" y="1"/>
                  </a:moveTo>
                  <a:cubicBezTo>
                    <a:pt x="531" y="1"/>
                    <a:pt x="487" y="21"/>
                    <a:pt x="480" y="35"/>
                  </a:cubicBezTo>
                  <a:cubicBezTo>
                    <a:pt x="352" y="323"/>
                    <a:pt x="203" y="621"/>
                    <a:pt x="64" y="909"/>
                  </a:cubicBezTo>
                  <a:lnTo>
                    <a:pt x="11" y="1026"/>
                  </a:lnTo>
                  <a:cubicBezTo>
                    <a:pt x="1" y="1047"/>
                    <a:pt x="54" y="1047"/>
                    <a:pt x="54" y="1047"/>
                  </a:cubicBezTo>
                  <a:lnTo>
                    <a:pt x="927" y="866"/>
                  </a:lnTo>
                  <a:lnTo>
                    <a:pt x="1055" y="834"/>
                  </a:lnTo>
                  <a:cubicBezTo>
                    <a:pt x="1055" y="834"/>
                    <a:pt x="1140" y="813"/>
                    <a:pt x="1119" y="791"/>
                  </a:cubicBezTo>
                  <a:lnTo>
                    <a:pt x="661" y="110"/>
                  </a:lnTo>
                  <a:lnTo>
                    <a:pt x="597" y="14"/>
                  </a:lnTo>
                  <a:cubicBezTo>
                    <a:pt x="590" y="4"/>
                    <a:pt x="578" y="1"/>
                    <a:pt x="56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79" name="Google Shape;1879;p20"/>
            <p:cNvSpPr/>
            <p:nvPr/>
          </p:nvSpPr>
          <p:spPr>
            <a:xfrm>
              <a:off x="4770375" y="3403900"/>
              <a:ext cx="28125" cy="25900"/>
            </a:xfrm>
            <a:custGeom>
              <a:rect b="b" l="l" r="r" t="t"/>
              <a:pathLst>
                <a:path extrusionOk="0" h="1036" w="1125">
                  <a:moveTo>
                    <a:pt x="528" y="118"/>
                  </a:moveTo>
                  <a:lnTo>
                    <a:pt x="932" y="725"/>
                  </a:lnTo>
                  <a:lnTo>
                    <a:pt x="986" y="799"/>
                  </a:lnTo>
                  <a:lnTo>
                    <a:pt x="187" y="969"/>
                  </a:lnTo>
                  <a:lnTo>
                    <a:pt x="123" y="980"/>
                  </a:lnTo>
                  <a:cubicBezTo>
                    <a:pt x="261" y="703"/>
                    <a:pt x="400" y="416"/>
                    <a:pt x="528" y="128"/>
                  </a:cubicBezTo>
                  <a:lnTo>
                    <a:pt x="528" y="118"/>
                  </a:lnTo>
                  <a:close/>
                  <a:moveTo>
                    <a:pt x="538" y="0"/>
                  </a:moveTo>
                  <a:cubicBezTo>
                    <a:pt x="528" y="0"/>
                    <a:pt x="496" y="11"/>
                    <a:pt x="485" y="32"/>
                  </a:cubicBezTo>
                  <a:cubicBezTo>
                    <a:pt x="347" y="320"/>
                    <a:pt x="208" y="607"/>
                    <a:pt x="70" y="906"/>
                  </a:cubicBezTo>
                  <a:cubicBezTo>
                    <a:pt x="48" y="948"/>
                    <a:pt x="27" y="991"/>
                    <a:pt x="6" y="1023"/>
                  </a:cubicBezTo>
                  <a:cubicBezTo>
                    <a:pt x="1" y="1033"/>
                    <a:pt x="11" y="1036"/>
                    <a:pt x="23" y="1036"/>
                  </a:cubicBezTo>
                  <a:cubicBezTo>
                    <a:pt x="35" y="1036"/>
                    <a:pt x="48" y="1033"/>
                    <a:pt x="48" y="1033"/>
                  </a:cubicBezTo>
                  <a:lnTo>
                    <a:pt x="922" y="852"/>
                  </a:lnTo>
                  <a:lnTo>
                    <a:pt x="1049" y="820"/>
                  </a:lnTo>
                  <a:cubicBezTo>
                    <a:pt x="1049" y="820"/>
                    <a:pt x="1124" y="799"/>
                    <a:pt x="1113" y="788"/>
                  </a:cubicBezTo>
                  <a:lnTo>
                    <a:pt x="655" y="96"/>
                  </a:lnTo>
                  <a:lnTo>
                    <a:pt x="592"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80" name="Google Shape;1880;p20"/>
            <p:cNvSpPr/>
            <p:nvPr/>
          </p:nvSpPr>
          <p:spPr>
            <a:xfrm>
              <a:off x="4742300" y="3445575"/>
              <a:ext cx="27975" cy="25975"/>
            </a:xfrm>
            <a:custGeom>
              <a:rect b="b" l="l" r="r" t="t"/>
              <a:pathLst>
                <a:path extrusionOk="0" h="1039" w="1119">
                  <a:moveTo>
                    <a:pt x="511" y="133"/>
                  </a:moveTo>
                  <a:lnTo>
                    <a:pt x="916" y="740"/>
                  </a:lnTo>
                  <a:lnTo>
                    <a:pt x="959" y="804"/>
                  </a:lnTo>
                  <a:lnTo>
                    <a:pt x="170" y="974"/>
                  </a:lnTo>
                  <a:lnTo>
                    <a:pt x="117" y="985"/>
                  </a:lnTo>
                  <a:lnTo>
                    <a:pt x="511" y="144"/>
                  </a:lnTo>
                  <a:lnTo>
                    <a:pt x="511" y="133"/>
                  </a:lnTo>
                  <a:close/>
                  <a:moveTo>
                    <a:pt x="555" y="1"/>
                  </a:moveTo>
                  <a:cubicBezTo>
                    <a:pt x="537" y="1"/>
                    <a:pt x="511" y="5"/>
                    <a:pt x="490" y="5"/>
                  </a:cubicBezTo>
                  <a:lnTo>
                    <a:pt x="479" y="16"/>
                  </a:lnTo>
                  <a:lnTo>
                    <a:pt x="479" y="27"/>
                  </a:lnTo>
                  <a:lnTo>
                    <a:pt x="64" y="900"/>
                  </a:lnTo>
                  <a:lnTo>
                    <a:pt x="11" y="1017"/>
                  </a:lnTo>
                  <a:cubicBezTo>
                    <a:pt x="0" y="1038"/>
                    <a:pt x="53" y="1038"/>
                    <a:pt x="53" y="1038"/>
                  </a:cubicBezTo>
                  <a:lnTo>
                    <a:pt x="927" y="857"/>
                  </a:lnTo>
                  <a:lnTo>
                    <a:pt x="1033" y="846"/>
                  </a:lnTo>
                  <a:cubicBezTo>
                    <a:pt x="1044" y="846"/>
                    <a:pt x="1118" y="825"/>
                    <a:pt x="1097" y="793"/>
                  </a:cubicBezTo>
                  <a:lnTo>
                    <a:pt x="639" y="101"/>
                  </a:lnTo>
                  <a:lnTo>
                    <a:pt x="575" y="5"/>
                  </a:lnTo>
                  <a:cubicBezTo>
                    <a:pt x="572" y="2"/>
                    <a:pt x="565" y="1"/>
                    <a:pt x="55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81" name="Google Shape;1881;p20"/>
            <p:cNvSpPr/>
            <p:nvPr/>
          </p:nvSpPr>
          <p:spPr>
            <a:xfrm>
              <a:off x="4839075" y="3445625"/>
              <a:ext cx="28375" cy="26350"/>
            </a:xfrm>
            <a:custGeom>
              <a:rect b="b" l="l" r="r" t="t"/>
              <a:pathLst>
                <a:path extrusionOk="0" h="1054" w="1135">
                  <a:moveTo>
                    <a:pt x="538" y="131"/>
                  </a:moveTo>
                  <a:lnTo>
                    <a:pt x="942" y="727"/>
                  </a:lnTo>
                  <a:lnTo>
                    <a:pt x="985" y="802"/>
                  </a:lnTo>
                  <a:lnTo>
                    <a:pt x="197" y="972"/>
                  </a:lnTo>
                  <a:lnTo>
                    <a:pt x="144" y="983"/>
                  </a:lnTo>
                  <a:lnTo>
                    <a:pt x="144" y="983"/>
                  </a:lnTo>
                  <a:lnTo>
                    <a:pt x="538" y="142"/>
                  </a:lnTo>
                  <a:lnTo>
                    <a:pt x="538" y="131"/>
                  </a:lnTo>
                  <a:close/>
                  <a:moveTo>
                    <a:pt x="566" y="0"/>
                  </a:moveTo>
                  <a:cubicBezTo>
                    <a:pt x="531" y="0"/>
                    <a:pt x="484" y="20"/>
                    <a:pt x="484" y="35"/>
                  </a:cubicBezTo>
                  <a:lnTo>
                    <a:pt x="69" y="908"/>
                  </a:lnTo>
                  <a:cubicBezTo>
                    <a:pt x="48" y="951"/>
                    <a:pt x="27" y="994"/>
                    <a:pt x="5" y="1036"/>
                  </a:cubicBezTo>
                  <a:cubicBezTo>
                    <a:pt x="1" y="1050"/>
                    <a:pt x="8" y="1054"/>
                    <a:pt x="18" y="1054"/>
                  </a:cubicBezTo>
                  <a:cubicBezTo>
                    <a:pt x="32" y="1054"/>
                    <a:pt x="52" y="1047"/>
                    <a:pt x="59" y="1047"/>
                  </a:cubicBezTo>
                  <a:lnTo>
                    <a:pt x="932" y="866"/>
                  </a:lnTo>
                  <a:lnTo>
                    <a:pt x="1060" y="844"/>
                  </a:lnTo>
                  <a:cubicBezTo>
                    <a:pt x="1060" y="844"/>
                    <a:pt x="1134" y="823"/>
                    <a:pt x="1123" y="802"/>
                  </a:cubicBezTo>
                  <a:cubicBezTo>
                    <a:pt x="974" y="568"/>
                    <a:pt x="815" y="344"/>
                    <a:pt x="666" y="110"/>
                  </a:cubicBezTo>
                  <a:lnTo>
                    <a:pt x="602" y="14"/>
                  </a:lnTo>
                  <a:cubicBezTo>
                    <a:pt x="595" y="4"/>
                    <a:pt x="582" y="0"/>
                    <a:pt x="566"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82" name="Google Shape;1882;p20"/>
            <p:cNvSpPr/>
            <p:nvPr/>
          </p:nvSpPr>
          <p:spPr>
            <a:xfrm>
              <a:off x="4770325" y="3487650"/>
              <a:ext cx="28175" cy="26250"/>
            </a:xfrm>
            <a:custGeom>
              <a:rect b="b" l="l" r="r" t="t"/>
              <a:pathLst>
                <a:path extrusionOk="0" h="1050" w="1127">
                  <a:moveTo>
                    <a:pt x="530" y="133"/>
                  </a:moveTo>
                  <a:lnTo>
                    <a:pt x="934" y="739"/>
                  </a:lnTo>
                  <a:lnTo>
                    <a:pt x="977" y="803"/>
                  </a:lnTo>
                  <a:lnTo>
                    <a:pt x="178" y="974"/>
                  </a:lnTo>
                  <a:lnTo>
                    <a:pt x="136" y="984"/>
                  </a:lnTo>
                  <a:lnTo>
                    <a:pt x="530" y="143"/>
                  </a:lnTo>
                  <a:lnTo>
                    <a:pt x="530" y="133"/>
                  </a:lnTo>
                  <a:close/>
                  <a:moveTo>
                    <a:pt x="574" y="0"/>
                  </a:moveTo>
                  <a:cubicBezTo>
                    <a:pt x="556" y="0"/>
                    <a:pt x="530" y="5"/>
                    <a:pt x="508" y="5"/>
                  </a:cubicBezTo>
                  <a:lnTo>
                    <a:pt x="498" y="15"/>
                  </a:lnTo>
                  <a:lnTo>
                    <a:pt x="498" y="26"/>
                  </a:lnTo>
                  <a:lnTo>
                    <a:pt x="82" y="899"/>
                  </a:lnTo>
                  <a:lnTo>
                    <a:pt x="29" y="1016"/>
                  </a:lnTo>
                  <a:cubicBezTo>
                    <a:pt x="1" y="1045"/>
                    <a:pt x="24" y="1049"/>
                    <a:pt x="47" y="1049"/>
                  </a:cubicBezTo>
                  <a:cubicBezTo>
                    <a:pt x="58" y="1049"/>
                    <a:pt x="68" y="1048"/>
                    <a:pt x="72" y="1048"/>
                  </a:cubicBezTo>
                  <a:lnTo>
                    <a:pt x="945" y="867"/>
                  </a:lnTo>
                  <a:lnTo>
                    <a:pt x="1062" y="835"/>
                  </a:lnTo>
                  <a:cubicBezTo>
                    <a:pt x="1083" y="835"/>
                    <a:pt x="1126" y="814"/>
                    <a:pt x="1115" y="793"/>
                  </a:cubicBezTo>
                  <a:lnTo>
                    <a:pt x="657" y="101"/>
                  </a:lnTo>
                  <a:lnTo>
                    <a:pt x="594" y="5"/>
                  </a:lnTo>
                  <a:cubicBezTo>
                    <a:pt x="590" y="1"/>
                    <a:pt x="583" y="0"/>
                    <a:pt x="574"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83" name="Google Shape;1883;p20"/>
            <p:cNvSpPr/>
            <p:nvPr/>
          </p:nvSpPr>
          <p:spPr>
            <a:xfrm>
              <a:off x="4672800" y="3487600"/>
              <a:ext cx="28525" cy="26275"/>
            </a:xfrm>
            <a:custGeom>
              <a:rect b="b" l="l" r="r" t="t"/>
              <a:pathLst>
                <a:path extrusionOk="0" h="1051" w="1141">
                  <a:moveTo>
                    <a:pt x="533" y="135"/>
                  </a:moveTo>
                  <a:lnTo>
                    <a:pt x="938" y="731"/>
                  </a:lnTo>
                  <a:lnTo>
                    <a:pt x="991" y="805"/>
                  </a:lnTo>
                  <a:lnTo>
                    <a:pt x="203" y="976"/>
                  </a:lnTo>
                  <a:lnTo>
                    <a:pt x="139" y="986"/>
                  </a:lnTo>
                  <a:cubicBezTo>
                    <a:pt x="267" y="710"/>
                    <a:pt x="405" y="422"/>
                    <a:pt x="533" y="145"/>
                  </a:cubicBezTo>
                  <a:lnTo>
                    <a:pt x="533" y="135"/>
                  </a:lnTo>
                  <a:close/>
                  <a:moveTo>
                    <a:pt x="564" y="1"/>
                  </a:moveTo>
                  <a:cubicBezTo>
                    <a:pt x="544" y="1"/>
                    <a:pt x="521" y="11"/>
                    <a:pt x="501" y="17"/>
                  </a:cubicBezTo>
                  <a:cubicBezTo>
                    <a:pt x="501" y="17"/>
                    <a:pt x="491" y="28"/>
                    <a:pt x="491" y="28"/>
                  </a:cubicBezTo>
                  <a:lnTo>
                    <a:pt x="480" y="39"/>
                  </a:lnTo>
                  <a:lnTo>
                    <a:pt x="65" y="912"/>
                  </a:lnTo>
                  <a:lnTo>
                    <a:pt x="11" y="1040"/>
                  </a:lnTo>
                  <a:cubicBezTo>
                    <a:pt x="1" y="1050"/>
                    <a:pt x="54" y="1050"/>
                    <a:pt x="54" y="1050"/>
                  </a:cubicBezTo>
                  <a:lnTo>
                    <a:pt x="927" y="869"/>
                  </a:lnTo>
                  <a:lnTo>
                    <a:pt x="1055" y="837"/>
                  </a:lnTo>
                  <a:cubicBezTo>
                    <a:pt x="1055" y="837"/>
                    <a:pt x="1140" y="816"/>
                    <a:pt x="1119" y="795"/>
                  </a:cubicBezTo>
                  <a:lnTo>
                    <a:pt x="661" y="113"/>
                  </a:lnTo>
                  <a:cubicBezTo>
                    <a:pt x="640" y="81"/>
                    <a:pt x="618" y="49"/>
                    <a:pt x="597" y="17"/>
                  </a:cubicBezTo>
                  <a:cubicBezTo>
                    <a:pt x="589" y="5"/>
                    <a:pt x="577" y="1"/>
                    <a:pt x="56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84" name="Google Shape;1884;p20"/>
            <p:cNvSpPr/>
            <p:nvPr/>
          </p:nvSpPr>
          <p:spPr>
            <a:xfrm>
              <a:off x="4644050" y="3445150"/>
              <a:ext cx="28775" cy="27200"/>
            </a:xfrm>
            <a:custGeom>
              <a:rect b="b" l="l" r="r" t="t"/>
              <a:pathLst>
                <a:path extrusionOk="0" h="1088" w="1151">
                  <a:moveTo>
                    <a:pt x="554" y="161"/>
                  </a:moveTo>
                  <a:lnTo>
                    <a:pt x="959" y="768"/>
                  </a:lnTo>
                  <a:lnTo>
                    <a:pt x="991" y="810"/>
                  </a:lnTo>
                  <a:lnTo>
                    <a:pt x="192" y="981"/>
                  </a:lnTo>
                  <a:lnTo>
                    <a:pt x="171" y="981"/>
                  </a:lnTo>
                  <a:lnTo>
                    <a:pt x="544" y="182"/>
                  </a:lnTo>
                  <a:lnTo>
                    <a:pt x="554" y="161"/>
                  </a:lnTo>
                  <a:close/>
                  <a:moveTo>
                    <a:pt x="560" y="1"/>
                  </a:moveTo>
                  <a:cubicBezTo>
                    <a:pt x="533" y="1"/>
                    <a:pt x="505" y="15"/>
                    <a:pt x="491" y="44"/>
                  </a:cubicBezTo>
                  <a:lnTo>
                    <a:pt x="86" y="917"/>
                  </a:lnTo>
                  <a:lnTo>
                    <a:pt x="22" y="1034"/>
                  </a:lnTo>
                  <a:cubicBezTo>
                    <a:pt x="1" y="1076"/>
                    <a:pt x="65" y="1087"/>
                    <a:pt x="86" y="1087"/>
                  </a:cubicBezTo>
                  <a:lnTo>
                    <a:pt x="959" y="906"/>
                  </a:lnTo>
                  <a:lnTo>
                    <a:pt x="1087" y="874"/>
                  </a:lnTo>
                  <a:cubicBezTo>
                    <a:pt x="1119" y="874"/>
                    <a:pt x="1151" y="842"/>
                    <a:pt x="1129" y="810"/>
                  </a:cubicBezTo>
                  <a:lnTo>
                    <a:pt x="672" y="118"/>
                  </a:lnTo>
                  <a:lnTo>
                    <a:pt x="608" y="22"/>
                  </a:lnTo>
                  <a:cubicBezTo>
                    <a:pt x="608" y="22"/>
                    <a:pt x="597" y="12"/>
                    <a:pt x="597" y="12"/>
                  </a:cubicBezTo>
                  <a:cubicBezTo>
                    <a:pt x="586" y="4"/>
                    <a:pt x="573" y="1"/>
                    <a:pt x="56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85" name="Google Shape;1885;p20"/>
            <p:cNvSpPr/>
            <p:nvPr/>
          </p:nvSpPr>
          <p:spPr>
            <a:xfrm>
              <a:off x="4623825" y="3403225"/>
              <a:ext cx="28775" cy="27050"/>
            </a:xfrm>
            <a:custGeom>
              <a:rect b="b" l="l" r="r" t="t"/>
              <a:pathLst>
                <a:path extrusionOk="0" h="1082" w="1151">
                  <a:moveTo>
                    <a:pt x="554" y="155"/>
                  </a:moveTo>
                  <a:cubicBezTo>
                    <a:pt x="693" y="358"/>
                    <a:pt x="820" y="560"/>
                    <a:pt x="959" y="762"/>
                  </a:cubicBezTo>
                  <a:lnTo>
                    <a:pt x="991" y="805"/>
                  </a:lnTo>
                  <a:lnTo>
                    <a:pt x="192" y="975"/>
                  </a:lnTo>
                  <a:lnTo>
                    <a:pt x="160" y="975"/>
                  </a:lnTo>
                  <a:lnTo>
                    <a:pt x="543" y="176"/>
                  </a:lnTo>
                  <a:lnTo>
                    <a:pt x="554" y="155"/>
                  </a:lnTo>
                  <a:close/>
                  <a:moveTo>
                    <a:pt x="558" y="1"/>
                  </a:moveTo>
                  <a:cubicBezTo>
                    <a:pt x="532" y="1"/>
                    <a:pt x="504" y="17"/>
                    <a:pt x="490" y="38"/>
                  </a:cubicBezTo>
                  <a:cubicBezTo>
                    <a:pt x="362" y="326"/>
                    <a:pt x="224" y="624"/>
                    <a:pt x="86" y="911"/>
                  </a:cubicBezTo>
                  <a:lnTo>
                    <a:pt x="22" y="1028"/>
                  </a:lnTo>
                  <a:cubicBezTo>
                    <a:pt x="0" y="1082"/>
                    <a:pt x="64" y="1082"/>
                    <a:pt x="86" y="1082"/>
                  </a:cubicBezTo>
                  <a:lnTo>
                    <a:pt x="959" y="901"/>
                  </a:lnTo>
                  <a:lnTo>
                    <a:pt x="1087" y="869"/>
                  </a:lnTo>
                  <a:cubicBezTo>
                    <a:pt x="1119" y="869"/>
                    <a:pt x="1150" y="837"/>
                    <a:pt x="1129" y="805"/>
                  </a:cubicBezTo>
                  <a:lnTo>
                    <a:pt x="671" y="113"/>
                  </a:lnTo>
                  <a:cubicBezTo>
                    <a:pt x="650" y="81"/>
                    <a:pt x="629" y="49"/>
                    <a:pt x="607" y="17"/>
                  </a:cubicBezTo>
                  <a:lnTo>
                    <a:pt x="597" y="17"/>
                  </a:lnTo>
                  <a:cubicBezTo>
                    <a:pt x="586" y="6"/>
                    <a:pt x="572" y="1"/>
                    <a:pt x="558"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86" name="Google Shape;1886;p20"/>
            <p:cNvSpPr/>
            <p:nvPr/>
          </p:nvSpPr>
          <p:spPr>
            <a:xfrm>
              <a:off x="4693225" y="3361325"/>
              <a:ext cx="28325" cy="26500"/>
            </a:xfrm>
            <a:custGeom>
              <a:rect b="b" l="l" r="r" t="t"/>
              <a:pathLst>
                <a:path extrusionOk="0" h="1060" w="1133">
                  <a:moveTo>
                    <a:pt x="536" y="149"/>
                  </a:moveTo>
                  <a:lnTo>
                    <a:pt x="941" y="756"/>
                  </a:lnTo>
                  <a:cubicBezTo>
                    <a:pt x="951" y="766"/>
                    <a:pt x="962" y="788"/>
                    <a:pt x="973" y="809"/>
                  </a:cubicBezTo>
                  <a:lnTo>
                    <a:pt x="973" y="820"/>
                  </a:lnTo>
                  <a:lnTo>
                    <a:pt x="174" y="979"/>
                  </a:lnTo>
                  <a:lnTo>
                    <a:pt x="142" y="990"/>
                  </a:lnTo>
                  <a:lnTo>
                    <a:pt x="142" y="990"/>
                  </a:lnTo>
                  <a:lnTo>
                    <a:pt x="526" y="170"/>
                  </a:lnTo>
                  <a:lnTo>
                    <a:pt x="536" y="149"/>
                  </a:lnTo>
                  <a:close/>
                  <a:moveTo>
                    <a:pt x="547" y="1"/>
                  </a:moveTo>
                  <a:cubicBezTo>
                    <a:pt x="527" y="1"/>
                    <a:pt x="505" y="9"/>
                    <a:pt x="494" y="21"/>
                  </a:cubicBezTo>
                  <a:lnTo>
                    <a:pt x="483" y="21"/>
                  </a:lnTo>
                  <a:cubicBezTo>
                    <a:pt x="355" y="319"/>
                    <a:pt x="206" y="607"/>
                    <a:pt x="68" y="894"/>
                  </a:cubicBezTo>
                  <a:lnTo>
                    <a:pt x="14" y="1022"/>
                  </a:lnTo>
                  <a:cubicBezTo>
                    <a:pt x="0" y="1050"/>
                    <a:pt x="19" y="1060"/>
                    <a:pt x="43" y="1060"/>
                  </a:cubicBezTo>
                  <a:cubicBezTo>
                    <a:pt x="55" y="1060"/>
                    <a:pt x="68" y="1057"/>
                    <a:pt x="78" y="1054"/>
                  </a:cubicBezTo>
                  <a:lnTo>
                    <a:pt x="951" y="873"/>
                  </a:lnTo>
                  <a:lnTo>
                    <a:pt x="1069" y="841"/>
                  </a:lnTo>
                  <a:cubicBezTo>
                    <a:pt x="1090" y="841"/>
                    <a:pt x="1133" y="820"/>
                    <a:pt x="1122" y="788"/>
                  </a:cubicBezTo>
                  <a:lnTo>
                    <a:pt x="653" y="95"/>
                  </a:lnTo>
                  <a:cubicBezTo>
                    <a:pt x="632" y="85"/>
                    <a:pt x="611" y="53"/>
                    <a:pt x="589" y="21"/>
                  </a:cubicBezTo>
                  <a:cubicBezTo>
                    <a:pt x="580" y="6"/>
                    <a:pt x="564" y="1"/>
                    <a:pt x="547"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87" name="Google Shape;1887;p20"/>
            <p:cNvSpPr/>
            <p:nvPr/>
          </p:nvSpPr>
          <p:spPr>
            <a:xfrm>
              <a:off x="4624350" y="3487550"/>
              <a:ext cx="28250" cy="26350"/>
            </a:xfrm>
            <a:custGeom>
              <a:rect b="b" l="l" r="r" t="t"/>
              <a:pathLst>
                <a:path extrusionOk="0" h="1054" w="1130">
                  <a:moveTo>
                    <a:pt x="533" y="137"/>
                  </a:moveTo>
                  <a:lnTo>
                    <a:pt x="927" y="743"/>
                  </a:lnTo>
                  <a:lnTo>
                    <a:pt x="970" y="807"/>
                  </a:lnTo>
                  <a:lnTo>
                    <a:pt x="171" y="978"/>
                  </a:lnTo>
                  <a:lnTo>
                    <a:pt x="128" y="988"/>
                  </a:lnTo>
                  <a:lnTo>
                    <a:pt x="533" y="147"/>
                  </a:lnTo>
                  <a:lnTo>
                    <a:pt x="533" y="137"/>
                  </a:lnTo>
                  <a:close/>
                  <a:moveTo>
                    <a:pt x="553" y="1"/>
                  </a:moveTo>
                  <a:cubicBezTo>
                    <a:pt x="538" y="1"/>
                    <a:pt x="522" y="3"/>
                    <a:pt x="512" y="9"/>
                  </a:cubicBezTo>
                  <a:lnTo>
                    <a:pt x="491" y="19"/>
                  </a:lnTo>
                  <a:lnTo>
                    <a:pt x="491" y="30"/>
                  </a:lnTo>
                  <a:cubicBezTo>
                    <a:pt x="363" y="318"/>
                    <a:pt x="224" y="605"/>
                    <a:pt x="86" y="903"/>
                  </a:cubicBezTo>
                  <a:lnTo>
                    <a:pt x="22" y="1020"/>
                  </a:lnTo>
                  <a:cubicBezTo>
                    <a:pt x="1" y="1049"/>
                    <a:pt x="22" y="1053"/>
                    <a:pt x="42" y="1053"/>
                  </a:cubicBezTo>
                  <a:cubicBezTo>
                    <a:pt x="52" y="1053"/>
                    <a:pt x="61" y="1052"/>
                    <a:pt x="65" y="1052"/>
                  </a:cubicBezTo>
                  <a:lnTo>
                    <a:pt x="938" y="871"/>
                  </a:lnTo>
                  <a:lnTo>
                    <a:pt x="1066" y="839"/>
                  </a:lnTo>
                  <a:cubicBezTo>
                    <a:pt x="1076" y="839"/>
                    <a:pt x="1129" y="818"/>
                    <a:pt x="1108" y="797"/>
                  </a:cubicBezTo>
                  <a:lnTo>
                    <a:pt x="650" y="105"/>
                  </a:lnTo>
                  <a:cubicBezTo>
                    <a:pt x="629" y="73"/>
                    <a:pt x="608" y="41"/>
                    <a:pt x="586" y="9"/>
                  </a:cubicBezTo>
                  <a:cubicBezTo>
                    <a:pt x="581" y="3"/>
                    <a:pt x="568" y="1"/>
                    <a:pt x="553"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88" name="Google Shape;1888;p20"/>
            <p:cNvSpPr/>
            <p:nvPr/>
          </p:nvSpPr>
          <p:spPr>
            <a:xfrm>
              <a:off x="4672625" y="3403100"/>
              <a:ext cx="28700" cy="27250"/>
            </a:xfrm>
            <a:custGeom>
              <a:rect b="b" l="l" r="r" t="t"/>
              <a:pathLst>
                <a:path extrusionOk="0" h="1090" w="1148">
                  <a:moveTo>
                    <a:pt x="551" y="160"/>
                  </a:moveTo>
                  <a:lnTo>
                    <a:pt x="956" y="767"/>
                  </a:lnTo>
                  <a:lnTo>
                    <a:pt x="987" y="810"/>
                  </a:lnTo>
                  <a:lnTo>
                    <a:pt x="189" y="980"/>
                  </a:lnTo>
                  <a:lnTo>
                    <a:pt x="157" y="980"/>
                  </a:lnTo>
                  <a:cubicBezTo>
                    <a:pt x="295" y="714"/>
                    <a:pt x="423" y="448"/>
                    <a:pt x="540" y="181"/>
                  </a:cubicBezTo>
                  <a:lnTo>
                    <a:pt x="551" y="160"/>
                  </a:lnTo>
                  <a:close/>
                  <a:moveTo>
                    <a:pt x="552" y="0"/>
                  </a:moveTo>
                  <a:cubicBezTo>
                    <a:pt x="525" y="0"/>
                    <a:pt x="501" y="15"/>
                    <a:pt x="487" y="43"/>
                  </a:cubicBezTo>
                  <a:cubicBezTo>
                    <a:pt x="359" y="331"/>
                    <a:pt x="210" y="618"/>
                    <a:pt x="82" y="916"/>
                  </a:cubicBezTo>
                  <a:lnTo>
                    <a:pt x="18" y="1033"/>
                  </a:lnTo>
                  <a:cubicBezTo>
                    <a:pt x="1" y="1069"/>
                    <a:pt x="42" y="1089"/>
                    <a:pt x="68" y="1089"/>
                  </a:cubicBezTo>
                  <a:cubicBezTo>
                    <a:pt x="74" y="1089"/>
                    <a:pt x="79" y="1088"/>
                    <a:pt x="82" y="1087"/>
                  </a:cubicBezTo>
                  <a:lnTo>
                    <a:pt x="956" y="906"/>
                  </a:lnTo>
                  <a:lnTo>
                    <a:pt x="1083" y="874"/>
                  </a:lnTo>
                  <a:cubicBezTo>
                    <a:pt x="1115" y="874"/>
                    <a:pt x="1147" y="842"/>
                    <a:pt x="1126" y="810"/>
                  </a:cubicBezTo>
                  <a:lnTo>
                    <a:pt x="668" y="118"/>
                  </a:lnTo>
                  <a:lnTo>
                    <a:pt x="604" y="32"/>
                  </a:lnTo>
                  <a:cubicBezTo>
                    <a:pt x="604" y="22"/>
                    <a:pt x="593" y="22"/>
                    <a:pt x="593" y="11"/>
                  </a:cubicBezTo>
                  <a:cubicBezTo>
                    <a:pt x="579" y="4"/>
                    <a:pt x="565" y="0"/>
                    <a:pt x="552"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89" name="Google Shape;1889;p20"/>
            <p:cNvSpPr/>
            <p:nvPr/>
          </p:nvSpPr>
          <p:spPr>
            <a:xfrm>
              <a:off x="4692900" y="3445150"/>
              <a:ext cx="28650" cy="27025"/>
            </a:xfrm>
            <a:custGeom>
              <a:rect b="b" l="l" r="r" t="t"/>
              <a:pathLst>
                <a:path extrusionOk="0" h="1081" w="1146">
                  <a:moveTo>
                    <a:pt x="549" y="161"/>
                  </a:moveTo>
                  <a:lnTo>
                    <a:pt x="954" y="757"/>
                  </a:lnTo>
                  <a:lnTo>
                    <a:pt x="986" y="810"/>
                  </a:lnTo>
                  <a:lnTo>
                    <a:pt x="187" y="981"/>
                  </a:lnTo>
                  <a:lnTo>
                    <a:pt x="155" y="981"/>
                  </a:lnTo>
                  <a:lnTo>
                    <a:pt x="539" y="171"/>
                  </a:lnTo>
                  <a:lnTo>
                    <a:pt x="549" y="161"/>
                  </a:lnTo>
                  <a:close/>
                  <a:moveTo>
                    <a:pt x="555" y="1"/>
                  </a:moveTo>
                  <a:cubicBezTo>
                    <a:pt x="528" y="1"/>
                    <a:pt x="499" y="15"/>
                    <a:pt x="485" y="44"/>
                  </a:cubicBezTo>
                  <a:cubicBezTo>
                    <a:pt x="358" y="331"/>
                    <a:pt x="208" y="619"/>
                    <a:pt x="70" y="917"/>
                  </a:cubicBezTo>
                  <a:lnTo>
                    <a:pt x="17" y="1034"/>
                  </a:lnTo>
                  <a:cubicBezTo>
                    <a:pt x="0" y="1066"/>
                    <a:pt x="34" y="1080"/>
                    <a:pt x="60" y="1080"/>
                  </a:cubicBezTo>
                  <a:cubicBezTo>
                    <a:pt x="68" y="1080"/>
                    <a:pt x="76" y="1079"/>
                    <a:pt x="81" y="1076"/>
                  </a:cubicBezTo>
                  <a:lnTo>
                    <a:pt x="954" y="895"/>
                  </a:lnTo>
                  <a:lnTo>
                    <a:pt x="1082" y="874"/>
                  </a:lnTo>
                  <a:cubicBezTo>
                    <a:pt x="1103" y="874"/>
                    <a:pt x="1146" y="842"/>
                    <a:pt x="1124" y="810"/>
                  </a:cubicBezTo>
                  <a:lnTo>
                    <a:pt x="666" y="118"/>
                  </a:lnTo>
                  <a:lnTo>
                    <a:pt x="602" y="22"/>
                  </a:lnTo>
                  <a:cubicBezTo>
                    <a:pt x="592" y="22"/>
                    <a:pt x="592" y="22"/>
                    <a:pt x="592" y="12"/>
                  </a:cubicBezTo>
                  <a:cubicBezTo>
                    <a:pt x="581" y="4"/>
                    <a:pt x="568" y="1"/>
                    <a:pt x="55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90" name="Google Shape;1890;p20"/>
            <p:cNvSpPr/>
            <p:nvPr/>
          </p:nvSpPr>
          <p:spPr>
            <a:xfrm>
              <a:off x="4642375" y="3112400"/>
              <a:ext cx="116450" cy="140825"/>
            </a:xfrm>
            <a:custGeom>
              <a:rect b="b" l="l" r="r" t="t"/>
              <a:pathLst>
                <a:path extrusionOk="0" h="5633" w="4658">
                  <a:moveTo>
                    <a:pt x="3167" y="0"/>
                  </a:moveTo>
                  <a:cubicBezTo>
                    <a:pt x="3167" y="0"/>
                    <a:pt x="419" y="1672"/>
                    <a:pt x="302" y="1821"/>
                  </a:cubicBezTo>
                  <a:cubicBezTo>
                    <a:pt x="193" y="1960"/>
                    <a:pt x="1" y="5633"/>
                    <a:pt x="1178" y="5633"/>
                  </a:cubicBezTo>
                  <a:cubicBezTo>
                    <a:pt x="1265" y="5633"/>
                    <a:pt x="1360" y="5613"/>
                    <a:pt x="1463" y="5569"/>
                  </a:cubicBezTo>
                  <a:cubicBezTo>
                    <a:pt x="2096" y="5303"/>
                    <a:pt x="2767" y="5226"/>
                    <a:pt x="3330" y="5226"/>
                  </a:cubicBezTo>
                  <a:cubicBezTo>
                    <a:pt x="4093" y="5226"/>
                    <a:pt x="4657" y="5367"/>
                    <a:pt x="4657" y="5367"/>
                  </a:cubicBezTo>
                  <a:lnTo>
                    <a:pt x="3167"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91" name="Google Shape;1891;p20"/>
            <p:cNvSpPr/>
            <p:nvPr/>
          </p:nvSpPr>
          <p:spPr>
            <a:xfrm>
              <a:off x="4832550" y="3113450"/>
              <a:ext cx="116400" cy="143675"/>
            </a:xfrm>
            <a:custGeom>
              <a:rect b="b" l="l" r="r" t="t"/>
              <a:pathLst>
                <a:path extrusionOk="0" h="5747" w="4656">
                  <a:moveTo>
                    <a:pt x="1810" y="1"/>
                  </a:moveTo>
                  <a:lnTo>
                    <a:pt x="0" y="5261"/>
                  </a:lnTo>
                  <a:cubicBezTo>
                    <a:pt x="0" y="5261"/>
                    <a:pt x="381" y="5191"/>
                    <a:pt x="935" y="5191"/>
                  </a:cubicBezTo>
                  <a:cubicBezTo>
                    <a:pt x="1562" y="5191"/>
                    <a:pt x="2410" y="5281"/>
                    <a:pt x="3173" y="5666"/>
                  </a:cubicBezTo>
                  <a:cubicBezTo>
                    <a:pt x="3286" y="5721"/>
                    <a:pt x="3390" y="5747"/>
                    <a:pt x="3485" y="5747"/>
                  </a:cubicBezTo>
                  <a:cubicBezTo>
                    <a:pt x="4627" y="5747"/>
                    <a:pt x="4656" y="2130"/>
                    <a:pt x="4558" y="1992"/>
                  </a:cubicBezTo>
                  <a:cubicBezTo>
                    <a:pt x="4451" y="1832"/>
                    <a:pt x="1810" y="1"/>
                    <a:pt x="181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92" name="Google Shape;1892;p20"/>
            <p:cNvSpPr/>
            <p:nvPr/>
          </p:nvSpPr>
          <p:spPr>
            <a:xfrm>
              <a:off x="4664550" y="3127425"/>
              <a:ext cx="60725" cy="69300"/>
            </a:xfrm>
            <a:custGeom>
              <a:rect b="b" l="l" r="r" t="t"/>
              <a:pathLst>
                <a:path extrusionOk="0" h="2772" w="2429">
                  <a:moveTo>
                    <a:pt x="1161" y="1"/>
                  </a:moveTo>
                  <a:cubicBezTo>
                    <a:pt x="1023" y="1"/>
                    <a:pt x="920" y="31"/>
                    <a:pt x="895" y="38"/>
                  </a:cubicBezTo>
                  <a:cubicBezTo>
                    <a:pt x="821" y="70"/>
                    <a:pt x="1" y="176"/>
                    <a:pt x="139" y="1252"/>
                  </a:cubicBezTo>
                  <a:cubicBezTo>
                    <a:pt x="271" y="2196"/>
                    <a:pt x="772" y="2772"/>
                    <a:pt x="1299" y="2772"/>
                  </a:cubicBezTo>
                  <a:cubicBezTo>
                    <a:pt x="1366" y="2772"/>
                    <a:pt x="1434" y="2762"/>
                    <a:pt x="1502" y="2743"/>
                  </a:cubicBezTo>
                  <a:cubicBezTo>
                    <a:pt x="2109" y="2658"/>
                    <a:pt x="2429" y="1859"/>
                    <a:pt x="2088" y="815"/>
                  </a:cubicBezTo>
                  <a:cubicBezTo>
                    <a:pt x="1867" y="125"/>
                    <a:pt x="1441" y="1"/>
                    <a:pt x="1161" y="1"/>
                  </a:cubicBezTo>
                  <a:close/>
                </a:path>
              </a:pathLst>
            </a:custGeom>
            <a:solidFill>
              <a:srgbClr val="D8979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93" name="Google Shape;1893;p20"/>
            <p:cNvSpPr/>
            <p:nvPr/>
          </p:nvSpPr>
          <p:spPr>
            <a:xfrm>
              <a:off x="4874600" y="3127425"/>
              <a:ext cx="60450" cy="69300"/>
            </a:xfrm>
            <a:custGeom>
              <a:rect b="b" l="l" r="r" t="t"/>
              <a:pathLst>
                <a:path extrusionOk="0" h="2772" w="2418">
                  <a:moveTo>
                    <a:pt x="1260" y="1"/>
                  </a:moveTo>
                  <a:cubicBezTo>
                    <a:pt x="977" y="1"/>
                    <a:pt x="551" y="125"/>
                    <a:pt x="331" y="815"/>
                  </a:cubicBezTo>
                  <a:cubicBezTo>
                    <a:pt x="1" y="1859"/>
                    <a:pt x="309" y="2658"/>
                    <a:pt x="927" y="2743"/>
                  </a:cubicBezTo>
                  <a:cubicBezTo>
                    <a:pt x="994" y="2762"/>
                    <a:pt x="1061" y="2772"/>
                    <a:pt x="1128" y="2772"/>
                  </a:cubicBezTo>
                  <a:cubicBezTo>
                    <a:pt x="1649" y="2772"/>
                    <a:pt x="2157" y="2196"/>
                    <a:pt x="2279" y="1252"/>
                  </a:cubicBezTo>
                  <a:cubicBezTo>
                    <a:pt x="2418" y="176"/>
                    <a:pt x="1609" y="70"/>
                    <a:pt x="1534" y="38"/>
                  </a:cubicBezTo>
                  <a:cubicBezTo>
                    <a:pt x="1506" y="31"/>
                    <a:pt x="1400" y="1"/>
                    <a:pt x="1260" y="1"/>
                  </a:cubicBezTo>
                  <a:close/>
                </a:path>
              </a:pathLst>
            </a:custGeom>
            <a:solidFill>
              <a:srgbClr val="D8979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94" name="Google Shape;1894;p20"/>
            <p:cNvSpPr/>
            <p:nvPr/>
          </p:nvSpPr>
          <p:spPr>
            <a:xfrm>
              <a:off x="4686650" y="3002400"/>
              <a:ext cx="228975" cy="290400"/>
            </a:xfrm>
            <a:custGeom>
              <a:rect b="b" l="l" r="r" t="t"/>
              <a:pathLst>
                <a:path extrusionOk="0" h="11616" w="9159">
                  <a:moveTo>
                    <a:pt x="4287" y="0"/>
                  </a:moveTo>
                  <a:cubicBezTo>
                    <a:pt x="3369" y="0"/>
                    <a:pt x="755" y="342"/>
                    <a:pt x="405" y="4251"/>
                  </a:cubicBezTo>
                  <a:cubicBezTo>
                    <a:pt x="1" y="8681"/>
                    <a:pt x="1911" y="11615"/>
                    <a:pt x="4383" y="11615"/>
                  </a:cubicBezTo>
                  <a:cubicBezTo>
                    <a:pt x="4448" y="11615"/>
                    <a:pt x="4514" y="11613"/>
                    <a:pt x="4580" y="11609"/>
                  </a:cubicBezTo>
                  <a:cubicBezTo>
                    <a:pt x="4645" y="11613"/>
                    <a:pt x="4711" y="11615"/>
                    <a:pt x="4776" y="11615"/>
                  </a:cubicBezTo>
                  <a:cubicBezTo>
                    <a:pt x="7248" y="11615"/>
                    <a:pt x="9158" y="8681"/>
                    <a:pt x="8754" y="4251"/>
                  </a:cubicBezTo>
                  <a:cubicBezTo>
                    <a:pt x="8395" y="342"/>
                    <a:pt x="5780" y="0"/>
                    <a:pt x="4868" y="0"/>
                  </a:cubicBezTo>
                  <a:cubicBezTo>
                    <a:pt x="4724" y="0"/>
                    <a:pt x="4623" y="9"/>
                    <a:pt x="4580" y="13"/>
                  </a:cubicBezTo>
                  <a:cubicBezTo>
                    <a:pt x="4535" y="9"/>
                    <a:pt x="4432" y="0"/>
                    <a:pt x="4287" y="0"/>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95" name="Google Shape;1895;p20"/>
            <p:cNvSpPr/>
            <p:nvPr/>
          </p:nvSpPr>
          <p:spPr>
            <a:xfrm>
              <a:off x="4684525" y="3135275"/>
              <a:ext cx="233500" cy="25850"/>
            </a:xfrm>
            <a:custGeom>
              <a:rect b="b" l="l" r="r" t="t"/>
              <a:pathLst>
                <a:path extrusionOk="0" fill="none" h="1034" w="9340">
                  <a:moveTo>
                    <a:pt x="0" y="1"/>
                  </a:moveTo>
                  <a:lnTo>
                    <a:pt x="1161" y="895"/>
                  </a:lnTo>
                  <a:lnTo>
                    <a:pt x="3951" y="1034"/>
                  </a:lnTo>
                  <a:cubicBezTo>
                    <a:pt x="3951" y="1034"/>
                    <a:pt x="4771" y="118"/>
                    <a:pt x="5665" y="981"/>
                  </a:cubicBezTo>
                  <a:lnTo>
                    <a:pt x="8232" y="1034"/>
                  </a:lnTo>
                  <a:lnTo>
                    <a:pt x="9339" y="139"/>
                  </a:lnTo>
                </a:path>
              </a:pathLst>
            </a:custGeom>
            <a:noFill/>
            <a:ln cap="flat" cmpd="sng" w="9525">
              <a:solidFill>
                <a:srgbClr val="BF5758"/>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96" name="Google Shape;1896;p20"/>
            <p:cNvSpPr/>
            <p:nvPr/>
          </p:nvSpPr>
          <p:spPr>
            <a:xfrm>
              <a:off x="4710875" y="3122650"/>
              <a:ext cx="76425" cy="70025"/>
            </a:xfrm>
            <a:custGeom>
              <a:rect b="b" l="l" r="r" t="t"/>
              <a:pathLst>
                <a:path extrusionOk="0" h="2801" w="3057">
                  <a:moveTo>
                    <a:pt x="1529" y="0"/>
                  </a:moveTo>
                  <a:cubicBezTo>
                    <a:pt x="1439" y="0"/>
                    <a:pt x="1348" y="9"/>
                    <a:pt x="1257" y="27"/>
                  </a:cubicBezTo>
                  <a:cubicBezTo>
                    <a:pt x="501" y="186"/>
                    <a:pt x="1" y="921"/>
                    <a:pt x="160" y="1677"/>
                  </a:cubicBezTo>
                  <a:cubicBezTo>
                    <a:pt x="291" y="2342"/>
                    <a:pt x="875" y="2801"/>
                    <a:pt x="1528" y="2801"/>
                  </a:cubicBezTo>
                  <a:cubicBezTo>
                    <a:pt x="1618" y="2801"/>
                    <a:pt x="1709" y="2792"/>
                    <a:pt x="1800" y="2774"/>
                  </a:cubicBezTo>
                  <a:cubicBezTo>
                    <a:pt x="2556" y="2625"/>
                    <a:pt x="3057" y="1890"/>
                    <a:pt x="2897" y="1134"/>
                  </a:cubicBezTo>
                  <a:cubicBezTo>
                    <a:pt x="2766" y="460"/>
                    <a:pt x="2182" y="0"/>
                    <a:pt x="1529" y="0"/>
                  </a:cubicBezTo>
                  <a:close/>
                </a:path>
              </a:pathLst>
            </a:custGeom>
            <a:solidFill>
              <a:schemeClr val="accent1"/>
            </a:solidFill>
            <a:ln cap="flat" cmpd="sng" w="9525">
              <a:solidFill>
                <a:srgbClr val="BF5758"/>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97" name="Google Shape;1897;p20"/>
            <p:cNvSpPr/>
            <p:nvPr/>
          </p:nvSpPr>
          <p:spPr>
            <a:xfrm>
              <a:off x="4817900" y="3123150"/>
              <a:ext cx="79100" cy="69975"/>
            </a:xfrm>
            <a:custGeom>
              <a:rect b="b" l="l" r="r" t="t"/>
              <a:pathLst>
                <a:path extrusionOk="0" h="2799" w="3164">
                  <a:moveTo>
                    <a:pt x="1574" y="0"/>
                  </a:moveTo>
                  <a:cubicBezTo>
                    <a:pt x="1010" y="0"/>
                    <a:pt x="481" y="350"/>
                    <a:pt x="267" y="912"/>
                  </a:cubicBezTo>
                  <a:cubicBezTo>
                    <a:pt x="0" y="1636"/>
                    <a:pt x="362" y="2435"/>
                    <a:pt x="1087" y="2711"/>
                  </a:cubicBezTo>
                  <a:cubicBezTo>
                    <a:pt x="1248" y="2771"/>
                    <a:pt x="1413" y="2799"/>
                    <a:pt x="1575" y="2799"/>
                  </a:cubicBezTo>
                  <a:cubicBezTo>
                    <a:pt x="2144" y="2799"/>
                    <a:pt x="2679" y="2455"/>
                    <a:pt x="2886" y="1892"/>
                  </a:cubicBezTo>
                  <a:cubicBezTo>
                    <a:pt x="3163" y="1167"/>
                    <a:pt x="2790" y="358"/>
                    <a:pt x="2066" y="92"/>
                  </a:cubicBezTo>
                  <a:cubicBezTo>
                    <a:pt x="1904" y="30"/>
                    <a:pt x="1737" y="0"/>
                    <a:pt x="1574" y="0"/>
                  </a:cubicBezTo>
                  <a:close/>
                </a:path>
              </a:pathLst>
            </a:custGeom>
            <a:solidFill>
              <a:schemeClr val="accent1"/>
            </a:solidFill>
            <a:ln cap="flat" cmpd="sng" w="9525">
              <a:solidFill>
                <a:srgbClr val="BF5758"/>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98" name="Google Shape;1898;p20"/>
            <p:cNvSpPr/>
            <p:nvPr/>
          </p:nvSpPr>
          <p:spPr>
            <a:xfrm>
              <a:off x="4809650" y="3164575"/>
              <a:ext cx="15450" cy="46875"/>
            </a:xfrm>
            <a:custGeom>
              <a:rect b="b" l="l" r="r" t="t"/>
              <a:pathLst>
                <a:path extrusionOk="0" h="1875" w="618">
                  <a:moveTo>
                    <a:pt x="256" y="0"/>
                  </a:moveTo>
                  <a:lnTo>
                    <a:pt x="256" y="0"/>
                  </a:lnTo>
                  <a:cubicBezTo>
                    <a:pt x="235" y="235"/>
                    <a:pt x="245" y="458"/>
                    <a:pt x="288" y="692"/>
                  </a:cubicBezTo>
                  <a:cubicBezTo>
                    <a:pt x="298" y="799"/>
                    <a:pt x="320" y="916"/>
                    <a:pt x="352" y="1023"/>
                  </a:cubicBezTo>
                  <a:cubicBezTo>
                    <a:pt x="371" y="1127"/>
                    <a:pt x="398" y="1223"/>
                    <a:pt x="427" y="1318"/>
                  </a:cubicBezTo>
                  <a:lnTo>
                    <a:pt x="427" y="1318"/>
                  </a:lnTo>
                  <a:cubicBezTo>
                    <a:pt x="360" y="1401"/>
                    <a:pt x="288" y="1483"/>
                    <a:pt x="224" y="1566"/>
                  </a:cubicBezTo>
                  <a:cubicBezTo>
                    <a:pt x="149" y="1672"/>
                    <a:pt x="75" y="1768"/>
                    <a:pt x="0" y="1874"/>
                  </a:cubicBezTo>
                  <a:cubicBezTo>
                    <a:pt x="107" y="1811"/>
                    <a:pt x="203" y="1725"/>
                    <a:pt x="309" y="1651"/>
                  </a:cubicBezTo>
                  <a:cubicBezTo>
                    <a:pt x="405" y="1566"/>
                    <a:pt x="501" y="1480"/>
                    <a:pt x="586" y="1395"/>
                  </a:cubicBezTo>
                  <a:lnTo>
                    <a:pt x="618" y="1374"/>
                  </a:lnTo>
                  <a:lnTo>
                    <a:pt x="618" y="1321"/>
                  </a:lnTo>
                  <a:cubicBezTo>
                    <a:pt x="607" y="1204"/>
                    <a:pt x="586" y="1097"/>
                    <a:pt x="565" y="980"/>
                  </a:cubicBezTo>
                  <a:cubicBezTo>
                    <a:pt x="543" y="873"/>
                    <a:pt x="522" y="756"/>
                    <a:pt x="490" y="650"/>
                  </a:cubicBezTo>
                  <a:cubicBezTo>
                    <a:pt x="437" y="426"/>
                    <a:pt x="352" y="203"/>
                    <a:pt x="256" y="0"/>
                  </a:cubicBezTo>
                  <a:close/>
                </a:path>
              </a:pathLst>
            </a:custGeom>
            <a:solidFill>
              <a:srgbClr val="F5A68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899" name="Google Shape;1899;p20"/>
            <p:cNvSpPr/>
            <p:nvPr/>
          </p:nvSpPr>
          <p:spPr>
            <a:xfrm>
              <a:off x="4763600" y="3231925"/>
              <a:ext cx="81200" cy="14625"/>
            </a:xfrm>
            <a:custGeom>
              <a:rect b="b" l="l" r="r" t="t"/>
              <a:pathLst>
                <a:path extrusionOk="0" h="585" w="3248">
                  <a:moveTo>
                    <a:pt x="3248" y="0"/>
                  </a:moveTo>
                  <a:lnTo>
                    <a:pt x="0" y="43"/>
                  </a:lnTo>
                  <a:cubicBezTo>
                    <a:pt x="524" y="396"/>
                    <a:pt x="1133" y="585"/>
                    <a:pt x="1714" y="585"/>
                  </a:cubicBezTo>
                  <a:cubicBezTo>
                    <a:pt x="2291" y="585"/>
                    <a:pt x="2839" y="398"/>
                    <a:pt x="3248"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00" name="Google Shape;1900;p20"/>
            <p:cNvSpPr/>
            <p:nvPr/>
          </p:nvSpPr>
          <p:spPr>
            <a:xfrm>
              <a:off x="4828275" y="3106425"/>
              <a:ext cx="53800" cy="19825"/>
            </a:xfrm>
            <a:custGeom>
              <a:rect b="b" l="l" r="r" t="t"/>
              <a:pathLst>
                <a:path extrusionOk="0" h="793" w="2152">
                  <a:moveTo>
                    <a:pt x="1014" y="1"/>
                  </a:moveTo>
                  <a:cubicBezTo>
                    <a:pt x="922" y="1"/>
                    <a:pt x="834" y="13"/>
                    <a:pt x="746" y="37"/>
                  </a:cubicBezTo>
                  <a:cubicBezTo>
                    <a:pt x="682" y="58"/>
                    <a:pt x="629" y="79"/>
                    <a:pt x="576" y="101"/>
                  </a:cubicBezTo>
                  <a:cubicBezTo>
                    <a:pt x="522" y="122"/>
                    <a:pt x="469" y="154"/>
                    <a:pt x="416" y="186"/>
                  </a:cubicBezTo>
                  <a:cubicBezTo>
                    <a:pt x="320" y="250"/>
                    <a:pt x="235" y="324"/>
                    <a:pt x="171" y="420"/>
                  </a:cubicBezTo>
                  <a:cubicBezTo>
                    <a:pt x="97" y="505"/>
                    <a:pt x="43" y="601"/>
                    <a:pt x="1" y="708"/>
                  </a:cubicBezTo>
                  <a:cubicBezTo>
                    <a:pt x="107" y="654"/>
                    <a:pt x="192" y="601"/>
                    <a:pt x="278" y="548"/>
                  </a:cubicBezTo>
                  <a:cubicBezTo>
                    <a:pt x="363" y="505"/>
                    <a:pt x="459" y="473"/>
                    <a:pt x="544" y="441"/>
                  </a:cubicBezTo>
                  <a:cubicBezTo>
                    <a:pt x="673" y="385"/>
                    <a:pt x="808" y="359"/>
                    <a:pt x="945" y="359"/>
                  </a:cubicBezTo>
                  <a:cubicBezTo>
                    <a:pt x="988" y="359"/>
                    <a:pt x="1032" y="362"/>
                    <a:pt x="1076" y="367"/>
                  </a:cubicBezTo>
                  <a:cubicBezTo>
                    <a:pt x="1257" y="388"/>
                    <a:pt x="1438" y="431"/>
                    <a:pt x="1609" y="505"/>
                  </a:cubicBezTo>
                  <a:cubicBezTo>
                    <a:pt x="1790" y="591"/>
                    <a:pt x="1981" y="686"/>
                    <a:pt x="2152" y="793"/>
                  </a:cubicBezTo>
                  <a:cubicBezTo>
                    <a:pt x="2067" y="591"/>
                    <a:pt x="1928" y="409"/>
                    <a:pt x="1747" y="271"/>
                  </a:cubicBezTo>
                  <a:cubicBezTo>
                    <a:pt x="1566" y="122"/>
                    <a:pt x="1342" y="37"/>
                    <a:pt x="1108" y="5"/>
                  </a:cubicBezTo>
                  <a:cubicBezTo>
                    <a:pt x="1076" y="2"/>
                    <a:pt x="1045" y="1"/>
                    <a:pt x="1014"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01" name="Google Shape;1901;p20"/>
            <p:cNvSpPr/>
            <p:nvPr/>
          </p:nvSpPr>
          <p:spPr>
            <a:xfrm>
              <a:off x="4721250" y="3106425"/>
              <a:ext cx="53800" cy="19825"/>
            </a:xfrm>
            <a:custGeom>
              <a:rect b="b" l="l" r="r" t="t"/>
              <a:pathLst>
                <a:path extrusionOk="0" h="793" w="2152">
                  <a:moveTo>
                    <a:pt x="1014" y="1"/>
                  </a:moveTo>
                  <a:cubicBezTo>
                    <a:pt x="922" y="1"/>
                    <a:pt x="834" y="13"/>
                    <a:pt x="746" y="37"/>
                  </a:cubicBezTo>
                  <a:cubicBezTo>
                    <a:pt x="682" y="58"/>
                    <a:pt x="629" y="79"/>
                    <a:pt x="576" y="101"/>
                  </a:cubicBezTo>
                  <a:cubicBezTo>
                    <a:pt x="512" y="122"/>
                    <a:pt x="469" y="154"/>
                    <a:pt x="416" y="186"/>
                  </a:cubicBezTo>
                  <a:cubicBezTo>
                    <a:pt x="320" y="250"/>
                    <a:pt x="235" y="324"/>
                    <a:pt x="161" y="420"/>
                  </a:cubicBezTo>
                  <a:cubicBezTo>
                    <a:pt x="97" y="505"/>
                    <a:pt x="43" y="601"/>
                    <a:pt x="1" y="708"/>
                  </a:cubicBezTo>
                  <a:cubicBezTo>
                    <a:pt x="97" y="654"/>
                    <a:pt x="182" y="601"/>
                    <a:pt x="278" y="548"/>
                  </a:cubicBezTo>
                  <a:cubicBezTo>
                    <a:pt x="363" y="505"/>
                    <a:pt x="448" y="473"/>
                    <a:pt x="544" y="441"/>
                  </a:cubicBezTo>
                  <a:cubicBezTo>
                    <a:pt x="673" y="385"/>
                    <a:pt x="808" y="359"/>
                    <a:pt x="940" y="359"/>
                  </a:cubicBezTo>
                  <a:cubicBezTo>
                    <a:pt x="982" y="359"/>
                    <a:pt x="1024" y="362"/>
                    <a:pt x="1066" y="367"/>
                  </a:cubicBezTo>
                  <a:cubicBezTo>
                    <a:pt x="1257" y="388"/>
                    <a:pt x="1428" y="431"/>
                    <a:pt x="1598" y="505"/>
                  </a:cubicBezTo>
                  <a:cubicBezTo>
                    <a:pt x="1790" y="591"/>
                    <a:pt x="1971" y="686"/>
                    <a:pt x="2152" y="793"/>
                  </a:cubicBezTo>
                  <a:cubicBezTo>
                    <a:pt x="2067" y="591"/>
                    <a:pt x="1928" y="409"/>
                    <a:pt x="1747" y="271"/>
                  </a:cubicBezTo>
                  <a:cubicBezTo>
                    <a:pt x="1566" y="122"/>
                    <a:pt x="1343" y="37"/>
                    <a:pt x="1108" y="5"/>
                  </a:cubicBezTo>
                  <a:cubicBezTo>
                    <a:pt x="1076" y="2"/>
                    <a:pt x="1045" y="1"/>
                    <a:pt x="1014"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02" name="Google Shape;1902;p20"/>
            <p:cNvSpPr/>
            <p:nvPr/>
          </p:nvSpPr>
          <p:spPr>
            <a:xfrm>
              <a:off x="4736175" y="3144875"/>
              <a:ext cx="35700" cy="22375"/>
            </a:xfrm>
            <a:custGeom>
              <a:rect b="b" l="l" r="r" t="t"/>
              <a:pathLst>
                <a:path extrusionOk="0" h="895" w="1428">
                  <a:moveTo>
                    <a:pt x="692" y="0"/>
                  </a:moveTo>
                  <a:cubicBezTo>
                    <a:pt x="586" y="0"/>
                    <a:pt x="479" y="11"/>
                    <a:pt x="373" y="64"/>
                  </a:cubicBezTo>
                  <a:cubicBezTo>
                    <a:pt x="277" y="107"/>
                    <a:pt x="192" y="181"/>
                    <a:pt x="128" y="288"/>
                  </a:cubicBezTo>
                  <a:cubicBezTo>
                    <a:pt x="32" y="469"/>
                    <a:pt x="0" y="682"/>
                    <a:pt x="43" y="884"/>
                  </a:cubicBezTo>
                  <a:cubicBezTo>
                    <a:pt x="64" y="692"/>
                    <a:pt x="128" y="511"/>
                    <a:pt x="234" y="352"/>
                  </a:cubicBezTo>
                  <a:cubicBezTo>
                    <a:pt x="288" y="288"/>
                    <a:pt x="352" y="235"/>
                    <a:pt x="437" y="203"/>
                  </a:cubicBezTo>
                  <a:cubicBezTo>
                    <a:pt x="522" y="171"/>
                    <a:pt x="607" y="160"/>
                    <a:pt x="703" y="160"/>
                  </a:cubicBezTo>
                  <a:cubicBezTo>
                    <a:pt x="884" y="160"/>
                    <a:pt x="1054" y="235"/>
                    <a:pt x="1161" y="373"/>
                  </a:cubicBezTo>
                  <a:cubicBezTo>
                    <a:pt x="1289" y="522"/>
                    <a:pt x="1374" y="703"/>
                    <a:pt x="1416" y="895"/>
                  </a:cubicBezTo>
                  <a:cubicBezTo>
                    <a:pt x="1427" y="682"/>
                    <a:pt x="1374" y="469"/>
                    <a:pt x="1257" y="298"/>
                  </a:cubicBezTo>
                  <a:cubicBezTo>
                    <a:pt x="1129" y="107"/>
                    <a:pt x="927" y="0"/>
                    <a:pt x="692"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03" name="Google Shape;1903;p20"/>
            <p:cNvSpPr/>
            <p:nvPr/>
          </p:nvSpPr>
          <p:spPr>
            <a:xfrm>
              <a:off x="4832550" y="3143475"/>
              <a:ext cx="35675" cy="22175"/>
            </a:xfrm>
            <a:custGeom>
              <a:rect b="b" l="l" r="r" t="t"/>
              <a:pathLst>
                <a:path extrusionOk="0" h="887" w="1427">
                  <a:moveTo>
                    <a:pt x="643" y="0"/>
                  </a:moveTo>
                  <a:cubicBezTo>
                    <a:pt x="549" y="0"/>
                    <a:pt x="461" y="21"/>
                    <a:pt x="373" y="56"/>
                  </a:cubicBezTo>
                  <a:cubicBezTo>
                    <a:pt x="277" y="109"/>
                    <a:pt x="192" y="184"/>
                    <a:pt x="128" y="280"/>
                  </a:cubicBezTo>
                  <a:cubicBezTo>
                    <a:pt x="32" y="461"/>
                    <a:pt x="0" y="685"/>
                    <a:pt x="43" y="887"/>
                  </a:cubicBezTo>
                  <a:cubicBezTo>
                    <a:pt x="64" y="695"/>
                    <a:pt x="128" y="514"/>
                    <a:pt x="234" y="354"/>
                  </a:cubicBezTo>
                  <a:cubicBezTo>
                    <a:pt x="288" y="280"/>
                    <a:pt x="351" y="227"/>
                    <a:pt x="437" y="195"/>
                  </a:cubicBezTo>
                  <a:cubicBezTo>
                    <a:pt x="501" y="171"/>
                    <a:pt x="564" y="159"/>
                    <a:pt x="628" y="159"/>
                  </a:cubicBezTo>
                  <a:cubicBezTo>
                    <a:pt x="650" y="159"/>
                    <a:pt x="671" y="160"/>
                    <a:pt x="692" y="163"/>
                  </a:cubicBezTo>
                  <a:cubicBezTo>
                    <a:pt x="702" y="162"/>
                    <a:pt x="713" y="162"/>
                    <a:pt x="723" y="162"/>
                  </a:cubicBezTo>
                  <a:cubicBezTo>
                    <a:pt x="892" y="162"/>
                    <a:pt x="1050" y="245"/>
                    <a:pt x="1161" y="376"/>
                  </a:cubicBezTo>
                  <a:cubicBezTo>
                    <a:pt x="1278" y="525"/>
                    <a:pt x="1363" y="695"/>
                    <a:pt x="1416" y="887"/>
                  </a:cubicBezTo>
                  <a:cubicBezTo>
                    <a:pt x="1427" y="674"/>
                    <a:pt x="1374" y="472"/>
                    <a:pt x="1257" y="301"/>
                  </a:cubicBezTo>
                  <a:cubicBezTo>
                    <a:pt x="1144" y="118"/>
                    <a:pt x="944" y="2"/>
                    <a:pt x="731" y="2"/>
                  </a:cubicBezTo>
                  <a:cubicBezTo>
                    <a:pt x="722" y="2"/>
                    <a:pt x="712" y="3"/>
                    <a:pt x="703" y="3"/>
                  </a:cubicBezTo>
                  <a:cubicBezTo>
                    <a:pt x="683" y="1"/>
                    <a:pt x="663" y="0"/>
                    <a:pt x="64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04" name="Google Shape;1904;p20"/>
            <p:cNvSpPr/>
            <p:nvPr/>
          </p:nvSpPr>
          <p:spPr>
            <a:xfrm>
              <a:off x="4700750" y="2961725"/>
              <a:ext cx="187725" cy="64175"/>
            </a:xfrm>
            <a:custGeom>
              <a:rect b="b" l="l" r="r" t="t"/>
              <a:pathLst>
                <a:path extrusionOk="0" h="2567" w="7509">
                  <a:moveTo>
                    <a:pt x="5465" y="0"/>
                  </a:moveTo>
                  <a:cubicBezTo>
                    <a:pt x="4974" y="0"/>
                    <a:pt x="4447" y="153"/>
                    <a:pt x="3866" y="522"/>
                  </a:cubicBezTo>
                  <a:cubicBezTo>
                    <a:pt x="3235" y="261"/>
                    <a:pt x="2681" y="162"/>
                    <a:pt x="2204" y="162"/>
                  </a:cubicBezTo>
                  <a:cubicBezTo>
                    <a:pt x="735" y="162"/>
                    <a:pt x="1" y="1097"/>
                    <a:pt x="1" y="1097"/>
                  </a:cubicBezTo>
                  <a:lnTo>
                    <a:pt x="4090" y="2566"/>
                  </a:lnTo>
                  <a:lnTo>
                    <a:pt x="7508" y="831"/>
                  </a:lnTo>
                  <a:cubicBezTo>
                    <a:pt x="6867" y="350"/>
                    <a:pt x="6207" y="0"/>
                    <a:pt x="54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05" name="Google Shape;1905;p20"/>
            <p:cNvSpPr/>
            <p:nvPr/>
          </p:nvSpPr>
          <p:spPr>
            <a:xfrm>
              <a:off x="4576975" y="2983800"/>
              <a:ext cx="137650" cy="244425"/>
            </a:xfrm>
            <a:custGeom>
              <a:rect b="b" l="l" r="r" t="t"/>
              <a:pathLst>
                <a:path extrusionOk="0" h="9777" w="5506">
                  <a:moveTo>
                    <a:pt x="5506" y="1"/>
                  </a:moveTo>
                  <a:lnTo>
                    <a:pt x="5506" y="1"/>
                  </a:lnTo>
                  <a:cubicBezTo>
                    <a:pt x="5048" y="214"/>
                    <a:pt x="4664" y="555"/>
                    <a:pt x="4398" y="991"/>
                  </a:cubicBezTo>
                  <a:cubicBezTo>
                    <a:pt x="4153" y="1428"/>
                    <a:pt x="3972" y="1907"/>
                    <a:pt x="3866" y="2397"/>
                  </a:cubicBezTo>
                  <a:cubicBezTo>
                    <a:pt x="3738" y="2876"/>
                    <a:pt x="3642" y="3366"/>
                    <a:pt x="3482" y="3824"/>
                  </a:cubicBezTo>
                  <a:cubicBezTo>
                    <a:pt x="3344" y="4282"/>
                    <a:pt x="3088" y="4686"/>
                    <a:pt x="2748" y="5016"/>
                  </a:cubicBezTo>
                  <a:cubicBezTo>
                    <a:pt x="2567" y="5176"/>
                    <a:pt x="2375" y="5314"/>
                    <a:pt x="2162" y="5421"/>
                  </a:cubicBezTo>
                  <a:cubicBezTo>
                    <a:pt x="1938" y="5527"/>
                    <a:pt x="1715" y="5655"/>
                    <a:pt x="1502" y="5783"/>
                  </a:cubicBezTo>
                  <a:cubicBezTo>
                    <a:pt x="1065" y="6060"/>
                    <a:pt x="692" y="6422"/>
                    <a:pt x="416" y="6848"/>
                  </a:cubicBezTo>
                  <a:cubicBezTo>
                    <a:pt x="277" y="7072"/>
                    <a:pt x="171" y="7306"/>
                    <a:pt x="96" y="7551"/>
                  </a:cubicBezTo>
                  <a:cubicBezTo>
                    <a:pt x="32" y="7796"/>
                    <a:pt x="0" y="8051"/>
                    <a:pt x="0" y="8307"/>
                  </a:cubicBezTo>
                  <a:cubicBezTo>
                    <a:pt x="0" y="8807"/>
                    <a:pt x="96" y="9308"/>
                    <a:pt x="277" y="9776"/>
                  </a:cubicBezTo>
                  <a:cubicBezTo>
                    <a:pt x="149" y="9297"/>
                    <a:pt x="96" y="8807"/>
                    <a:pt x="128" y="8317"/>
                  </a:cubicBezTo>
                  <a:cubicBezTo>
                    <a:pt x="149" y="8072"/>
                    <a:pt x="192" y="7838"/>
                    <a:pt x="266" y="7615"/>
                  </a:cubicBezTo>
                  <a:cubicBezTo>
                    <a:pt x="341" y="7380"/>
                    <a:pt x="447" y="7167"/>
                    <a:pt x="586" y="6965"/>
                  </a:cubicBezTo>
                  <a:cubicBezTo>
                    <a:pt x="863" y="6571"/>
                    <a:pt x="1214" y="6241"/>
                    <a:pt x="1629" y="5996"/>
                  </a:cubicBezTo>
                  <a:cubicBezTo>
                    <a:pt x="1832" y="5868"/>
                    <a:pt x="2055" y="5762"/>
                    <a:pt x="2268" y="5655"/>
                  </a:cubicBezTo>
                  <a:cubicBezTo>
                    <a:pt x="2503" y="5538"/>
                    <a:pt x="2726" y="5400"/>
                    <a:pt x="2918" y="5219"/>
                  </a:cubicBezTo>
                  <a:cubicBezTo>
                    <a:pt x="3291" y="4857"/>
                    <a:pt x="3568" y="4409"/>
                    <a:pt x="3717" y="3909"/>
                  </a:cubicBezTo>
                  <a:cubicBezTo>
                    <a:pt x="3855" y="3430"/>
                    <a:pt x="3972" y="2940"/>
                    <a:pt x="4068" y="2450"/>
                  </a:cubicBezTo>
                  <a:cubicBezTo>
                    <a:pt x="4153" y="1960"/>
                    <a:pt x="4302" y="1492"/>
                    <a:pt x="4515" y="1055"/>
                  </a:cubicBezTo>
                  <a:cubicBezTo>
                    <a:pt x="4622" y="842"/>
                    <a:pt x="4760" y="640"/>
                    <a:pt x="4931" y="459"/>
                  </a:cubicBezTo>
                  <a:cubicBezTo>
                    <a:pt x="5101" y="288"/>
                    <a:pt x="5293" y="129"/>
                    <a:pt x="5506"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06" name="Google Shape;1906;p20"/>
            <p:cNvSpPr/>
            <p:nvPr/>
          </p:nvSpPr>
          <p:spPr>
            <a:xfrm>
              <a:off x="4684525" y="3032350"/>
              <a:ext cx="120075" cy="231800"/>
            </a:xfrm>
            <a:custGeom>
              <a:rect b="b" l="l" r="r" t="t"/>
              <a:pathLst>
                <a:path extrusionOk="0" h="9272" w="4803">
                  <a:moveTo>
                    <a:pt x="3834" y="0"/>
                  </a:moveTo>
                  <a:cubicBezTo>
                    <a:pt x="3668" y="0"/>
                    <a:pt x="3502" y="31"/>
                    <a:pt x="3344" y="93"/>
                  </a:cubicBezTo>
                  <a:cubicBezTo>
                    <a:pt x="3099" y="199"/>
                    <a:pt x="2897" y="391"/>
                    <a:pt x="2758" y="625"/>
                  </a:cubicBezTo>
                  <a:cubicBezTo>
                    <a:pt x="2694" y="742"/>
                    <a:pt x="2641" y="859"/>
                    <a:pt x="2599" y="987"/>
                  </a:cubicBezTo>
                  <a:cubicBezTo>
                    <a:pt x="2556" y="1104"/>
                    <a:pt x="2513" y="1221"/>
                    <a:pt x="2481" y="1349"/>
                  </a:cubicBezTo>
                  <a:cubicBezTo>
                    <a:pt x="2354" y="1839"/>
                    <a:pt x="2322" y="2340"/>
                    <a:pt x="2194" y="2787"/>
                  </a:cubicBezTo>
                  <a:cubicBezTo>
                    <a:pt x="2077" y="3245"/>
                    <a:pt x="1843" y="3649"/>
                    <a:pt x="1523" y="3990"/>
                  </a:cubicBezTo>
                  <a:cubicBezTo>
                    <a:pt x="1449" y="4075"/>
                    <a:pt x="1363" y="4160"/>
                    <a:pt x="1278" y="4235"/>
                  </a:cubicBezTo>
                  <a:cubicBezTo>
                    <a:pt x="1193" y="4320"/>
                    <a:pt x="1097" y="4384"/>
                    <a:pt x="1001" y="4469"/>
                  </a:cubicBezTo>
                  <a:cubicBezTo>
                    <a:pt x="916" y="4544"/>
                    <a:pt x="810" y="4608"/>
                    <a:pt x="714" y="4672"/>
                  </a:cubicBezTo>
                  <a:lnTo>
                    <a:pt x="565" y="4778"/>
                  </a:lnTo>
                  <a:cubicBezTo>
                    <a:pt x="501" y="4821"/>
                    <a:pt x="448" y="4863"/>
                    <a:pt x="394" y="4917"/>
                  </a:cubicBezTo>
                  <a:cubicBezTo>
                    <a:pt x="288" y="5012"/>
                    <a:pt x="203" y="5130"/>
                    <a:pt x="139" y="5257"/>
                  </a:cubicBezTo>
                  <a:cubicBezTo>
                    <a:pt x="75" y="5396"/>
                    <a:pt x="43" y="5534"/>
                    <a:pt x="22" y="5673"/>
                  </a:cubicBezTo>
                  <a:cubicBezTo>
                    <a:pt x="0" y="5939"/>
                    <a:pt x="22" y="6205"/>
                    <a:pt x="96" y="6461"/>
                  </a:cubicBezTo>
                  <a:cubicBezTo>
                    <a:pt x="224" y="6961"/>
                    <a:pt x="426" y="7408"/>
                    <a:pt x="597" y="7866"/>
                  </a:cubicBezTo>
                  <a:cubicBezTo>
                    <a:pt x="682" y="8090"/>
                    <a:pt x="735" y="8324"/>
                    <a:pt x="778" y="8569"/>
                  </a:cubicBezTo>
                  <a:cubicBezTo>
                    <a:pt x="788" y="8686"/>
                    <a:pt x="788" y="8803"/>
                    <a:pt x="778" y="8931"/>
                  </a:cubicBezTo>
                  <a:cubicBezTo>
                    <a:pt x="756" y="9048"/>
                    <a:pt x="724" y="9165"/>
                    <a:pt x="671" y="9272"/>
                  </a:cubicBezTo>
                  <a:cubicBezTo>
                    <a:pt x="746" y="9176"/>
                    <a:pt x="799" y="9059"/>
                    <a:pt x="831" y="8942"/>
                  </a:cubicBezTo>
                  <a:cubicBezTo>
                    <a:pt x="863" y="8814"/>
                    <a:pt x="874" y="8686"/>
                    <a:pt x="874" y="8558"/>
                  </a:cubicBezTo>
                  <a:cubicBezTo>
                    <a:pt x="863" y="8303"/>
                    <a:pt x="831" y="8058"/>
                    <a:pt x="767" y="7813"/>
                  </a:cubicBezTo>
                  <a:cubicBezTo>
                    <a:pt x="650" y="7323"/>
                    <a:pt x="480" y="6865"/>
                    <a:pt x="384" y="6397"/>
                  </a:cubicBezTo>
                  <a:cubicBezTo>
                    <a:pt x="341" y="6173"/>
                    <a:pt x="330" y="5939"/>
                    <a:pt x="352" y="5715"/>
                  </a:cubicBezTo>
                  <a:cubicBezTo>
                    <a:pt x="362" y="5609"/>
                    <a:pt x="394" y="5513"/>
                    <a:pt x="448" y="5417"/>
                  </a:cubicBezTo>
                  <a:cubicBezTo>
                    <a:pt x="501" y="5332"/>
                    <a:pt x="565" y="5247"/>
                    <a:pt x="639" y="5183"/>
                  </a:cubicBezTo>
                  <a:cubicBezTo>
                    <a:pt x="682" y="5151"/>
                    <a:pt x="714" y="5119"/>
                    <a:pt x="767" y="5087"/>
                  </a:cubicBezTo>
                  <a:cubicBezTo>
                    <a:pt x="810" y="5055"/>
                    <a:pt x="863" y="5023"/>
                    <a:pt x="916" y="4980"/>
                  </a:cubicBezTo>
                  <a:cubicBezTo>
                    <a:pt x="1023" y="4906"/>
                    <a:pt x="1129" y="4842"/>
                    <a:pt x="1225" y="4767"/>
                  </a:cubicBezTo>
                  <a:cubicBezTo>
                    <a:pt x="1321" y="4682"/>
                    <a:pt x="1438" y="4608"/>
                    <a:pt x="1523" y="4523"/>
                  </a:cubicBezTo>
                  <a:cubicBezTo>
                    <a:pt x="1619" y="4437"/>
                    <a:pt x="1715" y="4352"/>
                    <a:pt x="1800" y="4256"/>
                  </a:cubicBezTo>
                  <a:cubicBezTo>
                    <a:pt x="2162" y="3873"/>
                    <a:pt x="2418" y="3404"/>
                    <a:pt x="2545" y="2893"/>
                  </a:cubicBezTo>
                  <a:cubicBezTo>
                    <a:pt x="2663" y="2382"/>
                    <a:pt x="2684" y="1892"/>
                    <a:pt x="2780" y="1424"/>
                  </a:cubicBezTo>
                  <a:cubicBezTo>
                    <a:pt x="2822" y="1190"/>
                    <a:pt x="2886" y="966"/>
                    <a:pt x="2982" y="753"/>
                  </a:cubicBezTo>
                  <a:cubicBezTo>
                    <a:pt x="3067" y="551"/>
                    <a:pt x="3227" y="380"/>
                    <a:pt x="3419" y="263"/>
                  </a:cubicBezTo>
                  <a:cubicBezTo>
                    <a:pt x="3585" y="180"/>
                    <a:pt x="3765" y="136"/>
                    <a:pt x="3947" y="136"/>
                  </a:cubicBezTo>
                  <a:cubicBezTo>
                    <a:pt x="3998" y="136"/>
                    <a:pt x="4049" y="139"/>
                    <a:pt x="4100" y="146"/>
                  </a:cubicBezTo>
                  <a:cubicBezTo>
                    <a:pt x="4345" y="167"/>
                    <a:pt x="4579" y="220"/>
                    <a:pt x="4803" y="316"/>
                  </a:cubicBezTo>
                  <a:cubicBezTo>
                    <a:pt x="4590" y="178"/>
                    <a:pt x="4356" y="82"/>
                    <a:pt x="4111" y="29"/>
                  </a:cubicBezTo>
                  <a:cubicBezTo>
                    <a:pt x="4019" y="10"/>
                    <a:pt x="3927" y="0"/>
                    <a:pt x="3834"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07" name="Google Shape;1907;p20"/>
            <p:cNvSpPr/>
            <p:nvPr/>
          </p:nvSpPr>
          <p:spPr>
            <a:xfrm>
              <a:off x="4578025" y="2967875"/>
              <a:ext cx="226575" cy="292025"/>
            </a:xfrm>
            <a:custGeom>
              <a:rect b="b" l="l" r="r" t="t"/>
              <a:pathLst>
                <a:path extrusionOk="0" h="11681" w="9063">
                  <a:moveTo>
                    <a:pt x="6991" y="0"/>
                  </a:moveTo>
                  <a:cubicBezTo>
                    <a:pt x="6472" y="0"/>
                    <a:pt x="5874" y="187"/>
                    <a:pt x="5229" y="585"/>
                  </a:cubicBezTo>
                  <a:cubicBezTo>
                    <a:pt x="3014" y="1958"/>
                    <a:pt x="4612" y="5068"/>
                    <a:pt x="2301" y="6356"/>
                  </a:cubicBezTo>
                  <a:cubicBezTo>
                    <a:pt x="1" y="7645"/>
                    <a:pt x="224" y="9412"/>
                    <a:pt x="704" y="10701"/>
                  </a:cubicBezTo>
                  <a:cubicBezTo>
                    <a:pt x="885" y="11159"/>
                    <a:pt x="1364" y="11414"/>
                    <a:pt x="1907" y="11542"/>
                  </a:cubicBezTo>
                  <a:cubicBezTo>
                    <a:pt x="1737" y="10882"/>
                    <a:pt x="1598" y="9923"/>
                    <a:pt x="1843" y="9018"/>
                  </a:cubicBezTo>
                  <a:lnTo>
                    <a:pt x="1843" y="9018"/>
                  </a:lnTo>
                  <a:cubicBezTo>
                    <a:pt x="1843" y="9019"/>
                    <a:pt x="1673" y="10563"/>
                    <a:pt x="2194" y="11595"/>
                  </a:cubicBezTo>
                  <a:cubicBezTo>
                    <a:pt x="2471" y="11638"/>
                    <a:pt x="2759" y="11670"/>
                    <a:pt x="3036" y="11670"/>
                  </a:cubicBezTo>
                  <a:cubicBezTo>
                    <a:pt x="2951" y="11361"/>
                    <a:pt x="2929" y="11031"/>
                    <a:pt x="2961" y="10701"/>
                  </a:cubicBezTo>
                  <a:lnTo>
                    <a:pt x="2961" y="10701"/>
                  </a:lnTo>
                  <a:cubicBezTo>
                    <a:pt x="3025" y="11031"/>
                    <a:pt x="3132" y="11361"/>
                    <a:pt x="3249" y="11680"/>
                  </a:cubicBezTo>
                  <a:cubicBezTo>
                    <a:pt x="3547" y="11680"/>
                    <a:pt x="3834" y="11659"/>
                    <a:pt x="4122" y="11627"/>
                  </a:cubicBezTo>
                  <a:cubicBezTo>
                    <a:pt x="5006" y="10562"/>
                    <a:pt x="2833" y="8124"/>
                    <a:pt x="4473" y="7283"/>
                  </a:cubicBezTo>
                  <a:cubicBezTo>
                    <a:pt x="6901" y="6037"/>
                    <a:pt x="6337" y="4801"/>
                    <a:pt x="7008" y="3428"/>
                  </a:cubicBezTo>
                  <a:cubicBezTo>
                    <a:pt x="7288" y="2840"/>
                    <a:pt x="7672" y="2671"/>
                    <a:pt x="8022" y="2671"/>
                  </a:cubicBezTo>
                  <a:cubicBezTo>
                    <a:pt x="8495" y="2671"/>
                    <a:pt x="8903" y="2981"/>
                    <a:pt x="8903" y="2981"/>
                  </a:cubicBezTo>
                  <a:cubicBezTo>
                    <a:pt x="9062" y="1120"/>
                    <a:pt x="8265" y="0"/>
                    <a:pt x="699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08" name="Google Shape;1908;p20"/>
            <p:cNvSpPr/>
            <p:nvPr/>
          </p:nvSpPr>
          <p:spPr>
            <a:xfrm>
              <a:off x="4882850" y="2983550"/>
              <a:ext cx="137675" cy="244675"/>
            </a:xfrm>
            <a:custGeom>
              <a:rect b="b" l="l" r="r" t="t"/>
              <a:pathLst>
                <a:path extrusionOk="0" h="9787" w="5507">
                  <a:moveTo>
                    <a:pt x="1" y="0"/>
                  </a:moveTo>
                  <a:lnTo>
                    <a:pt x="1" y="0"/>
                  </a:lnTo>
                  <a:cubicBezTo>
                    <a:pt x="203" y="128"/>
                    <a:pt x="395" y="288"/>
                    <a:pt x="576" y="458"/>
                  </a:cubicBezTo>
                  <a:cubicBezTo>
                    <a:pt x="735" y="639"/>
                    <a:pt x="885" y="841"/>
                    <a:pt x="991" y="1054"/>
                  </a:cubicBezTo>
                  <a:cubicBezTo>
                    <a:pt x="1204" y="1502"/>
                    <a:pt x="1353" y="1960"/>
                    <a:pt x="1438" y="2449"/>
                  </a:cubicBezTo>
                  <a:cubicBezTo>
                    <a:pt x="1523" y="2939"/>
                    <a:pt x="1641" y="3429"/>
                    <a:pt x="1790" y="3908"/>
                  </a:cubicBezTo>
                  <a:cubicBezTo>
                    <a:pt x="1928" y="4409"/>
                    <a:pt x="2205" y="4856"/>
                    <a:pt x="2588" y="5218"/>
                  </a:cubicBezTo>
                  <a:cubicBezTo>
                    <a:pt x="2780" y="5399"/>
                    <a:pt x="2993" y="5537"/>
                    <a:pt x="3227" y="5655"/>
                  </a:cubicBezTo>
                  <a:cubicBezTo>
                    <a:pt x="3451" y="5761"/>
                    <a:pt x="3664" y="5878"/>
                    <a:pt x="3866" y="6006"/>
                  </a:cubicBezTo>
                  <a:cubicBezTo>
                    <a:pt x="4282" y="6251"/>
                    <a:pt x="4644" y="6581"/>
                    <a:pt x="4920" y="6975"/>
                  </a:cubicBezTo>
                  <a:cubicBezTo>
                    <a:pt x="5048" y="7167"/>
                    <a:pt x="5155" y="7380"/>
                    <a:pt x="5240" y="7614"/>
                  </a:cubicBezTo>
                  <a:cubicBezTo>
                    <a:pt x="5304" y="7838"/>
                    <a:pt x="5357" y="8082"/>
                    <a:pt x="5368" y="8317"/>
                  </a:cubicBezTo>
                  <a:cubicBezTo>
                    <a:pt x="5400" y="8807"/>
                    <a:pt x="5346" y="9307"/>
                    <a:pt x="5229" y="9786"/>
                  </a:cubicBezTo>
                  <a:cubicBezTo>
                    <a:pt x="5400" y="9307"/>
                    <a:pt x="5495" y="8817"/>
                    <a:pt x="5506" y="8306"/>
                  </a:cubicBezTo>
                  <a:cubicBezTo>
                    <a:pt x="5495" y="8051"/>
                    <a:pt x="5464" y="7806"/>
                    <a:pt x="5400" y="7550"/>
                  </a:cubicBezTo>
                  <a:cubicBezTo>
                    <a:pt x="5325" y="7305"/>
                    <a:pt x="5219" y="7071"/>
                    <a:pt x="5091" y="6858"/>
                  </a:cubicBezTo>
                  <a:cubicBezTo>
                    <a:pt x="4814" y="6421"/>
                    <a:pt x="4441" y="6059"/>
                    <a:pt x="4005" y="5793"/>
                  </a:cubicBezTo>
                  <a:cubicBezTo>
                    <a:pt x="3792" y="5655"/>
                    <a:pt x="3568" y="5527"/>
                    <a:pt x="3334" y="5420"/>
                  </a:cubicBezTo>
                  <a:cubicBezTo>
                    <a:pt x="3121" y="5314"/>
                    <a:pt x="2929" y="5186"/>
                    <a:pt x="2759" y="5016"/>
                  </a:cubicBezTo>
                  <a:cubicBezTo>
                    <a:pt x="2407" y="4686"/>
                    <a:pt x="2162" y="4281"/>
                    <a:pt x="2024" y="3823"/>
                  </a:cubicBezTo>
                  <a:cubicBezTo>
                    <a:pt x="1854" y="3365"/>
                    <a:pt x="1758" y="2875"/>
                    <a:pt x="1641" y="2396"/>
                  </a:cubicBezTo>
                  <a:cubicBezTo>
                    <a:pt x="1523" y="1906"/>
                    <a:pt x="1353" y="1427"/>
                    <a:pt x="1108" y="990"/>
                  </a:cubicBezTo>
                  <a:cubicBezTo>
                    <a:pt x="842" y="565"/>
                    <a:pt x="459" y="213"/>
                    <a:pt x="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09" name="Google Shape;1909;p20"/>
            <p:cNvSpPr/>
            <p:nvPr/>
          </p:nvSpPr>
          <p:spPr>
            <a:xfrm>
              <a:off x="4792350" y="3032400"/>
              <a:ext cx="120350" cy="232025"/>
            </a:xfrm>
            <a:custGeom>
              <a:rect b="b" l="l" r="r" t="t"/>
              <a:pathLst>
                <a:path extrusionOk="0" h="9281" w="4814">
                  <a:moveTo>
                    <a:pt x="1000" y="1"/>
                  </a:moveTo>
                  <a:cubicBezTo>
                    <a:pt x="901" y="1"/>
                    <a:pt x="801" y="13"/>
                    <a:pt x="703" y="37"/>
                  </a:cubicBezTo>
                  <a:cubicBezTo>
                    <a:pt x="458" y="91"/>
                    <a:pt x="213" y="176"/>
                    <a:pt x="0" y="314"/>
                  </a:cubicBezTo>
                  <a:cubicBezTo>
                    <a:pt x="224" y="218"/>
                    <a:pt x="458" y="165"/>
                    <a:pt x="703" y="144"/>
                  </a:cubicBezTo>
                  <a:cubicBezTo>
                    <a:pt x="742" y="140"/>
                    <a:pt x="781" y="139"/>
                    <a:pt x="820" y="139"/>
                  </a:cubicBezTo>
                  <a:cubicBezTo>
                    <a:pt x="1015" y="139"/>
                    <a:pt x="1207" y="183"/>
                    <a:pt x="1384" y="272"/>
                  </a:cubicBezTo>
                  <a:cubicBezTo>
                    <a:pt x="1576" y="378"/>
                    <a:pt x="1736" y="549"/>
                    <a:pt x="1821" y="751"/>
                  </a:cubicBezTo>
                  <a:cubicBezTo>
                    <a:pt x="1917" y="964"/>
                    <a:pt x="1981" y="1198"/>
                    <a:pt x="2023" y="1422"/>
                  </a:cubicBezTo>
                  <a:cubicBezTo>
                    <a:pt x="2119" y="1890"/>
                    <a:pt x="2141" y="2380"/>
                    <a:pt x="2258" y="2891"/>
                  </a:cubicBezTo>
                  <a:cubicBezTo>
                    <a:pt x="2385" y="3402"/>
                    <a:pt x="2641" y="3871"/>
                    <a:pt x="3003" y="4254"/>
                  </a:cubicBezTo>
                  <a:cubicBezTo>
                    <a:pt x="3088" y="4350"/>
                    <a:pt x="3184" y="4435"/>
                    <a:pt x="3280" y="4521"/>
                  </a:cubicBezTo>
                  <a:cubicBezTo>
                    <a:pt x="3376" y="4606"/>
                    <a:pt x="3472" y="4680"/>
                    <a:pt x="3578" y="4765"/>
                  </a:cubicBezTo>
                  <a:cubicBezTo>
                    <a:pt x="3674" y="4851"/>
                    <a:pt x="3780" y="4915"/>
                    <a:pt x="3887" y="4978"/>
                  </a:cubicBezTo>
                  <a:cubicBezTo>
                    <a:pt x="3940" y="5021"/>
                    <a:pt x="3993" y="5064"/>
                    <a:pt x="4036" y="5085"/>
                  </a:cubicBezTo>
                  <a:cubicBezTo>
                    <a:pt x="4079" y="5117"/>
                    <a:pt x="4121" y="5149"/>
                    <a:pt x="4164" y="5191"/>
                  </a:cubicBezTo>
                  <a:cubicBezTo>
                    <a:pt x="4238" y="5255"/>
                    <a:pt x="4302" y="5330"/>
                    <a:pt x="4355" y="5426"/>
                  </a:cubicBezTo>
                  <a:cubicBezTo>
                    <a:pt x="4398" y="5511"/>
                    <a:pt x="4430" y="5617"/>
                    <a:pt x="4451" y="5724"/>
                  </a:cubicBezTo>
                  <a:cubicBezTo>
                    <a:pt x="4473" y="5947"/>
                    <a:pt x="4462" y="6171"/>
                    <a:pt x="4419" y="6395"/>
                  </a:cubicBezTo>
                  <a:cubicBezTo>
                    <a:pt x="4324" y="6863"/>
                    <a:pt x="4153" y="7332"/>
                    <a:pt x="4036" y="7811"/>
                  </a:cubicBezTo>
                  <a:cubicBezTo>
                    <a:pt x="3972" y="8056"/>
                    <a:pt x="3930" y="8311"/>
                    <a:pt x="3930" y="8567"/>
                  </a:cubicBezTo>
                  <a:cubicBezTo>
                    <a:pt x="3919" y="8684"/>
                    <a:pt x="3940" y="8812"/>
                    <a:pt x="3972" y="8940"/>
                  </a:cubicBezTo>
                  <a:cubicBezTo>
                    <a:pt x="4004" y="9057"/>
                    <a:pt x="4057" y="9174"/>
                    <a:pt x="4132" y="9280"/>
                  </a:cubicBezTo>
                  <a:cubicBezTo>
                    <a:pt x="4079" y="9163"/>
                    <a:pt x="4036" y="9046"/>
                    <a:pt x="4025" y="8929"/>
                  </a:cubicBezTo>
                  <a:cubicBezTo>
                    <a:pt x="4015" y="8812"/>
                    <a:pt x="4015" y="8684"/>
                    <a:pt x="4036" y="8567"/>
                  </a:cubicBezTo>
                  <a:cubicBezTo>
                    <a:pt x="4068" y="8333"/>
                    <a:pt x="4132" y="8098"/>
                    <a:pt x="4217" y="7875"/>
                  </a:cubicBezTo>
                  <a:cubicBezTo>
                    <a:pt x="4377" y="7406"/>
                    <a:pt x="4579" y="6959"/>
                    <a:pt x="4707" y="6459"/>
                  </a:cubicBezTo>
                  <a:cubicBezTo>
                    <a:pt x="4781" y="6203"/>
                    <a:pt x="4813" y="5937"/>
                    <a:pt x="4781" y="5671"/>
                  </a:cubicBezTo>
                  <a:cubicBezTo>
                    <a:pt x="4771" y="5532"/>
                    <a:pt x="4728" y="5394"/>
                    <a:pt x="4664" y="5266"/>
                  </a:cubicBezTo>
                  <a:cubicBezTo>
                    <a:pt x="4600" y="5138"/>
                    <a:pt x="4515" y="5021"/>
                    <a:pt x="4409" y="4915"/>
                  </a:cubicBezTo>
                  <a:cubicBezTo>
                    <a:pt x="4355" y="4872"/>
                    <a:pt x="4302" y="4819"/>
                    <a:pt x="4249" y="4787"/>
                  </a:cubicBezTo>
                  <a:lnTo>
                    <a:pt x="4100" y="4680"/>
                  </a:lnTo>
                  <a:cubicBezTo>
                    <a:pt x="4004" y="4595"/>
                    <a:pt x="3887" y="4542"/>
                    <a:pt x="3802" y="4467"/>
                  </a:cubicBezTo>
                  <a:cubicBezTo>
                    <a:pt x="3717" y="4393"/>
                    <a:pt x="3621" y="4318"/>
                    <a:pt x="3535" y="4244"/>
                  </a:cubicBezTo>
                  <a:cubicBezTo>
                    <a:pt x="3450" y="4158"/>
                    <a:pt x="3365" y="4073"/>
                    <a:pt x="3291" y="3988"/>
                  </a:cubicBezTo>
                  <a:cubicBezTo>
                    <a:pt x="2971" y="3658"/>
                    <a:pt x="2737" y="3243"/>
                    <a:pt x="2620" y="2795"/>
                  </a:cubicBezTo>
                  <a:cubicBezTo>
                    <a:pt x="2492" y="2348"/>
                    <a:pt x="2460" y="1848"/>
                    <a:pt x="2332" y="1347"/>
                  </a:cubicBezTo>
                  <a:cubicBezTo>
                    <a:pt x="2290" y="1230"/>
                    <a:pt x="2258" y="1102"/>
                    <a:pt x="2215" y="985"/>
                  </a:cubicBezTo>
                  <a:cubicBezTo>
                    <a:pt x="2172" y="857"/>
                    <a:pt x="2119" y="740"/>
                    <a:pt x="2055" y="623"/>
                  </a:cubicBezTo>
                  <a:cubicBezTo>
                    <a:pt x="1917" y="389"/>
                    <a:pt x="1715" y="208"/>
                    <a:pt x="1470" y="91"/>
                  </a:cubicBezTo>
                  <a:cubicBezTo>
                    <a:pt x="1319" y="32"/>
                    <a:pt x="1160" y="1"/>
                    <a:pt x="100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10" name="Google Shape;1910;p20"/>
            <p:cNvSpPr/>
            <p:nvPr/>
          </p:nvSpPr>
          <p:spPr>
            <a:xfrm>
              <a:off x="4796800" y="2967875"/>
              <a:ext cx="222375" cy="292025"/>
            </a:xfrm>
            <a:custGeom>
              <a:rect b="b" l="l" r="r" t="t"/>
              <a:pathLst>
                <a:path extrusionOk="0" h="11681" w="8895">
                  <a:moveTo>
                    <a:pt x="1939" y="0"/>
                  </a:moveTo>
                  <a:cubicBezTo>
                    <a:pt x="715" y="0"/>
                    <a:pt x="1" y="1120"/>
                    <a:pt x="152" y="2981"/>
                  </a:cubicBezTo>
                  <a:cubicBezTo>
                    <a:pt x="152" y="2981"/>
                    <a:pt x="503" y="2675"/>
                    <a:pt x="929" y="2675"/>
                  </a:cubicBezTo>
                  <a:cubicBezTo>
                    <a:pt x="1245" y="2675"/>
                    <a:pt x="1602" y="2843"/>
                    <a:pt x="1888" y="3428"/>
                  </a:cubicBezTo>
                  <a:cubicBezTo>
                    <a:pt x="2548" y="4801"/>
                    <a:pt x="1994" y="6047"/>
                    <a:pt x="4412" y="7283"/>
                  </a:cubicBezTo>
                  <a:cubicBezTo>
                    <a:pt x="6062" y="8134"/>
                    <a:pt x="3879" y="10573"/>
                    <a:pt x="4774" y="11638"/>
                  </a:cubicBezTo>
                  <a:cubicBezTo>
                    <a:pt x="5050" y="11668"/>
                    <a:pt x="5326" y="11681"/>
                    <a:pt x="5604" y="11681"/>
                  </a:cubicBezTo>
                  <a:cubicBezTo>
                    <a:pt x="5819" y="11681"/>
                    <a:pt x="6036" y="11673"/>
                    <a:pt x="6254" y="11659"/>
                  </a:cubicBezTo>
                  <a:cubicBezTo>
                    <a:pt x="6446" y="11137"/>
                    <a:pt x="6573" y="10594"/>
                    <a:pt x="6637" y="10041"/>
                  </a:cubicBezTo>
                  <a:lnTo>
                    <a:pt x="6637" y="10041"/>
                  </a:lnTo>
                  <a:cubicBezTo>
                    <a:pt x="6701" y="10573"/>
                    <a:pt x="6669" y="11105"/>
                    <a:pt x="6531" y="11627"/>
                  </a:cubicBezTo>
                  <a:cubicBezTo>
                    <a:pt x="6733" y="11595"/>
                    <a:pt x="6925" y="11563"/>
                    <a:pt x="7127" y="11510"/>
                  </a:cubicBezTo>
                  <a:cubicBezTo>
                    <a:pt x="7202" y="11286"/>
                    <a:pt x="7266" y="11063"/>
                    <a:pt x="7298" y="10839"/>
                  </a:cubicBezTo>
                  <a:lnTo>
                    <a:pt x="7298" y="10839"/>
                  </a:lnTo>
                  <a:cubicBezTo>
                    <a:pt x="7308" y="11042"/>
                    <a:pt x="7298" y="11255"/>
                    <a:pt x="7276" y="11457"/>
                  </a:cubicBezTo>
                  <a:cubicBezTo>
                    <a:pt x="7702" y="11318"/>
                    <a:pt x="8043" y="11073"/>
                    <a:pt x="8192" y="10711"/>
                  </a:cubicBezTo>
                  <a:cubicBezTo>
                    <a:pt x="8671" y="9412"/>
                    <a:pt x="8895" y="7645"/>
                    <a:pt x="6595" y="6356"/>
                  </a:cubicBezTo>
                  <a:cubicBezTo>
                    <a:pt x="4284" y="5068"/>
                    <a:pt x="5881" y="1958"/>
                    <a:pt x="3666" y="585"/>
                  </a:cubicBezTo>
                  <a:cubicBezTo>
                    <a:pt x="3022" y="187"/>
                    <a:pt x="2438" y="0"/>
                    <a:pt x="1939"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1911" name="Google Shape;1911;p20"/>
          <p:cNvGrpSpPr/>
          <p:nvPr/>
        </p:nvGrpSpPr>
        <p:grpSpPr>
          <a:xfrm>
            <a:off x="9993334" y="6832937"/>
            <a:ext cx="953108" cy="1265880"/>
            <a:chOff x="5723850" y="2801025"/>
            <a:chExt cx="508225" cy="666800"/>
          </a:xfrm>
        </p:grpSpPr>
        <p:sp>
          <p:nvSpPr>
            <p:cNvPr id="1912" name="Google Shape;1912;p20"/>
            <p:cNvSpPr/>
            <p:nvPr/>
          </p:nvSpPr>
          <p:spPr>
            <a:xfrm>
              <a:off x="5723850" y="3188000"/>
              <a:ext cx="504500" cy="279550"/>
            </a:xfrm>
            <a:custGeom>
              <a:rect b="b" l="l" r="r" t="t"/>
              <a:pathLst>
                <a:path extrusionOk="0" h="11182" w="20180">
                  <a:moveTo>
                    <a:pt x="8306" y="0"/>
                  </a:moveTo>
                  <a:cubicBezTo>
                    <a:pt x="8306" y="0"/>
                    <a:pt x="8658" y="2620"/>
                    <a:pt x="7572" y="3419"/>
                  </a:cubicBezTo>
                  <a:cubicBezTo>
                    <a:pt x="6720" y="4026"/>
                    <a:pt x="1885" y="5048"/>
                    <a:pt x="1086" y="7178"/>
                  </a:cubicBezTo>
                  <a:cubicBezTo>
                    <a:pt x="607" y="8477"/>
                    <a:pt x="245" y="9818"/>
                    <a:pt x="0" y="11181"/>
                  </a:cubicBezTo>
                  <a:lnTo>
                    <a:pt x="20180" y="11181"/>
                  </a:lnTo>
                  <a:cubicBezTo>
                    <a:pt x="19935" y="9818"/>
                    <a:pt x="19573" y="8477"/>
                    <a:pt x="19094" y="7178"/>
                  </a:cubicBezTo>
                  <a:cubicBezTo>
                    <a:pt x="18306" y="5048"/>
                    <a:pt x="13460" y="4026"/>
                    <a:pt x="12619" y="3419"/>
                  </a:cubicBezTo>
                  <a:cubicBezTo>
                    <a:pt x="11522" y="2620"/>
                    <a:pt x="11874" y="0"/>
                    <a:pt x="11874" y="0"/>
                  </a:cubicBezTo>
                  <a:lnTo>
                    <a:pt x="11874" y="0"/>
                  </a:lnTo>
                  <a:lnTo>
                    <a:pt x="10095" y="43"/>
                  </a:lnTo>
                  <a:lnTo>
                    <a:pt x="8306" y="0"/>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13" name="Google Shape;1913;p20"/>
            <p:cNvSpPr/>
            <p:nvPr/>
          </p:nvSpPr>
          <p:spPr>
            <a:xfrm>
              <a:off x="5923250" y="3188000"/>
              <a:ext cx="97450" cy="73225"/>
            </a:xfrm>
            <a:custGeom>
              <a:rect b="b" l="l" r="r" t="t"/>
              <a:pathLst>
                <a:path extrusionOk="0" h="2929" w="3898">
                  <a:moveTo>
                    <a:pt x="330" y="0"/>
                  </a:moveTo>
                  <a:lnTo>
                    <a:pt x="330" y="0"/>
                  </a:lnTo>
                  <a:cubicBezTo>
                    <a:pt x="330" y="0"/>
                    <a:pt x="586" y="1864"/>
                    <a:pt x="0" y="2929"/>
                  </a:cubicBezTo>
                  <a:cubicBezTo>
                    <a:pt x="841" y="2844"/>
                    <a:pt x="1672" y="2673"/>
                    <a:pt x="2396" y="2258"/>
                  </a:cubicBezTo>
                  <a:cubicBezTo>
                    <a:pt x="2918" y="1970"/>
                    <a:pt x="3408" y="1619"/>
                    <a:pt x="3844" y="1225"/>
                  </a:cubicBezTo>
                  <a:cubicBezTo>
                    <a:pt x="3834" y="810"/>
                    <a:pt x="3844" y="405"/>
                    <a:pt x="3898" y="0"/>
                  </a:cubicBezTo>
                  <a:lnTo>
                    <a:pt x="3898" y="0"/>
                  </a:lnTo>
                  <a:lnTo>
                    <a:pt x="2119" y="43"/>
                  </a:lnTo>
                  <a:lnTo>
                    <a:pt x="330" y="0"/>
                  </a:ln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14" name="Google Shape;1914;p20"/>
            <p:cNvSpPr/>
            <p:nvPr/>
          </p:nvSpPr>
          <p:spPr>
            <a:xfrm>
              <a:off x="5723850" y="3318700"/>
              <a:ext cx="508225" cy="149125"/>
            </a:xfrm>
            <a:custGeom>
              <a:rect b="b" l="l" r="r" t="t"/>
              <a:pathLst>
                <a:path extrusionOk="0" h="5965" w="20329">
                  <a:moveTo>
                    <a:pt x="3195" y="1"/>
                  </a:moveTo>
                  <a:cubicBezTo>
                    <a:pt x="2215" y="512"/>
                    <a:pt x="1385" y="1140"/>
                    <a:pt x="1097" y="1928"/>
                  </a:cubicBezTo>
                  <a:cubicBezTo>
                    <a:pt x="618" y="3238"/>
                    <a:pt x="245" y="4580"/>
                    <a:pt x="0" y="5964"/>
                  </a:cubicBezTo>
                  <a:lnTo>
                    <a:pt x="20329" y="5964"/>
                  </a:lnTo>
                  <a:cubicBezTo>
                    <a:pt x="20084" y="4580"/>
                    <a:pt x="19722" y="3238"/>
                    <a:pt x="19243" y="1928"/>
                  </a:cubicBezTo>
                  <a:cubicBezTo>
                    <a:pt x="18944" y="1140"/>
                    <a:pt x="18125" y="512"/>
                    <a:pt x="17145" y="1"/>
                  </a:cubicBezTo>
                  <a:cubicBezTo>
                    <a:pt x="15398" y="1193"/>
                    <a:pt x="12917" y="1939"/>
                    <a:pt x="10170" y="1939"/>
                  </a:cubicBezTo>
                  <a:cubicBezTo>
                    <a:pt x="7422" y="1939"/>
                    <a:pt x="4941" y="1183"/>
                    <a:pt x="3195" y="1"/>
                  </a:cubicBezTo>
                  <a:close/>
                </a:path>
              </a:pathLst>
            </a:custGeom>
            <a:solidFill>
              <a:schemeClr val="accent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15" name="Google Shape;1915;p20"/>
            <p:cNvSpPr/>
            <p:nvPr/>
          </p:nvSpPr>
          <p:spPr>
            <a:xfrm>
              <a:off x="5730500" y="3448625"/>
              <a:ext cx="498650" cy="2950"/>
            </a:xfrm>
            <a:custGeom>
              <a:rect b="b" l="l" r="r" t="t"/>
              <a:pathLst>
                <a:path extrusionOk="0" h="118" w="19946">
                  <a:moveTo>
                    <a:pt x="0" y="0"/>
                  </a:moveTo>
                  <a:lnTo>
                    <a:pt x="0" y="118"/>
                  </a:lnTo>
                  <a:lnTo>
                    <a:pt x="19946" y="118"/>
                  </a:lnTo>
                  <a:cubicBezTo>
                    <a:pt x="19935" y="75"/>
                    <a:pt x="19924" y="43"/>
                    <a:pt x="19924"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16" name="Google Shape;1916;p20"/>
            <p:cNvSpPr/>
            <p:nvPr/>
          </p:nvSpPr>
          <p:spPr>
            <a:xfrm>
              <a:off x="5739550" y="3399100"/>
              <a:ext cx="477100" cy="2950"/>
            </a:xfrm>
            <a:custGeom>
              <a:rect b="b" l="l" r="r" t="t"/>
              <a:pathLst>
                <a:path extrusionOk="0" h="118" w="19084">
                  <a:moveTo>
                    <a:pt x="32" y="1"/>
                  </a:moveTo>
                  <a:cubicBezTo>
                    <a:pt x="22" y="43"/>
                    <a:pt x="11" y="75"/>
                    <a:pt x="1" y="118"/>
                  </a:cubicBezTo>
                  <a:lnTo>
                    <a:pt x="19083" y="118"/>
                  </a:lnTo>
                  <a:cubicBezTo>
                    <a:pt x="19073" y="75"/>
                    <a:pt x="19062" y="43"/>
                    <a:pt x="19041"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17" name="Google Shape;1917;p20"/>
            <p:cNvSpPr/>
            <p:nvPr/>
          </p:nvSpPr>
          <p:spPr>
            <a:xfrm>
              <a:off x="5761650" y="3346650"/>
              <a:ext cx="105975" cy="2975"/>
            </a:xfrm>
            <a:custGeom>
              <a:rect b="b" l="l" r="r" t="t"/>
              <a:pathLst>
                <a:path extrusionOk="0" h="119" w="4239">
                  <a:moveTo>
                    <a:pt x="107" y="1"/>
                  </a:moveTo>
                  <a:cubicBezTo>
                    <a:pt x="64" y="33"/>
                    <a:pt x="32" y="75"/>
                    <a:pt x="0" y="118"/>
                  </a:cubicBezTo>
                  <a:lnTo>
                    <a:pt x="4239" y="118"/>
                  </a:lnTo>
                  <a:cubicBezTo>
                    <a:pt x="4121" y="75"/>
                    <a:pt x="4004" y="33"/>
                    <a:pt x="3898"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18" name="Google Shape;1918;p20"/>
            <p:cNvSpPr/>
            <p:nvPr/>
          </p:nvSpPr>
          <p:spPr>
            <a:xfrm>
              <a:off x="6088300" y="3346650"/>
              <a:ext cx="105975" cy="2975"/>
            </a:xfrm>
            <a:custGeom>
              <a:rect b="b" l="l" r="r" t="t"/>
              <a:pathLst>
                <a:path extrusionOk="0" h="119" w="4239">
                  <a:moveTo>
                    <a:pt x="341" y="1"/>
                  </a:moveTo>
                  <a:cubicBezTo>
                    <a:pt x="235" y="33"/>
                    <a:pt x="118" y="75"/>
                    <a:pt x="0" y="118"/>
                  </a:cubicBezTo>
                  <a:lnTo>
                    <a:pt x="4239" y="118"/>
                  </a:lnTo>
                  <a:cubicBezTo>
                    <a:pt x="4207" y="75"/>
                    <a:pt x="4175" y="33"/>
                    <a:pt x="4132"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19" name="Google Shape;1919;p20"/>
            <p:cNvSpPr/>
            <p:nvPr/>
          </p:nvSpPr>
          <p:spPr>
            <a:xfrm>
              <a:off x="5856425" y="3068325"/>
              <a:ext cx="52200" cy="59900"/>
            </a:xfrm>
            <a:custGeom>
              <a:rect b="b" l="l" r="r" t="t"/>
              <a:pathLst>
                <a:path extrusionOk="0" h="2396" w="2088">
                  <a:moveTo>
                    <a:pt x="1010" y="1"/>
                  </a:moveTo>
                  <a:cubicBezTo>
                    <a:pt x="884" y="1"/>
                    <a:pt x="789" y="31"/>
                    <a:pt x="767" y="38"/>
                  </a:cubicBezTo>
                  <a:cubicBezTo>
                    <a:pt x="703" y="59"/>
                    <a:pt x="0" y="145"/>
                    <a:pt x="117" y="1071"/>
                  </a:cubicBezTo>
                  <a:cubicBezTo>
                    <a:pt x="221" y="1900"/>
                    <a:pt x="658" y="2396"/>
                    <a:pt x="1112" y="2396"/>
                  </a:cubicBezTo>
                  <a:cubicBezTo>
                    <a:pt x="1171" y="2396"/>
                    <a:pt x="1230" y="2387"/>
                    <a:pt x="1289" y="2370"/>
                  </a:cubicBezTo>
                  <a:cubicBezTo>
                    <a:pt x="1811" y="2285"/>
                    <a:pt x="2088" y="1603"/>
                    <a:pt x="1800" y="698"/>
                  </a:cubicBezTo>
                  <a:cubicBezTo>
                    <a:pt x="1611" y="110"/>
                    <a:pt x="1252" y="1"/>
                    <a:pt x="1010"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20" name="Google Shape;1920;p20"/>
            <p:cNvSpPr/>
            <p:nvPr/>
          </p:nvSpPr>
          <p:spPr>
            <a:xfrm>
              <a:off x="6041450" y="3068325"/>
              <a:ext cx="52200" cy="59900"/>
            </a:xfrm>
            <a:custGeom>
              <a:rect b="b" l="l" r="r" t="t"/>
              <a:pathLst>
                <a:path extrusionOk="0" h="2396" w="2088">
                  <a:moveTo>
                    <a:pt x="1078" y="1"/>
                  </a:moveTo>
                  <a:cubicBezTo>
                    <a:pt x="836" y="1"/>
                    <a:pt x="477" y="110"/>
                    <a:pt x="288" y="698"/>
                  </a:cubicBezTo>
                  <a:cubicBezTo>
                    <a:pt x="0" y="1603"/>
                    <a:pt x="277" y="2285"/>
                    <a:pt x="799" y="2370"/>
                  </a:cubicBezTo>
                  <a:cubicBezTo>
                    <a:pt x="857" y="2387"/>
                    <a:pt x="915" y="2396"/>
                    <a:pt x="973" y="2396"/>
                  </a:cubicBezTo>
                  <a:cubicBezTo>
                    <a:pt x="1419" y="2396"/>
                    <a:pt x="1857" y="1900"/>
                    <a:pt x="1970" y="1071"/>
                  </a:cubicBezTo>
                  <a:cubicBezTo>
                    <a:pt x="2087" y="145"/>
                    <a:pt x="1385" y="59"/>
                    <a:pt x="1321" y="38"/>
                  </a:cubicBezTo>
                  <a:cubicBezTo>
                    <a:pt x="1299" y="31"/>
                    <a:pt x="1204" y="1"/>
                    <a:pt x="1078"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21" name="Google Shape;1921;p20"/>
            <p:cNvSpPr/>
            <p:nvPr/>
          </p:nvSpPr>
          <p:spPr>
            <a:xfrm>
              <a:off x="5874225" y="2958750"/>
              <a:ext cx="198150" cy="251225"/>
            </a:xfrm>
            <a:custGeom>
              <a:rect b="b" l="l" r="r" t="t"/>
              <a:pathLst>
                <a:path extrusionOk="0" h="10049" w="7926">
                  <a:moveTo>
                    <a:pt x="3705" y="0"/>
                  </a:moveTo>
                  <a:cubicBezTo>
                    <a:pt x="2906" y="0"/>
                    <a:pt x="656" y="307"/>
                    <a:pt x="353" y="3676"/>
                  </a:cubicBezTo>
                  <a:cubicBezTo>
                    <a:pt x="1" y="7514"/>
                    <a:pt x="1659" y="10049"/>
                    <a:pt x="3793" y="10049"/>
                  </a:cubicBezTo>
                  <a:cubicBezTo>
                    <a:pt x="3849" y="10049"/>
                    <a:pt x="3906" y="10047"/>
                    <a:pt x="3963" y="10044"/>
                  </a:cubicBezTo>
                  <a:cubicBezTo>
                    <a:pt x="4020" y="10047"/>
                    <a:pt x="4077" y="10049"/>
                    <a:pt x="4133" y="10049"/>
                  </a:cubicBezTo>
                  <a:cubicBezTo>
                    <a:pt x="6267" y="10049"/>
                    <a:pt x="7926" y="7514"/>
                    <a:pt x="7573" y="3676"/>
                  </a:cubicBezTo>
                  <a:cubicBezTo>
                    <a:pt x="7261" y="307"/>
                    <a:pt x="5010" y="0"/>
                    <a:pt x="4218" y="0"/>
                  </a:cubicBezTo>
                  <a:cubicBezTo>
                    <a:pt x="4091" y="0"/>
                    <a:pt x="4001" y="8"/>
                    <a:pt x="3963" y="12"/>
                  </a:cubicBezTo>
                  <a:cubicBezTo>
                    <a:pt x="3924" y="8"/>
                    <a:pt x="3833" y="0"/>
                    <a:pt x="3705"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22" name="Google Shape;1922;p20"/>
            <p:cNvSpPr/>
            <p:nvPr/>
          </p:nvSpPr>
          <p:spPr>
            <a:xfrm>
              <a:off x="5978075" y="3084175"/>
              <a:ext cx="12800" cy="49275"/>
            </a:xfrm>
            <a:custGeom>
              <a:rect b="b" l="l" r="r" t="t"/>
              <a:pathLst>
                <a:path extrusionOk="0" h="1971" w="512">
                  <a:moveTo>
                    <a:pt x="235" y="0"/>
                  </a:moveTo>
                  <a:cubicBezTo>
                    <a:pt x="224" y="256"/>
                    <a:pt x="235" y="522"/>
                    <a:pt x="267" y="778"/>
                  </a:cubicBezTo>
                  <a:cubicBezTo>
                    <a:pt x="298" y="1035"/>
                    <a:pt x="339" y="1281"/>
                    <a:pt x="380" y="1528"/>
                  </a:cubicBezTo>
                  <a:lnTo>
                    <a:pt x="380" y="1528"/>
                  </a:lnTo>
                  <a:cubicBezTo>
                    <a:pt x="316" y="1594"/>
                    <a:pt x="258" y="1661"/>
                    <a:pt x="193" y="1736"/>
                  </a:cubicBezTo>
                  <a:cubicBezTo>
                    <a:pt x="129" y="1811"/>
                    <a:pt x="65" y="1885"/>
                    <a:pt x="1" y="1970"/>
                  </a:cubicBezTo>
                  <a:cubicBezTo>
                    <a:pt x="86" y="1917"/>
                    <a:pt x="171" y="1853"/>
                    <a:pt x="246" y="1789"/>
                  </a:cubicBezTo>
                  <a:cubicBezTo>
                    <a:pt x="331" y="1725"/>
                    <a:pt x="406" y="1662"/>
                    <a:pt x="491" y="1587"/>
                  </a:cubicBezTo>
                  <a:lnTo>
                    <a:pt x="512" y="1576"/>
                  </a:lnTo>
                  <a:lnTo>
                    <a:pt x="512" y="1544"/>
                  </a:lnTo>
                  <a:cubicBezTo>
                    <a:pt x="491" y="1278"/>
                    <a:pt x="459" y="1023"/>
                    <a:pt x="406" y="767"/>
                  </a:cubicBezTo>
                  <a:cubicBezTo>
                    <a:pt x="363" y="501"/>
                    <a:pt x="310" y="245"/>
                    <a:pt x="235"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23" name="Google Shape;1923;p20"/>
            <p:cNvSpPr/>
            <p:nvPr/>
          </p:nvSpPr>
          <p:spPr>
            <a:xfrm>
              <a:off x="5930175" y="3147275"/>
              <a:ext cx="88400" cy="15425"/>
            </a:xfrm>
            <a:custGeom>
              <a:rect b="b" l="l" r="r" t="t"/>
              <a:pathLst>
                <a:path extrusionOk="0" h="617" w="3536">
                  <a:moveTo>
                    <a:pt x="3535" y="0"/>
                  </a:moveTo>
                  <a:lnTo>
                    <a:pt x="0" y="21"/>
                  </a:lnTo>
                  <a:cubicBezTo>
                    <a:pt x="699" y="467"/>
                    <a:pt x="1322" y="617"/>
                    <a:pt x="1842" y="617"/>
                  </a:cubicBezTo>
                  <a:cubicBezTo>
                    <a:pt x="2899" y="617"/>
                    <a:pt x="3535" y="0"/>
                    <a:pt x="3535"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24" name="Google Shape;1924;p20"/>
            <p:cNvSpPr/>
            <p:nvPr/>
          </p:nvSpPr>
          <p:spPr>
            <a:xfrm>
              <a:off x="5952800" y="3159250"/>
              <a:ext cx="57000" cy="14100"/>
            </a:xfrm>
            <a:custGeom>
              <a:rect b="b" l="l" r="r" t="t"/>
              <a:pathLst>
                <a:path extrusionOk="0" h="564" w="2280">
                  <a:moveTo>
                    <a:pt x="2279" y="0"/>
                  </a:moveTo>
                  <a:lnTo>
                    <a:pt x="2279" y="0"/>
                  </a:lnTo>
                  <a:cubicBezTo>
                    <a:pt x="1949" y="224"/>
                    <a:pt x="1576" y="362"/>
                    <a:pt x="1182" y="405"/>
                  </a:cubicBezTo>
                  <a:cubicBezTo>
                    <a:pt x="1105" y="411"/>
                    <a:pt x="1029" y="414"/>
                    <a:pt x="953" y="414"/>
                  </a:cubicBezTo>
                  <a:cubicBezTo>
                    <a:pt x="628" y="414"/>
                    <a:pt x="311" y="359"/>
                    <a:pt x="0" y="256"/>
                  </a:cubicBezTo>
                  <a:lnTo>
                    <a:pt x="0" y="256"/>
                  </a:lnTo>
                  <a:cubicBezTo>
                    <a:pt x="301" y="456"/>
                    <a:pt x="648" y="563"/>
                    <a:pt x="1009" y="563"/>
                  </a:cubicBezTo>
                  <a:cubicBezTo>
                    <a:pt x="1070" y="563"/>
                    <a:pt x="1131" y="560"/>
                    <a:pt x="1193" y="554"/>
                  </a:cubicBezTo>
                  <a:cubicBezTo>
                    <a:pt x="1406" y="533"/>
                    <a:pt x="1608" y="469"/>
                    <a:pt x="1789" y="373"/>
                  </a:cubicBezTo>
                  <a:cubicBezTo>
                    <a:pt x="1981" y="288"/>
                    <a:pt x="2141" y="149"/>
                    <a:pt x="2279"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25" name="Google Shape;1925;p20"/>
            <p:cNvSpPr/>
            <p:nvPr/>
          </p:nvSpPr>
          <p:spPr>
            <a:xfrm>
              <a:off x="5926975" y="3072200"/>
              <a:ext cx="12275" cy="26650"/>
            </a:xfrm>
            <a:custGeom>
              <a:rect b="b" l="l" r="r" t="t"/>
              <a:pathLst>
                <a:path extrusionOk="0" h="1066" w="491">
                  <a:moveTo>
                    <a:pt x="245" y="0"/>
                  </a:moveTo>
                  <a:cubicBezTo>
                    <a:pt x="107" y="0"/>
                    <a:pt x="0" y="245"/>
                    <a:pt x="0" y="533"/>
                  </a:cubicBezTo>
                  <a:cubicBezTo>
                    <a:pt x="0" y="831"/>
                    <a:pt x="107" y="1065"/>
                    <a:pt x="245" y="1065"/>
                  </a:cubicBezTo>
                  <a:cubicBezTo>
                    <a:pt x="384" y="1065"/>
                    <a:pt x="490" y="831"/>
                    <a:pt x="490" y="533"/>
                  </a:cubicBezTo>
                  <a:cubicBezTo>
                    <a:pt x="490" y="245"/>
                    <a:pt x="384" y="0"/>
                    <a:pt x="245"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26" name="Google Shape;1926;p20"/>
            <p:cNvSpPr/>
            <p:nvPr/>
          </p:nvSpPr>
          <p:spPr>
            <a:xfrm>
              <a:off x="6010825" y="3072200"/>
              <a:ext cx="12275" cy="26650"/>
            </a:xfrm>
            <a:custGeom>
              <a:rect b="b" l="l" r="r" t="t"/>
              <a:pathLst>
                <a:path extrusionOk="0" h="1066" w="491">
                  <a:moveTo>
                    <a:pt x="246" y="0"/>
                  </a:moveTo>
                  <a:cubicBezTo>
                    <a:pt x="118" y="0"/>
                    <a:pt x="1" y="245"/>
                    <a:pt x="1" y="533"/>
                  </a:cubicBezTo>
                  <a:cubicBezTo>
                    <a:pt x="1" y="831"/>
                    <a:pt x="107" y="1065"/>
                    <a:pt x="246" y="1065"/>
                  </a:cubicBezTo>
                  <a:cubicBezTo>
                    <a:pt x="384" y="1065"/>
                    <a:pt x="491" y="831"/>
                    <a:pt x="491" y="533"/>
                  </a:cubicBezTo>
                  <a:cubicBezTo>
                    <a:pt x="491" y="245"/>
                    <a:pt x="384" y="0"/>
                    <a:pt x="24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27" name="Google Shape;1927;p20"/>
            <p:cNvSpPr/>
            <p:nvPr/>
          </p:nvSpPr>
          <p:spPr>
            <a:xfrm>
              <a:off x="5912050" y="3048375"/>
              <a:ext cx="42375" cy="15600"/>
            </a:xfrm>
            <a:custGeom>
              <a:rect b="b" l="l" r="r" t="t"/>
              <a:pathLst>
                <a:path extrusionOk="0" h="624" w="1695">
                  <a:moveTo>
                    <a:pt x="905" y="1"/>
                  </a:moveTo>
                  <a:cubicBezTo>
                    <a:pt x="877" y="1"/>
                    <a:pt x="849" y="2"/>
                    <a:pt x="821" y="5"/>
                  </a:cubicBezTo>
                  <a:cubicBezTo>
                    <a:pt x="640" y="27"/>
                    <a:pt x="459" y="91"/>
                    <a:pt x="320" y="208"/>
                  </a:cubicBezTo>
                  <a:cubicBezTo>
                    <a:pt x="171" y="314"/>
                    <a:pt x="65" y="463"/>
                    <a:pt x="1" y="623"/>
                  </a:cubicBezTo>
                  <a:cubicBezTo>
                    <a:pt x="139" y="538"/>
                    <a:pt x="278" y="463"/>
                    <a:pt x="427" y="399"/>
                  </a:cubicBezTo>
                  <a:cubicBezTo>
                    <a:pt x="565" y="336"/>
                    <a:pt x="704" y="304"/>
                    <a:pt x="853" y="282"/>
                  </a:cubicBezTo>
                  <a:cubicBezTo>
                    <a:pt x="876" y="281"/>
                    <a:pt x="899" y="280"/>
                    <a:pt x="922" y="280"/>
                  </a:cubicBezTo>
                  <a:cubicBezTo>
                    <a:pt x="1037" y="280"/>
                    <a:pt x="1153" y="302"/>
                    <a:pt x="1268" y="346"/>
                  </a:cubicBezTo>
                  <a:cubicBezTo>
                    <a:pt x="1332" y="367"/>
                    <a:pt x="1407" y="399"/>
                    <a:pt x="1481" y="431"/>
                  </a:cubicBezTo>
                  <a:cubicBezTo>
                    <a:pt x="1545" y="463"/>
                    <a:pt x="1620" y="517"/>
                    <a:pt x="1694" y="549"/>
                  </a:cubicBezTo>
                  <a:cubicBezTo>
                    <a:pt x="1662" y="474"/>
                    <a:pt x="1620" y="399"/>
                    <a:pt x="1566" y="325"/>
                  </a:cubicBezTo>
                  <a:cubicBezTo>
                    <a:pt x="1502" y="261"/>
                    <a:pt x="1439" y="197"/>
                    <a:pt x="1364" y="144"/>
                  </a:cubicBezTo>
                  <a:cubicBezTo>
                    <a:pt x="1228" y="53"/>
                    <a:pt x="1068" y="1"/>
                    <a:pt x="90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28" name="Google Shape;1928;p20"/>
            <p:cNvSpPr/>
            <p:nvPr/>
          </p:nvSpPr>
          <p:spPr>
            <a:xfrm>
              <a:off x="5996450" y="3048375"/>
              <a:ext cx="42625" cy="15600"/>
            </a:xfrm>
            <a:custGeom>
              <a:rect b="b" l="l" r="r" t="t"/>
              <a:pathLst>
                <a:path extrusionOk="0" h="624" w="1705">
                  <a:moveTo>
                    <a:pt x="915" y="1"/>
                  </a:moveTo>
                  <a:cubicBezTo>
                    <a:pt x="887" y="1"/>
                    <a:pt x="859" y="2"/>
                    <a:pt x="831" y="5"/>
                  </a:cubicBezTo>
                  <a:cubicBezTo>
                    <a:pt x="640" y="27"/>
                    <a:pt x="469" y="91"/>
                    <a:pt x="320" y="208"/>
                  </a:cubicBezTo>
                  <a:cubicBezTo>
                    <a:pt x="182" y="314"/>
                    <a:pt x="65" y="463"/>
                    <a:pt x="1" y="623"/>
                  </a:cubicBezTo>
                  <a:cubicBezTo>
                    <a:pt x="150" y="527"/>
                    <a:pt x="299" y="453"/>
                    <a:pt x="437" y="399"/>
                  </a:cubicBezTo>
                  <a:cubicBezTo>
                    <a:pt x="565" y="336"/>
                    <a:pt x="714" y="304"/>
                    <a:pt x="853" y="282"/>
                  </a:cubicBezTo>
                  <a:cubicBezTo>
                    <a:pt x="876" y="281"/>
                    <a:pt x="899" y="280"/>
                    <a:pt x="922" y="280"/>
                  </a:cubicBezTo>
                  <a:cubicBezTo>
                    <a:pt x="1040" y="280"/>
                    <a:pt x="1161" y="302"/>
                    <a:pt x="1268" y="346"/>
                  </a:cubicBezTo>
                  <a:cubicBezTo>
                    <a:pt x="1342" y="367"/>
                    <a:pt x="1417" y="399"/>
                    <a:pt x="1481" y="431"/>
                  </a:cubicBezTo>
                  <a:cubicBezTo>
                    <a:pt x="1555" y="463"/>
                    <a:pt x="1619" y="517"/>
                    <a:pt x="1704" y="549"/>
                  </a:cubicBezTo>
                  <a:cubicBezTo>
                    <a:pt x="1662" y="474"/>
                    <a:pt x="1619" y="399"/>
                    <a:pt x="1566" y="325"/>
                  </a:cubicBezTo>
                  <a:cubicBezTo>
                    <a:pt x="1513" y="261"/>
                    <a:pt x="1449" y="197"/>
                    <a:pt x="1374" y="144"/>
                  </a:cubicBezTo>
                  <a:cubicBezTo>
                    <a:pt x="1238" y="53"/>
                    <a:pt x="1078" y="1"/>
                    <a:pt x="91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29" name="Google Shape;1929;p20"/>
            <p:cNvSpPr/>
            <p:nvPr/>
          </p:nvSpPr>
          <p:spPr>
            <a:xfrm>
              <a:off x="5866550" y="2801025"/>
              <a:ext cx="216150" cy="161950"/>
            </a:xfrm>
            <a:custGeom>
              <a:rect b="b" l="l" r="r" t="t"/>
              <a:pathLst>
                <a:path extrusionOk="0" h="6478" w="8646">
                  <a:moveTo>
                    <a:pt x="4330" y="1"/>
                  </a:moveTo>
                  <a:cubicBezTo>
                    <a:pt x="4239" y="1"/>
                    <a:pt x="4142" y="10"/>
                    <a:pt x="4036" y="28"/>
                  </a:cubicBezTo>
                  <a:cubicBezTo>
                    <a:pt x="2799" y="246"/>
                    <a:pt x="2856" y="1189"/>
                    <a:pt x="3225" y="2080"/>
                  </a:cubicBezTo>
                  <a:lnTo>
                    <a:pt x="3225" y="2080"/>
                  </a:lnTo>
                  <a:cubicBezTo>
                    <a:pt x="2790" y="1526"/>
                    <a:pt x="2267" y="1055"/>
                    <a:pt x="1746" y="1055"/>
                  </a:cubicBezTo>
                  <a:cubicBezTo>
                    <a:pt x="1618" y="1055"/>
                    <a:pt x="1490" y="1083"/>
                    <a:pt x="1363" y="1146"/>
                  </a:cubicBezTo>
                  <a:cubicBezTo>
                    <a:pt x="0" y="1828"/>
                    <a:pt x="2790" y="4245"/>
                    <a:pt x="2790" y="4245"/>
                  </a:cubicBezTo>
                  <a:cubicBezTo>
                    <a:pt x="2790" y="4245"/>
                    <a:pt x="1890" y="3512"/>
                    <a:pt x="1264" y="3512"/>
                  </a:cubicBezTo>
                  <a:cubicBezTo>
                    <a:pt x="1036" y="3512"/>
                    <a:pt x="845" y="3608"/>
                    <a:pt x="745" y="3872"/>
                  </a:cubicBezTo>
                  <a:cubicBezTo>
                    <a:pt x="373" y="4873"/>
                    <a:pt x="2545" y="5619"/>
                    <a:pt x="2545" y="5619"/>
                  </a:cubicBezTo>
                  <a:cubicBezTo>
                    <a:pt x="3579" y="6184"/>
                    <a:pt x="4090" y="6477"/>
                    <a:pt x="4561" y="6477"/>
                  </a:cubicBezTo>
                  <a:cubicBezTo>
                    <a:pt x="5020" y="6477"/>
                    <a:pt x="5441" y="6198"/>
                    <a:pt x="6272" y="5619"/>
                  </a:cubicBezTo>
                  <a:cubicBezTo>
                    <a:pt x="7401" y="4820"/>
                    <a:pt x="8445" y="3872"/>
                    <a:pt x="8008" y="3500"/>
                  </a:cubicBezTo>
                  <a:cubicBezTo>
                    <a:pt x="7967" y="3465"/>
                    <a:pt x="7911" y="3449"/>
                    <a:pt x="7844" y="3449"/>
                  </a:cubicBezTo>
                  <a:cubicBezTo>
                    <a:pt x="7323" y="3449"/>
                    <a:pt x="6105" y="4400"/>
                    <a:pt x="5644" y="4776"/>
                  </a:cubicBezTo>
                  <a:lnTo>
                    <a:pt x="5644" y="4776"/>
                  </a:lnTo>
                  <a:cubicBezTo>
                    <a:pt x="6330" y="4193"/>
                    <a:pt x="8646" y="2086"/>
                    <a:pt x="7018" y="1519"/>
                  </a:cubicBezTo>
                  <a:cubicBezTo>
                    <a:pt x="6922" y="1485"/>
                    <a:pt x="6829" y="1470"/>
                    <a:pt x="6738" y="1470"/>
                  </a:cubicBezTo>
                  <a:cubicBezTo>
                    <a:pt x="5921" y="1470"/>
                    <a:pt x="5315" y="2742"/>
                    <a:pt x="4989" y="3638"/>
                  </a:cubicBezTo>
                  <a:lnTo>
                    <a:pt x="4989" y="3638"/>
                  </a:lnTo>
                  <a:cubicBezTo>
                    <a:pt x="5353" y="2331"/>
                    <a:pt x="5796" y="1"/>
                    <a:pt x="433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30" name="Google Shape;1930;p20"/>
            <p:cNvSpPr/>
            <p:nvPr/>
          </p:nvSpPr>
          <p:spPr>
            <a:xfrm>
              <a:off x="5930175" y="2921525"/>
              <a:ext cx="86525" cy="56450"/>
            </a:xfrm>
            <a:custGeom>
              <a:rect b="b" l="l" r="r" t="t"/>
              <a:pathLst>
                <a:path extrusionOk="0" h="2258" w="3461">
                  <a:moveTo>
                    <a:pt x="1725" y="0"/>
                  </a:moveTo>
                  <a:cubicBezTo>
                    <a:pt x="777" y="0"/>
                    <a:pt x="0" y="511"/>
                    <a:pt x="0" y="1129"/>
                  </a:cubicBezTo>
                  <a:cubicBezTo>
                    <a:pt x="0" y="1757"/>
                    <a:pt x="777" y="2258"/>
                    <a:pt x="1725" y="2258"/>
                  </a:cubicBezTo>
                  <a:cubicBezTo>
                    <a:pt x="2684" y="2258"/>
                    <a:pt x="3461" y="1757"/>
                    <a:pt x="3461" y="1129"/>
                  </a:cubicBezTo>
                  <a:cubicBezTo>
                    <a:pt x="3461" y="511"/>
                    <a:pt x="2684" y="0"/>
                    <a:pt x="1725" y="0"/>
                  </a:cubicBezTo>
                  <a:close/>
                </a:path>
              </a:pathLst>
            </a:custGeom>
            <a:solidFill>
              <a:srgbClr val="F1B6B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31" name="Google Shape;1931;p20"/>
            <p:cNvSpPr/>
            <p:nvPr/>
          </p:nvSpPr>
          <p:spPr>
            <a:xfrm>
              <a:off x="5821075" y="2939225"/>
              <a:ext cx="151450" cy="172250"/>
            </a:xfrm>
            <a:custGeom>
              <a:rect b="b" l="l" r="r" t="t"/>
              <a:pathLst>
                <a:path extrusionOk="0" h="6890" w="6058">
                  <a:moveTo>
                    <a:pt x="5773" y="0"/>
                  </a:moveTo>
                  <a:cubicBezTo>
                    <a:pt x="0" y="0"/>
                    <a:pt x="2039" y="6748"/>
                    <a:pt x="2501" y="6885"/>
                  </a:cubicBezTo>
                  <a:cubicBezTo>
                    <a:pt x="2512" y="6888"/>
                    <a:pt x="2524" y="6889"/>
                    <a:pt x="2535" y="6889"/>
                  </a:cubicBezTo>
                  <a:cubicBezTo>
                    <a:pt x="2959" y="6889"/>
                    <a:pt x="2767" y="4552"/>
                    <a:pt x="2767" y="4552"/>
                  </a:cubicBezTo>
                  <a:cubicBezTo>
                    <a:pt x="6025" y="3615"/>
                    <a:pt x="6015" y="2007"/>
                    <a:pt x="6015" y="2007"/>
                  </a:cubicBezTo>
                  <a:lnTo>
                    <a:pt x="6057" y="5"/>
                  </a:lnTo>
                  <a:cubicBezTo>
                    <a:pt x="5961" y="2"/>
                    <a:pt x="5866" y="0"/>
                    <a:pt x="577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32" name="Google Shape;1932;p20"/>
            <p:cNvSpPr/>
            <p:nvPr/>
          </p:nvSpPr>
          <p:spPr>
            <a:xfrm>
              <a:off x="5971425" y="2939325"/>
              <a:ext cx="151250" cy="172150"/>
            </a:xfrm>
            <a:custGeom>
              <a:rect b="b" l="l" r="r" t="t"/>
              <a:pathLst>
                <a:path extrusionOk="0" h="6886" w="6050">
                  <a:moveTo>
                    <a:pt x="182" y="0"/>
                  </a:moveTo>
                  <a:cubicBezTo>
                    <a:pt x="136" y="0"/>
                    <a:pt x="90" y="1"/>
                    <a:pt x="43" y="1"/>
                  </a:cubicBezTo>
                  <a:lnTo>
                    <a:pt x="1" y="2003"/>
                  </a:lnTo>
                  <a:cubicBezTo>
                    <a:pt x="1" y="2003"/>
                    <a:pt x="54" y="3611"/>
                    <a:pt x="3312" y="4548"/>
                  </a:cubicBezTo>
                  <a:cubicBezTo>
                    <a:pt x="3312" y="4548"/>
                    <a:pt x="3120" y="6885"/>
                    <a:pt x="3544" y="6885"/>
                  </a:cubicBezTo>
                  <a:cubicBezTo>
                    <a:pt x="3555" y="6885"/>
                    <a:pt x="3567" y="6884"/>
                    <a:pt x="3579" y="6881"/>
                  </a:cubicBezTo>
                  <a:cubicBezTo>
                    <a:pt x="4044" y="6743"/>
                    <a:pt x="6050" y="0"/>
                    <a:pt x="182"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33" name="Google Shape;1933;p20"/>
            <p:cNvSpPr/>
            <p:nvPr/>
          </p:nvSpPr>
          <p:spPr>
            <a:xfrm>
              <a:off x="5954650" y="2941225"/>
              <a:ext cx="58700" cy="107675"/>
            </a:xfrm>
            <a:custGeom>
              <a:rect b="b" l="l" r="r" t="t"/>
              <a:pathLst>
                <a:path extrusionOk="0" h="4307" w="2348">
                  <a:moveTo>
                    <a:pt x="810" y="0"/>
                  </a:moveTo>
                  <a:lnTo>
                    <a:pt x="810" y="0"/>
                  </a:lnTo>
                  <a:cubicBezTo>
                    <a:pt x="363" y="1118"/>
                    <a:pt x="1" y="2982"/>
                    <a:pt x="1918" y="4132"/>
                  </a:cubicBezTo>
                  <a:cubicBezTo>
                    <a:pt x="1918" y="4132"/>
                    <a:pt x="2157" y="4306"/>
                    <a:pt x="2251" y="4306"/>
                  </a:cubicBezTo>
                  <a:cubicBezTo>
                    <a:pt x="2347" y="4306"/>
                    <a:pt x="2292" y="4124"/>
                    <a:pt x="1673" y="3386"/>
                  </a:cubicBezTo>
                  <a:cubicBezTo>
                    <a:pt x="661" y="2183"/>
                    <a:pt x="523" y="1363"/>
                    <a:pt x="938" y="32"/>
                  </a:cubicBezTo>
                  <a:cubicBezTo>
                    <a:pt x="895" y="21"/>
                    <a:pt x="853" y="11"/>
                    <a:pt x="81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34" name="Google Shape;1934;p20"/>
            <p:cNvSpPr/>
            <p:nvPr/>
          </p:nvSpPr>
          <p:spPr>
            <a:xfrm>
              <a:off x="5945075" y="2951850"/>
              <a:ext cx="37400" cy="92850"/>
            </a:xfrm>
            <a:custGeom>
              <a:rect b="b" l="l" r="r" t="t"/>
              <a:pathLst>
                <a:path extrusionOk="0" h="3714" w="1496">
                  <a:moveTo>
                    <a:pt x="1385" y="1"/>
                  </a:moveTo>
                  <a:cubicBezTo>
                    <a:pt x="756" y="746"/>
                    <a:pt x="0" y="2109"/>
                    <a:pt x="1193" y="3494"/>
                  </a:cubicBezTo>
                  <a:cubicBezTo>
                    <a:pt x="1199" y="3494"/>
                    <a:pt x="1362" y="3713"/>
                    <a:pt x="1432" y="3713"/>
                  </a:cubicBezTo>
                  <a:cubicBezTo>
                    <a:pt x="1496" y="3713"/>
                    <a:pt x="1482" y="3533"/>
                    <a:pt x="1204" y="2844"/>
                  </a:cubicBezTo>
                  <a:cubicBezTo>
                    <a:pt x="725" y="1652"/>
                    <a:pt x="820" y="981"/>
                    <a:pt x="1470" y="54"/>
                  </a:cubicBezTo>
                  <a:cubicBezTo>
                    <a:pt x="1438" y="33"/>
                    <a:pt x="1406" y="22"/>
                    <a:pt x="138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1935" name="Google Shape;1935;p20"/>
          <p:cNvGrpSpPr/>
          <p:nvPr/>
        </p:nvGrpSpPr>
        <p:grpSpPr>
          <a:xfrm>
            <a:off x="4779090" y="6912730"/>
            <a:ext cx="1058410" cy="1209645"/>
            <a:chOff x="6296225" y="2180550"/>
            <a:chExt cx="508225" cy="589775"/>
          </a:xfrm>
        </p:grpSpPr>
        <p:sp>
          <p:nvSpPr>
            <p:cNvPr id="1936" name="Google Shape;1936;p20"/>
            <p:cNvSpPr/>
            <p:nvPr/>
          </p:nvSpPr>
          <p:spPr>
            <a:xfrm>
              <a:off x="6296225" y="2490775"/>
              <a:ext cx="504500" cy="279550"/>
            </a:xfrm>
            <a:custGeom>
              <a:rect b="b" l="l" r="r" t="t"/>
              <a:pathLst>
                <a:path extrusionOk="0" h="11182" w="20180">
                  <a:moveTo>
                    <a:pt x="8306" y="0"/>
                  </a:moveTo>
                  <a:lnTo>
                    <a:pt x="8306" y="0"/>
                  </a:lnTo>
                  <a:cubicBezTo>
                    <a:pt x="8306" y="1"/>
                    <a:pt x="8658" y="2631"/>
                    <a:pt x="7571" y="3419"/>
                  </a:cubicBezTo>
                  <a:cubicBezTo>
                    <a:pt x="6720" y="4036"/>
                    <a:pt x="1874" y="5048"/>
                    <a:pt x="1086" y="7178"/>
                  </a:cubicBezTo>
                  <a:cubicBezTo>
                    <a:pt x="607" y="8477"/>
                    <a:pt x="245" y="9819"/>
                    <a:pt x="0" y="11182"/>
                  </a:cubicBezTo>
                  <a:lnTo>
                    <a:pt x="20180" y="11182"/>
                  </a:lnTo>
                  <a:cubicBezTo>
                    <a:pt x="19935" y="9819"/>
                    <a:pt x="19573" y="8477"/>
                    <a:pt x="19093" y="7178"/>
                  </a:cubicBezTo>
                  <a:cubicBezTo>
                    <a:pt x="18305" y="5048"/>
                    <a:pt x="13460" y="4036"/>
                    <a:pt x="12608" y="3419"/>
                  </a:cubicBezTo>
                  <a:cubicBezTo>
                    <a:pt x="11522" y="2631"/>
                    <a:pt x="11874" y="1"/>
                    <a:pt x="11874" y="0"/>
                  </a:cubicBezTo>
                  <a:lnTo>
                    <a:pt x="11874" y="0"/>
                  </a:lnTo>
                  <a:lnTo>
                    <a:pt x="10095" y="54"/>
                  </a:lnTo>
                  <a:lnTo>
                    <a:pt x="8306" y="0"/>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37" name="Google Shape;1937;p20"/>
            <p:cNvSpPr/>
            <p:nvPr/>
          </p:nvSpPr>
          <p:spPr>
            <a:xfrm>
              <a:off x="6495625" y="2490775"/>
              <a:ext cx="97450" cy="73225"/>
            </a:xfrm>
            <a:custGeom>
              <a:rect b="b" l="l" r="r" t="t"/>
              <a:pathLst>
                <a:path extrusionOk="0" h="2929" w="3898">
                  <a:moveTo>
                    <a:pt x="330" y="0"/>
                  </a:moveTo>
                  <a:cubicBezTo>
                    <a:pt x="330" y="1"/>
                    <a:pt x="575" y="1875"/>
                    <a:pt x="0" y="2929"/>
                  </a:cubicBezTo>
                  <a:cubicBezTo>
                    <a:pt x="841" y="2844"/>
                    <a:pt x="1672" y="2673"/>
                    <a:pt x="2396" y="2269"/>
                  </a:cubicBezTo>
                  <a:cubicBezTo>
                    <a:pt x="2918" y="1970"/>
                    <a:pt x="3408" y="1619"/>
                    <a:pt x="3844" y="1225"/>
                  </a:cubicBezTo>
                  <a:cubicBezTo>
                    <a:pt x="3834" y="820"/>
                    <a:pt x="3844" y="405"/>
                    <a:pt x="3898" y="0"/>
                  </a:cubicBezTo>
                  <a:lnTo>
                    <a:pt x="3898" y="0"/>
                  </a:lnTo>
                  <a:lnTo>
                    <a:pt x="2109" y="43"/>
                  </a:lnTo>
                  <a:lnTo>
                    <a:pt x="330" y="0"/>
                  </a:ln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38" name="Google Shape;1938;p20"/>
            <p:cNvSpPr/>
            <p:nvPr/>
          </p:nvSpPr>
          <p:spPr>
            <a:xfrm>
              <a:off x="6296225" y="2576225"/>
              <a:ext cx="508225" cy="194100"/>
            </a:xfrm>
            <a:custGeom>
              <a:rect b="b" l="l" r="r" t="t"/>
              <a:pathLst>
                <a:path extrusionOk="0" h="7764" w="20329">
                  <a:moveTo>
                    <a:pt x="12811" y="1"/>
                  </a:moveTo>
                  <a:cubicBezTo>
                    <a:pt x="11912" y="513"/>
                    <a:pt x="10900" y="789"/>
                    <a:pt x="9866" y="789"/>
                  </a:cubicBezTo>
                  <a:cubicBezTo>
                    <a:pt x="9847" y="789"/>
                    <a:pt x="9827" y="789"/>
                    <a:pt x="9808" y="789"/>
                  </a:cubicBezTo>
                  <a:cubicBezTo>
                    <a:pt x="8881" y="789"/>
                    <a:pt x="7976" y="586"/>
                    <a:pt x="7146" y="192"/>
                  </a:cubicBezTo>
                  <a:cubicBezTo>
                    <a:pt x="5644" y="831"/>
                    <a:pt x="1800" y="1843"/>
                    <a:pt x="1097" y="3728"/>
                  </a:cubicBezTo>
                  <a:cubicBezTo>
                    <a:pt x="607" y="5038"/>
                    <a:pt x="245" y="6390"/>
                    <a:pt x="0" y="7764"/>
                  </a:cubicBezTo>
                  <a:lnTo>
                    <a:pt x="20329" y="7764"/>
                  </a:lnTo>
                  <a:cubicBezTo>
                    <a:pt x="20084" y="6390"/>
                    <a:pt x="19722" y="5038"/>
                    <a:pt x="19243" y="3728"/>
                  </a:cubicBezTo>
                  <a:cubicBezTo>
                    <a:pt x="18465" y="1662"/>
                    <a:pt x="13886" y="629"/>
                    <a:pt x="12811" y="1"/>
                  </a:cubicBezTo>
                  <a:close/>
                </a:path>
              </a:pathLst>
            </a:cu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39" name="Google Shape;1939;p20"/>
            <p:cNvSpPr/>
            <p:nvPr/>
          </p:nvSpPr>
          <p:spPr>
            <a:xfrm>
              <a:off x="6304725" y="2581550"/>
              <a:ext cx="492000" cy="188775"/>
            </a:xfrm>
            <a:custGeom>
              <a:rect b="b" l="l" r="r" t="t"/>
              <a:pathLst>
                <a:path extrusionOk="0" h="7551" w="19680">
                  <a:moveTo>
                    <a:pt x="5634" y="948"/>
                  </a:moveTo>
                  <a:lnTo>
                    <a:pt x="5634" y="2066"/>
                  </a:lnTo>
                  <a:lnTo>
                    <a:pt x="4569" y="2066"/>
                  </a:lnTo>
                  <a:lnTo>
                    <a:pt x="4569" y="948"/>
                  </a:lnTo>
                  <a:close/>
                  <a:moveTo>
                    <a:pt x="6880" y="948"/>
                  </a:moveTo>
                  <a:lnTo>
                    <a:pt x="6880" y="2066"/>
                  </a:lnTo>
                  <a:lnTo>
                    <a:pt x="5815" y="2066"/>
                  </a:lnTo>
                  <a:lnTo>
                    <a:pt x="5815" y="948"/>
                  </a:lnTo>
                  <a:close/>
                  <a:moveTo>
                    <a:pt x="8137" y="948"/>
                  </a:moveTo>
                  <a:lnTo>
                    <a:pt x="8137" y="2066"/>
                  </a:lnTo>
                  <a:lnTo>
                    <a:pt x="7072" y="2066"/>
                  </a:lnTo>
                  <a:lnTo>
                    <a:pt x="7072" y="948"/>
                  </a:lnTo>
                  <a:close/>
                  <a:moveTo>
                    <a:pt x="9383" y="948"/>
                  </a:moveTo>
                  <a:lnTo>
                    <a:pt x="9383" y="2066"/>
                  </a:lnTo>
                  <a:lnTo>
                    <a:pt x="8318" y="2066"/>
                  </a:lnTo>
                  <a:lnTo>
                    <a:pt x="8318" y="948"/>
                  </a:lnTo>
                  <a:close/>
                  <a:moveTo>
                    <a:pt x="10639" y="948"/>
                  </a:moveTo>
                  <a:lnTo>
                    <a:pt x="10639" y="2066"/>
                  </a:lnTo>
                  <a:lnTo>
                    <a:pt x="9574" y="2066"/>
                  </a:lnTo>
                  <a:lnTo>
                    <a:pt x="9574" y="948"/>
                  </a:lnTo>
                  <a:close/>
                  <a:moveTo>
                    <a:pt x="11885" y="948"/>
                  </a:moveTo>
                  <a:lnTo>
                    <a:pt x="11885" y="2066"/>
                  </a:lnTo>
                  <a:lnTo>
                    <a:pt x="10820" y="2066"/>
                  </a:lnTo>
                  <a:lnTo>
                    <a:pt x="10820" y="948"/>
                  </a:lnTo>
                  <a:close/>
                  <a:moveTo>
                    <a:pt x="13131" y="948"/>
                  </a:moveTo>
                  <a:lnTo>
                    <a:pt x="13131" y="2066"/>
                  </a:lnTo>
                  <a:lnTo>
                    <a:pt x="12066" y="2066"/>
                  </a:lnTo>
                  <a:lnTo>
                    <a:pt x="12066" y="948"/>
                  </a:lnTo>
                  <a:close/>
                  <a:moveTo>
                    <a:pt x="14387" y="948"/>
                  </a:moveTo>
                  <a:lnTo>
                    <a:pt x="14387" y="2066"/>
                  </a:lnTo>
                  <a:lnTo>
                    <a:pt x="13323" y="2066"/>
                  </a:lnTo>
                  <a:lnTo>
                    <a:pt x="13323" y="948"/>
                  </a:lnTo>
                  <a:close/>
                  <a:moveTo>
                    <a:pt x="3132" y="2205"/>
                  </a:moveTo>
                  <a:lnTo>
                    <a:pt x="3132" y="3323"/>
                  </a:lnTo>
                  <a:lnTo>
                    <a:pt x="2067" y="3323"/>
                  </a:lnTo>
                  <a:lnTo>
                    <a:pt x="2067" y="2205"/>
                  </a:lnTo>
                  <a:close/>
                  <a:moveTo>
                    <a:pt x="4378" y="2205"/>
                  </a:moveTo>
                  <a:lnTo>
                    <a:pt x="4378" y="3323"/>
                  </a:lnTo>
                  <a:lnTo>
                    <a:pt x="3313" y="3323"/>
                  </a:lnTo>
                  <a:lnTo>
                    <a:pt x="3313" y="2205"/>
                  </a:lnTo>
                  <a:close/>
                  <a:moveTo>
                    <a:pt x="5634" y="2205"/>
                  </a:moveTo>
                  <a:lnTo>
                    <a:pt x="5634" y="3323"/>
                  </a:lnTo>
                  <a:lnTo>
                    <a:pt x="4569" y="3323"/>
                  </a:lnTo>
                  <a:lnTo>
                    <a:pt x="4569" y="2205"/>
                  </a:lnTo>
                  <a:close/>
                  <a:moveTo>
                    <a:pt x="6880" y="2205"/>
                  </a:moveTo>
                  <a:lnTo>
                    <a:pt x="6880" y="3323"/>
                  </a:lnTo>
                  <a:lnTo>
                    <a:pt x="5815" y="3323"/>
                  </a:lnTo>
                  <a:lnTo>
                    <a:pt x="5815" y="2205"/>
                  </a:lnTo>
                  <a:close/>
                  <a:moveTo>
                    <a:pt x="8137" y="2205"/>
                  </a:moveTo>
                  <a:lnTo>
                    <a:pt x="8137" y="3323"/>
                  </a:lnTo>
                  <a:lnTo>
                    <a:pt x="7072" y="3323"/>
                  </a:lnTo>
                  <a:lnTo>
                    <a:pt x="7072" y="2205"/>
                  </a:lnTo>
                  <a:close/>
                  <a:moveTo>
                    <a:pt x="9383" y="2205"/>
                  </a:moveTo>
                  <a:lnTo>
                    <a:pt x="9383" y="3323"/>
                  </a:lnTo>
                  <a:lnTo>
                    <a:pt x="8318" y="3323"/>
                  </a:lnTo>
                  <a:lnTo>
                    <a:pt x="8318" y="2205"/>
                  </a:lnTo>
                  <a:close/>
                  <a:moveTo>
                    <a:pt x="10639" y="2205"/>
                  </a:moveTo>
                  <a:lnTo>
                    <a:pt x="10639" y="3323"/>
                  </a:lnTo>
                  <a:lnTo>
                    <a:pt x="9574" y="3323"/>
                  </a:lnTo>
                  <a:lnTo>
                    <a:pt x="9574" y="2205"/>
                  </a:lnTo>
                  <a:close/>
                  <a:moveTo>
                    <a:pt x="11885" y="2205"/>
                  </a:moveTo>
                  <a:lnTo>
                    <a:pt x="11885" y="3323"/>
                  </a:lnTo>
                  <a:lnTo>
                    <a:pt x="10820" y="3323"/>
                  </a:lnTo>
                  <a:lnTo>
                    <a:pt x="10820" y="2205"/>
                  </a:lnTo>
                  <a:close/>
                  <a:moveTo>
                    <a:pt x="13131" y="2205"/>
                  </a:moveTo>
                  <a:lnTo>
                    <a:pt x="13131" y="3323"/>
                  </a:lnTo>
                  <a:lnTo>
                    <a:pt x="12066" y="3323"/>
                  </a:lnTo>
                  <a:lnTo>
                    <a:pt x="12066" y="2205"/>
                  </a:lnTo>
                  <a:close/>
                  <a:moveTo>
                    <a:pt x="14387" y="2205"/>
                  </a:moveTo>
                  <a:lnTo>
                    <a:pt x="14387" y="3323"/>
                  </a:lnTo>
                  <a:lnTo>
                    <a:pt x="13323" y="3323"/>
                  </a:lnTo>
                  <a:lnTo>
                    <a:pt x="13323" y="2205"/>
                  </a:lnTo>
                  <a:close/>
                  <a:moveTo>
                    <a:pt x="15633" y="2205"/>
                  </a:moveTo>
                  <a:lnTo>
                    <a:pt x="15633" y="3323"/>
                  </a:lnTo>
                  <a:lnTo>
                    <a:pt x="14569" y="3323"/>
                  </a:lnTo>
                  <a:lnTo>
                    <a:pt x="14569" y="2205"/>
                  </a:lnTo>
                  <a:close/>
                  <a:moveTo>
                    <a:pt x="16890" y="2205"/>
                  </a:moveTo>
                  <a:lnTo>
                    <a:pt x="16890" y="3323"/>
                  </a:lnTo>
                  <a:lnTo>
                    <a:pt x="15825" y="3323"/>
                  </a:lnTo>
                  <a:lnTo>
                    <a:pt x="15825" y="2205"/>
                  </a:lnTo>
                  <a:close/>
                  <a:moveTo>
                    <a:pt x="1886" y="3461"/>
                  </a:moveTo>
                  <a:lnTo>
                    <a:pt x="1886" y="4569"/>
                  </a:lnTo>
                  <a:lnTo>
                    <a:pt x="821" y="4569"/>
                  </a:lnTo>
                  <a:lnTo>
                    <a:pt x="821" y="3461"/>
                  </a:lnTo>
                  <a:close/>
                  <a:moveTo>
                    <a:pt x="3132" y="3461"/>
                  </a:moveTo>
                  <a:lnTo>
                    <a:pt x="3132" y="4569"/>
                  </a:lnTo>
                  <a:lnTo>
                    <a:pt x="2067" y="4569"/>
                  </a:lnTo>
                  <a:lnTo>
                    <a:pt x="2067" y="3461"/>
                  </a:lnTo>
                  <a:close/>
                  <a:moveTo>
                    <a:pt x="4378" y="3461"/>
                  </a:moveTo>
                  <a:lnTo>
                    <a:pt x="4378" y="4569"/>
                  </a:lnTo>
                  <a:lnTo>
                    <a:pt x="3313" y="4569"/>
                  </a:lnTo>
                  <a:lnTo>
                    <a:pt x="3313" y="3461"/>
                  </a:lnTo>
                  <a:close/>
                  <a:moveTo>
                    <a:pt x="5634" y="3461"/>
                  </a:moveTo>
                  <a:lnTo>
                    <a:pt x="5634" y="4569"/>
                  </a:lnTo>
                  <a:lnTo>
                    <a:pt x="4569" y="4569"/>
                  </a:lnTo>
                  <a:lnTo>
                    <a:pt x="4569" y="3461"/>
                  </a:lnTo>
                  <a:close/>
                  <a:moveTo>
                    <a:pt x="6880" y="3461"/>
                  </a:moveTo>
                  <a:lnTo>
                    <a:pt x="6880" y="4569"/>
                  </a:lnTo>
                  <a:lnTo>
                    <a:pt x="5815" y="4569"/>
                  </a:lnTo>
                  <a:lnTo>
                    <a:pt x="5815" y="3461"/>
                  </a:lnTo>
                  <a:close/>
                  <a:moveTo>
                    <a:pt x="8137" y="3461"/>
                  </a:moveTo>
                  <a:lnTo>
                    <a:pt x="8137" y="4569"/>
                  </a:lnTo>
                  <a:lnTo>
                    <a:pt x="7072" y="4569"/>
                  </a:lnTo>
                  <a:lnTo>
                    <a:pt x="7072" y="3461"/>
                  </a:lnTo>
                  <a:close/>
                  <a:moveTo>
                    <a:pt x="9383" y="3461"/>
                  </a:moveTo>
                  <a:lnTo>
                    <a:pt x="9383" y="4569"/>
                  </a:lnTo>
                  <a:lnTo>
                    <a:pt x="8318" y="4569"/>
                  </a:lnTo>
                  <a:lnTo>
                    <a:pt x="8318" y="3461"/>
                  </a:lnTo>
                  <a:close/>
                  <a:moveTo>
                    <a:pt x="10639" y="3461"/>
                  </a:moveTo>
                  <a:lnTo>
                    <a:pt x="10639" y="4569"/>
                  </a:lnTo>
                  <a:lnTo>
                    <a:pt x="9574" y="4569"/>
                  </a:lnTo>
                  <a:lnTo>
                    <a:pt x="9574" y="3461"/>
                  </a:lnTo>
                  <a:close/>
                  <a:moveTo>
                    <a:pt x="11885" y="3461"/>
                  </a:moveTo>
                  <a:lnTo>
                    <a:pt x="11885" y="4569"/>
                  </a:lnTo>
                  <a:lnTo>
                    <a:pt x="10820" y="4569"/>
                  </a:lnTo>
                  <a:lnTo>
                    <a:pt x="10820" y="3461"/>
                  </a:lnTo>
                  <a:close/>
                  <a:moveTo>
                    <a:pt x="13131" y="3461"/>
                  </a:moveTo>
                  <a:lnTo>
                    <a:pt x="13131" y="4569"/>
                  </a:lnTo>
                  <a:lnTo>
                    <a:pt x="12066" y="4569"/>
                  </a:lnTo>
                  <a:lnTo>
                    <a:pt x="12066" y="3461"/>
                  </a:lnTo>
                  <a:close/>
                  <a:moveTo>
                    <a:pt x="14387" y="3461"/>
                  </a:moveTo>
                  <a:lnTo>
                    <a:pt x="14387" y="4569"/>
                  </a:lnTo>
                  <a:lnTo>
                    <a:pt x="13323" y="4569"/>
                  </a:lnTo>
                  <a:lnTo>
                    <a:pt x="13323" y="3461"/>
                  </a:lnTo>
                  <a:close/>
                  <a:moveTo>
                    <a:pt x="15633" y="3461"/>
                  </a:moveTo>
                  <a:lnTo>
                    <a:pt x="15633" y="4569"/>
                  </a:lnTo>
                  <a:lnTo>
                    <a:pt x="14569" y="4569"/>
                  </a:lnTo>
                  <a:lnTo>
                    <a:pt x="14569" y="3461"/>
                  </a:lnTo>
                  <a:close/>
                  <a:moveTo>
                    <a:pt x="16890" y="3461"/>
                  </a:moveTo>
                  <a:lnTo>
                    <a:pt x="16890" y="4569"/>
                  </a:lnTo>
                  <a:lnTo>
                    <a:pt x="15825" y="4569"/>
                  </a:lnTo>
                  <a:lnTo>
                    <a:pt x="15825" y="3461"/>
                  </a:lnTo>
                  <a:close/>
                  <a:moveTo>
                    <a:pt x="18136" y="3461"/>
                  </a:moveTo>
                  <a:lnTo>
                    <a:pt x="18136" y="4569"/>
                  </a:lnTo>
                  <a:lnTo>
                    <a:pt x="17071" y="4569"/>
                  </a:lnTo>
                  <a:lnTo>
                    <a:pt x="17071" y="3461"/>
                  </a:lnTo>
                  <a:close/>
                  <a:moveTo>
                    <a:pt x="1886" y="4707"/>
                  </a:moveTo>
                  <a:lnTo>
                    <a:pt x="1886" y="5825"/>
                  </a:lnTo>
                  <a:lnTo>
                    <a:pt x="821" y="5825"/>
                  </a:lnTo>
                  <a:lnTo>
                    <a:pt x="821" y="4707"/>
                  </a:lnTo>
                  <a:close/>
                  <a:moveTo>
                    <a:pt x="3132" y="4707"/>
                  </a:moveTo>
                  <a:lnTo>
                    <a:pt x="3132" y="5825"/>
                  </a:lnTo>
                  <a:lnTo>
                    <a:pt x="2067" y="5825"/>
                  </a:lnTo>
                  <a:lnTo>
                    <a:pt x="2067" y="4707"/>
                  </a:lnTo>
                  <a:close/>
                  <a:moveTo>
                    <a:pt x="4378" y="4707"/>
                  </a:moveTo>
                  <a:lnTo>
                    <a:pt x="4378" y="5825"/>
                  </a:lnTo>
                  <a:lnTo>
                    <a:pt x="3313" y="5825"/>
                  </a:lnTo>
                  <a:lnTo>
                    <a:pt x="3313" y="4707"/>
                  </a:lnTo>
                  <a:close/>
                  <a:moveTo>
                    <a:pt x="5634" y="4707"/>
                  </a:moveTo>
                  <a:lnTo>
                    <a:pt x="5634" y="5825"/>
                  </a:lnTo>
                  <a:lnTo>
                    <a:pt x="4569" y="5825"/>
                  </a:lnTo>
                  <a:lnTo>
                    <a:pt x="4569" y="4707"/>
                  </a:lnTo>
                  <a:close/>
                  <a:moveTo>
                    <a:pt x="6880" y="4707"/>
                  </a:moveTo>
                  <a:lnTo>
                    <a:pt x="6880" y="5825"/>
                  </a:lnTo>
                  <a:lnTo>
                    <a:pt x="5815" y="5825"/>
                  </a:lnTo>
                  <a:lnTo>
                    <a:pt x="5815" y="4707"/>
                  </a:lnTo>
                  <a:close/>
                  <a:moveTo>
                    <a:pt x="8137" y="4707"/>
                  </a:moveTo>
                  <a:lnTo>
                    <a:pt x="8137" y="5825"/>
                  </a:lnTo>
                  <a:lnTo>
                    <a:pt x="7072" y="5825"/>
                  </a:lnTo>
                  <a:lnTo>
                    <a:pt x="7072" y="4707"/>
                  </a:lnTo>
                  <a:close/>
                  <a:moveTo>
                    <a:pt x="9383" y="4707"/>
                  </a:moveTo>
                  <a:lnTo>
                    <a:pt x="9383" y="5825"/>
                  </a:lnTo>
                  <a:lnTo>
                    <a:pt x="8318" y="5825"/>
                  </a:lnTo>
                  <a:lnTo>
                    <a:pt x="8318" y="4707"/>
                  </a:lnTo>
                  <a:close/>
                  <a:moveTo>
                    <a:pt x="10639" y="4707"/>
                  </a:moveTo>
                  <a:lnTo>
                    <a:pt x="10639" y="5825"/>
                  </a:lnTo>
                  <a:lnTo>
                    <a:pt x="9574" y="5825"/>
                  </a:lnTo>
                  <a:lnTo>
                    <a:pt x="9574" y="4707"/>
                  </a:lnTo>
                  <a:close/>
                  <a:moveTo>
                    <a:pt x="11885" y="4707"/>
                  </a:moveTo>
                  <a:lnTo>
                    <a:pt x="11885" y="5825"/>
                  </a:lnTo>
                  <a:lnTo>
                    <a:pt x="10820" y="5825"/>
                  </a:lnTo>
                  <a:lnTo>
                    <a:pt x="10820" y="4707"/>
                  </a:lnTo>
                  <a:close/>
                  <a:moveTo>
                    <a:pt x="13131" y="4707"/>
                  </a:moveTo>
                  <a:lnTo>
                    <a:pt x="13131" y="5825"/>
                  </a:lnTo>
                  <a:lnTo>
                    <a:pt x="12066" y="5825"/>
                  </a:lnTo>
                  <a:lnTo>
                    <a:pt x="12066" y="4707"/>
                  </a:lnTo>
                  <a:close/>
                  <a:moveTo>
                    <a:pt x="14387" y="4707"/>
                  </a:moveTo>
                  <a:lnTo>
                    <a:pt x="14387" y="5825"/>
                  </a:lnTo>
                  <a:lnTo>
                    <a:pt x="13323" y="5825"/>
                  </a:lnTo>
                  <a:lnTo>
                    <a:pt x="13323" y="4707"/>
                  </a:lnTo>
                  <a:close/>
                  <a:moveTo>
                    <a:pt x="15633" y="4707"/>
                  </a:moveTo>
                  <a:lnTo>
                    <a:pt x="15633" y="5825"/>
                  </a:lnTo>
                  <a:lnTo>
                    <a:pt x="14569" y="5825"/>
                  </a:lnTo>
                  <a:lnTo>
                    <a:pt x="14569" y="4707"/>
                  </a:lnTo>
                  <a:close/>
                  <a:moveTo>
                    <a:pt x="16890" y="4707"/>
                  </a:moveTo>
                  <a:lnTo>
                    <a:pt x="16890" y="5825"/>
                  </a:lnTo>
                  <a:lnTo>
                    <a:pt x="15825" y="5825"/>
                  </a:lnTo>
                  <a:lnTo>
                    <a:pt x="15825" y="4707"/>
                  </a:lnTo>
                  <a:close/>
                  <a:moveTo>
                    <a:pt x="18136" y="4707"/>
                  </a:moveTo>
                  <a:lnTo>
                    <a:pt x="18136" y="5825"/>
                  </a:lnTo>
                  <a:lnTo>
                    <a:pt x="17071" y="5825"/>
                  </a:lnTo>
                  <a:lnTo>
                    <a:pt x="17071" y="4707"/>
                  </a:lnTo>
                  <a:close/>
                  <a:moveTo>
                    <a:pt x="6848" y="1"/>
                  </a:moveTo>
                  <a:lnTo>
                    <a:pt x="6848" y="810"/>
                  </a:lnTo>
                  <a:lnTo>
                    <a:pt x="5783" y="810"/>
                  </a:lnTo>
                  <a:lnTo>
                    <a:pt x="5783" y="341"/>
                  </a:lnTo>
                  <a:lnTo>
                    <a:pt x="5602" y="416"/>
                  </a:lnTo>
                  <a:lnTo>
                    <a:pt x="5602" y="810"/>
                  </a:lnTo>
                  <a:lnTo>
                    <a:pt x="4537" y="810"/>
                  </a:lnTo>
                  <a:cubicBezTo>
                    <a:pt x="4420" y="853"/>
                    <a:pt x="4314" y="906"/>
                    <a:pt x="4197" y="948"/>
                  </a:cubicBezTo>
                  <a:lnTo>
                    <a:pt x="4388" y="948"/>
                  </a:lnTo>
                  <a:lnTo>
                    <a:pt x="4388" y="2066"/>
                  </a:lnTo>
                  <a:lnTo>
                    <a:pt x="3323" y="2066"/>
                  </a:lnTo>
                  <a:lnTo>
                    <a:pt x="3323" y="1353"/>
                  </a:lnTo>
                  <a:cubicBezTo>
                    <a:pt x="3259" y="1374"/>
                    <a:pt x="3196" y="1406"/>
                    <a:pt x="3132" y="1438"/>
                  </a:cubicBezTo>
                  <a:lnTo>
                    <a:pt x="3132" y="2066"/>
                  </a:lnTo>
                  <a:lnTo>
                    <a:pt x="2067" y="2066"/>
                  </a:lnTo>
                  <a:lnTo>
                    <a:pt x="2067" y="2045"/>
                  </a:lnTo>
                  <a:cubicBezTo>
                    <a:pt x="2003" y="2098"/>
                    <a:pt x="1928" y="2141"/>
                    <a:pt x="1864" y="2194"/>
                  </a:cubicBezTo>
                  <a:lnTo>
                    <a:pt x="1886" y="2194"/>
                  </a:lnTo>
                  <a:lnTo>
                    <a:pt x="1886" y="3323"/>
                  </a:lnTo>
                  <a:lnTo>
                    <a:pt x="842" y="3323"/>
                  </a:lnTo>
                  <a:cubicBezTo>
                    <a:pt x="810" y="3387"/>
                    <a:pt x="778" y="3461"/>
                    <a:pt x="757" y="3515"/>
                  </a:cubicBezTo>
                  <a:cubicBezTo>
                    <a:pt x="714" y="3632"/>
                    <a:pt x="672" y="3749"/>
                    <a:pt x="629" y="3866"/>
                  </a:cubicBezTo>
                  <a:lnTo>
                    <a:pt x="629" y="4580"/>
                  </a:lnTo>
                  <a:lnTo>
                    <a:pt x="395" y="4580"/>
                  </a:lnTo>
                  <a:cubicBezTo>
                    <a:pt x="384" y="4622"/>
                    <a:pt x="363" y="4665"/>
                    <a:pt x="352" y="4707"/>
                  </a:cubicBezTo>
                  <a:lnTo>
                    <a:pt x="629" y="4707"/>
                  </a:lnTo>
                  <a:lnTo>
                    <a:pt x="629" y="5825"/>
                  </a:lnTo>
                  <a:lnTo>
                    <a:pt x="33" y="5825"/>
                  </a:lnTo>
                  <a:cubicBezTo>
                    <a:pt x="22" y="5868"/>
                    <a:pt x="12" y="5911"/>
                    <a:pt x="1" y="5953"/>
                  </a:cubicBezTo>
                  <a:lnTo>
                    <a:pt x="629" y="5953"/>
                  </a:lnTo>
                  <a:lnTo>
                    <a:pt x="629" y="7551"/>
                  </a:lnTo>
                  <a:lnTo>
                    <a:pt x="821" y="7551"/>
                  </a:lnTo>
                  <a:lnTo>
                    <a:pt x="821" y="5953"/>
                  </a:lnTo>
                  <a:lnTo>
                    <a:pt x="1886" y="5953"/>
                  </a:lnTo>
                  <a:lnTo>
                    <a:pt x="1886" y="7551"/>
                  </a:lnTo>
                  <a:lnTo>
                    <a:pt x="2077" y="7551"/>
                  </a:lnTo>
                  <a:lnTo>
                    <a:pt x="2077" y="5953"/>
                  </a:lnTo>
                  <a:lnTo>
                    <a:pt x="3142" y="5953"/>
                  </a:lnTo>
                  <a:lnTo>
                    <a:pt x="3142" y="7551"/>
                  </a:lnTo>
                  <a:lnTo>
                    <a:pt x="3323" y="7551"/>
                  </a:lnTo>
                  <a:lnTo>
                    <a:pt x="3323" y="5953"/>
                  </a:lnTo>
                  <a:lnTo>
                    <a:pt x="4388" y="5953"/>
                  </a:lnTo>
                  <a:lnTo>
                    <a:pt x="4388" y="7551"/>
                  </a:lnTo>
                  <a:lnTo>
                    <a:pt x="4580" y="7551"/>
                  </a:lnTo>
                  <a:lnTo>
                    <a:pt x="4580" y="5953"/>
                  </a:lnTo>
                  <a:lnTo>
                    <a:pt x="5645" y="5953"/>
                  </a:lnTo>
                  <a:lnTo>
                    <a:pt x="5645" y="7551"/>
                  </a:lnTo>
                  <a:lnTo>
                    <a:pt x="5826" y="7551"/>
                  </a:lnTo>
                  <a:lnTo>
                    <a:pt x="5826" y="5953"/>
                  </a:lnTo>
                  <a:lnTo>
                    <a:pt x="6891" y="5953"/>
                  </a:lnTo>
                  <a:lnTo>
                    <a:pt x="6891" y="7551"/>
                  </a:lnTo>
                  <a:lnTo>
                    <a:pt x="7082" y="7551"/>
                  </a:lnTo>
                  <a:lnTo>
                    <a:pt x="7082" y="5953"/>
                  </a:lnTo>
                  <a:lnTo>
                    <a:pt x="8147" y="5953"/>
                  </a:lnTo>
                  <a:lnTo>
                    <a:pt x="8147" y="7551"/>
                  </a:lnTo>
                  <a:lnTo>
                    <a:pt x="8339" y="7551"/>
                  </a:lnTo>
                  <a:lnTo>
                    <a:pt x="8339" y="5953"/>
                  </a:lnTo>
                  <a:lnTo>
                    <a:pt x="9404" y="5953"/>
                  </a:lnTo>
                  <a:lnTo>
                    <a:pt x="9404" y="7551"/>
                  </a:lnTo>
                  <a:lnTo>
                    <a:pt x="9585" y="7551"/>
                  </a:lnTo>
                  <a:lnTo>
                    <a:pt x="9585" y="5953"/>
                  </a:lnTo>
                  <a:lnTo>
                    <a:pt x="10650" y="5953"/>
                  </a:lnTo>
                  <a:lnTo>
                    <a:pt x="10650" y="7551"/>
                  </a:lnTo>
                  <a:lnTo>
                    <a:pt x="10841" y="7551"/>
                  </a:lnTo>
                  <a:lnTo>
                    <a:pt x="10841" y="5953"/>
                  </a:lnTo>
                  <a:lnTo>
                    <a:pt x="11906" y="5953"/>
                  </a:lnTo>
                  <a:lnTo>
                    <a:pt x="11906" y="7551"/>
                  </a:lnTo>
                  <a:lnTo>
                    <a:pt x="12098" y="7551"/>
                  </a:lnTo>
                  <a:lnTo>
                    <a:pt x="12098" y="5953"/>
                  </a:lnTo>
                  <a:lnTo>
                    <a:pt x="13163" y="5953"/>
                  </a:lnTo>
                  <a:lnTo>
                    <a:pt x="13163" y="7551"/>
                  </a:lnTo>
                  <a:lnTo>
                    <a:pt x="13344" y="7551"/>
                  </a:lnTo>
                  <a:lnTo>
                    <a:pt x="13344" y="5953"/>
                  </a:lnTo>
                  <a:lnTo>
                    <a:pt x="14409" y="5953"/>
                  </a:lnTo>
                  <a:lnTo>
                    <a:pt x="14409" y="7551"/>
                  </a:lnTo>
                  <a:lnTo>
                    <a:pt x="14600" y="7551"/>
                  </a:lnTo>
                  <a:lnTo>
                    <a:pt x="14600" y="5953"/>
                  </a:lnTo>
                  <a:lnTo>
                    <a:pt x="15665" y="5953"/>
                  </a:lnTo>
                  <a:lnTo>
                    <a:pt x="15665" y="7551"/>
                  </a:lnTo>
                  <a:lnTo>
                    <a:pt x="15857" y="7551"/>
                  </a:lnTo>
                  <a:lnTo>
                    <a:pt x="15857" y="5953"/>
                  </a:lnTo>
                  <a:lnTo>
                    <a:pt x="16922" y="5953"/>
                  </a:lnTo>
                  <a:lnTo>
                    <a:pt x="16922" y="7551"/>
                  </a:lnTo>
                  <a:lnTo>
                    <a:pt x="17103" y="7551"/>
                  </a:lnTo>
                  <a:lnTo>
                    <a:pt x="17103" y="5953"/>
                  </a:lnTo>
                  <a:lnTo>
                    <a:pt x="18168" y="5953"/>
                  </a:lnTo>
                  <a:lnTo>
                    <a:pt x="18168" y="7551"/>
                  </a:lnTo>
                  <a:lnTo>
                    <a:pt x="18359" y="7551"/>
                  </a:lnTo>
                  <a:lnTo>
                    <a:pt x="18359" y="5953"/>
                  </a:lnTo>
                  <a:lnTo>
                    <a:pt x="19680" y="5953"/>
                  </a:lnTo>
                  <a:cubicBezTo>
                    <a:pt x="19669" y="5911"/>
                    <a:pt x="19659" y="5868"/>
                    <a:pt x="19648" y="5825"/>
                  </a:cubicBezTo>
                  <a:lnTo>
                    <a:pt x="18359" y="5825"/>
                  </a:lnTo>
                  <a:lnTo>
                    <a:pt x="18359" y="4707"/>
                  </a:lnTo>
                  <a:lnTo>
                    <a:pt x="19297" y="4707"/>
                  </a:lnTo>
                  <a:cubicBezTo>
                    <a:pt x="19286" y="4665"/>
                    <a:pt x="19265" y="4622"/>
                    <a:pt x="19254" y="4580"/>
                  </a:cubicBezTo>
                  <a:lnTo>
                    <a:pt x="18328" y="4580"/>
                  </a:lnTo>
                  <a:lnTo>
                    <a:pt x="18328" y="3461"/>
                  </a:lnTo>
                  <a:lnTo>
                    <a:pt x="18860" y="3461"/>
                  </a:lnTo>
                  <a:cubicBezTo>
                    <a:pt x="18849" y="3408"/>
                    <a:pt x="18828" y="3366"/>
                    <a:pt x="18807" y="3323"/>
                  </a:cubicBezTo>
                  <a:lnTo>
                    <a:pt x="18317" y="3323"/>
                  </a:lnTo>
                  <a:lnTo>
                    <a:pt x="18317" y="2673"/>
                  </a:lnTo>
                  <a:cubicBezTo>
                    <a:pt x="18264" y="2610"/>
                    <a:pt x="18200" y="2546"/>
                    <a:pt x="18136" y="2482"/>
                  </a:cubicBezTo>
                  <a:lnTo>
                    <a:pt x="18136" y="3323"/>
                  </a:lnTo>
                  <a:lnTo>
                    <a:pt x="17071" y="3323"/>
                  </a:lnTo>
                  <a:lnTo>
                    <a:pt x="17071" y="2205"/>
                  </a:lnTo>
                  <a:lnTo>
                    <a:pt x="17784" y="2205"/>
                  </a:lnTo>
                  <a:cubicBezTo>
                    <a:pt x="17721" y="2162"/>
                    <a:pt x="17657" y="2120"/>
                    <a:pt x="17593" y="2077"/>
                  </a:cubicBezTo>
                  <a:lnTo>
                    <a:pt x="17060" y="2077"/>
                  </a:lnTo>
                  <a:lnTo>
                    <a:pt x="17060" y="1747"/>
                  </a:lnTo>
                  <a:lnTo>
                    <a:pt x="16879" y="1641"/>
                  </a:lnTo>
                  <a:lnTo>
                    <a:pt x="16879" y="2077"/>
                  </a:lnTo>
                  <a:lnTo>
                    <a:pt x="15814" y="2077"/>
                  </a:lnTo>
                  <a:lnTo>
                    <a:pt x="15814" y="1129"/>
                  </a:lnTo>
                  <a:cubicBezTo>
                    <a:pt x="15751" y="1097"/>
                    <a:pt x="15687" y="1076"/>
                    <a:pt x="15623" y="1044"/>
                  </a:cubicBezTo>
                  <a:lnTo>
                    <a:pt x="15623" y="2066"/>
                  </a:lnTo>
                  <a:lnTo>
                    <a:pt x="14558" y="2066"/>
                  </a:lnTo>
                  <a:lnTo>
                    <a:pt x="14558" y="948"/>
                  </a:lnTo>
                  <a:lnTo>
                    <a:pt x="15399" y="948"/>
                  </a:lnTo>
                  <a:cubicBezTo>
                    <a:pt x="15282" y="906"/>
                    <a:pt x="15176" y="863"/>
                    <a:pt x="15058" y="821"/>
                  </a:cubicBezTo>
                  <a:lnTo>
                    <a:pt x="14558" y="821"/>
                  </a:lnTo>
                  <a:lnTo>
                    <a:pt x="14558" y="629"/>
                  </a:lnTo>
                  <a:lnTo>
                    <a:pt x="14366" y="554"/>
                  </a:lnTo>
                  <a:lnTo>
                    <a:pt x="14366" y="821"/>
                  </a:lnTo>
                  <a:lnTo>
                    <a:pt x="13301" y="821"/>
                  </a:lnTo>
                  <a:lnTo>
                    <a:pt x="13301" y="171"/>
                  </a:lnTo>
                  <a:lnTo>
                    <a:pt x="13120" y="96"/>
                  </a:lnTo>
                  <a:lnTo>
                    <a:pt x="13120" y="821"/>
                  </a:lnTo>
                  <a:lnTo>
                    <a:pt x="12055" y="821"/>
                  </a:lnTo>
                  <a:lnTo>
                    <a:pt x="12055" y="1"/>
                  </a:lnTo>
                  <a:cubicBezTo>
                    <a:pt x="11992" y="22"/>
                    <a:pt x="11928" y="54"/>
                    <a:pt x="11864" y="75"/>
                  </a:cubicBezTo>
                  <a:lnTo>
                    <a:pt x="11864" y="821"/>
                  </a:lnTo>
                  <a:lnTo>
                    <a:pt x="10799" y="821"/>
                  </a:lnTo>
                  <a:lnTo>
                    <a:pt x="10799" y="416"/>
                  </a:lnTo>
                  <a:cubicBezTo>
                    <a:pt x="10735" y="437"/>
                    <a:pt x="10671" y="448"/>
                    <a:pt x="10607" y="459"/>
                  </a:cubicBezTo>
                  <a:lnTo>
                    <a:pt x="10607" y="810"/>
                  </a:lnTo>
                  <a:lnTo>
                    <a:pt x="9542" y="810"/>
                  </a:lnTo>
                  <a:lnTo>
                    <a:pt x="9542" y="565"/>
                  </a:lnTo>
                  <a:lnTo>
                    <a:pt x="9361" y="565"/>
                  </a:lnTo>
                  <a:lnTo>
                    <a:pt x="9361" y="810"/>
                  </a:lnTo>
                  <a:lnTo>
                    <a:pt x="8296" y="810"/>
                  </a:lnTo>
                  <a:lnTo>
                    <a:pt x="8296" y="469"/>
                  </a:lnTo>
                  <a:cubicBezTo>
                    <a:pt x="8232" y="448"/>
                    <a:pt x="8158" y="437"/>
                    <a:pt x="8105" y="427"/>
                  </a:cubicBezTo>
                  <a:lnTo>
                    <a:pt x="8105" y="810"/>
                  </a:lnTo>
                  <a:lnTo>
                    <a:pt x="7040" y="810"/>
                  </a:lnTo>
                  <a:lnTo>
                    <a:pt x="7040" y="86"/>
                  </a:lnTo>
                  <a:cubicBezTo>
                    <a:pt x="6976" y="65"/>
                    <a:pt x="6912" y="33"/>
                    <a:pt x="6848"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40" name="Google Shape;1940;p20"/>
            <p:cNvSpPr/>
            <p:nvPr/>
          </p:nvSpPr>
          <p:spPr>
            <a:xfrm>
              <a:off x="6428525" y="2371175"/>
              <a:ext cx="52475" cy="59825"/>
            </a:xfrm>
            <a:custGeom>
              <a:rect b="b" l="l" r="r" t="t"/>
              <a:pathLst>
                <a:path extrusionOk="0" h="2393" w="2099">
                  <a:moveTo>
                    <a:pt x="1010" y="1"/>
                  </a:moveTo>
                  <a:cubicBezTo>
                    <a:pt x="889" y="1"/>
                    <a:pt x="799" y="28"/>
                    <a:pt x="778" y="35"/>
                  </a:cubicBezTo>
                  <a:cubicBezTo>
                    <a:pt x="714" y="56"/>
                    <a:pt x="1" y="152"/>
                    <a:pt x="128" y="1079"/>
                  </a:cubicBezTo>
                  <a:cubicBezTo>
                    <a:pt x="232" y="1898"/>
                    <a:pt x="669" y="2393"/>
                    <a:pt x="1122" y="2393"/>
                  </a:cubicBezTo>
                  <a:cubicBezTo>
                    <a:pt x="1181" y="2393"/>
                    <a:pt x="1241" y="2384"/>
                    <a:pt x="1300" y="2367"/>
                  </a:cubicBezTo>
                  <a:cubicBezTo>
                    <a:pt x="1822" y="2293"/>
                    <a:pt x="2098" y="1601"/>
                    <a:pt x="1811" y="706"/>
                  </a:cubicBezTo>
                  <a:cubicBezTo>
                    <a:pt x="1619" y="110"/>
                    <a:pt x="1252" y="1"/>
                    <a:pt x="1010"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41" name="Google Shape;1941;p20"/>
            <p:cNvSpPr/>
            <p:nvPr/>
          </p:nvSpPr>
          <p:spPr>
            <a:xfrm>
              <a:off x="6613825" y="2371175"/>
              <a:ext cx="52200" cy="59825"/>
            </a:xfrm>
            <a:custGeom>
              <a:rect b="b" l="l" r="r" t="t"/>
              <a:pathLst>
                <a:path extrusionOk="0" h="2393" w="2088">
                  <a:moveTo>
                    <a:pt x="1088" y="1"/>
                  </a:moveTo>
                  <a:cubicBezTo>
                    <a:pt x="846" y="1"/>
                    <a:pt x="479" y="110"/>
                    <a:pt x="288" y="706"/>
                  </a:cubicBezTo>
                  <a:cubicBezTo>
                    <a:pt x="0" y="1601"/>
                    <a:pt x="277" y="2293"/>
                    <a:pt x="799" y="2367"/>
                  </a:cubicBezTo>
                  <a:cubicBezTo>
                    <a:pt x="857" y="2384"/>
                    <a:pt x="915" y="2393"/>
                    <a:pt x="973" y="2393"/>
                  </a:cubicBezTo>
                  <a:cubicBezTo>
                    <a:pt x="1421" y="2393"/>
                    <a:pt x="1867" y="1898"/>
                    <a:pt x="1970" y="1079"/>
                  </a:cubicBezTo>
                  <a:cubicBezTo>
                    <a:pt x="2087" y="152"/>
                    <a:pt x="1385" y="56"/>
                    <a:pt x="1321" y="35"/>
                  </a:cubicBezTo>
                  <a:cubicBezTo>
                    <a:pt x="1299" y="28"/>
                    <a:pt x="1209" y="1"/>
                    <a:pt x="1088"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42" name="Google Shape;1942;p20"/>
            <p:cNvSpPr/>
            <p:nvPr/>
          </p:nvSpPr>
          <p:spPr>
            <a:xfrm>
              <a:off x="6446625" y="2261775"/>
              <a:ext cx="197850" cy="251000"/>
            </a:xfrm>
            <a:custGeom>
              <a:rect b="b" l="l" r="r" t="t"/>
              <a:pathLst>
                <a:path extrusionOk="0" h="10040" w="7914">
                  <a:moveTo>
                    <a:pt x="3696" y="0"/>
                  </a:moveTo>
                  <a:cubicBezTo>
                    <a:pt x="2890" y="0"/>
                    <a:pt x="654" y="309"/>
                    <a:pt x="352" y="3676"/>
                  </a:cubicBezTo>
                  <a:cubicBezTo>
                    <a:pt x="0" y="7498"/>
                    <a:pt x="1652" y="10040"/>
                    <a:pt x="3780" y="10040"/>
                  </a:cubicBezTo>
                  <a:cubicBezTo>
                    <a:pt x="3840" y="10040"/>
                    <a:pt x="3901" y="10038"/>
                    <a:pt x="3962" y="10034"/>
                  </a:cubicBezTo>
                  <a:cubicBezTo>
                    <a:pt x="4023" y="10038"/>
                    <a:pt x="4084" y="10040"/>
                    <a:pt x="4144" y="10040"/>
                  </a:cubicBezTo>
                  <a:cubicBezTo>
                    <a:pt x="6272" y="10040"/>
                    <a:pt x="7914" y="7498"/>
                    <a:pt x="7572" y="3676"/>
                  </a:cubicBezTo>
                  <a:cubicBezTo>
                    <a:pt x="7261" y="309"/>
                    <a:pt x="5024" y="0"/>
                    <a:pt x="4224" y="0"/>
                  </a:cubicBezTo>
                  <a:cubicBezTo>
                    <a:pt x="4093" y="0"/>
                    <a:pt x="4001" y="9"/>
                    <a:pt x="3962" y="13"/>
                  </a:cubicBezTo>
                  <a:cubicBezTo>
                    <a:pt x="3922" y="9"/>
                    <a:pt x="3828" y="0"/>
                    <a:pt x="3696"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43" name="Google Shape;1943;p20"/>
            <p:cNvSpPr/>
            <p:nvPr/>
          </p:nvSpPr>
          <p:spPr>
            <a:xfrm>
              <a:off x="6550450" y="2386950"/>
              <a:ext cx="12800" cy="49550"/>
            </a:xfrm>
            <a:custGeom>
              <a:rect b="b" l="l" r="r" t="t"/>
              <a:pathLst>
                <a:path extrusionOk="0" h="1982" w="512">
                  <a:moveTo>
                    <a:pt x="235" y="0"/>
                  </a:moveTo>
                  <a:lnTo>
                    <a:pt x="235" y="0"/>
                  </a:lnTo>
                  <a:cubicBezTo>
                    <a:pt x="246" y="256"/>
                    <a:pt x="278" y="522"/>
                    <a:pt x="299" y="778"/>
                  </a:cubicBezTo>
                  <a:cubicBezTo>
                    <a:pt x="330" y="1033"/>
                    <a:pt x="360" y="1268"/>
                    <a:pt x="391" y="1521"/>
                  </a:cubicBezTo>
                  <a:lnTo>
                    <a:pt x="391" y="1521"/>
                  </a:lnTo>
                  <a:cubicBezTo>
                    <a:pt x="314" y="1579"/>
                    <a:pt x="239" y="1638"/>
                    <a:pt x="182" y="1715"/>
                  </a:cubicBezTo>
                  <a:cubicBezTo>
                    <a:pt x="107" y="1789"/>
                    <a:pt x="43" y="1875"/>
                    <a:pt x="1" y="1981"/>
                  </a:cubicBezTo>
                  <a:cubicBezTo>
                    <a:pt x="97" y="1939"/>
                    <a:pt x="192" y="1885"/>
                    <a:pt x="267" y="1811"/>
                  </a:cubicBezTo>
                  <a:cubicBezTo>
                    <a:pt x="352" y="1747"/>
                    <a:pt x="427" y="1672"/>
                    <a:pt x="491" y="1598"/>
                  </a:cubicBezTo>
                  <a:lnTo>
                    <a:pt x="512" y="1566"/>
                  </a:lnTo>
                  <a:lnTo>
                    <a:pt x="512" y="1545"/>
                  </a:lnTo>
                  <a:cubicBezTo>
                    <a:pt x="469" y="1278"/>
                    <a:pt x="427" y="1023"/>
                    <a:pt x="374" y="767"/>
                  </a:cubicBezTo>
                  <a:cubicBezTo>
                    <a:pt x="331" y="512"/>
                    <a:pt x="288" y="256"/>
                    <a:pt x="235" y="0"/>
                  </a:cubicBezTo>
                  <a:close/>
                </a:path>
              </a:pathLst>
            </a:custGeom>
            <a:solidFill>
              <a:srgbClr val="B63E3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44" name="Google Shape;1944;p20"/>
            <p:cNvSpPr/>
            <p:nvPr/>
          </p:nvSpPr>
          <p:spPr>
            <a:xfrm>
              <a:off x="6499350" y="2375225"/>
              <a:ext cx="12275" cy="26650"/>
            </a:xfrm>
            <a:custGeom>
              <a:rect b="b" l="l" r="r" t="t"/>
              <a:pathLst>
                <a:path extrusionOk="0" h="1066" w="491">
                  <a:moveTo>
                    <a:pt x="245" y="1"/>
                  </a:moveTo>
                  <a:cubicBezTo>
                    <a:pt x="107" y="1"/>
                    <a:pt x="0" y="235"/>
                    <a:pt x="0" y="533"/>
                  </a:cubicBezTo>
                  <a:cubicBezTo>
                    <a:pt x="0" y="821"/>
                    <a:pt x="107" y="1066"/>
                    <a:pt x="245" y="1066"/>
                  </a:cubicBezTo>
                  <a:cubicBezTo>
                    <a:pt x="373" y="1066"/>
                    <a:pt x="490" y="821"/>
                    <a:pt x="490" y="533"/>
                  </a:cubicBezTo>
                  <a:cubicBezTo>
                    <a:pt x="490" y="235"/>
                    <a:pt x="384" y="1"/>
                    <a:pt x="24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45" name="Google Shape;1945;p20"/>
            <p:cNvSpPr/>
            <p:nvPr/>
          </p:nvSpPr>
          <p:spPr>
            <a:xfrm>
              <a:off x="6583200" y="2375225"/>
              <a:ext cx="12275" cy="26650"/>
            </a:xfrm>
            <a:custGeom>
              <a:rect b="b" l="l" r="r" t="t"/>
              <a:pathLst>
                <a:path extrusionOk="0" h="1066" w="491">
                  <a:moveTo>
                    <a:pt x="246" y="1"/>
                  </a:moveTo>
                  <a:cubicBezTo>
                    <a:pt x="107" y="1"/>
                    <a:pt x="1" y="235"/>
                    <a:pt x="1" y="533"/>
                  </a:cubicBezTo>
                  <a:cubicBezTo>
                    <a:pt x="1" y="821"/>
                    <a:pt x="107" y="1066"/>
                    <a:pt x="246" y="1066"/>
                  </a:cubicBezTo>
                  <a:cubicBezTo>
                    <a:pt x="384" y="1066"/>
                    <a:pt x="490" y="821"/>
                    <a:pt x="490" y="533"/>
                  </a:cubicBezTo>
                  <a:cubicBezTo>
                    <a:pt x="490" y="235"/>
                    <a:pt x="384" y="1"/>
                    <a:pt x="246"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46" name="Google Shape;1946;p20"/>
            <p:cNvSpPr/>
            <p:nvPr/>
          </p:nvSpPr>
          <p:spPr>
            <a:xfrm>
              <a:off x="6484425" y="2351150"/>
              <a:ext cx="42375" cy="15600"/>
            </a:xfrm>
            <a:custGeom>
              <a:rect b="b" l="l" r="r" t="t"/>
              <a:pathLst>
                <a:path extrusionOk="0" h="624" w="1695">
                  <a:moveTo>
                    <a:pt x="915" y="0"/>
                  </a:moveTo>
                  <a:cubicBezTo>
                    <a:pt x="884" y="0"/>
                    <a:pt x="852" y="2"/>
                    <a:pt x="821" y="6"/>
                  </a:cubicBezTo>
                  <a:cubicBezTo>
                    <a:pt x="640" y="16"/>
                    <a:pt x="459" y="91"/>
                    <a:pt x="320" y="208"/>
                  </a:cubicBezTo>
                  <a:cubicBezTo>
                    <a:pt x="171" y="314"/>
                    <a:pt x="65" y="453"/>
                    <a:pt x="1" y="623"/>
                  </a:cubicBezTo>
                  <a:cubicBezTo>
                    <a:pt x="150" y="538"/>
                    <a:pt x="288" y="463"/>
                    <a:pt x="427" y="400"/>
                  </a:cubicBezTo>
                  <a:cubicBezTo>
                    <a:pt x="565" y="336"/>
                    <a:pt x="704" y="304"/>
                    <a:pt x="853" y="282"/>
                  </a:cubicBezTo>
                  <a:cubicBezTo>
                    <a:pt x="876" y="281"/>
                    <a:pt x="899" y="280"/>
                    <a:pt x="922" y="280"/>
                  </a:cubicBezTo>
                  <a:cubicBezTo>
                    <a:pt x="1037" y="280"/>
                    <a:pt x="1153" y="302"/>
                    <a:pt x="1268" y="346"/>
                  </a:cubicBezTo>
                  <a:cubicBezTo>
                    <a:pt x="1332" y="368"/>
                    <a:pt x="1407" y="400"/>
                    <a:pt x="1481" y="432"/>
                  </a:cubicBezTo>
                  <a:cubicBezTo>
                    <a:pt x="1545" y="463"/>
                    <a:pt x="1620" y="517"/>
                    <a:pt x="1694" y="549"/>
                  </a:cubicBezTo>
                  <a:cubicBezTo>
                    <a:pt x="1662" y="474"/>
                    <a:pt x="1620" y="389"/>
                    <a:pt x="1566" y="325"/>
                  </a:cubicBezTo>
                  <a:cubicBezTo>
                    <a:pt x="1502" y="250"/>
                    <a:pt x="1438" y="197"/>
                    <a:pt x="1364" y="144"/>
                  </a:cubicBezTo>
                  <a:cubicBezTo>
                    <a:pt x="1230" y="46"/>
                    <a:pt x="1075" y="0"/>
                    <a:pt x="915"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47" name="Google Shape;1947;p20"/>
            <p:cNvSpPr/>
            <p:nvPr/>
          </p:nvSpPr>
          <p:spPr>
            <a:xfrm>
              <a:off x="6568825" y="2351150"/>
              <a:ext cx="42625" cy="15600"/>
            </a:xfrm>
            <a:custGeom>
              <a:rect b="b" l="l" r="r" t="t"/>
              <a:pathLst>
                <a:path extrusionOk="0" h="624" w="1705">
                  <a:moveTo>
                    <a:pt x="926" y="0"/>
                  </a:moveTo>
                  <a:cubicBezTo>
                    <a:pt x="894" y="0"/>
                    <a:pt x="863" y="2"/>
                    <a:pt x="831" y="6"/>
                  </a:cubicBezTo>
                  <a:cubicBezTo>
                    <a:pt x="639" y="16"/>
                    <a:pt x="469" y="91"/>
                    <a:pt x="320" y="208"/>
                  </a:cubicBezTo>
                  <a:cubicBezTo>
                    <a:pt x="182" y="314"/>
                    <a:pt x="64" y="453"/>
                    <a:pt x="1" y="623"/>
                  </a:cubicBezTo>
                  <a:cubicBezTo>
                    <a:pt x="139" y="538"/>
                    <a:pt x="288" y="463"/>
                    <a:pt x="437" y="400"/>
                  </a:cubicBezTo>
                  <a:cubicBezTo>
                    <a:pt x="565" y="336"/>
                    <a:pt x="714" y="304"/>
                    <a:pt x="852" y="282"/>
                  </a:cubicBezTo>
                  <a:cubicBezTo>
                    <a:pt x="876" y="281"/>
                    <a:pt x="899" y="280"/>
                    <a:pt x="922" y="280"/>
                  </a:cubicBezTo>
                  <a:cubicBezTo>
                    <a:pt x="1040" y="280"/>
                    <a:pt x="1161" y="302"/>
                    <a:pt x="1268" y="346"/>
                  </a:cubicBezTo>
                  <a:cubicBezTo>
                    <a:pt x="1342" y="368"/>
                    <a:pt x="1406" y="400"/>
                    <a:pt x="1481" y="432"/>
                  </a:cubicBezTo>
                  <a:cubicBezTo>
                    <a:pt x="1555" y="463"/>
                    <a:pt x="1619" y="517"/>
                    <a:pt x="1704" y="549"/>
                  </a:cubicBezTo>
                  <a:cubicBezTo>
                    <a:pt x="1662" y="474"/>
                    <a:pt x="1619" y="389"/>
                    <a:pt x="1566" y="325"/>
                  </a:cubicBezTo>
                  <a:cubicBezTo>
                    <a:pt x="1513" y="250"/>
                    <a:pt x="1449" y="197"/>
                    <a:pt x="1374" y="144"/>
                  </a:cubicBezTo>
                  <a:cubicBezTo>
                    <a:pt x="1241" y="46"/>
                    <a:pt x="1085" y="0"/>
                    <a:pt x="92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48" name="Google Shape;1948;p20"/>
            <p:cNvSpPr/>
            <p:nvPr/>
          </p:nvSpPr>
          <p:spPr>
            <a:xfrm>
              <a:off x="6508400" y="2449775"/>
              <a:ext cx="82275" cy="15050"/>
            </a:xfrm>
            <a:custGeom>
              <a:rect b="b" l="l" r="r" t="t"/>
              <a:pathLst>
                <a:path extrusionOk="0" h="602" w="3291">
                  <a:moveTo>
                    <a:pt x="3291" y="1"/>
                  </a:moveTo>
                  <a:lnTo>
                    <a:pt x="0" y="33"/>
                  </a:lnTo>
                  <a:cubicBezTo>
                    <a:pt x="611" y="459"/>
                    <a:pt x="1176" y="602"/>
                    <a:pt x="1658" y="602"/>
                  </a:cubicBezTo>
                  <a:cubicBezTo>
                    <a:pt x="2646" y="602"/>
                    <a:pt x="3291" y="1"/>
                    <a:pt x="3291"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49" name="Google Shape;1949;p20"/>
            <p:cNvSpPr/>
            <p:nvPr/>
          </p:nvSpPr>
          <p:spPr>
            <a:xfrm>
              <a:off x="6445025" y="2282425"/>
              <a:ext cx="199700" cy="258500"/>
            </a:xfrm>
            <a:custGeom>
              <a:rect b="b" l="l" r="r" t="t"/>
              <a:pathLst>
                <a:path extrusionOk="0" h="10340" w="7988">
                  <a:moveTo>
                    <a:pt x="1061" y="1"/>
                  </a:moveTo>
                  <a:cubicBezTo>
                    <a:pt x="684" y="1"/>
                    <a:pt x="203" y="604"/>
                    <a:pt x="203" y="604"/>
                  </a:cubicBezTo>
                  <a:cubicBezTo>
                    <a:pt x="203" y="604"/>
                    <a:pt x="1" y="5502"/>
                    <a:pt x="565" y="7791"/>
                  </a:cubicBezTo>
                  <a:cubicBezTo>
                    <a:pt x="991" y="9527"/>
                    <a:pt x="2237" y="9996"/>
                    <a:pt x="2237" y="9996"/>
                  </a:cubicBezTo>
                  <a:cubicBezTo>
                    <a:pt x="2237" y="9996"/>
                    <a:pt x="3130" y="10340"/>
                    <a:pt x="4203" y="10340"/>
                  </a:cubicBezTo>
                  <a:cubicBezTo>
                    <a:pt x="5075" y="10340"/>
                    <a:pt x="6065" y="10113"/>
                    <a:pt x="6795" y="9293"/>
                  </a:cubicBezTo>
                  <a:cubicBezTo>
                    <a:pt x="7263" y="8760"/>
                    <a:pt x="7987" y="6002"/>
                    <a:pt x="7657" y="1040"/>
                  </a:cubicBezTo>
                  <a:lnTo>
                    <a:pt x="6465" y="540"/>
                  </a:lnTo>
                  <a:lnTo>
                    <a:pt x="6465" y="540"/>
                  </a:lnTo>
                  <a:cubicBezTo>
                    <a:pt x="6465" y="540"/>
                    <a:pt x="6656" y="2968"/>
                    <a:pt x="7263" y="3266"/>
                  </a:cubicBezTo>
                  <a:cubicBezTo>
                    <a:pt x="7263" y="3266"/>
                    <a:pt x="7082" y="7610"/>
                    <a:pt x="6326" y="8132"/>
                  </a:cubicBezTo>
                  <a:cubicBezTo>
                    <a:pt x="6276" y="8167"/>
                    <a:pt x="6236" y="8182"/>
                    <a:pt x="6205" y="8182"/>
                  </a:cubicBezTo>
                  <a:cubicBezTo>
                    <a:pt x="5857" y="8182"/>
                    <a:pt x="6652" y="6162"/>
                    <a:pt x="5552" y="6162"/>
                  </a:cubicBezTo>
                  <a:cubicBezTo>
                    <a:pt x="5544" y="6162"/>
                    <a:pt x="5536" y="6162"/>
                    <a:pt x="5528" y="6162"/>
                  </a:cubicBezTo>
                  <a:cubicBezTo>
                    <a:pt x="4292" y="6194"/>
                    <a:pt x="4260" y="6226"/>
                    <a:pt x="4260" y="6226"/>
                  </a:cubicBezTo>
                  <a:cubicBezTo>
                    <a:pt x="4260" y="6226"/>
                    <a:pt x="3803" y="6151"/>
                    <a:pt x="3310" y="6151"/>
                  </a:cubicBezTo>
                  <a:cubicBezTo>
                    <a:pt x="2722" y="6151"/>
                    <a:pt x="2081" y="6258"/>
                    <a:pt x="2099" y="6727"/>
                  </a:cubicBezTo>
                  <a:cubicBezTo>
                    <a:pt x="2131" y="7600"/>
                    <a:pt x="2365" y="8164"/>
                    <a:pt x="2067" y="8164"/>
                  </a:cubicBezTo>
                  <a:cubicBezTo>
                    <a:pt x="1769" y="8164"/>
                    <a:pt x="672" y="7461"/>
                    <a:pt x="874" y="2904"/>
                  </a:cubicBezTo>
                  <a:cubicBezTo>
                    <a:pt x="874" y="2904"/>
                    <a:pt x="1502" y="2669"/>
                    <a:pt x="1502" y="1072"/>
                  </a:cubicBezTo>
                  <a:cubicBezTo>
                    <a:pt x="1502" y="250"/>
                    <a:pt x="1303" y="1"/>
                    <a:pt x="1061"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50" name="Google Shape;1950;p20"/>
            <p:cNvSpPr/>
            <p:nvPr/>
          </p:nvSpPr>
          <p:spPr>
            <a:xfrm>
              <a:off x="6429325" y="2180550"/>
              <a:ext cx="253750" cy="190725"/>
            </a:xfrm>
            <a:custGeom>
              <a:rect b="b" l="l" r="r" t="t"/>
              <a:pathLst>
                <a:path extrusionOk="0" h="7629" w="10150">
                  <a:moveTo>
                    <a:pt x="5902" y="1"/>
                  </a:moveTo>
                  <a:cubicBezTo>
                    <a:pt x="5054" y="1"/>
                    <a:pt x="1404" y="946"/>
                    <a:pt x="799" y="2623"/>
                  </a:cubicBezTo>
                  <a:cubicBezTo>
                    <a:pt x="1" y="4849"/>
                    <a:pt x="608" y="6116"/>
                    <a:pt x="863" y="7628"/>
                  </a:cubicBezTo>
                  <a:lnTo>
                    <a:pt x="1992" y="4412"/>
                  </a:lnTo>
                  <a:cubicBezTo>
                    <a:pt x="1992" y="4412"/>
                    <a:pt x="2950" y="5711"/>
                    <a:pt x="4090" y="5711"/>
                  </a:cubicBezTo>
                  <a:cubicBezTo>
                    <a:pt x="4728" y="5711"/>
                    <a:pt x="4090" y="4615"/>
                    <a:pt x="4090" y="4615"/>
                  </a:cubicBezTo>
                  <a:lnTo>
                    <a:pt x="4090" y="4615"/>
                  </a:lnTo>
                  <a:cubicBezTo>
                    <a:pt x="4090" y="4615"/>
                    <a:pt x="4975" y="5978"/>
                    <a:pt x="5900" y="5978"/>
                  </a:cubicBezTo>
                  <a:cubicBezTo>
                    <a:pt x="5911" y="5978"/>
                    <a:pt x="5921" y="5978"/>
                    <a:pt x="5932" y="5978"/>
                  </a:cubicBezTo>
                  <a:cubicBezTo>
                    <a:pt x="6663" y="5952"/>
                    <a:pt x="6320" y="5119"/>
                    <a:pt x="6143" y="4768"/>
                  </a:cubicBezTo>
                  <a:lnTo>
                    <a:pt x="6143" y="4768"/>
                  </a:lnTo>
                  <a:cubicBezTo>
                    <a:pt x="6347" y="5124"/>
                    <a:pt x="6906" y="5980"/>
                    <a:pt x="7569" y="5980"/>
                  </a:cubicBezTo>
                  <a:cubicBezTo>
                    <a:pt x="7587" y="5980"/>
                    <a:pt x="7606" y="5979"/>
                    <a:pt x="7625" y="5978"/>
                  </a:cubicBezTo>
                  <a:cubicBezTo>
                    <a:pt x="8108" y="5942"/>
                    <a:pt x="8090" y="5490"/>
                    <a:pt x="7981" y="5098"/>
                  </a:cubicBezTo>
                  <a:lnTo>
                    <a:pt x="7981" y="5098"/>
                  </a:lnTo>
                  <a:cubicBezTo>
                    <a:pt x="8161" y="5451"/>
                    <a:pt x="8447" y="5835"/>
                    <a:pt x="8842" y="5835"/>
                  </a:cubicBezTo>
                  <a:cubicBezTo>
                    <a:pt x="8889" y="5835"/>
                    <a:pt x="8938" y="5830"/>
                    <a:pt x="8988" y="5818"/>
                  </a:cubicBezTo>
                  <a:cubicBezTo>
                    <a:pt x="9819" y="5616"/>
                    <a:pt x="8786" y="4317"/>
                    <a:pt x="8786" y="4316"/>
                  </a:cubicBezTo>
                  <a:lnTo>
                    <a:pt x="8786" y="4316"/>
                  </a:lnTo>
                  <a:cubicBezTo>
                    <a:pt x="8786" y="4317"/>
                    <a:pt x="9456" y="4946"/>
                    <a:pt x="9765" y="4946"/>
                  </a:cubicBezTo>
                  <a:cubicBezTo>
                    <a:pt x="9773" y="4946"/>
                    <a:pt x="9780" y="4945"/>
                    <a:pt x="9787" y="4945"/>
                  </a:cubicBezTo>
                  <a:cubicBezTo>
                    <a:pt x="10085" y="4913"/>
                    <a:pt x="10085" y="4018"/>
                    <a:pt x="9052" y="3582"/>
                  </a:cubicBezTo>
                  <a:cubicBezTo>
                    <a:pt x="9052" y="3582"/>
                    <a:pt x="10085" y="3550"/>
                    <a:pt x="10117" y="3049"/>
                  </a:cubicBezTo>
                  <a:cubicBezTo>
                    <a:pt x="10150" y="2614"/>
                    <a:pt x="9759" y="2394"/>
                    <a:pt x="8876" y="2394"/>
                  </a:cubicBezTo>
                  <a:cubicBezTo>
                    <a:pt x="8613" y="2394"/>
                    <a:pt x="8307" y="2414"/>
                    <a:pt x="7955" y="2453"/>
                  </a:cubicBezTo>
                  <a:cubicBezTo>
                    <a:pt x="7955" y="2453"/>
                    <a:pt x="9222" y="1921"/>
                    <a:pt x="8956" y="1452"/>
                  </a:cubicBezTo>
                  <a:cubicBezTo>
                    <a:pt x="8887" y="1331"/>
                    <a:pt x="8761" y="1286"/>
                    <a:pt x="8611" y="1286"/>
                  </a:cubicBezTo>
                  <a:cubicBezTo>
                    <a:pt x="8227" y="1286"/>
                    <a:pt x="7692" y="1580"/>
                    <a:pt x="7582" y="1643"/>
                  </a:cubicBezTo>
                  <a:lnTo>
                    <a:pt x="7582" y="1643"/>
                  </a:lnTo>
                  <a:cubicBezTo>
                    <a:pt x="7731" y="1554"/>
                    <a:pt x="8636" y="986"/>
                    <a:pt x="8019" y="526"/>
                  </a:cubicBezTo>
                  <a:cubicBezTo>
                    <a:pt x="7852" y="398"/>
                    <a:pt x="7469" y="311"/>
                    <a:pt x="6967" y="311"/>
                  </a:cubicBezTo>
                  <a:cubicBezTo>
                    <a:pt x="6616" y="311"/>
                    <a:pt x="6208" y="353"/>
                    <a:pt x="5776" y="454"/>
                  </a:cubicBezTo>
                  <a:lnTo>
                    <a:pt x="5776" y="454"/>
                  </a:lnTo>
                  <a:cubicBezTo>
                    <a:pt x="6035" y="249"/>
                    <a:pt x="6165" y="89"/>
                    <a:pt x="6060" y="25"/>
                  </a:cubicBezTo>
                  <a:cubicBezTo>
                    <a:pt x="6034" y="9"/>
                    <a:pt x="5980" y="1"/>
                    <a:pt x="5902"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1951" name="Google Shape;1951;p20"/>
          <p:cNvGrpSpPr/>
          <p:nvPr/>
        </p:nvGrpSpPr>
        <p:grpSpPr>
          <a:xfrm>
            <a:off x="12382245" y="6853593"/>
            <a:ext cx="1060699" cy="1209647"/>
            <a:chOff x="719250" y="5283463"/>
            <a:chExt cx="524750" cy="593425"/>
          </a:xfrm>
        </p:grpSpPr>
        <p:sp>
          <p:nvSpPr>
            <p:cNvPr id="1952" name="Google Shape;1952;p20"/>
            <p:cNvSpPr/>
            <p:nvPr/>
          </p:nvSpPr>
          <p:spPr>
            <a:xfrm>
              <a:off x="719250" y="5592013"/>
              <a:ext cx="524750" cy="284875"/>
            </a:xfrm>
            <a:custGeom>
              <a:rect b="b" l="l" r="r" t="t"/>
              <a:pathLst>
                <a:path extrusionOk="0" h="11395" w="20990">
                  <a:moveTo>
                    <a:pt x="10319" y="1"/>
                  </a:moveTo>
                  <a:lnTo>
                    <a:pt x="10319" y="107"/>
                  </a:lnTo>
                  <a:lnTo>
                    <a:pt x="8626" y="1"/>
                  </a:lnTo>
                  <a:lnTo>
                    <a:pt x="8626" y="1"/>
                  </a:lnTo>
                  <a:cubicBezTo>
                    <a:pt x="8626" y="1"/>
                    <a:pt x="8935" y="2972"/>
                    <a:pt x="7806" y="3589"/>
                  </a:cubicBezTo>
                  <a:cubicBezTo>
                    <a:pt x="6677" y="4207"/>
                    <a:pt x="0" y="4516"/>
                    <a:pt x="725" y="11395"/>
                  </a:cubicBezTo>
                  <a:lnTo>
                    <a:pt x="20276" y="11395"/>
                  </a:lnTo>
                  <a:cubicBezTo>
                    <a:pt x="20989" y="4516"/>
                    <a:pt x="14323" y="4207"/>
                    <a:pt x="13194" y="3589"/>
                  </a:cubicBezTo>
                  <a:cubicBezTo>
                    <a:pt x="12066" y="2972"/>
                    <a:pt x="12374" y="1"/>
                    <a:pt x="12374" y="1"/>
                  </a:cubicBezTo>
                  <a:lnTo>
                    <a:pt x="12374" y="1"/>
                  </a:lnTo>
                  <a:lnTo>
                    <a:pt x="10681" y="107"/>
                  </a:lnTo>
                  <a:lnTo>
                    <a:pt x="10681" y="1"/>
                  </a:lnTo>
                  <a:lnTo>
                    <a:pt x="10500" y="54"/>
                  </a:lnTo>
                  <a:lnTo>
                    <a:pt x="10319" y="1"/>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53" name="Google Shape;1953;p20"/>
            <p:cNvSpPr/>
            <p:nvPr/>
          </p:nvSpPr>
          <p:spPr>
            <a:xfrm>
              <a:off x="929025" y="5592013"/>
              <a:ext cx="101200" cy="70575"/>
            </a:xfrm>
            <a:custGeom>
              <a:rect b="b" l="l" r="r" t="t"/>
              <a:pathLst>
                <a:path extrusionOk="0" h="2823" w="4048">
                  <a:moveTo>
                    <a:pt x="1928" y="1"/>
                  </a:moveTo>
                  <a:lnTo>
                    <a:pt x="1928" y="107"/>
                  </a:lnTo>
                  <a:lnTo>
                    <a:pt x="235" y="1"/>
                  </a:lnTo>
                  <a:lnTo>
                    <a:pt x="235" y="1"/>
                  </a:lnTo>
                  <a:cubicBezTo>
                    <a:pt x="235" y="1"/>
                    <a:pt x="416" y="1726"/>
                    <a:pt x="1" y="2823"/>
                  </a:cubicBezTo>
                  <a:cubicBezTo>
                    <a:pt x="1353" y="2620"/>
                    <a:pt x="2695" y="2418"/>
                    <a:pt x="4047" y="2205"/>
                  </a:cubicBezTo>
                  <a:cubicBezTo>
                    <a:pt x="3930" y="1470"/>
                    <a:pt x="3909" y="735"/>
                    <a:pt x="3983" y="1"/>
                  </a:cubicBezTo>
                  <a:lnTo>
                    <a:pt x="3983" y="1"/>
                  </a:lnTo>
                  <a:lnTo>
                    <a:pt x="2290" y="107"/>
                  </a:lnTo>
                  <a:lnTo>
                    <a:pt x="2290" y="1"/>
                  </a:lnTo>
                  <a:lnTo>
                    <a:pt x="2109" y="54"/>
                  </a:lnTo>
                  <a:lnTo>
                    <a:pt x="1928" y="1"/>
                  </a:ln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54" name="Google Shape;1954;p20"/>
            <p:cNvSpPr/>
            <p:nvPr/>
          </p:nvSpPr>
          <p:spPr>
            <a:xfrm>
              <a:off x="722700" y="5690263"/>
              <a:ext cx="518100" cy="186375"/>
            </a:xfrm>
            <a:custGeom>
              <a:rect b="b" l="l" r="r" t="t"/>
              <a:pathLst>
                <a:path extrusionOk="0" h="7455" w="20724">
                  <a:moveTo>
                    <a:pt x="14132" y="0"/>
                  </a:moveTo>
                  <a:cubicBezTo>
                    <a:pt x="13120" y="586"/>
                    <a:pt x="11789" y="948"/>
                    <a:pt x="10320" y="948"/>
                  </a:cubicBezTo>
                  <a:cubicBezTo>
                    <a:pt x="8861" y="948"/>
                    <a:pt x="7540" y="596"/>
                    <a:pt x="6539" y="11"/>
                  </a:cubicBezTo>
                  <a:cubicBezTo>
                    <a:pt x="4314" y="618"/>
                    <a:pt x="1" y="1864"/>
                    <a:pt x="587" y="7454"/>
                  </a:cubicBezTo>
                  <a:lnTo>
                    <a:pt x="20138" y="7454"/>
                  </a:lnTo>
                  <a:cubicBezTo>
                    <a:pt x="20723" y="1821"/>
                    <a:pt x="16347" y="596"/>
                    <a:pt x="14132" y="0"/>
                  </a:cubicBezTo>
                  <a:close/>
                </a:path>
              </a:pathLst>
            </a:custGeom>
            <a:solidFill>
              <a:schemeClr val="accent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55" name="Google Shape;1955;p20"/>
            <p:cNvSpPr/>
            <p:nvPr/>
          </p:nvSpPr>
          <p:spPr>
            <a:xfrm>
              <a:off x="743200" y="5749363"/>
              <a:ext cx="489075" cy="127525"/>
            </a:xfrm>
            <a:custGeom>
              <a:rect b="b" l="l" r="r" t="t"/>
              <a:pathLst>
                <a:path extrusionOk="0" h="5101" w="19563">
                  <a:moveTo>
                    <a:pt x="17912" y="0"/>
                  </a:moveTo>
                  <a:cubicBezTo>
                    <a:pt x="17007" y="426"/>
                    <a:pt x="16017" y="575"/>
                    <a:pt x="15037" y="884"/>
                  </a:cubicBezTo>
                  <a:cubicBezTo>
                    <a:pt x="13642" y="1310"/>
                    <a:pt x="12247" y="1736"/>
                    <a:pt x="10852" y="2130"/>
                  </a:cubicBezTo>
                  <a:cubicBezTo>
                    <a:pt x="8041" y="2928"/>
                    <a:pt x="5219" y="3695"/>
                    <a:pt x="2407" y="4451"/>
                  </a:cubicBezTo>
                  <a:lnTo>
                    <a:pt x="1" y="5101"/>
                  </a:lnTo>
                  <a:lnTo>
                    <a:pt x="19318" y="5101"/>
                  </a:lnTo>
                  <a:cubicBezTo>
                    <a:pt x="19563" y="2694"/>
                    <a:pt x="18913" y="1086"/>
                    <a:pt x="17912" y="0"/>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56" name="Google Shape;1956;p20"/>
            <p:cNvSpPr/>
            <p:nvPr/>
          </p:nvSpPr>
          <p:spPr>
            <a:xfrm>
              <a:off x="724300" y="5696363"/>
              <a:ext cx="212200" cy="180525"/>
            </a:xfrm>
            <a:custGeom>
              <a:rect b="b" l="l" r="r" t="t"/>
              <a:pathLst>
                <a:path extrusionOk="0" h="7221" w="8488">
                  <a:moveTo>
                    <a:pt x="5687" y="1"/>
                  </a:moveTo>
                  <a:cubicBezTo>
                    <a:pt x="3366" y="693"/>
                    <a:pt x="1" y="2227"/>
                    <a:pt x="523" y="7221"/>
                  </a:cubicBezTo>
                  <a:lnTo>
                    <a:pt x="8488" y="7221"/>
                  </a:lnTo>
                  <a:lnTo>
                    <a:pt x="5687"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57" name="Google Shape;1957;p20"/>
            <p:cNvSpPr/>
            <p:nvPr/>
          </p:nvSpPr>
          <p:spPr>
            <a:xfrm>
              <a:off x="1063750" y="5695838"/>
              <a:ext cx="175450" cy="181050"/>
            </a:xfrm>
            <a:custGeom>
              <a:rect b="b" l="l" r="r" t="t"/>
              <a:pathLst>
                <a:path extrusionOk="0" h="7242" w="7018">
                  <a:moveTo>
                    <a:pt x="1267" y="1"/>
                  </a:moveTo>
                  <a:lnTo>
                    <a:pt x="0" y="7242"/>
                  </a:lnTo>
                  <a:lnTo>
                    <a:pt x="6496" y="7242"/>
                  </a:lnTo>
                  <a:cubicBezTo>
                    <a:pt x="7018" y="2205"/>
                    <a:pt x="3589" y="693"/>
                    <a:pt x="1267"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58" name="Google Shape;1958;p20"/>
            <p:cNvSpPr/>
            <p:nvPr/>
          </p:nvSpPr>
          <p:spPr>
            <a:xfrm>
              <a:off x="818825" y="5696363"/>
              <a:ext cx="117675" cy="180525"/>
            </a:xfrm>
            <a:custGeom>
              <a:rect b="b" l="l" r="r" t="t"/>
              <a:pathLst>
                <a:path extrusionOk="0" h="7221" w="4707">
                  <a:moveTo>
                    <a:pt x="1917" y="1"/>
                  </a:moveTo>
                  <a:cubicBezTo>
                    <a:pt x="1257" y="182"/>
                    <a:pt x="607" y="438"/>
                    <a:pt x="0" y="746"/>
                  </a:cubicBezTo>
                  <a:lnTo>
                    <a:pt x="4004" y="7221"/>
                  </a:lnTo>
                  <a:lnTo>
                    <a:pt x="4707" y="7221"/>
                  </a:lnTo>
                  <a:lnTo>
                    <a:pt x="1917"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59" name="Google Shape;1959;p20"/>
            <p:cNvSpPr/>
            <p:nvPr/>
          </p:nvSpPr>
          <p:spPr>
            <a:xfrm>
              <a:off x="1063750" y="5695838"/>
              <a:ext cx="98250" cy="181050"/>
            </a:xfrm>
            <a:custGeom>
              <a:rect b="b" l="l" r="r" t="t"/>
              <a:pathLst>
                <a:path extrusionOk="0" h="7242" w="3930">
                  <a:moveTo>
                    <a:pt x="1267" y="1"/>
                  </a:moveTo>
                  <a:lnTo>
                    <a:pt x="0" y="7242"/>
                  </a:lnTo>
                  <a:lnTo>
                    <a:pt x="586" y="7242"/>
                  </a:lnTo>
                  <a:lnTo>
                    <a:pt x="3929" y="1172"/>
                  </a:lnTo>
                  <a:cubicBezTo>
                    <a:pt x="3109" y="650"/>
                    <a:pt x="2204" y="256"/>
                    <a:pt x="1267"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60" name="Google Shape;1960;p20"/>
            <p:cNvSpPr/>
            <p:nvPr/>
          </p:nvSpPr>
          <p:spPr>
            <a:xfrm>
              <a:off x="846775" y="5462763"/>
              <a:ext cx="60725" cy="69375"/>
            </a:xfrm>
            <a:custGeom>
              <a:rect b="b" l="l" r="r" t="t"/>
              <a:pathLst>
                <a:path extrusionOk="0" h="2775" w="2429">
                  <a:moveTo>
                    <a:pt x="1161" y="1"/>
                  </a:moveTo>
                  <a:cubicBezTo>
                    <a:pt x="1022" y="1"/>
                    <a:pt x="919" y="31"/>
                    <a:pt x="895" y="38"/>
                  </a:cubicBezTo>
                  <a:cubicBezTo>
                    <a:pt x="820" y="70"/>
                    <a:pt x="0" y="176"/>
                    <a:pt x="139" y="1252"/>
                  </a:cubicBezTo>
                  <a:cubicBezTo>
                    <a:pt x="270" y="2191"/>
                    <a:pt x="775" y="2774"/>
                    <a:pt x="1294" y="2774"/>
                  </a:cubicBezTo>
                  <a:cubicBezTo>
                    <a:pt x="1363" y="2774"/>
                    <a:pt x="1433" y="2764"/>
                    <a:pt x="1502" y="2743"/>
                  </a:cubicBezTo>
                  <a:cubicBezTo>
                    <a:pt x="2109" y="2658"/>
                    <a:pt x="2428" y="1859"/>
                    <a:pt x="2087" y="815"/>
                  </a:cubicBezTo>
                  <a:cubicBezTo>
                    <a:pt x="1867" y="125"/>
                    <a:pt x="1441" y="1"/>
                    <a:pt x="1161" y="1"/>
                  </a:cubicBezTo>
                  <a:close/>
                </a:path>
              </a:pathLst>
            </a:custGeom>
            <a:solidFill>
              <a:srgbClr val="D8979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61" name="Google Shape;1961;p20"/>
            <p:cNvSpPr/>
            <p:nvPr/>
          </p:nvSpPr>
          <p:spPr>
            <a:xfrm>
              <a:off x="1056825" y="5462763"/>
              <a:ext cx="60450" cy="69300"/>
            </a:xfrm>
            <a:custGeom>
              <a:rect b="b" l="l" r="r" t="t"/>
              <a:pathLst>
                <a:path extrusionOk="0" h="2772" w="2418">
                  <a:moveTo>
                    <a:pt x="1260" y="1"/>
                  </a:moveTo>
                  <a:cubicBezTo>
                    <a:pt x="977" y="1"/>
                    <a:pt x="551" y="125"/>
                    <a:pt x="330" y="815"/>
                  </a:cubicBezTo>
                  <a:cubicBezTo>
                    <a:pt x="0" y="1859"/>
                    <a:pt x="309" y="2658"/>
                    <a:pt x="927" y="2743"/>
                  </a:cubicBezTo>
                  <a:cubicBezTo>
                    <a:pt x="993" y="2762"/>
                    <a:pt x="1060" y="2772"/>
                    <a:pt x="1127" y="2772"/>
                  </a:cubicBezTo>
                  <a:cubicBezTo>
                    <a:pt x="1649" y="2772"/>
                    <a:pt x="2156" y="2196"/>
                    <a:pt x="2279" y="1252"/>
                  </a:cubicBezTo>
                  <a:cubicBezTo>
                    <a:pt x="2417" y="176"/>
                    <a:pt x="1608" y="70"/>
                    <a:pt x="1534" y="38"/>
                  </a:cubicBezTo>
                  <a:cubicBezTo>
                    <a:pt x="1505" y="31"/>
                    <a:pt x="1400" y="1"/>
                    <a:pt x="1260"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62" name="Google Shape;1962;p20"/>
            <p:cNvSpPr/>
            <p:nvPr/>
          </p:nvSpPr>
          <p:spPr>
            <a:xfrm>
              <a:off x="868875" y="5337738"/>
              <a:ext cx="228975" cy="290400"/>
            </a:xfrm>
            <a:custGeom>
              <a:rect b="b" l="l" r="r" t="t"/>
              <a:pathLst>
                <a:path extrusionOk="0" h="11616" w="9159">
                  <a:moveTo>
                    <a:pt x="4287" y="0"/>
                  </a:moveTo>
                  <a:cubicBezTo>
                    <a:pt x="3368" y="0"/>
                    <a:pt x="754" y="342"/>
                    <a:pt x="405" y="4251"/>
                  </a:cubicBezTo>
                  <a:cubicBezTo>
                    <a:pt x="0" y="8681"/>
                    <a:pt x="1910" y="11615"/>
                    <a:pt x="4383" y="11615"/>
                  </a:cubicBezTo>
                  <a:cubicBezTo>
                    <a:pt x="4448" y="11615"/>
                    <a:pt x="4513" y="11613"/>
                    <a:pt x="4579" y="11609"/>
                  </a:cubicBezTo>
                  <a:cubicBezTo>
                    <a:pt x="4645" y="11613"/>
                    <a:pt x="4711" y="11615"/>
                    <a:pt x="4776" y="11615"/>
                  </a:cubicBezTo>
                  <a:cubicBezTo>
                    <a:pt x="7248" y="11615"/>
                    <a:pt x="9158" y="8681"/>
                    <a:pt x="8753" y="4251"/>
                  </a:cubicBezTo>
                  <a:cubicBezTo>
                    <a:pt x="8395" y="342"/>
                    <a:pt x="5780" y="0"/>
                    <a:pt x="4868" y="0"/>
                  </a:cubicBezTo>
                  <a:cubicBezTo>
                    <a:pt x="4724" y="0"/>
                    <a:pt x="4623" y="9"/>
                    <a:pt x="4579" y="13"/>
                  </a:cubicBezTo>
                  <a:cubicBezTo>
                    <a:pt x="4534" y="9"/>
                    <a:pt x="4431" y="0"/>
                    <a:pt x="4287"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63" name="Google Shape;1963;p20"/>
            <p:cNvSpPr/>
            <p:nvPr/>
          </p:nvSpPr>
          <p:spPr>
            <a:xfrm>
              <a:off x="991850" y="5497238"/>
              <a:ext cx="15475" cy="46875"/>
            </a:xfrm>
            <a:custGeom>
              <a:rect b="b" l="l" r="r" t="t"/>
              <a:pathLst>
                <a:path extrusionOk="0" h="1875" w="619">
                  <a:moveTo>
                    <a:pt x="256" y="1"/>
                  </a:moveTo>
                  <a:lnTo>
                    <a:pt x="256" y="1"/>
                  </a:lnTo>
                  <a:cubicBezTo>
                    <a:pt x="235" y="224"/>
                    <a:pt x="246" y="459"/>
                    <a:pt x="278" y="682"/>
                  </a:cubicBezTo>
                  <a:cubicBezTo>
                    <a:pt x="299" y="799"/>
                    <a:pt x="320" y="906"/>
                    <a:pt x="352" y="1023"/>
                  </a:cubicBezTo>
                  <a:cubicBezTo>
                    <a:pt x="371" y="1117"/>
                    <a:pt x="398" y="1220"/>
                    <a:pt x="426" y="1316"/>
                  </a:cubicBezTo>
                  <a:lnTo>
                    <a:pt x="426" y="1316"/>
                  </a:lnTo>
                  <a:cubicBezTo>
                    <a:pt x="360" y="1391"/>
                    <a:pt x="288" y="1475"/>
                    <a:pt x="224" y="1566"/>
                  </a:cubicBezTo>
                  <a:cubicBezTo>
                    <a:pt x="150" y="1662"/>
                    <a:pt x="75" y="1768"/>
                    <a:pt x="1" y="1875"/>
                  </a:cubicBezTo>
                  <a:cubicBezTo>
                    <a:pt x="107" y="1800"/>
                    <a:pt x="203" y="1726"/>
                    <a:pt x="310" y="1641"/>
                  </a:cubicBezTo>
                  <a:cubicBezTo>
                    <a:pt x="406" y="1566"/>
                    <a:pt x="501" y="1481"/>
                    <a:pt x="587" y="1396"/>
                  </a:cubicBezTo>
                  <a:lnTo>
                    <a:pt x="618" y="1374"/>
                  </a:lnTo>
                  <a:lnTo>
                    <a:pt x="618" y="1321"/>
                  </a:lnTo>
                  <a:cubicBezTo>
                    <a:pt x="608" y="1204"/>
                    <a:pt x="587" y="1087"/>
                    <a:pt x="565" y="980"/>
                  </a:cubicBezTo>
                  <a:cubicBezTo>
                    <a:pt x="544" y="863"/>
                    <a:pt x="523" y="757"/>
                    <a:pt x="491" y="640"/>
                  </a:cubicBezTo>
                  <a:cubicBezTo>
                    <a:pt x="437" y="416"/>
                    <a:pt x="352" y="203"/>
                    <a:pt x="256"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64" name="Google Shape;1964;p20"/>
            <p:cNvSpPr/>
            <p:nvPr/>
          </p:nvSpPr>
          <p:spPr>
            <a:xfrm>
              <a:off x="945800" y="5564338"/>
              <a:ext cx="81225" cy="14725"/>
            </a:xfrm>
            <a:custGeom>
              <a:rect b="b" l="l" r="r" t="t"/>
              <a:pathLst>
                <a:path extrusionOk="0" h="589" w="3249">
                  <a:moveTo>
                    <a:pt x="3248" y="0"/>
                  </a:moveTo>
                  <a:lnTo>
                    <a:pt x="1" y="43"/>
                  </a:lnTo>
                  <a:cubicBezTo>
                    <a:pt x="522" y="400"/>
                    <a:pt x="1129" y="589"/>
                    <a:pt x="1708" y="589"/>
                  </a:cubicBezTo>
                  <a:cubicBezTo>
                    <a:pt x="2287" y="589"/>
                    <a:pt x="2839" y="400"/>
                    <a:pt x="3248"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65" name="Google Shape;1965;p20"/>
            <p:cNvSpPr/>
            <p:nvPr/>
          </p:nvSpPr>
          <p:spPr>
            <a:xfrm>
              <a:off x="1010500" y="5439113"/>
              <a:ext cx="53800" cy="19825"/>
            </a:xfrm>
            <a:custGeom>
              <a:rect b="b" l="l" r="r" t="t"/>
              <a:pathLst>
                <a:path extrusionOk="0" h="793" w="2152">
                  <a:moveTo>
                    <a:pt x="1007" y="0"/>
                  </a:moveTo>
                  <a:cubicBezTo>
                    <a:pt x="917" y="0"/>
                    <a:pt x="831" y="10"/>
                    <a:pt x="746" y="26"/>
                  </a:cubicBezTo>
                  <a:cubicBezTo>
                    <a:pt x="682" y="47"/>
                    <a:pt x="629" y="68"/>
                    <a:pt x="575" y="90"/>
                  </a:cubicBezTo>
                  <a:cubicBezTo>
                    <a:pt x="522" y="121"/>
                    <a:pt x="469" y="143"/>
                    <a:pt x="416" y="185"/>
                  </a:cubicBezTo>
                  <a:cubicBezTo>
                    <a:pt x="320" y="249"/>
                    <a:pt x="235" y="324"/>
                    <a:pt x="171" y="409"/>
                  </a:cubicBezTo>
                  <a:cubicBezTo>
                    <a:pt x="96" y="505"/>
                    <a:pt x="43" y="601"/>
                    <a:pt x="0" y="697"/>
                  </a:cubicBezTo>
                  <a:cubicBezTo>
                    <a:pt x="107" y="654"/>
                    <a:pt x="192" y="590"/>
                    <a:pt x="277" y="547"/>
                  </a:cubicBezTo>
                  <a:cubicBezTo>
                    <a:pt x="362" y="505"/>
                    <a:pt x="458" y="462"/>
                    <a:pt x="543" y="430"/>
                  </a:cubicBezTo>
                  <a:cubicBezTo>
                    <a:pt x="686" y="377"/>
                    <a:pt x="836" y="353"/>
                    <a:pt x="981" y="353"/>
                  </a:cubicBezTo>
                  <a:cubicBezTo>
                    <a:pt x="1010" y="353"/>
                    <a:pt x="1037" y="354"/>
                    <a:pt x="1065" y="356"/>
                  </a:cubicBezTo>
                  <a:cubicBezTo>
                    <a:pt x="1257" y="377"/>
                    <a:pt x="1438" y="430"/>
                    <a:pt x="1598" y="505"/>
                  </a:cubicBezTo>
                  <a:cubicBezTo>
                    <a:pt x="1789" y="590"/>
                    <a:pt x="1981" y="686"/>
                    <a:pt x="2151" y="792"/>
                  </a:cubicBezTo>
                  <a:cubicBezTo>
                    <a:pt x="2066" y="579"/>
                    <a:pt x="1928" y="398"/>
                    <a:pt x="1747" y="271"/>
                  </a:cubicBezTo>
                  <a:cubicBezTo>
                    <a:pt x="1566" y="121"/>
                    <a:pt x="1342" y="26"/>
                    <a:pt x="1108" y="4"/>
                  </a:cubicBezTo>
                  <a:cubicBezTo>
                    <a:pt x="1074" y="1"/>
                    <a:pt x="1040" y="0"/>
                    <a:pt x="1007"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66" name="Google Shape;1966;p20"/>
            <p:cNvSpPr/>
            <p:nvPr/>
          </p:nvSpPr>
          <p:spPr>
            <a:xfrm>
              <a:off x="903475" y="5439113"/>
              <a:ext cx="53800" cy="19825"/>
            </a:xfrm>
            <a:custGeom>
              <a:rect b="b" l="l" r="r" t="t"/>
              <a:pathLst>
                <a:path extrusionOk="0" h="793" w="2152">
                  <a:moveTo>
                    <a:pt x="1003" y="0"/>
                  </a:moveTo>
                  <a:cubicBezTo>
                    <a:pt x="917" y="0"/>
                    <a:pt x="829" y="10"/>
                    <a:pt x="735" y="26"/>
                  </a:cubicBezTo>
                  <a:cubicBezTo>
                    <a:pt x="682" y="47"/>
                    <a:pt x="629" y="68"/>
                    <a:pt x="565" y="90"/>
                  </a:cubicBezTo>
                  <a:cubicBezTo>
                    <a:pt x="512" y="121"/>
                    <a:pt x="469" y="143"/>
                    <a:pt x="416" y="185"/>
                  </a:cubicBezTo>
                  <a:cubicBezTo>
                    <a:pt x="320" y="249"/>
                    <a:pt x="235" y="324"/>
                    <a:pt x="160" y="409"/>
                  </a:cubicBezTo>
                  <a:cubicBezTo>
                    <a:pt x="96" y="505"/>
                    <a:pt x="43" y="601"/>
                    <a:pt x="0" y="697"/>
                  </a:cubicBezTo>
                  <a:cubicBezTo>
                    <a:pt x="96" y="654"/>
                    <a:pt x="181" y="590"/>
                    <a:pt x="277" y="547"/>
                  </a:cubicBezTo>
                  <a:cubicBezTo>
                    <a:pt x="363" y="505"/>
                    <a:pt x="448" y="462"/>
                    <a:pt x="544" y="430"/>
                  </a:cubicBezTo>
                  <a:cubicBezTo>
                    <a:pt x="686" y="377"/>
                    <a:pt x="836" y="353"/>
                    <a:pt x="982" y="353"/>
                  </a:cubicBezTo>
                  <a:cubicBezTo>
                    <a:pt x="1010" y="353"/>
                    <a:pt x="1038" y="354"/>
                    <a:pt x="1065" y="356"/>
                  </a:cubicBezTo>
                  <a:cubicBezTo>
                    <a:pt x="1257" y="377"/>
                    <a:pt x="1427" y="430"/>
                    <a:pt x="1598" y="505"/>
                  </a:cubicBezTo>
                  <a:cubicBezTo>
                    <a:pt x="1779" y="579"/>
                    <a:pt x="1960" y="675"/>
                    <a:pt x="2152" y="792"/>
                  </a:cubicBezTo>
                  <a:cubicBezTo>
                    <a:pt x="2066" y="579"/>
                    <a:pt x="1928" y="398"/>
                    <a:pt x="1747" y="271"/>
                  </a:cubicBezTo>
                  <a:cubicBezTo>
                    <a:pt x="1566" y="121"/>
                    <a:pt x="1342" y="26"/>
                    <a:pt x="1097" y="4"/>
                  </a:cubicBezTo>
                  <a:cubicBezTo>
                    <a:pt x="1066" y="1"/>
                    <a:pt x="1035" y="0"/>
                    <a:pt x="100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67" name="Google Shape;1967;p20"/>
            <p:cNvSpPr/>
            <p:nvPr/>
          </p:nvSpPr>
          <p:spPr>
            <a:xfrm>
              <a:off x="918375" y="5477538"/>
              <a:ext cx="35700" cy="22400"/>
            </a:xfrm>
            <a:custGeom>
              <a:rect b="b" l="l" r="r" t="t"/>
              <a:pathLst>
                <a:path extrusionOk="0" h="896" w="1428">
                  <a:moveTo>
                    <a:pt x="704" y="1"/>
                  </a:moveTo>
                  <a:cubicBezTo>
                    <a:pt x="586" y="1"/>
                    <a:pt x="480" y="11"/>
                    <a:pt x="373" y="54"/>
                  </a:cubicBezTo>
                  <a:cubicBezTo>
                    <a:pt x="278" y="107"/>
                    <a:pt x="192" y="182"/>
                    <a:pt x="129" y="288"/>
                  </a:cubicBezTo>
                  <a:cubicBezTo>
                    <a:pt x="22" y="469"/>
                    <a:pt x="1" y="682"/>
                    <a:pt x="43" y="885"/>
                  </a:cubicBezTo>
                  <a:cubicBezTo>
                    <a:pt x="65" y="693"/>
                    <a:pt x="129" y="512"/>
                    <a:pt x="235" y="352"/>
                  </a:cubicBezTo>
                  <a:cubicBezTo>
                    <a:pt x="288" y="288"/>
                    <a:pt x="352" y="235"/>
                    <a:pt x="437" y="203"/>
                  </a:cubicBezTo>
                  <a:cubicBezTo>
                    <a:pt x="523" y="171"/>
                    <a:pt x="608" y="160"/>
                    <a:pt x="704" y="160"/>
                  </a:cubicBezTo>
                  <a:cubicBezTo>
                    <a:pt x="885" y="160"/>
                    <a:pt x="1055" y="235"/>
                    <a:pt x="1172" y="373"/>
                  </a:cubicBezTo>
                  <a:cubicBezTo>
                    <a:pt x="1289" y="523"/>
                    <a:pt x="1374" y="704"/>
                    <a:pt x="1417" y="895"/>
                  </a:cubicBezTo>
                  <a:cubicBezTo>
                    <a:pt x="1428" y="682"/>
                    <a:pt x="1374" y="469"/>
                    <a:pt x="1257" y="299"/>
                  </a:cubicBezTo>
                  <a:cubicBezTo>
                    <a:pt x="1130" y="107"/>
                    <a:pt x="927" y="1"/>
                    <a:pt x="704"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68" name="Google Shape;1968;p20"/>
            <p:cNvSpPr/>
            <p:nvPr/>
          </p:nvSpPr>
          <p:spPr>
            <a:xfrm>
              <a:off x="1014750" y="5475938"/>
              <a:ext cx="35700" cy="22400"/>
            </a:xfrm>
            <a:custGeom>
              <a:rect b="b" l="l" r="r" t="t"/>
              <a:pathLst>
                <a:path extrusionOk="0" h="896" w="1428">
                  <a:moveTo>
                    <a:pt x="703" y="1"/>
                  </a:moveTo>
                  <a:cubicBezTo>
                    <a:pt x="586" y="1"/>
                    <a:pt x="480" y="22"/>
                    <a:pt x="373" y="65"/>
                  </a:cubicBezTo>
                  <a:cubicBezTo>
                    <a:pt x="278" y="107"/>
                    <a:pt x="192" y="193"/>
                    <a:pt x="128" y="288"/>
                  </a:cubicBezTo>
                  <a:cubicBezTo>
                    <a:pt x="33" y="469"/>
                    <a:pt x="1" y="682"/>
                    <a:pt x="43" y="885"/>
                  </a:cubicBezTo>
                  <a:cubicBezTo>
                    <a:pt x="65" y="693"/>
                    <a:pt x="128" y="512"/>
                    <a:pt x="235" y="352"/>
                  </a:cubicBezTo>
                  <a:cubicBezTo>
                    <a:pt x="288" y="288"/>
                    <a:pt x="352" y="235"/>
                    <a:pt x="437" y="203"/>
                  </a:cubicBezTo>
                  <a:cubicBezTo>
                    <a:pt x="522" y="171"/>
                    <a:pt x="608" y="161"/>
                    <a:pt x="693" y="161"/>
                  </a:cubicBezTo>
                  <a:cubicBezTo>
                    <a:pt x="874" y="161"/>
                    <a:pt x="1044" y="235"/>
                    <a:pt x="1161" y="374"/>
                  </a:cubicBezTo>
                  <a:cubicBezTo>
                    <a:pt x="1279" y="533"/>
                    <a:pt x="1364" y="704"/>
                    <a:pt x="1417" y="895"/>
                  </a:cubicBezTo>
                  <a:cubicBezTo>
                    <a:pt x="1428" y="682"/>
                    <a:pt x="1374" y="469"/>
                    <a:pt x="1257" y="299"/>
                  </a:cubicBezTo>
                  <a:cubicBezTo>
                    <a:pt x="1129" y="118"/>
                    <a:pt x="927" y="1"/>
                    <a:pt x="703"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69" name="Google Shape;1969;p20"/>
            <p:cNvSpPr/>
            <p:nvPr/>
          </p:nvSpPr>
          <p:spPr>
            <a:xfrm>
              <a:off x="810300" y="5351363"/>
              <a:ext cx="59400" cy="134725"/>
            </a:xfrm>
            <a:custGeom>
              <a:rect b="b" l="l" r="r" t="t"/>
              <a:pathLst>
                <a:path extrusionOk="0" h="5389" w="2376">
                  <a:moveTo>
                    <a:pt x="2375" y="0"/>
                  </a:moveTo>
                  <a:cubicBezTo>
                    <a:pt x="2194" y="85"/>
                    <a:pt x="2034" y="203"/>
                    <a:pt x="1875" y="330"/>
                  </a:cubicBezTo>
                  <a:lnTo>
                    <a:pt x="1821" y="384"/>
                  </a:lnTo>
                  <a:lnTo>
                    <a:pt x="1811" y="394"/>
                  </a:lnTo>
                  <a:lnTo>
                    <a:pt x="1789" y="416"/>
                  </a:lnTo>
                  <a:lnTo>
                    <a:pt x="1779" y="426"/>
                  </a:lnTo>
                  <a:lnTo>
                    <a:pt x="1757" y="448"/>
                  </a:lnTo>
                  <a:lnTo>
                    <a:pt x="1704" y="511"/>
                  </a:lnTo>
                  <a:lnTo>
                    <a:pt x="1651" y="586"/>
                  </a:lnTo>
                  <a:cubicBezTo>
                    <a:pt x="1619" y="639"/>
                    <a:pt x="1598" y="692"/>
                    <a:pt x="1576" y="746"/>
                  </a:cubicBezTo>
                  <a:cubicBezTo>
                    <a:pt x="1544" y="788"/>
                    <a:pt x="1523" y="842"/>
                    <a:pt x="1502" y="895"/>
                  </a:cubicBezTo>
                  <a:cubicBezTo>
                    <a:pt x="1438" y="1097"/>
                    <a:pt x="1385" y="1299"/>
                    <a:pt x="1353" y="1512"/>
                  </a:cubicBezTo>
                  <a:cubicBezTo>
                    <a:pt x="1321" y="1715"/>
                    <a:pt x="1300" y="1917"/>
                    <a:pt x="1300" y="2109"/>
                  </a:cubicBezTo>
                  <a:lnTo>
                    <a:pt x="1300" y="2258"/>
                  </a:lnTo>
                  <a:lnTo>
                    <a:pt x="1300" y="2300"/>
                  </a:lnTo>
                  <a:cubicBezTo>
                    <a:pt x="1300" y="2311"/>
                    <a:pt x="1300" y="2332"/>
                    <a:pt x="1300" y="2343"/>
                  </a:cubicBezTo>
                  <a:lnTo>
                    <a:pt x="1310" y="2418"/>
                  </a:lnTo>
                  <a:cubicBezTo>
                    <a:pt x="1321" y="2503"/>
                    <a:pt x="1331" y="2599"/>
                    <a:pt x="1342" y="2694"/>
                  </a:cubicBezTo>
                  <a:cubicBezTo>
                    <a:pt x="1363" y="3035"/>
                    <a:pt x="1342" y="3387"/>
                    <a:pt x="1204" y="3653"/>
                  </a:cubicBezTo>
                  <a:cubicBezTo>
                    <a:pt x="1065" y="3908"/>
                    <a:pt x="884" y="4121"/>
                    <a:pt x="661" y="4313"/>
                  </a:cubicBezTo>
                  <a:cubicBezTo>
                    <a:pt x="490" y="4462"/>
                    <a:pt x="352" y="4643"/>
                    <a:pt x="235" y="4845"/>
                  </a:cubicBezTo>
                  <a:cubicBezTo>
                    <a:pt x="181" y="4909"/>
                    <a:pt x="149" y="4984"/>
                    <a:pt x="118" y="5069"/>
                  </a:cubicBezTo>
                  <a:cubicBezTo>
                    <a:pt x="86" y="5122"/>
                    <a:pt x="64" y="5186"/>
                    <a:pt x="54" y="5239"/>
                  </a:cubicBezTo>
                  <a:lnTo>
                    <a:pt x="0" y="5389"/>
                  </a:lnTo>
                  <a:lnTo>
                    <a:pt x="64" y="5250"/>
                  </a:lnTo>
                  <a:cubicBezTo>
                    <a:pt x="118" y="5112"/>
                    <a:pt x="192" y="4984"/>
                    <a:pt x="277" y="4867"/>
                  </a:cubicBezTo>
                  <a:cubicBezTo>
                    <a:pt x="405" y="4686"/>
                    <a:pt x="565" y="4526"/>
                    <a:pt x="735" y="4377"/>
                  </a:cubicBezTo>
                  <a:cubicBezTo>
                    <a:pt x="980" y="4207"/>
                    <a:pt x="1182" y="3983"/>
                    <a:pt x="1353" y="3727"/>
                  </a:cubicBezTo>
                  <a:cubicBezTo>
                    <a:pt x="1385" y="3653"/>
                    <a:pt x="1427" y="3568"/>
                    <a:pt x="1459" y="3493"/>
                  </a:cubicBezTo>
                  <a:cubicBezTo>
                    <a:pt x="1470" y="3408"/>
                    <a:pt x="1502" y="3323"/>
                    <a:pt x="1512" y="3227"/>
                  </a:cubicBezTo>
                  <a:cubicBezTo>
                    <a:pt x="1534" y="3131"/>
                    <a:pt x="1544" y="3046"/>
                    <a:pt x="1544" y="2950"/>
                  </a:cubicBezTo>
                  <a:cubicBezTo>
                    <a:pt x="1544" y="2854"/>
                    <a:pt x="1544" y="2758"/>
                    <a:pt x="1544" y="2662"/>
                  </a:cubicBezTo>
                  <a:cubicBezTo>
                    <a:pt x="1544" y="2567"/>
                    <a:pt x="1534" y="2481"/>
                    <a:pt x="1523" y="2386"/>
                  </a:cubicBezTo>
                  <a:lnTo>
                    <a:pt x="1523" y="2322"/>
                  </a:lnTo>
                  <a:cubicBezTo>
                    <a:pt x="1523" y="2311"/>
                    <a:pt x="1523" y="2300"/>
                    <a:pt x="1523" y="2290"/>
                  </a:cubicBezTo>
                  <a:lnTo>
                    <a:pt x="1523" y="2258"/>
                  </a:lnTo>
                  <a:lnTo>
                    <a:pt x="1523" y="2119"/>
                  </a:lnTo>
                  <a:cubicBezTo>
                    <a:pt x="1534" y="1928"/>
                    <a:pt x="1555" y="1736"/>
                    <a:pt x="1587" y="1555"/>
                  </a:cubicBezTo>
                  <a:cubicBezTo>
                    <a:pt x="1619" y="1353"/>
                    <a:pt x="1672" y="1172"/>
                    <a:pt x="1747" y="991"/>
                  </a:cubicBezTo>
                  <a:cubicBezTo>
                    <a:pt x="1768" y="937"/>
                    <a:pt x="1779" y="895"/>
                    <a:pt x="1800" y="852"/>
                  </a:cubicBezTo>
                  <a:cubicBezTo>
                    <a:pt x="1821" y="810"/>
                    <a:pt x="1843" y="767"/>
                    <a:pt x="1875" y="735"/>
                  </a:cubicBezTo>
                  <a:lnTo>
                    <a:pt x="1907" y="682"/>
                  </a:lnTo>
                  <a:lnTo>
                    <a:pt x="1960" y="618"/>
                  </a:lnTo>
                  <a:lnTo>
                    <a:pt x="1981" y="586"/>
                  </a:lnTo>
                  <a:lnTo>
                    <a:pt x="1992" y="575"/>
                  </a:lnTo>
                  <a:lnTo>
                    <a:pt x="2056" y="522"/>
                  </a:lnTo>
                  <a:cubicBezTo>
                    <a:pt x="2151" y="426"/>
                    <a:pt x="2258" y="352"/>
                    <a:pt x="2375" y="288"/>
                  </a:cubicBezTo>
                  <a:lnTo>
                    <a:pt x="2375" y="0"/>
                  </a:ln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70" name="Google Shape;1970;p20"/>
            <p:cNvSpPr/>
            <p:nvPr/>
          </p:nvSpPr>
          <p:spPr>
            <a:xfrm>
              <a:off x="1025125" y="5346838"/>
              <a:ext cx="78825" cy="171725"/>
            </a:xfrm>
            <a:custGeom>
              <a:rect b="b" l="l" r="r" t="t"/>
              <a:pathLst>
                <a:path extrusionOk="0" h="6869" w="3153">
                  <a:moveTo>
                    <a:pt x="661" y="0"/>
                  </a:moveTo>
                  <a:lnTo>
                    <a:pt x="661" y="0"/>
                  </a:lnTo>
                  <a:cubicBezTo>
                    <a:pt x="1" y="2705"/>
                    <a:pt x="2088" y="3812"/>
                    <a:pt x="2088" y="3812"/>
                  </a:cubicBezTo>
                  <a:lnTo>
                    <a:pt x="2397" y="6869"/>
                  </a:lnTo>
                  <a:cubicBezTo>
                    <a:pt x="2621" y="6560"/>
                    <a:pt x="2621" y="5633"/>
                    <a:pt x="2621" y="5633"/>
                  </a:cubicBezTo>
                  <a:cubicBezTo>
                    <a:pt x="2621" y="4121"/>
                    <a:pt x="3153" y="3770"/>
                    <a:pt x="2663" y="1906"/>
                  </a:cubicBezTo>
                  <a:cubicBezTo>
                    <a:pt x="2173" y="43"/>
                    <a:pt x="661" y="0"/>
                    <a:pt x="661"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71" name="Google Shape;1971;p20"/>
            <p:cNvSpPr/>
            <p:nvPr/>
          </p:nvSpPr>
          <p:spPr>
            <a:xfrm>
              <a:off x="808700" y="5283463"/>
              <a:ext cx="243875" cy="328275"/>
            </a:xfrm>
            <a:custGeom>
              <a:rect b="b" l="l" r="r" t="t"/>
              <a:pathLst>
                <a:path extrusionOk="0" h="13131" w="9755">
                  <a:moveTo>
                    <a:pt x="4100" y="8136"/>
                  </a:moveTo>
                  <a:lnTo>
                    <a:pt x="4079" y="8179"/>
                  </a:lnTo>
                  <a:lnTo>
                    <a:pt x="4036" y="8296"/>
                  </a:lnTo>
                  <a:cubicBezTo>
                    <a:pt x="3962" y="8435"/>
                    <a:pt x="3877" y="8573"/>
                    <a:pt x="3770" y="8680"/>
                  </a:cubicBezTo>
                  <a:cubicBezTo>
                    <a:pt x="3653" y="8807"/>
                    <a:pt x="3525" y="8914"/>
                    <a:pt x="3397" y="9084"/>
                  </a:cubicBezTo>
                  <a:cubicBezTo>
                    <a:pt x="3365" y="9127"/>
                    <a:pt x="3334" y="9169"/>
                    <a:pt x="3312" y="9212"/>
                  </a:cubicBezTo>
                  <a:cubicBezTo>
                    <a:pt x="3280" y="9265"/>
                    <a:pt x="3259" y="9318"/>
                    <a:pt x="3248" y="9361"/>
                  </a:cubicBezTo>
                  <a:lnTo>
                    <a:pt x="3227" y="9446"/>
                  </a:lnTo>
                  <a:lnTo>
                    <a:pt x="3216" y="9521"/>
                  </a:lnTo>
                  <a:cubicBezTo>
                    <a:pt x="3216" y="9574"/>
                    <a:pt x="3216" y="9627"/>
                    <a:pt x="3216" y="9681"/>
                  </a:cubicBezTo>
                  <a:lnTo>
                    <a:pt x="3216" y="9744"/>
                  </a:lnTo>
                  <a:cubicBezTo>
                    <a:pt x="2971" y="8711"/>
                    <a:pt x="3653" y="8775"/>
                    <a:pt x="4100" y="8136"/>
                  </a:cubicBezTo>
                  <a:close/>
                  <a:moveTo>
                    <a:pt x="6198" y="1"/>
                  </a:moveTo>
                  <a:cubicBezTo>
                    <a:pt x="6062" y="1"/>
                    <a:pt x="5927" y="12"/>
                    <a:pt x="5793" y="33"/>
                  </a:cubicBezTo>
                  <a:cubicBezTo>
                    <a:pt x="5591" y="65"/>
                    <a:pt x="5399" y="139"/>
                    <a:pt x="5229" y="246"/>
                  </a:cubicBezTo>
                  <a:cubicBezTo>
                    <a:pt x="5048" y="352"/>
                    <a:pt x="4888" y="491"/>
                    <a:pt x="4760" y="650"/>
                  </a:cubicBezTo>
                  <a:cubicBezTo>
                    <a:pt x="4484" y="959"/>
                    <a:pt x="4271" y="1332"/>
                    <a:pt x="4026" y="1651"/>
                  </a:cubicBezTo>
                  <a:cubicBezTo>
                    <a:pt x="3791" y="1982"/>
                    <a:pt x="3472" y="2248"/>
                    <a:pt x="3110" y="2429"/>
                  </a:cubicBezTo>
                  <a:cubicBezTo>
                    <a:pt x="3014" y="2471"/>
                    <a:pt x="2918" y="2514"/>
                    <a:pt x="2822" y="2546"/>
                  </a:cubicBezTo>
                  <a:cubicBezTo>
                    <a:pt x="2716" y="2589"/>
                    <a:pt x="2620" y="2620"/>
                    <a:pt x="2514" y="2684"/>
                  </a:cubicBezTo>
                  <a:cubicBezTo>
                    <a:pt x="2311" y="2780"/>
                    <a:pt x="2120" y="2908"/>
                    <a:pt x="1949" y="3057"/>
                  </a:cubicBezTo>
                  <a:lnTo>
                    <a:pt x="1896" y="3110"/>
                  </a:lnTo>
                  <a:lnTo>
                    <a:pt x="1875" y="3121"/>
                  </a:lnTo>
                  <a:lnTo>
                    <a:pt x="1864" y="3132"/>
                  </a:lnTo>
                  <a:lnTo>
                    <a:pt x="1853" y="3142"/>
                  </a:lnTo>
                  <a:lnTo>
                    <a:pt x="1832" y="3174"/>
                  </a:lnTo>
                  <a:lnTo>
                    <a:pt x="1779" y="3227"/>
                  </a:lnTo>
                  <a:lnTo>
                    <a:pt x="1726" y="3302"/>
                  </a:lnTo>
                  <a:cubicBezTo>
                    <a:pt x="1694" y="3355"/>
                    <a:pt x="1672" y="3408"/>
                    <a:pt x="1651" y="3462"/>
                  </a:cubicBezTo>
                  <a:cubicBezTo>
                    <a:pt x="1619" y="3515"/>
                    <a:pt x="1598" y="3558"/>
                    <a:pt x="1576" y="3611"/>
                  </a:cubicBezTo>
                  <a:cubicBezTo>
                    <a:pt x="1513" y="3813"/>
                    <a:pt x="1459" y="4015"/>
                    <a:pt x="1427" y="4228"/>
                  </a:cubicBezTo>
                  <a:cubicBezTo>
                    <a:pt x="1395" y="4431"/>
                    <a:pt x="1374" y="4633"/>
                    <a:pt x="1374" y="4835"/>
                  </a:cubicBezTo>
                  <a:lnTo>
                    <a:pt x="1374" y="4974"/>
                  </a:lnTo>
                  <a:lnTo>
                    <a:pt x="1374" y="5016"/>
                  </a:lnTo>
                  <a:cubicBezTo>
                    <a:pt x="1374" y="5027"/>
                    <a:pt x="1374" y="5048"/>
                    <a:pt x="1374" y="5059"/>
                  </a:cubicBezTo>
                  <a:lnTo>
                    <a:pt x="1385" y="5134"/>
                  </a:lnTo>
                  <a:cubicBezTo>
                    <a:pt x="1395" y="5229"/>
                    <a:pt x="1406" y="5315"/>
                    <a:pt x="1417" y="5410"/>
                  </a:cubicBezTo>
                  <a:cubicBezTo>
                    <a:pt x="1438" y="5762"/>
                    <a:pt x="1417" y="6103"/>
                    <a:pt x="1278" y="6379"/>
                  </a:cubicBezTo>
                  <a:cubicBezTo>
                    <a:pt x="1140" y="6624"/>
                    <a:pt x="959" y="6837"/>
                    <a:pt x="735" y="7029"/>
                  </a:cubicBezTo>
                  <a:cubicBezTo>
                    <a:pt x="565" y="7178"/>
                    <a:pt x="426" y="7359"/>
                    <a:pt x="309" y="7561"/>
                  </a:cubicBezTo>
                  <a:cubicBezTo>
                    <a:pt x="256" y="7625"/>
                    <a:pt x="224" y="7711"/>
                    <a:pt x="192" y="7785"/>
                  </a:cubicBezTo>
                  <a:cubicBezTo>
                    <a:pt x="160" y="7838"/>
                    <a:pt x="139" y="7902"/>
                    <a:pt x="128" y="7955"/>
                  </a:cubicBezTo>
                  <a:lnTo>
                    <a:pt x="75" y="8105"/>
                  </a:lnTo>
                  <a:lnTo>
                    <a:pt x="139" y="7966"/>
                  </a:lnTo>
                  <a:cubicBezTo>
                    <a:pt x="192" y="7828"/>
                    <a:pt x="267" y="7700"/>
                    <a:pt x="352" y="7583"/>
                  </a:cubicBezTo>
                  <a:cubicBezTo>
                    <a:pt x="480" y="7402"/>
                    <a:pt x="629" y="7242"/>
                    <a:pt x="799" y="7104"/>
                  </a:cubicBezTo>
                  <a:cubicBezTo>
                    <a:pt x="1044" y="6923"/>
                    <a:pt x="1257" y="6699"/>
                    <a:pt x="1417" y="6443"/>
                  </a:cubicBezTo>
                  <a:cubicBezTo>
                    <a:pt x="1459" y="6369"/>
                    <a:pt x="1491" y="6294"/>
                    <a:pt x="1523" y="6209"/>
                  </a:cubicBezTo>
                  <a:cubicBezTo>
                    <a:pt x="1545" y="6124"/>
                    <a:pt x="1566" y="6039"/>
                    <a:pt x="1587" y="5943"/>
                  </a:cubicBezTo>
                  <a:cubicBezTo>
                    <a:pt x="1598" y="5847"/>
                    <a:pt x="1608" y="5762"/>
                    <a:pt x="1608" y="5666"/>
                  </a:cubicBezTo>
                  <a:cubicBezTo>
                    <a:pt x="1619" y="5581"/>
                    <a:pt x="1608" y="5485"/>
                    <a:pt x="1608" y="5389"/>
                  </a:cubicBezTo>
                  <a:cubicBezTo>
                    <a:pt x="1608" y="5293"/>
                    <a:pt x="1598" y="5197"/>
                    <a:pt x="1587" y="5112"/>
                  </a:cubicBezTo>
                  <a:lnTo>
                    <a:pt x="1587" y="5038"/>
                  </a:lnTo>
                  <a:cubicBezTo>
                    <a:pt x="1587" y="5027"/>
                    <a:pt x="1587" y="5016"/>
                    <a:pt x="1587" y="5006"/>
                  </a:cubicBezTo>
                  <a:lnTo>
                    <a:pt x="1587" y="4974"/>
                  </a:lnTo>
                  <a:lnTo>
                    <a:pt x="1587" y="4846"/>
                  </a:lnTo>
                  <a:cubicBezTo>
                    <a:pt x="1598" y="4654"/>
                    <a:pt x="1619" y="4463"/>
                    <a:pt x="1651" y="4271"/>
                  </a:cubicBezTo>
                  <a:cubicBezTo>
                    <a:pt x="1683" y="4079"/>
                    <a:pt x="1736" y="3888"/>
                    <a:pt x="1811" y="3707"/>
                  </a:cubicBezTo>
                  <a:cubicBezTo>
                    <a:pt x="1832" y="3653"/>
                    <a:pt x="1843" y="3611"/>
                    <a:pt x="1864" y="3568"/>
                  </a:cubicBezTo>
                  <a:cubicBezTo>
                    <a:pt x="1885" y="3526"/>
                    <a:pt x="1907" y="3483"/>
                    <a:pt x="1939" y="3451"/>
                  </a:cubicBezTo>
                  <a:lnTo>
                    <a:pt x="1971" y="3398"/>
                  </a:lnTo>
                  <a:lnTo>
                    <a:pt x="2024" y="3334"/>
                  </a:lnTo>
                  <a:lnTo>
                    <a:pt x="2045" y="3302"/>
                  </a:lnTo>
                  <a:lnTo>
                    <a:pt x="2056" y="3291"/>
                  </a:lnTo>
                  <a:lnTo>
                    <a:pt x="2120" y="3238"/>
                  </a:lnTo>
                  <a:cubicBezTo>
                    <a:pt x="2237" y="3132"/>
                    <a:pt x="2354" y="3046"/>
                    <a:pt x="2492" y="2983"/>
                  </a:cubicBezTo>
                  <a:lnTo>
                    <a:pt x="2492" y="2983"/>
                  </a:lnTo>
                  <a:cubicBezTo>
                    <a:pt x="2428" y="3014"/>
                    <a:pt x="2375" y="3057"/>
                    <a:pt x="2322" y="3100"/>
                  </a:cubicBezTo>
                  <a:lnTo>
                    <a:pt x="2237" y="3164"/>
                  </a:lnTo>
                  <a:lnTo>
                    <a:pt x="2205" y="3195"/>
                  </a:lnTo>
                  <a:cubicBezTo>
                    <a:pt x="2173" y="3227"/>
                    <a:pt x="2130" y="3259"/>
                    <a:pt x="2098" y="3302"/>
                  </a:cubicBezTo>
                  <a:cubicBezTo>
                    <a:pt x="1619" y="3813"/>
                    <a:pt x="1672" y="5112"/>
                    <a:pt x="1683" y="5155"/>
                  </a:cubicBezTo>
                  <a:cubicBezTo>
                    <a:pt x="2034" y="7189"/>
                    <a:pt x="799" y="6795"/>
                    <a:pt x="394" y="8254"/>
                  </a:cubicBezTo>
                  <a:cubicBezTo>
                    <a:pt x="0" y="9723"/>
                    <a:pt x="1971" y="10671"/>
                    <a:pt x="1502" y="11182"/>
                  </a:cubicBezTo>
                  <a:cubicBezTo>
                    <a:pt x="1258" y="11452"/>
                    <a:pt x="1048" y="11550"/>
                    <a:pt x="871" y="11550"/>
                  </a:cubicBezTo>
                  <a:cubicBezTo>
                    <a:pt x="406" y="11550"/>
                    <a:pt x="171" y="10873"/>
                    <a:pt x="171" y="10873"/>
                  </a:cubicBezTo>
                  <a:lnTo>
                    <a:pt x="171" y="10873"/>
                  </a:lnTo>
                  <a:cubicBezTo>
                    <a:pt x="10" y="11589"/>
                    <a:pt x="716" y="12619"/>
                    <a:pt x="1614" y="12619"/>
                  </a:cubicBezTo>
                  <a:cubicBezTo>
                    <a:pt x="1665" y="12619"/>
                    <a:pt x="1716" y="12616"/>
                    <a:pt x="1768" y="12609"/>
                  </a:cubicBezTo>
                  <a:cubicBezTo>
                    <a:pt x="2700" y="12482"/>
                    <a:pt x="3685" y="11765"/>
                    <a:pt x="3360" y="10269"/>
                  </a:cubicBezTo>
                  <a:lnTo>
                    <a:pt x="3360" y="10269"/>
                  </a:lnTo>
                  <a:lnTo>
                    <a:pt x="3451" y="10500"/>
                  </a:lnTo>
                  <a:cubicBezTo>
                    <a:pt x="3483" y="10586"/>
                    <a:pt x="3525" y="10660"/>
                    <a:pt x="3547" y="10735"/>
                  </a:cubicBezTo>
                  <a:lnTo>
                    <a:pt x="3621" y="10980"/>
                  </a:lnTo>
                  <a:lnTo>
                    <a:pt x="3664" y="11225"/>
                  </a:lnTo>
                  <a:cubicBezTo>
                    <a:pt x="3664" y="11299"/>
                    <a:pt x="3685" y="11384"/>
                    <a:pt x="3685" y="11469"/>
                  </a:cubicBezTo>
                  <a:cubicBezTo>
                    <a:pt x="3685" y="11555"/>
                    <a:pt x="3674" y="11629"/>
                    <a:pt x="3664" y="11714"/>
                  </a:cubicBezTo>
                  <a:cubicBezTo>
                    <a:pt x="3653" y="11800"/>
                    <a:pt x="3642" y="11874"/>
                    <a:pt x="3610" y="11959"/>
                  </a:cubicBezTo>
                  <a:cubicBezTo>
                    <a:pt x="3589" y="12034"/>
                    <a:pt x="3557" y="12108"/>
                    <a:pt x="3525" y="12183"/>
                  </a:cubicBezTo>
                  <a:cubicBezTo>
                    <a:pt x="3451" y="12332"/>
                    <a:pt x="3344" y="12470"/>
                    <a:pt x="3227" y="12588"/>
                  </a:cubicBezTo>
                  <a:cubicBezTo>
                    <a:pt x="3110" y="12715"/>
                    <a:pt x="2971" y="12822"/>
                    <a:pt x="2833" y="12907"/>
                  </a:cubicBezTo>
                  <a:cubicBezTo>
                    <a:pt x="2673" y="13003"/>
                    <a:pt x="2514" y="13077"/>
                    <a:pt x="2354" y="13131"/>
                  </a:cubicBezTo>
                  <a:cubicBezTo>
                    <a:pt x="2524" y="13099"/>
                    <a:pt x="2695" y="13045"/>
                    <a:pt x="2865" y="12971"/>
                  </a:cubicBezTo>
                  <a:cubicBezTo>
                    <a:pt x="3025" y="12896"/>
                    <a:pt x="3184" y="12801"/>
                    <a:pt x="3323" y="12683"/>
                  </a:cubicBezTo>
                  <a:cubicBezTo>
                    <a:pt x="3461" y="12566"/>
                    <a:pt x="3578" y="12428"/>
                    <a:pt x="3685" y="12268"/>
                  </a:cubicBezTo>
                  <a:cubicBezTo>
                    <a:pt x="3728" y="12194"/>
                    <a:pt x="3770" y="12108"/>
                    <a:pt x="3802" y="12023"/>
                  </a:cubicBezTo>
                  <a:cubicBezTo>
                    <a:pt x="3845" y="11938"/>
                    <a:pt x="3866" y="11842"/>
                    <a:pt x="3887" y="11757"/>
                  </a:cubicBezTo>
                  <a:cubicBezTo>
                    <a:pt x="3909" y="11661"/>
                    <a:pt x="3919" y="11576"/>
                    <a:pt x="3930" y="11480"/>
                  </a:cubicBezTo>
                  <a:cubicBezTo>
                    <a:pt x="3941" y="11384"/>
                    <a:pt x="3930" y="11288"/>
                    <a:pt x="3930" y="11193"/>
                  </a:cubicBezTo>
                  <a:cubicBezTo>
                    <a:pt x="3930" y="11107"/>
                    <a:pt x="3909" y="11012"/>
                    <a:pt x="3898" y="10916"/>
                  </a:cubicBezTo>
                  <a:cubicBezTo>
                    <a:pt x="3887" y="10831"/>
                    <a:pt x="3855" y="10745"/>
                    <a:pt x="3834" y="10650"/>
                  </a:cubicBezTo>
                  <a:cubicBezTo>
                    <a:pt x="3802" y="10564"/>
                    <a:pt x="3770" y="10479"/>
                    <a:pt x="3738" y="10383"/>
                  </a:cubicBezTo>
                  <a:lnTo>
                    <a:pt x="3653" y="10138"/>
                  </a:lnTo>
                  <a:cubicBezTo>
                    <a:pt x="3642" y="10106"/>
                    <a:pt x="3621" y="10064"/>
                    <a:pt x="3610" y="10021"/>
                  </a:cubicBezTo>
                  <a:lnTo>
                    <a:pt x="3578" y="9904"/>
                  </a:lnTo>
                  <a:cubicBezTo>
                    <a:pt x="3568" y="9830"/>
                    <a:pt x="3557" y="9755"/>
                    <a:pt x="3557" y="9681"/>
                  </a:cubicBezTo>
                  <a:cubicBezTo>
                    <a:pt x="3547" y="9542"/>
                    <a:pt x="3600" y="9414"/>
                    <a:pt x="3685" y="9308"/>
                  </a:cubicBezTo>
                  <a:cubicBezTo>
                    <a:pt x="3770" y="9191"/>
                    <a:pt x="3909" y="9074"/>
                    <a:pt x="4047" y="8935"/>
                  </a:cubicBezTo>
                  <a:cubicBezTo>
                    <a:pt x="4111" y="8871"/>
                    <a:pt x="4175" y="8797"/>
                    <a:pt x="4228" y="8722"/>
                  </a:cubicBezTo>
                  <a:cubicBezTo>
                    <a:pt x="4281" y="8637"/>
                    <a:pt x="4335" y="8552"/>
                    <a:pt x="4377" y="8467"/>
                  </a:cubicBezTo>
                  <a:lnTo>
                    <a:pt x="4441" y="8339"/>
                  </a:lnTo>
                  <a:lnTo>
                    <a:pt x="4494" y="8200"/>
                  </a:lnTo>
                  <a:cubicBezTo>
                    <a:pt x="4505" y="8158"/>
                    <a:pt x="4526" y="8105"/>
                    <a:pt x="4537" y="8062"/>
                  </a:cubicBezTo>
                  <a:lnTo>
                    <a:pt x="4558" y="7923"/>
                  </a:lnTo>
                  <a:lnTo>
                    <a:pt x="4579" y="7774"/>
                  </a:lnTo>
                  <a:lnTo>
                    <a:pt x="4590" y="7636"/>
                  </a:lnTo>
                  <a:lnTo>
                    <a:pt x="4611" y="7370"/>
                  </a:lnTo>
                  <a:lnTo>
                    <a:pt x="4622" y="7104"/>
                  </a:lnTo>
                  <a:cubicBezTo>
                    <a:pt x="4622" y="7018"/>
                    <a:pt x="4633" y="6933"/>
                    <a:pt x="4643" y="6848"/>
                  </a:cubicBezTo>
                  <a:cubicBezTo>
                    <a:pt x="4665" y="6688"/>
                    <a:pt x="4697" y="6518"/>
                    <a:pt x="4729" y="6358"/>
                  </a:cubicBezTo>
                  <a:cubicBezTo>
                    <a:pt x="4750" y="6284"/>
                    <a:pt x="4771" y="6198"/>
                    <a:pt x="4803" y="6124"/>
                  </a:cubicBezTo>
                  <a:lnTo>
                    <a:pt x="4878" y="5900"/>
                  </a:lnTo>
                  <a:lnTo>
                    <a:pt x="4963" y="5783"/>
                  </a:lnTo>
                  <a:lnTo>
                    <a:pt x="5059" y="5677"/>
                  </a:lnTo>
                  <a:cubicBezTo>
                    <a:pt x="5101" y="5645"/>
                    <a:pt x="5133" y="5602"/>
                    <a:pt x="5176" y="5570"/>
                  </a:cubicBezTo>
                  <a:cubicBezTo>
                    <a:pt x="5208" y="5538"/>
                    <a:pt x="5250" y="5517"/>
                    <a:pt x="5304" y="5496"/>
                  </a:cubicBezTo>
                  <a:cubicBezTo>
                    <a:pt x="5346" y="5464"/>
                    <a:pt x="5389" y="5442"/>
                    <a:pt x="5431" y="5432"/>
                  </a:cubicBezTo>
                  <a:lnTo>
                    <a:pt x="5580" y="5378"/>
                  </a:lnTo>
                  <a:lnTo>
                    <a:pt x="5740" y="5347"/>
                  </a:lnTo>
                  <a:cubicBezTo>
                    <a:pt x="5793" y="5336"/>
                    <a:pt x="5847" y="5336"/>
                    <a:pt x="5900" y="5325"/>
                  </a:cubicBezTo>
                  <a:lnTo>
                    <a:pt x="6251" y="5293"/>
                  </a:lnTo>
                  <a:lnTo>
                    <a:pt x="6432" y="5272"/>
                  </a:lnTo>
                  <a:cubicBezTo>
                    <a:pt x="6486" y="5261"/>
                    <a:pt x="6549" y="5240"/>
                    <a:pt x="6613" y="5229"/>
                  </a:cubicBezTo>
                  <a:cubicBezTo>
                    <a:pt x="6731" y="5208"/>
                    <a:pt x="6848" y="5176"/>
                    <a:pt x="6975" y="5144"/>
                  </a:cubicBezTo>
                  <a:lnTo>
                    <a:pt x="7316" y="5016"/>
                  </a:lnTo>
                  <a:lnTo>
                    <a:pt x="7359" y="4995"/>
                  </a:lnTo>
                  <a:cubicBezTo>
                    <a:pt x="8381" y="4803"/>
                    <a:pt x="9201" y="4058"/>
                    <a:pt x="9489" y="3068"/>
                  </a:cubicBezTo>
                  <a:cubicBezTo>
                    <a:pt x="9755" y="1992"/>
                    <a:pt x="8615" y="171"/>
                    <a:pt x="6603" y="33"/>
                  </a:cubicBezTo>
                  <a:cubicBezTo>
                    <a:pt x="6470" y="12"/>
                    <a:pt x="6334" y="1"/>
                    <a:pt x="6198"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72" name="Google Shape;1972;p20"/>
            <p:cNvSpPr/>
            <p:nvPr/>
          </p:nvSpPr>
          <p:spPr>
            <a:xfrm>
              <a:off x="808700" y="5358538"/>
              <a:ext cx="115300" cy="252950"/>
            </a:xfrm>
            <a:custGeom>
              <a:rect b="b" l="l" r="r" t="t"/>
              <a:pathLst>
                <a:path extrusionOk="0" h="10118" w="4612">
                  <a:moveTo>
                    <a:pt x="4100" y="5133"/>
                  </a:moveTo>
                  <a:lnTo>
                    <a:pt x="4090" y="5197"/>
                  </a:lnTo>
                  <a:lnTo>
                    <a:pt x="4036" y="5304"/>
                  </a:lnTo>
                  <a:cubicBezTo>
                    <a:pt x="3972" y="5442"/>
                    <a:pt x="3877" y="5570"/>
                    <a:pt x="3770" y="5687"/>
                  </a:cubicBezTo>
                  <a:cubicBezTo>
                    <a:pt x="3664" y="5804"/>
                    <a:pt x="3525" y="5921"/>
                    <a:pt x="3408" y="6081"/>
                  </a:cubicBezTo>
                  <a:cubicBezTo>
                    <a:pt x="3365" y="6124"/>
                    <a:pt x="3344" y="6166"/>
                    <a:pt x="3323" y="6220"/>
                  </a:cubicBezTo>
                  <a:cubicBezTo>
                    <a:pt x="3291" y="6262"/>
                    <a:pt x="3270" y="6315"/>
                    <a:pt x="3259" y="6369"/>
                  </a:cubicBezTo>
                  <a:lnTo>
                    <a:pt x="3227" y="6443"/>
                  </a:lnTo>
                  <a:lnTo>
                    <a:pt x="3227" y="6528"/>
                  </a:lnTo>
                  <a:cubicBezTo>
                    <a:pt x="3216" y="6582"/>
                    <a:pt x="3216" y="6635"/>
                    <a:pt x="3227" y="6688"/>
                  </a:cubicBezTo>
                  <a:lnTo>
                    <a:pt x="3227" y="6752"/>
                  </a:lnTo>
                  <a:cubicBezTo>
                    <a:pt x="2982" y="5719"/>
                    <a:pt x="3653" y="5783"/>
                    <a:pt x="4100" y="5133"/>
                  </a:cubicBezTo>
                  <a:close/>
                  <a:moveTo>
                    <a:pt x="2450" y="1"/>
                  </a:moveTo>
                  <a:cubicBezTo>
                    <a:pt x="2407" y="33"/>
                    <a:pt x="2365" y="65"/>
                    <a:pt x="2322" y="97"/>
                  </a:cubicBezTo>
                  <a:lnTo>
                    <a:pt x="2247" y="161"/>
                  </a:lnTo>
                  <a:lnTo>
                    <a:pt x="2215" y="182"/>
                  </a:lnTo>
                  <a:cubicBezTo>
                    <a:pt x="2173" y="214"/>
                    <a:pt x="2141" y="256"/>
                    <a:pt x="2109" y="288"/>
                  </a:cubicBezTo>
                  <a:cubicBezTo>
                    <a:pt x="1630" y="799"/>
                    <a:pt x="1683" y="2109"/>
                    <a:pt x="1694" y="2141"/>
                  </a:cubicBezTo>
                  <a:cubicBezTo>
                    <a:pt x="2045" y="4186"/>
                    <a:pt x="799" y="3781"/>
                    <a:pt x="405" y="5251"/>
                  </a:cubicBezTo>
                  <a:cubicBezTo>
                    <a:pt x="0" y="6709"/>
                    <a:pt x="1981" y="7657"/>
                    <a:pt x="1513" y="8179"/>
                  </a:cubicBezTo>
                  <a:cubicBezTo>
                    <a:pt x="1271" y="8444"/>
                    <a:pt x="1062" y="8540"/>
                    <a:pt x="886" y="8540"/>
                  </a:cubicBezTo>
                  <a:cubicBezTo>
                    <a:pt x="418" y="8540"/>
                    <a:pt x="182" y="7860"/>
                    <a:pt x="182" y="7860"/>
                  </a:cubicBezTo>
                  <a:lnTo>
                    <a:pt x="182" y="7860"/>
                  </a:lnTo>
                  <a:cubicBezTo>
                    <a:pt x="10" y="8575"/>
                    <a:pt x="716" y="9605"/>
                    <a:pt x="1623" y="9605"/>
                  </a:cubicBezTo>
                  <a:cubicBezTo>
                    <a:pt x="1674" y="9605"/>
                    <a:pt x="1726" y="9602"/>
                    <a:pt x="1779" y="9595"/>
                  </a:cubicBezTo>
                  <a:cubicBezTo>
                    <a:pt x="2705" y="9467"/>
                    <a:pt x="3706" y="8743"/>
                    <a:pt x="3355" y="7242"/>
                  </a:cubicBezTo>
                  <a:lnTo>
                    <a:pt x="3355" y="7242"/>
                  </a:lnTo>
                  <a:lnTo>
                    <a:pt x="3461" y="7497"/>
                  </a:lnTo>
                  <a:cubicBezTo>
                    <a:pt x="3493" y="7572"/>
                    <a:pt x="3525" y="7647"/>
                    <a:pt x="3557" y="7732"/>
                  </a:cubicBezTo>
                  <a:lnTo>
                    <a:pt x="3632" y="7966"/>
                  </a:lnTo>
                  <a:lnTo>
                    <a:pt x="3674" y="8211"/>
                  </a:lnTo>
                  <a:cubicBezTo>
                    <a:pt x="3674" y="8296"/>
                    <a:pt x="3696" y="8381"/>
                    <a:pt x="3696" y="8456"/>
                  </a:cubicBezTo>
                  <a:cubicBezTo>
                    <a:pt x="3696" y="8541"/>
                    <a:pt x="3685" y="8626"/>
                    <a:pt x="3674" y="8701"/>
                  </a:cubicBezTo>
                  <a:cubicBezTo>
                    <a:pt x="3664" y="8786"/>
                    <a:pt x="3642" y="8871"/>
                    <a:pt x="3621" y="8946"/>
                  </a:cubicBezTo>
                  <a:cubicBezTo>
                    <a:pt x="3600" y="9020"/>
                    <a:pt x="3568" y="9105"/>
                    <a:pt x="3525" y="9180"/>
                  </a:cubicBezTo>
                  <a:cubicBezTo>
                    <a:pt x="3451" y="9329"/>
                    <a:pt x="3355" y="9467"/>
                    <a:pt x="3238" y="9585"/>
                  </a:cubicBezTo>
                  <a:cubicBezTo>
                    <a:pt x="3121" y="9702"/>
                    <a:pt x="2982" y="9808"/>
                    <a:pt x="2833" y="9904"/>
                  </a:cubicBezTo>
                  <a:cubicBezTo>
                    <a:pt x="2684" y="9989"/>
                    <a:pt x="2524" y="10064"/>
                    <a:pt x="2365" y="10117"/>
                  </a:cubicBezTo>
                  <a:cubicBezTo>
                    <a:pt x="2535" y="10085"/>
                    <a:pt x="2705" y="10032"/>
                    <a:pt x="2865" y="9968"/>
                  </a:cubicBezTo>
                  <a:cubicBezTo>
                    <a:pt x="3035" y="9893"/>
                    <a:pt x="3184" y="9798"/>
                    <a:pt x="3323" y="9680"/>
                  </a:cubicBezTo>
                  <a:cubicBezTo>
                    <a:pt x="3472" y="9563"/>
                    <a:pt x="3589" y="9414"/>
                    <a:pt x="3685" y="9265"/>
                  </a:cubicBezTo>
                  <a:cubicBezTo>
                    <a:pt x="3738" y="9180"/>
                    <a:pt x="3781" y="9095"/>
                    <a:pt x="3813" y="9010"/>
                  </a:cubicBezTo>
                  <a:cubicBezTo>
                    <a:pt x="3845" y="8924"/>
                    <a:pt x="3877" y="8839"/>
                    <a:pt x="3898" y="8743"/>
                  </a:cubicBezTo>
                  <a:cubicBezTo>
                    <a:pt x="3919" y="8658"/>
                    <a:pt x="3930" y="8562"/>
                    <a:pt x="3941" y="8466"/>
                  </a:cubicBezTo>
                  <a:cubicBezTo>
                    <a:pt x="3941" y="8371"/>
                    <a:pt x="3941" y="8275"/>
                    <a:pt x="3941" y="8190"/>
                  </a:cubicBezTo>
                  <a:cubicBezTo>
                    <a:pt x="3941" y="8094"/>
                    <a:pt x="3919" y="7998"/>
                    <a:pt x="3898" y="7913"/>
                  </a:cubicBezTo>
                  <a:cubicBezTo>
                    <a:pt x="3887" y="7817"/>
                    <a:pt x="3855" y="7732"/>
                    <a:pt x="3834" y="7647"/>
                  </a:cubicBezTo>
                  <a:cubicBezTo>
                    <a:pt x="3813" y="7561"/>
                    <a:pt x="3781" y="7466"/>
                    <a:pt x="3749" y="7380"/>
                  </a:cubicBezTo>
                  <a:lnTo>
                    <a:pt x="3664" y="7135"/>
                  </a:lnTo>
                  <a:cubicBezTo>
                    <a:pt x="3642" y="7093"/>
                    <a:pt x="3632" y="7050"/>
                    <a:pt x="3610" y="7008"/>
                  </a:cubicBezTo>
                  <a:lnTo>
                    <a:pt x="3589" y="6890"/>
                  </a:lnTo>
                  <a:cubicBezTo>
                    <a:pt x="3568" y="6827"/>
                    <a:pt x="3557" y="6752"/>
                    <a:pt x="3557" y="6667"/>
                  </a:cubicBezTo>
                  <a:cubicBezTo>
                    <a:pt x="3557" y="6539"/>
                    <a:pt x="3600" y="6401"/>
                    <a:pt x="3696" y="6294"/>
                  </a:cubicBezTo>
                  <a:cubicBezTo>
                    <a:pt x="3781" y="6177"/>
                    <a:pt x="3919" y="6071"/>
                    <a:pt x="4047" y="5932"/>
                  </a:cubicBezTo>
                  <a:cubicBezTo>
                    <a:pt x="4111" y="5858"/>
                    <a:pt x="4175" y="5794"/>
                    <a:pt x="4239" y="5708"/>
                  </a:cubicBezTo>
                  <a:cubicBezTo>
                    <a:pt x="4292" y="5634"/>
                    <a:pt x="4345" y="5549"/>
                    <a:pt x="4388" y="5453"/>
                  </a:cubicBezTo>
                  <a:lnTo>
                    <a:pt x="4452" y="5325"/>
                  </a:lnTo>
                  <a:lnTo>
                    <a:pt x="4494" y="5187"/>
                  </a:lnTo>
                  <a:cubicBezTo>
                    <a:pt x="4505" y="5144"/>
                    <a:pt x="4526" y="5102"/>
                    <a:pt x="4537" y="5048"/>
                  </a:cubicBezTo>
                  <a:lnTo>
                    <a:pt x="4569" y="4910"/>
                  </a:lnTo>
                  <a:lnTo>
                    <a:pt x="4590" y="4771"/>
                  </a:lnTo>
                  <a:lnTo>
                    <a:pt x="4601" y="4633"/>
                  </a:lnTo>
                  <a:lnTo>
                    <a:pt x="4611" y="4367"/>
                  </a:lnTo>
                  <a:cubicBezTo>
                    <a:pt x="4249" y="4058"/>
                    <a:pt x="3909" y="3707"/>
                    <a:pt x="3610" y="3334"/>
                  </a:cubicBezTo>
                  <a:cubicBezTo>
                    <a:pt x="2865" y="2386"/>
                    <a:pt x="2450" y="1215"/>
                    <a:pt x="245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1973" name="Google Shape;1973;p20"/>
          <p:cNvGrpSpPr/>
          <p:nvPr/>
        </p:nvGrpSpPr>
        <p:grpSpPr>
          <a:xfrm>
            <a:off x="3478793" y="7101878"/>
            <a:ext cx="981971" cy="987369"/>
            <a:chOff x="885126" y="3073113"/>
            <a:chExt cx="638392" cy="641901"/>
          </a:xfrm>
        </p:grpSpPr>
        <p:grpSp>
          <p:nvGrpSpPr>
            <p:cNvPr id="1974" name="Google Shape;1974;p20"/>
            <p:cNvGrpSpPr/>
            <p:nvPr/>
          </p:nvGrpSpPr>
          <p:grpSpPr>
            <a:xfrm>
              <a:off x="885126" y="3073113"/>
              <a:ext cx="638392" cy="641734"/>
              <a:chOff x="885100" y="2984950"/>
              <a:chExt cx="526075" cy="526400"/>
            </a:xfrm>
          </p:grpSpPr>
          <p:sp>
            <p:nvSpPr>
              <p:cNvPr id="1975" name="Google Shape;1975;p20"/>
              <p:cNvSpPr/>
              <p:nvPr/>
            </p:nvSpPr>
            <p:spPr>
              <a:xfrm>
                <a:off x="888950" y="3222150"/>
                <a:ext cx="521950" cy="289200"/>
              </a:xfrm>
              <a:custGeom>
                <a:rect b="b" l="l" r="r" t="t"/>
                <a:pathLst>
                  <a:path extrusionOk="0" h="11568" w="20878">
                    <a:moveTo>
                      <a:pt x="8594" y="0"/>
                    </a:moveTo>
                    <a:cubicBezTo>
                      <a:pt x="8594" y="0"/>
                      <a:pt x="8957" y="2710"/>
                      <a:pt x="7822" y="3526"/>
                    </a:cubicBezTo>
                    <a:cubicBezTo>
                      <a:pt x="6952" y="4165"/>
                      <a:pt x="1939" y="5211"/>
                      <a:pt x="1124" y="7415"/>
                    </a:cubicBezTo>
                    <a:cubicBezTo>
                      <a:pt x="628" y="8770"/>
                      <a:pt x="243" y="10147"/>
                      <a:pt x="0" y="11568"/>
                    </a:cubicBezTo>
                    <a:lnTo>
                      <a:pt x="20878" y="11568"/>
                    </a:lnTo>
                    <a:cubicBezTo>
                      <a:pt x="20624" y="10147"/>
                      <a:pt x="20250" y="8770"/>
                      <a:pt x="19754" y="7415"/>
                    </a:cubicBezTo>
                    <a:cubicBezTo>
                      <a:pt x="18928" y="5222"/>
                      <a:pt x="13926" y="4165"/>
                      <a:pt x="13045" y="3526"/>
                    </a:cubicBezTo>
                    <a:cubicBezTo>
                      <a:pt x="11921" y="2710"/>
                      <a:pt x="12284" y="0"/>
                      <a:pt x="12284" y="0"/>
                    </a:cubicBezTo>
                    <a:lnTo>
                      <a:pt x="12284" y="0"/>
                    </a:lnTo>
                    <a:lnTo>
                      <a:pt x="10434" y="44"/>
                    </a:lnTo>
                    <a:lnTo>
                      <a:pt x="8594" y="0"/>
                    </a:lnTo>
                    <a:close/>
                  </a:path>
                </a:pathLst>
              </a:custGeom>
              <a:solidFill>
                <a:srgbClr val="F9CCC0"/>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76" name="Google Shape;1976;p20"/>
              <p:cNvSpPr/>
              <p:nvPr/>
            </p:nvSpPr>
            <p:spPr>
              <a:xfrm>
                <a:off x="1103775" y="3221875"/>
                <a:ext cx="100825" cy="76025"/>
              </a:xfrm>
              <a:custGeom>
                <a:rect b="b" l="l" r="r" t="t"/>
                <a:pathLst>
                  <a:path extrusionOk="0" h="3041" w="4033">
                    <a:moveTo>
                      <a:pt x="1" y="0"/>
                    </a:moveTo>
                    <a:cubicBezTo>
                      <a:pt x="56" y="419"/>
                      <a:pt x="67" y="848"/>
                      <a:pt x="56" y="1267"/>
                    </a:cubicBezTo>
                    <a:cubicBezTo>
                      <a:pt x="507" y="1686"/>
                      <a:pt x="1014" y="2049"/>
                      <a:pt x="1554" y="2347"/>
                    </a:cubicBezTo>
                    <a:cubicBezTo>
                      <a:pt x="2303" y="2776"/>
                      <a:pt x="3163" y="2953"/>
                      <a:pt x="4033" y="3041"/>
                    </a:cubicBezTo>
                    <a:cubicBezTo>
                      <a:pt x="3427" y="1939"/>
                      <a:pt x="3691" y="0"/>
                      <a:pt x="3691" y="0"/>
                    </a:cubicBezTo>
                    <a:lnTo>
                      <a:pt x="3691" y="0"/>
                    </a:lnTo>
                    <a:lnTo>
                      <a:pt x="1841" y="55"/>
                    </a:lnTo>
                    <a:lnTo>
                      <a:pt x="1" y="0"/>
                    </a:lnTo>
                    <a:close/>
                  </a:path>
                </a:pathLst>
              </a:custGeom>
              <a:solidFill>
                <a:srgbClr val="E8775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77" name="Google Shape;1977;p20"/>
              <p:cNvSpPr/>
              <p:nvPr/>
            </p:nvSpPr>
            <p:spPr>
              <a:xfrm>
                <a:off x="885100" y="3310550"/>
                <a:ext cx="526075" cy="200800"/>
              </a:xfrm>
              <a:custGeom>
                <a:rect b="b" l="l" r="r" t="t"/>
                <a:pathLst>
                  <a:path extrusionOk="0" h="8032" w="21043">
                    <a:moveTo>
                      <a:pt x="7778" y="1"/>
                    </a:moveTo>
                    <a:cubicBezTo>
                      <a:pt x="6676" y="651"/>
                      <a:pt x="1928" y="1708"/>
                      <a:pt x="1135" y="3857"/>
                    </a:cubicBezTo>
                    <a:cubicBezTo>
                      <a:pt x="628" y="5212"/>
                      <a:pt x="254" y="6600"/>
                      <a:pt x="0" y="8032"/>
                    </a:cubicBezTo>
                    <a:lnTo>
                      <a:pt x="21043" y="8032"/>
                    </a:lnTo>
                    <a:cubicBezTo>
                      <a:pt x="20789" y="6600"/>
                      <a:pt x="20404" y="5212"/>
                      <a:pt x="19908" y="3857"/>
                    </a:cubicBezTo>
                    <a:cubicBezTo>
                      <a:pt x="19181" y="1907"/>
                      <a:pt x="15204" y="849"/>
                      <a:pt x="13650" y="188"/>
                    </a:cubicBezTo>
                    <a:cubicBezTo>
                      <a:pt x="12791" y="606"/>
                      <a:pt x="11843" y="816"/>
                      <a:pt x="10896" y="816"/>
                    </a:cubicBezTo>
                    <a:cubicBezTo>
                      <a:pt x="9805" y="816"/>
                      <a:pt x="8726" y="540"/>
                      <a:pt x="7778" y="1"/>
                    </a:cubicBezTo>
                    <a:close/>
                  </a:path>
                </a:pathLst>
              </a:custGeom>
              <a:solidFill>
                <a:srgbClr val="175C4A"/>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78" name="Google Shape;1978;p20"/>
              <p:cNvSpPr/>
              <p:nvPr/>
            </p:nvSpPr>
            <p:spPr>
              <a:xfrm>
                <a:off x="885100" y="3382150"/>
                <a:ext cx="92825" cy="129200"/>
              </a:xfrm>
              <a:custGeom>
                <a:rect b="b" l="l" r="r" t="t"/>
                <a:pathLst>
                  <a:path extrusionOk="0" h="5168" w="3713">
                    <a:moveTo>
                      <a:pt x="1829" y="1"/>
                    </a:moveTo>
                    <a:cubicBezTo>
                      <a:pt x="1520" y="265"/>
                      <a:pt x="1289" y="607"/>
                      <a:pt x="1135" y="993"/>
                    </a:cubicBezTo>
                    <a:cubicBezTo>
                      <a:pt x="628" y="2348"/>
                      <a:pt x="254" y="3736"/>
                      <a:pt x="0" y="5168"/>
                    </a:cubicBezTo>
                    <a:lnTo>
                      <a:pt x="3713" y="5168"/>
                    </a:lnTo>
                    <a:cubicBezTo>
                      <a:pt x="3371" y="2678"/>
                      <a:pt x="2523" y="1004"/>
                      <a:pt x="1829" y="1"/>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79" name="Google Shape;1979;p20"/>
              <p:cNvSpPr/>
              <p:nvPr/>
            </p:nvSpPr>
            <p:spPr>
              <a:xfrm>
                <a:off x="1058600" y="3310550"/>
                <a:ext cx="189800" cy="43350"/>
              </a:xfrm>
              <a:custGeom>
                <a:rect b="b" l="l" r="r" t="t"/>
                <a:pathLst>
                  <a:path extrusionOk="0" h="1734" w="7592">
                    <a:moveTo>
                      <a:pt x="849" y="1"/>
                    </a:moveTo>
                    <a:cubicBezTo>
                      <a:pt x="574" y="144"/>
                      <a:pt x="298" y="265"/>
                      <a:pt x="1" y="364"/>
                    </a:cubicBezTo>
                    <a:cubicBezTo>
                      <a:pt x="627" y="937"/>
                      <a:pt x="1844" y="1734"/>
                      <a:pt x="3732" y="1734"/>
                    </a:cubicBezTo>
                    <a:cubicBezTo>
                      <a:pt x="3806" y="1734"/>
                      <a:pt x="3880" y="1733"/>
                      <a:pt x="3956" y="1730"/>
                    </a:cubicBezTo>
                    <a:cubicBezTo>
                      <a:pt x="5256" y="1708"/>
                      <a:pt x="6523" y="1290"/>
                      <a:pt x="7592" y="540"/>
                    </a:cubicBezTo>
                    <a:cubicBezTo>
                      <a:pt x="7250" y="408"/>
                      <a:pt x="6942" y="298"/>
                      <a:pt x="6699" y="188"/>
                    </a:cubicBezTo>
                    <a:cubicBezTo>
                      <a:pt x="5840" y="606"/>
                      <a:pt x="4903" y="816"/>
                      <a:pt x="3956" y="816"/>
                    </a:cubicBezTo>
                    <a:cubicBezTo>
                      <a:pt x="2865" y="816"/>
                      <a:pt x="1786" y="540"/>
                      <a:pt x="849" y="1"/>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80" name="Google Shape;1980;p20"/>
              <p:cNvSpPr/>
              <p:nvPr/>
            </p:nvSpPr>
            <p:spPr>
              <a:xfrm>
                <a:off x="1219725" y="3098350"/>
                <a:ext cx="54025" cy="61950"/>
              </a:xfrm>
              <a:custGeom>
                <a:rect b="b" l="l" r="r" t="t"/>
                <a:pathLst>
                  <a:path extrusionOk="0" h="2478" w="2161">
                    <a:moveTo>
                      <a:pt x="1116" y="0"/>
                    </a:moveTo>
                    <a:cubicBezTo>
                      <a:pt x="865" y="0"/>
                      <a:pt x="494" y="113"/>
                      <a:pt x="298" y="722"/>
                    </a:cubicBezTo>
                    <a:cubicBezTo>
                      <a:pt x="1" y="1647"/>
                      <a:pt x="287" y="2363"/>
                      <a:pt x="827" y="2451"/>
                    </a:cubicBezTo>
                    <a:cubicBezTo>
                      <a:pt x="887" y="2469"/>
                      <a:pt x="947" y="2478"/>
                      <a:pt x="1008" y="2478"/>
                    </a:cubicBezTo>
                    <a:cubicBezTo>
                      <a:pt x="1471" y="2478"/>
                      <a:pt x="1932" y="1965"/>
                      <a:pt x="2039" y="1107"/>
                    </a:cubicBezTo>
                    <a:cubicBezTo>
                      <a:pt x="2160" y="149"/>
                      <a:pt x="1433" y="49"/>
                      <a:pt x="1367" y="38"/>
                    </a:cubicBezTo>
                    <a:cubicBezTo>
                      <a:pt x="1344" y="31"/>
                      <a:pt x="1247" y="0"/>
                      <a:pt x="1116" y="0"/>
                    </a:cubicBezTo>
                    <a:close/>
                  </a:path>
                </a:pathLst>
              </a:custGeom>
              <a:solidFill>
                <a:srgbClr val="E8775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81" name="Google Shape;1981;p20"/>
              <p:cNvSpPr/>
              <p:nvPr/>
            </p:nvSpPr>
            <p:spPr>
              <a:xfrm>
                <a:off x="1028025" y="3098350"/>
                <a:ext cx="54300" cy="61950"/>
              </a:xfrm>
              <a:custGeom>
                <a:rect b="b" l="l" r="r" t="t"/>
                <a:pathLst>
                  <a:path extrusionOk="0" h="2478" w="2172">
                    <a:moveTo>
                      <a:pt x="1056" y="0"/>
                    </a:moveTo>
                    <a:cubicBezTo>
                      <a:pt x="926" y="0"/>
                      <a:pt x="828" y="31"/>
                      <a:pt x="805" y="38"/>
                    </a:cubicBezTo>
                    <a:cubicBezTo>
                      <a:pt x="739" y="49"/>
                      <a:pt x="1" y="149"/>
                      <a:pt x="133" y="1107"/>
                    </a:cubicBezTo>
                    <a:cubicBezTo>
                      <a:pt x="240" y="1965"/>
                      <a:pt x="693" y="2478"/>
                      <a:pt x="1162" y="2478"/>
                    </a:cubicBezTo>
                    <a:cubicBezTo>
                      <a:pt x="1223" y="2478"/>
                      <a:pt x="1284" y="2469"/>
                      <a:pt x="1345" y="2451"/>
                    </a:cubicBezTo>
                    <a:cubicBezTo>
                      <a:pt x="1885" y="2363"/>
                      <a:pt x="2171" y="1647"/>
                      <a:pt x="1874" y="722"/>
                    </a:cubicBezTo>
                    <a:cubicBezTo>
                      <a:pt x="1678" y="113"/>
                      <a:pt x="1307" y="0"/>
                      <a:pt x="1056" y="0"/>
                    </a:cubicBezTo>
                    <a:close/>
                  </a:path>
                </a:pathLst>
              </a:custGeom>
              <a:solidFill>
                <a:srgbClr val="E8775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82" name="Google Shape;1982;p20"/>
              <p:cNvSpPr/>
              <p:nvPr/>
            </p:nvSpPr>
            <p:spPr>
              <a:xfrm>
                <a:off x="1050325" y="2984950"/>
                <a:ext cx="205000" cy="259925"/>
              </a:xfrm>
              <a:custGeom>
                <a:rect b="b" l="l" r="r" t="t"/>
                <a:pathLst>
                  <a:path extrusionOk="0" h="10397" w="8200">
                    <a:moveTo>
                      <a:pt x="3836" y="1"/>
                    </a:moveTo>
                    <a:cubicBezTo>
                      <a:pt x="3014" y="1"/>
                      <a:pt x="678" y="318"/>
                      <a:pt x="365" y="3803"/>
                    </a:cubicBezTo>
                    <a:cubicBezTo>
                      <a:pt x="0" y="7775"/>
                      <a:pt x="1716" y="10397"/>
                      <a:pt x="3924" y="10397"/>
                    </a:cubicBezTo>
                    <a:cubicBezTo>
                      <a:pt x="3982" y="10397"/>
                      <a:pt x="4041" y="10395"/>
                      <a:pt x="4100" y="10391"/>
                    </a:cubicBezTo>
                    <a:cubicBezTo>
                      <a:pt x="4159" y="10395"/>
                      <a:pt x="4217" y="10397"/>
                      <a:pt x="4276" y="10397"/>
                    </a:cubicBezTo>
                    <a:cubicBezTo>
                      <a:pt x="6483" y="10397"/>
                      <a:pt x="8199" y="7775"/>
                      <a:pt x="7835" y="3803"/>
                    </a:cubicBezTo>
                    <a:cubicBezTo>
                      <a:pt x="7521" y="318"/>
                      <a:pt x="5194" y="1"/>
                      <a:pt x="4367" y="1"/>
                    </a:cubicBezTo>
                    <a:cubicBezTo>
                      <a:pt x="4235" y="1"/>
                      <a:pt x="4141" y="9"/>
                      <a:pt x="4100" y="13"/>
                    </a:cubicBezTo>
                    <a:cubicBezTo>
                      <a:pt x="4060" y="9"/>
                      <a:pt x="3967" y="1"/>
                      <a:pt x="3836" y="1"/>
                    </a:cubicBezTo>
                    <a:close/>
                  </a:path>
                </a:pathLst>
              </a:custGeom>
              <a:solidFill>
                <a:srgbClr val="F9CCC0"/>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83" name="Google Shape;1983;p20"/>
              <p:cNvSpPr/>
              <p:nvPr/>
            </p:nvSpPr>
            <p:spPr>
              <a:xfrm>
                <a:off x="1153900" y="3114725"/>
                <a:ext cx="13250" cy="50975"/>
              </a:xfrm>
              <a:custGeom>
                <a:rect b="b" l="l" r="r" t="t"/>
                <a:pathLst>
                  <a:path extrusionOk="0" h="2039" w="530">
                    <a:moveTo>
                      <a:pt x="243" y="0"/>
                    </a:moveTo>
                    <a:cubicBezTo>
                      <a:pt x="243" y="265"/>
                      <a:pt x="254" y="540"/>
                      <a:pt x="287" y="805"/>
                    </a:cubicBezTo>
                    <a:cubicBezTo>
                      <a:pt x="309" y="1071"/>
                      <a:pt x="350" y="1326"/>
                      <a:pt x="403" y="1582"/>
                    </a:cubicBezTo>
                    <a:lnTo>
                      <a:pt x="403" y="1582"/>
                    </a:lnTo>
                    <a:cubicBezTo>
                      <a:pt x="335" y="1649"/>
                      <a:pt x="268" y="1717"/>
                      <a:pt x="210" y="1785"/>
                    </a:cubicBezTo>
                    <a:cubicBezTo>
                      <a:pt x="144" y="1873"/>
                      <a:pt x="67" y="1950"/>
                      <a:pt x="1" y="2039"/>
                    </a:cubicBezTo>
                    <a:cubicBezTo>
                      <a:pt x="89" y="1983"/>
                      <a:pt x="177" y="1917"/>
                      <a:pt x="265" y="1851"/>
                    </a:cubicBezTo>
                    <a:cubicBezTo>
                      <a:pt x="353" y="1785"/>
                      <a:pt x="430" y="1708"/>
                      <a:pt x="508" y="1642"/>
                    </a:cubicBezTo>
                    <a:lnTo>
                      <a:pt x="530" y="1620"/>
                    </a:lnTo>
                    <a:lnTo>
                      <a:pt x="530" y="1587"/>
                    </a:lnTo>
                    <a:cubicBezTo>
                      <a:pt x="508" y="1322"/>
                      <a:pt x="475" y="1058"/>
                      <a:pt x="430" y="783"/>
                    </a:cubicBezTo>
                    <a:cubicBezTo>
                      <a:pt x="386" y="518"/>
                      <a:pt x="320" y="254"/>
                      <a:pt x="243" y="0"/>
                    </a:cubicBezTo>
                    <a:close/>
                  </a:path>
                </a:pathLst>
              </a:custGeom>
              <a:solidFill>
                <a:srgbClr val="F6AE9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84" name="Google Shape;1984;p20"/>
              <p:cNvSpPr/>
              <p:nvPr/>
            </p:nvSpPr>
            <p:spPr>
              <a:xfrm>
                <a:off x="1125825" y="3188250"/>
                <a:ext cx="59500" cy="11650"/>
              </a:xfrm>
              <a:custGeom>
                <a:rect b="b" l="l" r="r" t="t"/>
                <a:pathLst>
                  <a:path extrusionOk="0" h="466" w="2380">
                    <a:moveTo>
                      <a:pt x="2380" y="1"/>
                    </a:moveTo>
                    <a:lnTo>
                      <a:pt x="2380" y="1"/>
                    </a:lnTo>
                    <a:cubicBezTo>
                      <a:pt x="2005" y="188"/>
                      <a:pt x="1598" y="287"/>
                      <a:pt x="1179" y="309"/>
                    </a:cubicBezTo>
                    <a:cubicBezTo>
                      <a:pt x="771" y="309"/>
                      <a:pt x="364" y="221"/>
                      <a:pt x="0" y="34"/>
                    </a:cubicBezTo>
                    <a:lnTo>
                      <a:pt x="0" y="34"/>
                    </a:lnTo>
                    <a:cubicBezTo>
                      <a:pt x="154" y="177"/>
                      <a:pt x="342" y="287"/>
                      <a:pt x="551" y="365"/>
                    </a:cubicBezTo>
                    <a:cubicBezTo>
                      <a:pt x="729" y="424"/>
                      <a:pt x="924" y="465"/>
                      <a:pt x="1122" y="465"/>
                    </a:cubicBezTo>
                    <a:cubicBezTo>
                      <a:pt x="1144" y="465"/>
                      <a:pt x="1167" y="465"/>
                      <a:pt x="1190" y="464"/>
                    </a:cubicBezTo>
                    <a:cubicBezTo>
                      <a:pt x="1631" y="453"/>
                      <a:pt x="2038" y="287"/>
                      <a:pt x="2380" y="1"/>
                    </a:cubicBezTo>
                    <a:close/>
                  </a:path>
                </a:pathLst>
              </a:custGeom>
              <a:solidFill>
                <a:srgbClr val="F6AE9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85" name="Google Shape;1985;p20"/>
              <p:cNvSpPr/>
              <p:nvPr/>
            </p:nvSpPr>
            <p:spPr>
              <a:xfrm>
                <a:off x="1188050" y="3102325"/>
                <a:ext cx="12700" cy="27575"/>
              </a:xfrm>
              <a:custGeom>
                <a:rect b="b" l="l" r="r" t="t"/>
                <a:pathLst>
                  <a:path extrusionOk="0" h="1103" w="508">
                    <a:moveTo>
                      <a:pt x="254" y="1"/>
                    </a:moveTo>
                    <a:cubicBezTo>
                      <a:pt x="111" y="1"/>
                      <a:pt x="1" y="254"/>
                      <a:pt x="1" y="552"/>
                    </a:cubicBezTo>
                    <a:cubicBezTo>
                      <a:pt x="1" y="860"/>
                      <a:pt x="111" y="1102"/>
                      <a:pt x="254" y="1102"/>
                    </a:cubicBezTo>
                    <a:cubicBezTo>
                      <a:pt x="398" y="1102"/>
                      <a:pt x="508" y="860"/>
                      <a:pt x="508" y="552"/>
                    </a:cubicBezTo>
                    <a:cubicBezTo>
                      <a:pt x="508" y="254"/>
                      <a:pt x="398" y="1"/>
                      <a:pt x="25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86" name="Google Shape;1986;p20"/>
              <p:cNvSpPr/>
              <p:nvPr/>
            </p:nvSpPr>
            <p:spPr>
              <a:xfrm>
                <a:off x="1101300" y="3102325"/>
                <a:ext cx="12700" cy="27575"/>
              </a:xfrm>
              <a:custGeom>
                <a:rect b="b" l="l" r="r" t="t"/>
                <a:pathLst>
                  <a:path extrusionOk="0" h="1103" w="508">
                    <a:moveTo>
                      <a:pt x="254" y="1"/>
                    </a:moveTo>
                    <a:cubicBezTo>
                      <a:pt x="111" y="1"/>
                      <a:pt x="1" y="254"/>
                      <a:pt x="1" y="552"/>
                    </a:cubicBezTo>
                    <a:cubicBezTo>
                      <a:pt x="1" y="860"/>
                      <a:pt x="111" y="1102"/>
                      <a:pt x="254" y="1102"/>
                    </a:cubicBezTo>
                    <a:cubicBezTo>
                      <a:pt x="397" y="1102"/>
                      <a:pt x="507" y="860"/>
                      <a:pt x="507" y="552"/>
                    </a:cubicBezTo>
                    <a:cubicBezTo>
                      <a:pt x="507" y="254"/>
                      <a:pt x="386" y="1"/>
                      <a:pt x="25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87" name="Google Shape;1987;p20"/>
              <p:cNvSpPr/>
              <p:nvPr/>
            </p:nvSpPr>
            <p:spPr>
              <a:xfrm>
                <a:off x="1172075" y="3077425"/>
                <a:ext cx="44100" cy="16125"/>
              </a:xfrm>
              <a:custGeom>
                <a:rect b="b" l="l" r="r" t="t"/>
                <a:pathLst>
                  <a:path extrusionOk="0" h="645" w="1764">
                    <a:moveTo>
                      <a:pt x="818" y="0"/>
                    </a:moveTo>
                    <a:cubicBezTo>
                      <a:pt x="649" y="0"/>
                      <a:pt x="485" y="54"/>
                      <a:pt x="353" y="148"/>
                    </a:cubicBezTo>
                    <a:cubicBezTo>
                      <a:pt x="276" y="203"/>
                      <a:pt x="199" y="270"/>
                      <a:pt x="144" y="336"/>
                    </a:cubicBezTo>
                    <a:cubicBezTo>
                      <a:pt x="89" y="413"/>
                      <a:pt x="45" y="490"/>
                      <a:pt x="1" y="567"/>
                    </a:cubicBezTo>
                    <a:cubicBezTo>
                      <a:pt x="89" y="534"/>
                      <a:pt x="155" y="490"/>
                      <a:pt x="232" y="446"/>
                    </a:cubicBezTo>
                    <a:cubicBezTo>
                      <a:pt x="309" y="413"/>
                      <a:pt x="376" y="380"/>
                      <a:pt x="453" y="358"/>
                    </a:cubicBezTo>
                    <a:cubicBezTo>
                      <a:pt x="572" y="312"/>
                      <a:pt x="691" y="289"/>
                      <a:pt x="811" y="289"/>
                    </a:cubicBezTo>
                    <a:cubicBezTo>
                      <a:pt x="835" y="289"/>
                      <a:pt x="858" y="290"/>
                      <a:pt x="882" y="292"/>
                    </a:cubicBezTo>
                    <a:cubicBezTo>
                      <a:pt x="1037" y="314"/>
                      <a:pt x="1180" y="358"/>
                      <a:pt x="1312" y="413"/>
                    </a:cubicBezTo>
                    <a:cubicBezTo>
                      <a:pt x="1466" y="490"/>
                      <a:pt x="1620" y="556"/>
                      <a:pt x="1764" y="644"/>
                    </a:cubicBezTo>
                    <a:cubicBezTo>
                      <a:pt x="1698" y="479"/>
                      <a:pt x="1576" y="325"/>
                      <a:pt x="1433" y="214"/>
                    </a:cubicBezTo>
                    <a:cubicBezTo>
                      <a:pt x="1279" y="104"/>
                      <a:pt x="1103" y="27"/>
                      <a:pt x="904" y="5"/>
                    </a:cubicBezTo>
                    <a:cubicBezTo>
                      <a:pt x="875" y="2"/>
                      <a:pt x="846" y="0"/>
                      <a:pt x="818"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88" name="Google Shape;1988;p20"/>
              <p:cNvSpPr/>
              <p:nvPr/>
            </p:nvSpPr>
            <p:spPr>
              <a:xfrm>
                <a:off x="1084775" y="3077425"/>
                <a:ext cx="44100" cy="16125"/>
              </a:xfrm>
              <a:custGeom>
                <a:rect b="b" l="l" r="r" t="t"/>
                <a:pathLst>
                  <a:path extrusionOk="0" h="645" w="1764">
                    <a:moveTo>
                      <a:pt x="817" y="0"/>
                    </a:moveTo>
                    <a:cubicBezTo>
                      <a:pt x="648" y="0"/>
                      <a:pt x="483" y="54"/>
                      <a:pt x="342" y="148"/>
                    </a:cubicBezTo>
                    <a:cubicBezTo>
                      <a:pt x="265" y="203"/>
                      <a:pt x="199" y="270"/>
                      <a:pt x="144" y="336"/>
                    </a:cubicBezTo>
                    <a:cubicBezTo>
                      <a:pt x="89" y="413"/>
                      <a:pt x="34" y="490"/>
                      <a:pt x="1" y="567"/>
                    </a:cubicBezTo>
                    <a:cubicBezTo>
                      <a:pt x="89" y="534"/>
                      <a:pt x="155" y="490"/>
                      <a:pt x="232" y="446"/>
                    </a:cubicBezTo>
                    <a:cubicBezTo>
                      <a:pt x="298" y="413"/>
                      <a:pt x="375" y="380"/>
                      <a:pt x="452" y="358"/>
                    </a:cubicBezTo>
                    <a:cubicBezTo>
                      <a:pt x="562" y="312"/>
                      <a:pt x="680" y="289"/>
                      <a:pt x="806" y="289"/>
                    </a:cubicBezTo>
                    <a:cubicBezTo>
                      <a:pt x="831" y="289"/>
                      <a:pt x="856" y="290"/>
                      <a:pt x="882" y="292"/>
                    </a:cubicBezTo>
                    <a:cubicBezTo>
                      <a:pt x="1025" y="314"/>
                      <a:pt x="1168" y="358"/>
                      <a:pt x="1312" y="413"/>
                    </a:cubicBezTo>
                    <a:cubicBezTo>
                      <a:pt x="1466" y="479"/>
                      <a:pt x="1609" y="556"/>
                      <a:pt x="1763" y="644"/>
                    </a:cubicBezTo>
                    <a:cubicBezTo>
                      <a:pt x="1686" y="479"/>
                      <a:pt x="1576" y="336"/>
                      <a:pt x="1433" y="225"/>
                    </a:cubicBezTo>
                    <a:cubicBezTo>
                      <a:pt x="1278" y="104"/>
                      <a:pt x="1091" y="27"/>
                      <a:pt x="904" y="5"/>
                    </a:cubicBezTo>
                    <a:cubicBezTo>
                      <a:pt x="875" y="2"/>
                      <a:pt x="846" y="0"/>
                      <a:pt x="817"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sp>
          <p:nvSpPr>
            <p:cNvPr id="1989" name="Google Shape;1989;p20"/>
            <p:cNvSpPr/>
            <p:nvPr/>
          </p:nvSpPr>
          <p:spPr>
            <a:xfrm>
              <a:off x="1415508" y="3561895"/>
              <a:ext cx="107637" cy="153119"/>
            </a:xfrm>
            <a:custGeom>
              <a:rect b="b" l="l" r="r" t="t"/>
              <a:pathLst>
                <a:path extrusionOk="0" h="5024" w="3548">
                  <a:moveTo>
                    <a:pt x="1862" y="0"/>
                  </a:moveTo>
                  <a:cubicBezTo>
                    <a:pt x="1025" y="1168"/>
                    <a:pt x="375" y="3415"/>
                    <a:pt x="0" y="5024"/>
                  </a:cubicBezTo>
                  <a:lnTo>
                    <a:pt x="3548" y="5024"/>
                  </a:lnTo>
                  <a:cubicBezTo>
                    <a:pt x="3294" y="3592"/>
                    <a:pt x="2920" y="2204"/>
                    <a:pt x="2413" y="849"/>
                  </a:cubicBezTo>
                  <a:cubicBezTo>
                    <a:pt x="2292" y="529"/>
                    <a:pt x="2104" y="243"/>
                    <a:pt x="1862" y="0"/>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1990" name="Google Shape;1990;p20"/>
          <p:cNvGrpSpPr/>
          <p:nvPr/>
        </p:nvGrpSpPr>
        <p:grpSpPr>
          <a:xfrm>
            <a:off x="2005526" y="6900939"/>
            <a:ext cx="1136497" cy="1215615"/>
            <a:chOff x="808625" y="2997925"/>
            <a:chExt cx="508500" cy="543900"/>
          </a:xfrm>
        </p:grpSpPr>
        <p:sp>
          <p:nvSpPr>
            <p:cNvPr id="1991" name="Google Shape;1991;p20"/>
            <p:cNvSpPr/>
            <p:nvPr/>
          </p:nvSpPr>
          <p:spPr>
            <a:xfrm>
              <a:off x="812350" y="3262275"/>
              <a:ext cx="504500" cy="279550"/>
            </a:xfrm>
            <a:custGeom>
              <a:rect b="b" l="l" r="r" t="t"/>
              <a:pathLst>
                <a:path extrusionOk="0" h="11182" w="20180">
                  <a:moveTo>
                    <a:pt x="8317" y="0"/>
                  </a:moveTo>
                  <a:cubicBezTo>
                    <a:pt x="8317" y="0"/>
                    <a:pt x="8658" y="2631"/>
                    <a:pt x="7572" y="3419"/>
                  </a:cubicBezTo>
                  <a:cubicBezTo>
                    <a:pt x="6720" y="4036"/>
                    <a:pt x="1885" y="5048"/>
                    <a:pt x="1087" y="7178"/>
                  </a:cubicBezTo>
                  <a:cubicBezTo>
                    <a:pt x="607" y="8477"/>
                    <a:pt x="245" y="9818"/>
                    <a:pt x="0" y="11181"/>
                  </a:cubicBezTo>
                  <a:lnTo>
                    <a:pt x="20180" y="11181"/>
                  </a:lnTo>
                  <a:cubicBezTo>
                    <a:pt x="19946" y="9818"/>
                    <a:pt x="19573" y="8477"/>
                    <a:pt x="19094" y="7178"/>
                  </a:cubicBezTo>
                  <a:cubicBezTo>
                    <a:pt x="18306" y="5048"/>
                    <a:pt x="13461" y="4036"/>
                    <a:pt x="12619" y="3419"/>
                  </a:cubicBezTo>
                  <a:cubicBezTo>
                    <a:pt x="11522" y="2631"/>
                    <a:pt x="11874" y="0"/>
                    <a:pt x="11874" y="0"/>
                  </a:cubicBezTo>
                  <a:lnTo>
                    <a:pt x="11874" y="0"/>
                  </a:lnTo>
                  <a:lnTo>
                    <a:pt x="10096" y="54"/>
                  </a:lnTo>
                  <a:lnTo>
                    <a:pt x="8317" y="0"/>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92" name="Google Shape;1992;p20"/>
            <p:cNvSpPr/>
            <p:nvPr/>
          </p:nvSpPr>
          <p:spPr>
            <a:xfrm>
              <a:off x="1020275" y="3262275"/>
              <a:ext cx="97175" cy="73225"/>
            </a:xfrm>
            <a:custGeom>
              <a:rect b="b" l="l" r="r" t="t"/>
              <a:pathLst>
                <a:path extrusionOk="0" h="2929" w="3887">
                  <a:moveTo>
                    <a:pt x="0" y="0"/>
                  </a:moveTo>
                  <a:lnTo>
                    <a:pt x="0" y="0"/>
                  </a:lnTo>
                  <a:cubicBezTo>
                    <a:pt x="43" y="405"/>
                    <a:pt x="53" y="820"/>
                    <a:pt x="43" y="1225"/>
                  </a:cubicBezTo>
                  <a:cubicBezTo>
                    <a:pt x="490" y="1619"/>
                    <a:pt x="969" y="1970"/>
                    <a:pt x="1491" y="2268"/>
                  </a:cubicBezTo>
                  <a:cubicBezTo>
                    <a:pt x="2215" y="2673"/>
                    <a:pt x="3056" y="2844"/>
                    <a:pt x="3887" y="2929"/>
                  </a:cubicBezTo>
                  <a:cubicBezTo>
                    <a:pt x="3312" y="1874"/>
                    <a:pt x="3557" y="0"/>
                    <a:pt x="3557" y="0"/>
                  </a:cubicBezTo>
                  <a:lnTo>
                    <a:pt x="3557" y="0"/>
                  </a:lnTo>
                  <a:lnTo>
                    <a:pt x="1779" y="43"/>
                  </a:lnTo>
                  <a:lnTo>
                    <a:pt x="0" y="0"/>
                  </a:ln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93" name="Google Shape;1993;p20"/>
            <p:cNvSpPr/>
            <p:nvPr/>
          </p:nvSpPr>
          <p:spPr>
            <a:xfrm>
              <a:off x="808625" y="3347725"/>
              <a:ext cx="508500" cy="194100"/>
            </a:xfrm>
            <a:custGeom>
              <a:rect b="b" l="l" r="r" t="t"/>
              <a:pathLst>
                <a:path extrusionOk="0" h="7764" w="20340">
                  <a:moveTo>
                    <a:pt x="7529" y="1"/>
                  </a:moveTo>
                  <a:cubicBezTo>
                    <a:pt x="6454" y="629"/>
                    <a:pt x="1875" y="1662"/>
                    <a:pt x="1097" y="3728"/>
                  </a:cubicBezTo>
                  <a:cubicBezTo>
                    <a:pt x="607" y="5037"/>
                    <a:pt x="245" y="6390"/>
                    <a:pt x="0" y="7763"/>
                  </a:cubicBezTo>
                  <a:lnTo>
                    <a:pt x="20340" y="7763"/>
                  </a:lnTo>
                  <a:cubicBezTo>
                    <a:pt x="20095" y="6390"/>
                    <a:pt x="19722" y="5037"/>
                    <a:pt x="19243" y="3728"/>
                  </a:cubicBezTo>
                  <a:cubicBezTo>
                    <a:pt x="18540" y="1843"/>
                    <a:pt x="14696" y="831"/>
                    <a:pt x="13194" y="182"/>
                  </a:cubicBezTo>
                  <a:cubicBezTo>
                    <a:pt x="12364" y="586"/>
                    <a:pt x="11448" y="789"/>
                    <a:pt x="10532" y="789"/>
                  </a:cubicBezTo>
                  <a:cubicBezTo>
                    <a:pt x="9478" y="789"/>
                    <a:pt x="8445" y="522"/>
                    <a:pt x="7529" y="1"/>
                  </a:cubicBezTo>
                  <a:close/>
                </a:path>
              </a:pathLst>
            </a:custGeom>
            <a:solidFill>
              <a:schemeClr val="accent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94" name="Google Shape;1994;p20"/>
            <p:cNvSpPr/>
            <p:nvPr/>
          </p:nvSpPr>
          <p:spPr>
            <a:xfrm>
              <a:off x="1037300" y="3355975"/>
              <a:ext cx="32500" cy="12650"/>
            </a:xfrm>
            <a:custGeom>
              <a:rect b="b" l="l" r="r" t="t"/>
              <a:pathLst>
                <a:path extrusionOk="0" h="506" w="1300">
                  <a:moveTo>
                    <a:pt x="853" y="1"/>
                  </a:moveTo>
                  <a:cubicBezTo>
                    <a:pt x="853" y="1"/>
                    <a:pt x="1" y="405"/>
                    <a:pt x="533" y="469"/>
                  </a:cubicBezTo>
                  <a:cubicBezTo>
                    <a:pt x="725" y="493"/>
                    <a:pt x="917" y="505"/>
                    <a:pt x="1108" y="505"/>
                  </a:cubicBezTo>
                  <a:cubicBezTo>
                    <a:pt x="1172" y="505"/>
                    <a:pt x="1236" y="504"/>
                    <a:pt x="1300" y="501"/>
                  </a:cubicBezTo>
                  <a:lnTo>
                    <a:pt x="1183" y="75"/>
                  </a:lnTo>
                  <a:lnTo>
                    <a:pt x="970" y="490"/>
                  </a:lnTo>
                  <a:lnTo>
                    <a:pt x="853" y="1"/>
                  </a:lnTo>
                  <a:close/>
                </a:path>
              </a:pathLst>
            </a:custGeom>
            <a:solidFill>
              <a:srgbClr val="E3B6B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95" name="Google Shape;1995;p20"/>
            <p:cNvSpPr/>
            <p:nvPr/>
          </p:nvSpPr>
          <p:spPr>
            <a:xfrm>
              <a:off x="976875" y="3336000"/>
              <a:ext cx="81750" cy="56750"/>
            </a:xfrm>
            <a:custGeom>
              <a:rect b="b" l="l" r="r" t="t"/>
              <a:pathLst>
                <a:path extrusionOk="0" h="2270" w="3270">
                  <a:moveTo>
                    <a:pt x="799" y="1"/>
                  </a:moveTo>
                  <a:lnTo>
                    <a:pt x="0" y="608"/>
                  </a:lnTo>
                  <a:lnTo>
                    <a:pt x="2599" y="2269"/>
                  </a:lnTo>
                  <a:lnTo>
                    <a:pt x="3270" y="800"/>
                  </a:lnTo>
                  <a:lnTo>
                    <a:pt x="799" y="1"/>
                  </a:ln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96" name="Google Shape;1996;p20"/>
            <p:cNvSpPr/>
            <p:nvPr/>
          </p:nvSpPr>
          <p:spPr>
            <a:xfrm>
              <a:off x="1066850" y="3337875"/>
              <a:ext cx="79900" cy="59925"/>
            </a:xfrm>
            <a:custGeom>
              <a:rect b="b" l="l" r="r" t="t"/>
              <a:pathLst>
                <a:path extrusionOk="0" h="2397" w="3196">
                  <a:moveTo>
                    <a:pt x="2599" y="1"/>
                  </a:moveTo>
                  <a:lnTo>
                    <a:pt x="1" y="799"/>
                  </a:lnTo>
                  <a:lnTo>
                    <a:pt x="267" y="2396"/>
                  </a:lnTo>
                  <a:lnTo>
                    <a:pt x="3195" y="533"/>
                  </a:lnTo>
                  <a:lnTo>
                    <a:pt x="2599" y="1"/>
                  </a:ln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97" name="Google Shape;1997;p20"/>
            <p:cNvSpPr/>
            <p:nvPr/>
          </p:nvSpPr>
          <p:spPr>
            <a:xfrm>
              <a:off x="814475" y="3447025"/>
              <a:ext cx="496800" cy="66575"/>
            </a:xfrm>
            <a:custGeom>
              <a:rect b="b" l="l" r="r" t="t"/>
              <a:pathLst>
                <a:path extrusionOk="0" h="2663" w="19872">
                  <a:moveTo>
                    <a:pt x="778" y="0"/>
                  </a:moveTo>
                  <a:cubicBezTo>
                    <a:pt x="459" y="874"/>
                    <a:pt x="203" y="1758"/>
                    <a:pt x="1" y="2663"/>
                  </a:cubicBezTo>
                  <a:lnTo>
                    <a:pt x="19871" y="2663"/>
                  </a:lnTo>
                  <a:cubicBezTo>
                    <a:pt x="19658" y="1758"/>
                    <a:pt x="19403" y="874"/>
                    <a:pt x="19094" y="0"/>
                  </a:cubicBezTo>
                  <a:close/>
                </a:path>
              </a:pathLst>
            </a:custGeom>
            <a:solidFill>
              <a:schemeClr val="accent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98" name="Google Shape;1998;p20"/>
            <p:cNvSpPr/>
            <p:nvPr/>
          </p:nvSpPr>
          <p:spPr>
            <a:xfrm>
              <a:off x="1132075" y="3142675"/>
              <a:ext cx="52475" cy="59825"/>
            </a:xfrm>
            <a:custGeom>
              <a:rect b="b" l="l" r="r" t="t"/>
              <a:pathLst>
                <a:path extrusionOk="0" h="2393" w="2099">
                  <a:moveTo>
                    <a:pt x="1091" y="1"/>
                  </a:moveTo>
                  <a:cubicBezTo>
                    <a:pt x="851" y="1"/>
                    <a:pt x="487" y="110"/>
                    <a:pt x="288" y="706"/>
                  </a:cubicBezTo>
                  <a:cubicBezTo>
                    <a:pt x="1" y="1600"/>
                    <a:pt x="278" y="2293"/>
                    <a:pt x="799" y="2367"/>
                  </a:cubicBezTo>
                  <a:cubicBezTo>
                    <a:pt x="858" y="2384"/>
                    <a:pt x="918" y="2393"/>
                    <a:pt x="977" y="2393"/>
                  </a:cubicBezTo>
                  <a:cubicBezTo>
                    <a:pt x="1430" y="2393"/>
                    <a:pt x="1867" y="1898"/>
                    <a:pt x="1971" y="1079"/>
                  </a:cubicBezTo>
                  <a:cubicBezTo>
                    <a:pt x="2098" y="152"/>
                    <a:pt x="1396" y="56"/>
                    <a:pt x="1321" y="35"/>
                  </a:cubicBezTo>
                  <a:cubicBezTo>
                    <a:pt x="1300" y="28"/>
                    <a:pt x="1211" y="1"/>
                    <a:pt x="1091"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1999" name="Google Shape;1999;p20"/>
            <p:cNvSpPr/>
            <p:nvPr/>
          </p:nvSpPr>
          <p:spPr>
            <a:xfrm>
              <a:off x="947050" y="3142675"/>
              <a:ext cx="52200" cy="59825"/>
            </a:xfrm>
            <a:custGeom>
              <a:rect b="b" l="l" r="r" t="t"/>
              <a:pathLst>
                <a:path extrusionOk="0" h="2393" w="2088">
                  <a:moveTo>
                    <a:pt x="1000" y="1"/>
                  </a:moveTo>
                  <a:cubicBezTo>
                    <a:pt x="879" y="1"/>
                    <a:pt x="789" y="28"/>
                    <a:pt x="767" y="35"/>
                  </a:cubicBezTo>
                  <a:cubicBezTo>
                    <a:pt x="704" y="56"/>
                    <a:pt x="1" y="152"/>
                    <a:pt x="118" y="1079"/>
                  </a:cubicBezTo>
                  <a:cubicBezTo>
                    <a:pt x="231" y="1898"/>
                    <a:pt x="669" y="2393"/>
                    <a:pt x="1122" y="2393"/>
                  </a:cubicBezTo>
                  <a:cubicBezTo>
                    <a:pt x="1182" y="2393"/>
                    <a:pt x="1241" y="2384"/>
                    <a:pt x="1300" y="2367"/>
                  </a:cubicBezTo>
                  <a:cubicBezTo>
                    <a:pt x="1822" y="2293"/>
                    <a:pt x="2088" y="1600"/>
                    <a:pt x="1800" y="706"/>
                  </a:cubicBezTo>
                  <a:cubicBezTo>
                    <a:pt x="1609" y="110"/>
                    <a:pt x="1242" y="1"/>
                    <a:pt x="1000"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00" name="Google Shape;2000;p20"/>
            <p:cNvSpPr/>
            <p:nvPr/>
          </p:nvSpPr>
          <p:spPr>
            <a:xfrm>
              <a:off x="968600" y="3033275"/>
              <a:ext cx="197875" cy="251000"/>
            </a:xfrm>
            <a:custGeom>
              <a:rect b="b" l="l" r="r" t="t"/>
              <a:pathLst>
                <a:path extrusionOk="0" h="10040" w="7915">
                  <a:moveTo>
                    <a:pt x="3696" y="0"/>
                  </a:moveTo>
                  <a:cubicBezTo>
                    <a:pt x="2890" y="0"/>
                    <a:pt x="655" y="309"/>
                    <a:pt x="353" y="3676"/>
                  </a:cubicBezTo>
                  <a:cubicBezTo>
                    <a:pt x="1" y="7497"/>
                    <a:pt x="1642" y="10040"/>
                    <a:pt x="3780" y="10040"/>
                  </a:cubicBezTo>
                  <a:cubicBezTo>
                    <a:pt x="3840" y="10040"/>
                    <a:pt x="3901" y="10038"/>
                    <a:pt x="3963" y="10034"/>
                  </a:cubicBezTo>
                  <a:cubicBezTo>
                    <a:pt x="4024" y="10038"/>
                    <a:pt x="4084" y="10040"/>
                    <a:pt x="4145" y="10040"/>
                  </a:cubicBezTo>
                  <a:cubicBezTo>
                    <a:pt x="6272" y="10040"/>
                    <a:pt x="7914" y="7497"/>
                    <a:pt x="7573" y="3676"/>
                  </a:cubicBezTo>
                  <a:cubicBezTo>
                    <a:pt x="7262" y="309"/>
                    <a:pt x="5024" y="0"/>
                    <a:pt x="4225" y="0"/>
                  </a:cubicBezTo>
                  <a:cubicBezTo>
                    <a:pt x="4094" y="0"/>
                    <a:pt x="4002" y="9"/>
                    <a:pt x="3963" y="13"/>
                  </a:cubicBezTo>
                  <a:cubicBezTo>
                    <a:pt x="3922" y="9"/>
                    <a:pt x="3829" y="0"/>
                    <a:pt x="3696"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01" name="Google Shape;2001;p20"/>
            <p:cNvSpPr/>
            <p:nvPr/>
          </p:nvSpPr>
          <p:spPr>
            <a:xfrm>
              <a:off x="1061525" y="3158450"/>
              <a:ext cx="14400" cy="49525"/>
            </a:xfrm>
            <a:custGeom>
              <a:rect b="b" l="l" r="r" t="t"/>
              <a:pathLst>
                <a:path extrusionOk="0" h="1981" w="576">
                  <a:moveTo>
                    <a:pt x="267" y="0"/>
                  </a:moveTo>
                  <a:lnTo>
                    <a:pt x="267" y="0"/>
                  </a:lnTo>
                  <a:cubicBezTo>
                    <a:pt x="319" y="507"/>
                    <a:pt x="380" y="1014"/>
                    <a:pt x="452" y="1520"/>
                  </a:cubicBezTo>
                  <a:lnTo>
                    <a:pt x="452" y="1520"/>
                  </a:lnTo>
                  <a:cubicBezTo>
                    <a:pt x="366" y="1578"/>
                    <a:pt x="281" y="1638"/>
                    <a:pt x="214" y="1715"/>
                  </a:cubicBezTo>
                  <a:cubicBezTo>
                    <a:pt x="129" y="1789"/>
                    <a:pt x="54" y="1874"/>
                    <a:pt x="1" y="1981"/>
                  </a:cubicBezTo>
                  <a:cubicBezTo>
                    <a:pt x="118" y="1938"/>
                    <a:pt x="214" y="1885"/>
                    <a:pt x="310" y="1821"/>
                  </a:cubicBezTo>
                  <a:cubicBezTo>
                    <a:pt x="395" y="1757"/>
                    <a:pt x="480" y="1683"/>
                    <a:pt x="554" y="1598"/>
                  </a:cubicBezTo>
                  <a:lnTo>
                    <a:pt x="576" y="1576"/>
                  </a:lnTo>
                  <a:lnTo>
                    <a:pt x="576" y="1544"/>
                  </a:lnTo>
                  <a:cubicBezTo>
                    <a:pt x="480" y="1033"/>
                    <a:pt x="384" y="511"/>
                    <a:pt x="267"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02" name="Google Shape;2002;p20"/>
            <p:cNvSpPr/>
            <p:nvPr/>
          </p:nvSpPr>
          <p:spPr>
            <a:xfrm>
              <a:off x="1101725" y="3146725"/>
              <a:ext cx="12000" cy="26650"/>
            </a:xfrm>
            <a:custGeom>
              <a:rect b="b" l="l" r="r" t="t"/>
              <a:pathLst>
                <a:path extrusionOk="0" h="1066" w="480">
                  <a:moveTo>
                    <a:pt x="235" y="1"/>
                  </a:moveTo>
                  <a:cubicBezTo>
                    <a:pt x="107" y="1"/>
                    <a:pt x="1" y="235"/>
                    <a:pt x="1" y="533"/>
                  </a:cubicBezTo>
                  <a:cubicBezTo>
                    <a:pt x="1" y="821"/>
                    <a:pt x="107" y="1066"/>
                    <a:pt x="235" y="1066"/>
                  </a:cubicBezTo>
                  <a:cubicBezTo>
                    <a:pt x="373" y="1066"/>
                    <a:pt x="480" y="821"/>
                    <a:pt x="480" y="533"/>
                  </a:cubicBezTo>
                  <a:cubicBezTo>
                    <a:pt x="480" y="235"/>
                    <a:pt x="373" y="1"/>
                    <a:pt x="23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03" name="Google Shape;2003;p20"/>
            <p:cNvSpPr/>
            <p:nvPr/>
          </p:nvSpPr>
          <p:spPr>
            <a:xfrm>
              <a:off x="1017600" y="3146725"/>
              <a:ext cx="12275" cy="26650"/>
            </a:xfrm>
            <a:custGeom>
              <a:rect b="b" l="l" r="r" t="t"/>
              <a:pathLst>
                <a:path extrusionOk="0" h="1066" w="491">
                  <a:moveTo>
                    <a:pt x="246" y="1"/>
                  </a:moveTo>
                  <a:cubicBezTo>
                    <a:pt x="118" y="1"/>
                    <a:pt x="1" y="235"/>
                    <a:pt x="1" y="533"/>
                  </a:cubicBezTo>
                  <a:cubicBezTo>
                    <a:pt x="1" y="821"/>
                    <a:pt x="118" y="1066"/>
                    <a:pt x="246" y="1066"/>
                  </a:cubicBezTo>
                  <a:cubicBezTo>
                    <a:pt x="384" y="1066"/>
                    <a:pt x="491" y="821"/>
                    <a:pt x="491" y="533"/>
                  </a:cubicBezTo>
                  <a:cubicBezTo>
                    <a:pt x="491" y="235"/>
                    <a:pt x="384" y="1"/>
                    <a:pt x="246"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04" name="Google Shape;2004;p20"/>
            <p:cNvSpPr/>
            <p:nvPr/>
          </p:nvSpPr>
          <p:spPr>
            <a:xfrm>
              <a:off x="1086300" y="3122650"/>
              <a:ext cx="42600" cy="15600"/>
            </a:xfrm>
            <a:custGeom>
              <a:rect b="b" l="l" r="r" t="t"/>
              <a:pathLst>
                <a:path extrusionOk="0" h="624" w="1704">
                  <a:moveTo>
                    <a:pt x="779" y="0"/>
                  </a:moveTo>
                  <a:cubicBezTo>
                    <a:pt x="619" y="0"/>
                    <a:pt x="464" y="46"/>
                    <a:pt x="330" y="144"/>
                  </a:cubicBezTo>
                  <a:cubicBezTo>
                    <a:pt x="256" y="197"/>
                    <a:pt x="192" y="250"/>
                    <a:pt x="128" y="325"/>
                  </a:cubicBezTo>
                  <a:cubicBezTo>
                    <a:pt x="75" y="389"/>
                    <a:pt x="32" y="474"/>
                    <a:pt x="0" y="548"/>
                  </a:cubicBezTo>
                  <a:cubicBezTo>
                    <a:pt x="85" y="517"/>
                    <a:pt x="149" y="463"/>
                    <a:pt x="224" y="431"/>
                  </a:cubicBezTo>
                  <a:cubicBezTo>
                    <a:pt x="288" y="399"/>
                    <a:pt x="362" y="367"/>
                    <a:pt x="437" y="336"/>
                  </a:cubicBezTo>
                  <a:cubicBezTo>
                    <a:pt x="543" y="300"/>
                    <a:pt x="656" y="280"/>
                    <a:pt x="776" y="280"/>
                  </a:cubicBezTo>
                  <a:cubicBezTo>
                    <a:pt x="801" y="280"/>
                    <a:pt x="826" y="280"/>
                    <a:pt x="852" y="282"/>
                  </a:cubicBezTo>
                  <a:cubicBezTo>
                    <a:pt x="990" y="304"/>
                    <a:pt x="1129" y="336"/>
                    <a:pt x="1267" y="399"/>
                  </a:cubicBezTo>
                  <a:cubicBezTo>
                    <a:pt x="1416" y="463"/>
                    <a:pt x="1555" y="538"/>
                    <a:pt x="1704" y="623"/>
                  </a:cubicBezTo>
                  <a:cubicBezTo>
                    <a:pt x="1629" y="453"/>
                    <a:pt x="1523" y="314"/>
                    <a:pt x="1384" y="208"/>
                  </a:cubicBezTo>
                  <a:cubicBezTo>
                    <a:pt x="1235" y="91"/>
                    <a:pt x="1054" y="16"/>
                    <a:pt x="873" y="5"/>
                  </a:cubicBezTo>
                  <a:cubicBezTo>
                    <a:pt x="842" y="2"/>
                    <a:pt x="810" y="0"/>
                    <a:pt x="779"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05" name="Google Shape;2005;p20"/>
            <p:cNvSpPr/>
            <p:nvPr/>
          </p:nvSpPr>
          <p:spPr>
            <a:xfrm>
              <a:off x="1001625" y="3122650"/>
              <a:ext cx="42625" cy="15600"/>
            </a:xfrm>
            <a:custGeom>
              <a:rect b="b" l="l" r="r" t="t"/>
              <a:pathLst>
                <a:path extrusionOk="0" h="624" w="1705">
                  <a:moveTo>
                    <a:pt x="780" y="0"/>
                  </a:moveTo>
                  <a:cubicBezTo>
                    <a:pt x="620" y="0"/>
                    <a:pt x="466" y="46"/>
                    <a:pt x="342" y="144"/>
                  </a:cubicBezTo>
                  <a:cubicBezTo>
                    <a:pt x="267" y="197"/>
                    <a:pt x="192" y="250"/>
                    <a:pt x="139" y="325"/>
                  </a:cubicBezTo>
                  <a:cubicBezTo>
                    <a:pt x="86" y="389"/>
                    <a:pt x="43" y="474"/>
                    <a:pt x="1" y="548"/>
                  </a:cubicBezTo>
                  <a:cubicBezTo>
                    <a:pt x="97" y="517"/>
                    <a:pt x="161" y="463"/>
                    <a:pt x="224" y="431"/>
                  </a:cubicBezTo>
                  <a:cubicBezTo>
                    <a:pt x="299" y="399"/>
                    <a:pt x="363" y="367"/>
                    <a:pt x="437" y="336"/>
                  </a:cubicBezTo>
                  <a:cubicBezTo>
                    <a:pt x="552" y="300"/>
                    <a:pt x="667" y="280"/>
                    <a:pt x="781" y="280"/>
                  </a:cubicBezTo>
                  <a:cubicBezTo>
                    <a:pt x="805" y="280"/>
                    <a:pt x="829" y="280"/>
                    <a:pt x="853" y="282"/>
                  </a:cubicBezTo>
                  <a:cubicBezTo>
                    <a:pt x="1002" y="304"/>
                    <a:pt x="1140" y="336"/>
                    <a:pt x="1268" y="399"/>
                  </a:cubicBezTo>
                  <a:cubicBezTo>
                    <a:pt x="1417" y="463"/>
                    <a:pt x="1566" y="538"/>
                    <a:pt x="1705" y="623"/>
                  </a:cubicBezTo>
                  <a:cubicBezTo>
                    <a:pt x="1641" y="453"/>
                    <a:pt x="1524" y="314"/>
                    <a:pt x="1385" y="208"/>
                  </a:cubicBezTo>
                  <a:cubicBezTo>
                    <a:pt x="1236" y="91"/>
                    <a:pt x="1066" y="16"/>
                    <a:pt x="874" y="5"/>
                  </a:cubicBezTo>
                  <a:cubicBezTo>
                    <a:pt x="842" y="2"/>
                    <a:pt x="811" y="0"/>
                    <a:pt x="78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06" name="Google Shape;2006;p20"/>
            <p:cNvSpPr/>
            <p:nvPr/>
          </p:nvSpPr>
          <p:spPr>
            <a:xfrm>
              <a:off x="1039700" y="3225275"/>
              <a:ext cx="57275" cy="11250"/>
            </a:xfrm>
            <a:custGeom>
              <a:rect b="b" l="l" r="r" t="t"/>
              <a:pathLst>
                <a:path extrusionOk="0" h="450" w="2291">
                  <a:moveTo>
                    <a:pt x="2290" y="0"/>
                  </a:moveTo>
                  <a:lnTo>
                    <a:pt x="2290" y="0"/>
                  </a:lnTo>
                  <a:cubicBezTo>
                    <a:pt x="1939" y="181"/>
                    <a:pt x="1545" y="277"/>
                    <a:pt x="1140" y="298"/>
                  </a:cubicBezTo>
                  <a:cubicBezTo>
                    <a:pt x="1120" y="299"/>
                    <a:pt x="1100" y="299"/>
                    <a:pt x="1081" y="299"/>
                  </a:cubicBezTo>
                  <a:cubicBezTo>
                    <a:pt x="706" y="299"/>
                    <a:pt x="334" y="204"/>
                    <a:pt x="1" y="32"/>
                  </a:cubicBezTo>
                  <a:lnTo>
                    <a:pt x="1" y="32"/>
                  </a:lnTo>
                  <a:cubicBezTo>
                    <a:pt x="150" y="171"/>
                    <a:pt x="331" y="277"/>
                    <a:pt x="533" y="352"/>
                  </a:cubicBezTo>
                  <a:cubicBezTo>
                    <a:pt x="705" y="409"/>
                    <a:pt x="894" y="449"/>
                    <a:pt x="1085" y="449"/>
                  </a:cubicBezTo>
                  <a:cubicBezTo>
                    <a:pt x="1107" y="449"/>
                    <a:pt x="1129" y="448"/>
                    <a:pt x="1151" y="447"/>
                  </a:cubicBezTo>
                  <a:cubicBezTo>
                    <a:pt x="1566" y="437"/>
                    <a:pt x="1971" y="277"/>
                    <a:pt x="2290"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07" name="Google Shape;2007;p20"/>
            <p:cNvSpPr/>
            <p:nvPr/>
          </p:nvSpPr>
          <p:spPr>
            <a:xfrm>
              <a:off x="927100" y="2997925"/>
              <a:ext cx="251850" cy="172525"/>
            </a:xfrm>
            <a:custGeom>
              <a:rect b="b" l="l" r="r" t="t"/>
              <a:pathLst>
                <a:path extrusionOk="0" h="6901" w="10074">
                  <a:moveTo>
                    <a:pt x="1607" y="1"/>
                  </a:moveTo>
                  <a:cubicBezTo>
                    <a:pt x="896" y="1"/>
                    <a:pt x="296" y="294"/>
                    <a:pt x="192" y="1150"/>
                  </a:cubicBezTo>
                  <a:cubicBezTo>
                    <a:pt x="0" y="2811"/>
                    <a:pt x="1800" y="3280"/>
                    <a:pt x="1800" y="3280"/>
                  </a:cubicBezTo>
                  <a:cubicBezTo>
                    <a:pt x="1800" y="4611"/>
                    <a:pt x="1928" y="6113"/>
                    <a:pt x="2002" y="6901"/>
                  </a:cubicBezTo>
                  <a:lnTo>
                    <a:pt x="2343" y="6890"/>
                  </a:lnTo>
                  <a:lnTo>
                    <a:pt x="2396" y="3408"/>
                  </a:lnTo>
                  <a:cubicBezTo>
                    <a:pt x="3008" y="3684"/>
                    <a:pt x="3594" y="3790"/>
                    <a:pt x="4142" y="3790"/>
                  </a:cubicBezTo>
                  <a:cubicBezTo>
                    <a:pt x="6007" y="3790"/>
                    <a:pt x="7427" y="2554"/>
                    <a:pt x="7892" y="2554"/>
                  </a:cubicBezTo>
                  <a:cubicBezTo>
                    <a:pt x="8018" y="2554"/>
                    <a:pt x="8075" y="2645"/>
                    <a:pt x="8051" y="2875"/>
                  </a:cubicBezTo>
                  <a:cubicBezTo>
                    <a:pt x="7923" y="4206"/>
                    <a:pt x="8988" y="5207"/>
                    <a:pt x="8988" y="5207"/>
                  </a:cubicBezTo>
                  <a:lnTo>
                    <a:pt x="8903" y="6741"/>
                  </a:lnTo>
                  <a:lnTo>
                    <a:pt x="9446" y="6741"/>
                  </a:lnTo>
                  <a:cubicBezTo>
                    <a:pt x="9691" y="5527"/>
                    <a:pt x="10074" y="3418"/>
                    <a:pt x="9978" y="2417"/>
                  </a:cubicBezTo>
                  <a:cubicBezTo>
                    <a:pt x="9890" y="1403"/>
                    <a:pt x="9320" y="1246"/>
                    <a:pt x="8975" y="1246"/>
                  </a:cubicBezTo>
                  <a:cubicBezTo>
                    <a:pt x="8820" y="1246"/>
                    <a:pt x="8711" y="1278"/>
                    <a:pt x="8711" y="1278"/>
                  </a:cubicBezTo>
                  <a:cubicBezTo>
                    <a:pt x="8508" y="645"/>
                    <a:pt x="7880" y="476"/>
                    <a:pt x="7118" y="476"/>
                  </a:cubicBezTo>
                  <a:cubicBezTo>
                    <a:pt x="6242" y="476"/>
                    <a:pt x="5188" y="700"/>
                    <a:pt x="4399" y="700"/>
                  </a:cubicBezTo>
                  <a:cubicBezTo>
                    <a:pt x="4073" y="700"/>
                    <a:pt x="3793" y="662"/>
                    <a:pt x="3589" y="554"/>
                  </a:cubicBezTo>
                  <a:cubicBezTo>
                    <a:pt x="3042" y="260"/>
                    <a:pt x="2275" y="1"/>
                    <a:pt x="1607"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08" name="Google Shape;2008;p20"/>
            <p:cNvSpPr/>
            <p:nvPr/>
          </p:nvSpPr>
          <p:spPr>
            <a:xfrm>
              <a:off x="1116650" y="3011750"/>
              <a:ext cx="62300" cy="154700"/>
            </a:xfrm>
            <a:custGeom>
              <a:rect b="b" l="l" r="r" t="t"/>
              <a:pathLst>
                <a:path extrusionOk="0" h="6188" w="2492">
                  <a:moveTo>
                    <a:pt x="277" y="1"/>
                  </a:moveTo>
                  <a:cubicBezTo>
                    <a:pt x="266" y="704"/>
                    <a:pt x="170" y="1407"/>
                    <a:pt x="0" y="2088"/>
                  </a:cubicBezTo>
                  <a:cubicBezTo>
                    <a:pt x="122" y="2033"/>
                    <a:pt x="222" y="2001"/>
                    <a:pt x="298" y="2001"/>
                  </a:cubicBezTo>
                  <a:cubicBezTo>
                    <a:pt x="428" y="2001"/>
                    <a:pt x="489" y="2094"/>
                    <a:pt x="469" y="2322"/>
                  </a:cubicBezTo>
                  <a:cubicBezTo>
                    <a:pt x="330" y="3653"/>
                    <a:pt x="1395" y="4654"/>
                    <a:pt x="1395" y="4654"/>
                  </a:cubicBezTo>
                  <a:lnTo>
                    <a:pt x="1321" y="6188"/>
                  </a:lnTo>
                  <a:lnTo>
                    <a:pt x="1864" y="6188"/>
                  </a:lnTo>
                  <a:cubicBezTo>
                    <a:pt x="2109" y="4974"/>
                    <a:pt x="2492" y="2865"/>
                    <a:pt x="2396" y="1864"/>
                  </a:cubicBezTo>
                  <a:cubicBezTo>
                    <a:pt x="2308" y="850"/>
                    <a:pt x="1738" y="693"/>
                    <a:pt x="1393" y="693"/>
                  </a:cubicBezTo>
                  <a:cubicBezTo>
                    <a:pt x="1238" y="693"/>
                    <a:pt x="1129" y="725"/>
                    <a:pt x="1129" y="725"/>
                  </a:cubicBezTo>
                  <a:cubicBezTo>
                    <a:pt x="1001" y="320"/>
                    <a:pt x="692" y="107"/>
                    <a:pt x="277"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2009" name="Google Shape;2009;p20"/>
          <p:cNvGrpSpPr/>
          <p:nvPr/>
        </p:nvGrpSpPr>
        <p:grpSpPr>
          <a:xfrm>
            <a:off x="8712989" y="6918482"/>
            <a:ext cx="1060759" cy="1209604"/>
            <a:chOff x="3946800" y="2180875"/>
            <a:chExt cx="524500" cy="593225"/>
          </a:xfrm>
        </p:grpSpPr>
        <p:sp>
          <p:nvSpPr>
            <p:cNvPr id="2010" name="Google Shape;2010;p20"/>
            <p:cNvSpPr/>
            <p:nvPr/>
          </p:nvSpPr>
          <p:spPr>
            <a:xfrm>
              <a:off x="3950225" y="2491200"/>
              <a:ext cx="521075" cy="282900"/>
            </a:xfrm>
            <a:custGeom>
              <a:rect b="b" l="l" r="r" t="t"/>
              <a:pathLst>
                <a:path extrusionOk="0" h="11316" w="20843">
                  <a:moveTo>
                    <a:pt x="10237" y="1"/>
                  </a:moveTo>
                  <a:lnTo>
                    <a:pt x="10237" y="107"/>
                  </a:lnTo>
                  <a:lnTo>
                    <a:pt x="8555" y="1"/>
                  </a:lnTo>
                  <a:lnTo>
                    <a:pt x="8555" y="1"/>
                  </a:lnTo>
                  <a:cubicBezTo>
                    <a:pt x="8555" y="1"/>
                    <a:pt x="8862" y="2962"/>
                    <a:pt x="7741" y="3575"/>
                  </a:cubicBezTo>
                  <a:cubicBezTo>
                    <a:pt x="6620" y="4188"/>
                    <a:pt x="1" y="4484"/>
                    <a:pt x="709" y="11315"/>
                  </a:cubicBezTo>
                  <a:lnTo>
                    <a:pt x="20124" y="11315"/>
                  </a:lnTo>
                  <a:cubicBezTo>
                    <a:pt x="20843" y="4484"/>
                    <a:pt x="14213" y="4178"/>
                    <a:pt x="13092" y="3575"/>
                  </a:cubicBezTo>
                  <a:cubicBezTo>
                    <a:pt x="11971" y="2962"/>
                    <a:pt x="12277" y="1"/>
                    <a:pt x="12277" y="1"/>
                  </a:cubicBezTo>
                  <a:lnTo>
                    <a:pt x="12277" y="1"/>
                  </a:lnTo>
                  <a:lnTo>
                    <a:pt x="10596" y="107"/>
                  </a:lnTo>
                  <a:lnTo>
                    <a:pt x="10596" y="1"/>
                  </a:lnTo>
                  <a:lnTo>
                    <a:pt x="10416" y="54"/>
                  </a:lnTo>
                  <a:lnTo>
                    <a:pt x="10237" y="1"/>
                  </a:lnTo>
                  <a:close/>
                </a:path>
              </a:pathLst>
            </a:custGeom>
            <a:solidFill>
              <a:srgbClr val="F7B6A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11" name="Google Shape;2011;p20"/>
            <p:cNvSpPr/>
            <p:nvPr/>
          </p:nvSpPr>
          <p:spPr>
            <a:xfrm>
              <a:off x="4158275" y="2491200"/>
              <a:ext cx="100475" cy="70350"/>
            </a:xfrm>
            <a:custGeom>
              <a:rect b="b" l="l" r="r" t="t"/>
              <a:pathLst>
                <a:path extrusionOk="0" h="2814" w="4019">
                  <a:moveTo>
                    <a:pt x="1915" y="1"/>
                  </a:moveTo>
                  <a:lnTo>
                    <a:pt x="1915" y="107"/>
                  </a:lnTo>
                  <a:lnTo>
                    <a:pt x="233" y="1"/>
                  </a:lnTo>
                  <a:lnTo>
                    <a:pt x="233" y="1"/>
                  </a:lnTo>
                  <a:cubicBezTo>
                    <a:pt x="233" y="1"/>
                    <a:pt x="413" y="1724"/>
                    <a:pt x="1" y="2814"/>
                  </a:cubicBezTo>
                  <a:cubicBezTo>
                    <a:pt x="1344" y="2613"/>
                    <a:pt x="2687" y="2401"/>
                    <a:pt x="4019" y="2190"/>
                  </a:cubicBezTo>
                  <a:cubicBezTo>
                    <a:pt x="3913" y="1471"/>
                    <a:pt x="3892" y="730"/>
                    <a:pt x="3955" y="1"/>
                  </a:cubicBezTo>
                  <a:lnTo>
                    <a:pt x="3955" y="1"/>
                  </a:lnTo>
                  <a:lnTo>
                    <a:pt x="2274" y="107"/>
                  </a:lnTo>
                  <a:lnTo>
                    <a:pt x="2274" y="1"/>
                  </a:lnTo>
                  <a:lnTo>
                    <a:pt x="2094" y="54"/>
                  </a:lnTo>
                  <a:lnTo>
                    <a:pt x="1915" y="1"/>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12" name="Google Shape;2012;p20"/>
            <p:cNvSpPr/>
            <p:nvPr/>
          </p:nvSpPr>
          <p:spPr>
            <a:xfrm>
              <a:off x="3946800" y="2525850"/>
              <a:ext cx="524500" cy="248250"/>
            </a:xfrm>
            <a:custGeom>
              <a:rect b="b" l="l" r="r" t="t"/>
              <a:pathLst>
                <a:path extrusionOk="0" h="9930" w="20980">
                  <a:moveTo>
                    <a:pt x="8365" y="0"/>
                  </a:moveTo>
                  <a:cubicBezTo>
                    <a:pt x="8312" y="857"/>
                    <a:pt x="8121" y="1808"/>
                    <a:pt x="7529" y="2136"/>
                  </a:cubicBezTo>
                  <a:cubicBezTo>
                    <a:pt x="6398" y="2749"/>
                    <a:pt x="0" y="3056"/>
                    <a:pt x="709" y="9929"/>
                  </a:cubicBezTo>
                  <a:lnTo>
                    <a:pt x="20261" y="9929"/>
                  </a:lnTo>
                  <a:cubicBezTo>
                    <a:pt x="20980" y="3056"/>
                    <a:pt x="14709" y="2749"/>
                    <a:pt x="13578" y="2136"/>
                  </a:cubicBezTo>
                  <a:cubicBezTo>
                    <a:pt x="13017" y="1829"/>
                    <a:pt x="12816" y="941"/>
                    <a:pt x="12742" y="127"/>
                  </a:cubicBezTo>
                  <a:cubicBezTo>
                    <a:pt x="12256" y="317"/>
                    <a:pt x="11272" y="423"/>
                    <a:pt x="10627" y="423"/>
                  </a:cubicBezTo>
                  <a:cubicBezTo>
                    <a:pt x="9877" y="423"/>
                    <a:pt x="8914" y="264"/>
                    <a:pt x="8365" y="0"/>
                  </a:cubicBezTo>
                  <a:close/>
                </a:path>
              </a:pathLst>
            </a:custGeom>
            <a:solidFill>
              <a:srgbClr val="E0491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13" name="Google Shape;2013;p20"/>
            <p:cNvSpPr/>
            <p:nvPr/>
          </p:nvSpPr>
          <p:spPr>
            <a:xfrm>
              <a:off x="4112679" y="2526100"/>
              <a:ext cx="192750" cy="92825"/>
            </a:xfrm>
            <a:custGeom>
              <a:rect b="b" l="l" r="r" t="t"/>
              <a:pathLst>
                <a:path extrusionOk="0" h="3713" w="7710">
                  <a:moveTo>
                    <a:pt x="1724" y="1"/>
                  </a:moveTo>
                  <a:cubicBezTo>
                    <a:pt x="1671" y="847"/>
                    <a:pt x="1470" y="1809"/>
                    <a:pt x="878" y="2126"/>
                  </a:cubicBezTo>
                  <a:cubicBezTo>
                    <a:pt x="593" y="2253"/>
                    <a:pt x="307" y="2359"/>
                    <a:pt x="0" y="2422"/>
                  </a:cubicBezTo>
                  <a:cubicBezTo>
                    <a:pt x="952" y="3215"/>
                    <a:pt x="2316" y="3712"/>
                    <a:pt x="3839" y="3712"/>
                  </a:cubicBezTo>
                  <a:cubicBezTo>
                    <a:pt x="5383" y="3712"/>
                    <a:pt x="6768" y="3205"/>
                    <a:pt x="7709" y="2390"/>
                  </a:cubicBezTo>
                  <a:cubicBezTo>
                    <a:pt x="7445" y="2327"/>
                    <a:pt x="7180" y="2242"/>
                    <a:pt x="6927" y="2126"/>
                  </a:cubicBezTo>
                  <a:cubicBezTo>
                    <a:pt x="6377" y="1819"/>
                    <a:pt x="6165" y="942"/>
                    <a:pt x="6102" y="117"/>
                  </a:cubicBezTo>
                  <a:cubicBezTo>
                    <a:pt x="5605" y="307"/>
                    <a:pt x="4621" y="413"/>
                    <a:pt x="3987" y="413"/>
                  </a:cubicBezTo>
                  <a:cubicBezTo>
                    <a:pt x="3226" y="413"/>
                    <a:pt x="2263" y="265"/>
                    <a:pt x="1724" y="1"/>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14" name="Google Shape;2014;p20"/>
            <p:cNvSpPr/>
            <p:nvPr/>
          </p:nvSpPr>
          <p:spPr>
            <a:xfrm>
              <a:off x="4031650" y="2728075"/>
              <a:ext cx="53175" cy="25675"/>
            </a:xfrm>
            <a:custGeom>
              <a:rect b="b" l="l" r="r" t="t"/>
              <a:pathLst>
                <a:path extrusionOk="0" fill="none" h="1027" w="2127">
                  <a:moveTo>
                    <a:pt x="1" y="1026"/>
                  </a:moveTo>
                  <a:lnTo>
                    <a:pt x="110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15" name="Google Shape;2015;p20"/>
            <p:cNvSpPr/>
            <p:nvPr/>
          </p:nvSpPr>
          <p:spPr>
            <a:xfrm>
              <a:off x="4338300" y="2728075"/>
              <a:ext cx="56875" cy="25675"/>
            </a:xfrm>
            <a:custGeom>
              <a:rect b="b" l="l" r="r" t="t"/>
              <a:pathLst>
                <a:path extrusionOk="0" fill="none" h="1027" w="2275">
                  <a:moveTo>
                    <a:pt x="1" y="984"/>
                  </a:moveTo>
                  <a:lnTo>
                    <a:pt x="1249" y="0"/>
                  </a:lnTo>
                  <a:lnTo>
                    <a:pt x="2274"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16" name="Google Shape;2016;p20"/>
            <p:cNvSpPr/>
            <p:nvPr/>
          </p:nvSpPr>
          <p:spPr>
            <a:xfrm>
              <a:off x="4287275" y="2728075"/>
              <a:ext cx="55025" cy="25675"/>
            </a:xfrm>
            <a:custGeom>
              <a:rect b="b" l="l" r="r" t="t"/>
              <a:pathLst>
                <a:path extrusionOk="0" fill="none" h="1027" w="2201">
                  <a:moveTo>
                    <a:pt x="1" y="994"/>
                  </a:moveTo>
                  <a:lnTo>
                    <a:pt x="1175" y="0"/>
                  </a:lnTo>
                  <a:lnTo>
                    <a:pt x="2200"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17" name="Google Shape;2017;p20"/>
            <p:cNvSpPr/>
            <p:nvPr/>
          </p:nvSpPr>
          <p:spPr>
            <a:xfrm>
              <a:off x="4237850" y="2728075"/>
              <a:ext cx="52900" cy="25675"/>
            </a:xfrm>
            <a:custGeom>
              <a:rect b="b" l="l" r="r" t="t"/>
              <a:pathLst>
                <a:path extrusionOk="0" fill="none" h="1027" w="2116">
                  <a:moveTo>
                    <a:pt x="1" y="1026"/>
                  </a:moveTo>
                  <a:lnTo>
                    <a:pt x="1090" y="0"/>
                  </a:lnTo>
                  <a:lnTo>
                    <a:pt x="2115"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18" name="Google Shape;2018;p20"/>
            <p:cNvSpPr/>
            <p:nvPr/>
          </p:nvSpPr>
          <p:spPr>
            <a:xfrm>
              <a:off x="4183650" y="2728075"/>
              <a:ext cx="57675" cy="25125"/>
            </a:xfrm>
            <a:custGeom>
              <a:rect b="b" l="l" r="r" t="t"/>
              <a:pathLst>
                <a:path extrusionOk="0" fill="none" h="1005" w="2307">
                  <a:moveTo>
                    <a:pt x="1" y="1005"/>
                  </a:moveTo>
                  <a:lnTo>
                    <a:pt x="1196" y="0"/>
                  </a:lnTo>
                  <a:lnTo>
                    <a:pt x="2306" y="1005"/>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19" name="Google Shape;2019;p20"/>
            <p:cNvSpPr/>
            <p:nvPr/>
          </p:nvSpPr>
          <p:spPr>
            <a:xfrm>
              <a:off x="4134750" y="2728075"/>
              <a:ext cx="53150" cy="25675"/>
            </a:xfrm>
            <a:custGeom>
              <a:rect b="b" l="l" r="r" t="t"/>
              <a:pathLst>
                <a:path extrusionOk="0" fill="none" h="1027" w="2126">
                  <a:moveTo>
                    <a:pt x="1" y="1026"/>
                  </a:moveTo>
                  <a:lnTo>
                    <a:pt x="109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20" name="Google Shape;2020;p20"/>
            <p:cNvSpPr/>
            <p:nvPr/>
          </p:nvSpPr>
          <p:spPr>
            <a:xfrm>
              <a:off x="4081075" y="2728075"/>
              <a:ext cx="56875" cy="25125"/>
            </a:xfrm>
            <a:custGeom>
              <a:rect b="b" l="l" r="r" t="t"/>
              <a:pathLst>
                <a:path extrusionOk="0" fill="none" h="1005" w="2275">
                  <a:moveTo>
                    <a:pt x="1" y="1005"/>
                  </a:moveTo>
                  <a:lnTo>
                    <a:pt x="1175" y="0"/>
                  </a:lnTo>
                  <a:lnTo>
                    <a:pt x="2274" y="984"/>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21" name="Google Shape;2021;p20"/>
            <p:cNvSpPr/>
            <p:nvPr/>
          </p:nvSpPr>
          <p:spPr>
            <a:xfrm>
              <a:off x="4031650" y="2702700"/>
              <a:ext cx="53175" cy="25650"/>
            </a:xfrm>
            <a:custGeom>
              <a:rect b="b" l="l" r="r" t="t"/>
              <a:pathLst>
                <a:path extrusionOk="0" fill="none" h="1026" w="2127">
                  <a:moveTo>
                    <a:pt x="1" y="1026"/>
                  </a:moveTo>
                  <a:lnTo>
                    <a:pt x="110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22" name="Google Shape;2022;p20"/>
            <p:cNvSpPr/>
            <p:nvPr/>
          </p:nvSpPr>
          <p:spPr>
            <a:xfrm>
              <a:off x="4338300" y="2702700"/>
              <a:ext cx="56875" cy="25650"/>
            </a:xfrm>
            <a:custGeom>
              <a:rect b="b" l="l" r="r" t="t"/>
              <a:pathLst>
                <a:path extrusionOk="0" fill="none" h="1026" w="2275">
                  <a:moveTo>
                    <a:pt x="1" y="984"/>
                  </a:moveTo>
                  <a:lnTo>
                    <a:pt x="1249" y="0"/>
                  </a:lnTo>
                  <a:lnTo>
                    <a:pt x="2274"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23" name="Google Shape;2023;p20"/>
            <p:cNvSpPr/>
            <p:nvPr/>
          </p:nvSpPr>
          <p:spPr>
            <a:xfrm>
              <a:off x="4287275" y="2702700"/>
              <a:ext cx="55025" cy="25650"/>
            </a:xfrm>
            <a:custGeom>
              <a:rect b="b" l="l" r="r" t="t"/>
              <a:pathLst>
                <a:path extrusionOk="0" fill="none" h="1026" w="2201">
                  <a:moveTo>
                    <a:pt x="1" y="994"/>
                  </a:moveTo>
                  <a:lnTo>
                    <a:pt x="1175" y="0"/>
                  </a:lnTo>
                  <a:lnTo>
                    <a:pt x="2200"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24" name="Google Shape;2024;p20"/>
            <p:cNvSpPr/>
            <p:nvPr/>
          </p:nvSpPr>
          <p:spPr>
            <a:xfrm>
              <a:off x="4237850" y="2702700"/>
              <a:ext cx="52900" cy="25650"/>
            </a:xfrm>
            <a:custGeom>
              <a:rect b="b" l="l" r="r" t="t"/>
              <a:pathLst>
                <a:path extrusionOk="0" fill="none" h="1026" w="2116">
                  <a:moveTo>
                    <a:pt x="1" y="1026"/>
                  </a:moveTo>
                  <a:lnTo>
                    <a:pt x="1090" y="0"/>
                  </a:lnTo>
                  <a:lnTo>
                    <a:pt x="2115"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25" name="Google Shape;2025;p20"/>
            <p:cNvSpPr/>
            <p:nvPr/>
          </p:nvSpPr>
          <p:spPr>
            <a:xfrm>
              <a:off x="4183650" y="2702700"/>
              <a:ext cx="57675" cy="25125"/>
            </a:xfrm>
            <a:custGeom>
              <a:rect b="b" l="l" r="r" t="t"/>
              <a:pathLst>
                <a:path extrusionOk="0" fill="none" h="1005" w="2307">
                  <a:moveTo>
                    <a:pt x="1" y="1005"/>
                  </a:moveTo>
                  <a:lnTo>
                    <a:pt x="1196" y="0"/>
                  </a:lnTo>
                  <a:lnTo>
                    <a:pt x="2306" y="1005"/>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26" name="Google Shape;2026;p20"/>
            <p:cNvSpPr/>
            <p:nvPr/>
          </p:nvSpPr>
          <p:spPr>
            <a:xfrm>
              <a:off x="4134750" y="2702700"/>
              <a:ext cx="53150" cy="25650"/>
            </a:xfrm>
            <a:custGeom>
              <a:rect b="b" l="l" r="r" t="t"/>
              <a:pathLst>
                <a:path extrusionOk="0" fill="none" h="1026" w="2126">
                  <a:moveTo>
                    <a:pt x="1" y="1026"/>
                  </a:moveTo>
                  <a:lnTo>
                    <a:pt x="109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27" name="Google Shape;2027;p20"/>
            <p:cNvSpPr/>
            <p:nvPr/>
          </p:nvSpPr>
          <p:spPr>
            <a:xfrm>
              <a:off x="4081075" y="2702700"/>
              <a:ext cx="56875" cy="25125"/>
            </a:xfrm>
            <a:custGeom>
              <a:rect b="b" l="l" r="r" t="t"/>
              <a:pathLst>
                <a:path extrusionOk="0" fill="none" h="1005" w="2275">
                  <a:moveTo>
                    <a:pt x="1" y="1005"/>
                  </a:moveTo>
                  <a:lnTo>
                    <a:pt x="1175" y="0"/>
                  </a:lnTo>
                  <a:lnTo>
                    <a:pt x="2274" y="984"/>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28" name="Google Shape;2028;p20"/>
            <p:cNvSpPr/>
            <p:nvPr/>
          </p:nvSpPr>
          <p:spPr>
            <a:xfrm>
              <a:off x="3956050" y="2620225"/>
              <a:ext cx="84350" cy="153875"/>
            </a:xfrm>
            <a:custGeom>
              <a:rect b="b" l="l" r="r" t="t"/>
              <a:pathLst>
                <a:path extrusionOk="0" h="6155" w="3374">
                  <a:moveTo>
                    <a:pt x="2908" y="0"/>
                  </a:moveTo>
                  <a:cubicBezTo>
                    <a:pt x="1322" y="1036"/>
                    <a:pt x="0" y="2823"/>
                    <a:pt x="349" y="6154"/>
                  </a:cubicBezTo>
                  <a:lnTo>
                    <a:pt x="3173" y="6154"/>
                  </a:lnTo>
                  <a:cubicBezTo>
                    <a:pt x="3300" y="5340"/>
                    <a:pt x="3363" y="4515"/>
                    <a:pt x="3363" y="3680"/>
                  </a:cubicBezTo>
                  <a:cubicBezTo>
                    <a:pt x="3374" y="2443"/>
                    <a:pt x="3225" y="1206"/>
                    <a:pt x="2908" y="0"/>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29" name="Google Shape;2029;p20"/>
            <p:cNvSpPr/>
            <p:nvPr/>
          </p:nvSpPr>
          <p:spPr>
            <a:xfrm>
              <a:off x="4376650" y="2618900"/>
              <a:ext cx="85675" cy="155200"/>
            </a:xfrm>
            <a:custGeom>
              <a:rect b="b" l="l" r="r" t="t"/>
              <a:pathLst>
                <a:path extrusionOk="0" h="6208" w="3427">
                  <a:moveTo>
                    <a:pt x="486" y="0"/>
                  </a:moveTo>
                  <a:cubicBezTo>
                    <a:pt x="159" y="1216"/>
                    <a:pt x="0" y="2475"/>
                    <a:pt x="21" y="3733"/>
                  </a:cubicBezTo>
                  <a:cubicBezTo>
                    <a:pt x="11" y="4568"/>
                    <a:pt x="74" y="5393"/>
                    <a:pt x="212" y="6207"/>
                  </a:cubicBezTo>
                  <a:lnTo>
                    <a:pt x="3067" y="6207"/>
                  </a:lnTo>
                  <a:cubicBezTo>
                    <a:pt x="3426" y="2813"/>
                    <a:pt x="2073" y="1026"/>
                    <a:pt x="486" y="0"/>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30" name="Google Shape;2030;p20"/>
            <p:cNvSpPr/>
            <p:nvPr/>
          </p:nvSpPr>
          <p:spPr>
            <a:xfrm>
              <a:off x="4076600" y="2362925"/>
              <a:ext cx="60300" cy="69000"/>
            </a:xfrm>
            <a:custGeom>
              <a:rect b="b" l="l" r="r" t="t"/>
              <a:pathLst>
                <a:path extrusionOk="0" h="2760" w="2412">
                  <a:moveTo>
                    <a:pt x="1164" y="1"/>
                  </a:moveTo>
                  <a:cubicBezTo>
                    <a:pt x="1020" y="1"/>
                    <a:pt x="914" y="35"/>
                    <a:pt x="888" y="46"/>
                  </a:cubicBezTo>
                  <a:cubicBezTo>
                    <a:pt x="814" y="77"/>
                    <a:pt x="0" y="172"/>
                    <a:pt x="148" y="1230"/>
                  </a:cubicBezTo>
                  <a:cubicBezTo>
                    <a:pt x="270" y="2170"/>
                    <a:pt x="777" y="2759"/>
                    <a:pt x="1305" y="2759"/>
                  </a:cubicBezTo>
                  <a:cubicBezTo>
                    <a:pt x="1370" y="2759"/>
                    <a:pt x="1436" y="2750"/>
                    <a:pt x="1502" y="2731"/>
                  </a:cubicBezTo>
                  <a:cubicBezTo>
                    <a:pt x="2094" y="2636"/>
                    <a:pt x="2411" y="1843"/>
                    <a:pt x="2083" y="807"/>
                  </a:cubicBezTo>
                  <a:cubicBezTo>
                    <a:pt x="1860" y="129"/>
                    <a:pt x="1442" y="1"/>
                    <a:pt x="1164" y="1"/>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31" name="Google Shape;2031;p20"/>
            <p:cNvSpPr/>
            <p:nvPr/>
          </p:nvSpPr>
          <p:spPr>
            <a:xfrm>
              <a:off x="4285175" y="2362925"/>
              <a:ext cx="60300" cy="68750"/>
            </a:xfrm>
            <a:custGeom>
              <a:rect b="b" l="l" r="r" t="t"/>
              <a:pathLst>
                <a:path extrusionOk="0" h="2750" w="2412">
                  <a:moveTo>
                    <a:pt x="1248" y="1"/>
                  </a:moveTo>
                  <a:cubicBezTo>
                    <a:pt x="970" y="1"/>
                    <a:pt x="555" y="129"/>
                    <a:pt x="339" y="807"/>
                  </a:cubicBezTo>
                  <a:cubicBezTo>
                    <a:pt x="0" y="1843"/>
                    <a:pt x="318" y="2636"/>
                    <a:pt x="920" y="2721"/>
                  </a:cubicBezTo>
                  <a:cubicBezTo>
                    <a:pt x="986" y="2740"/>
                    <a:pt x="1051" y="2749"/>
                    <a:pt x="1117" y="2749"/>
                  </a:cubicBezTo>
                  <a:cubicBezTo>
                    <a:pt x="1636" y="2749"/>
                    <a:pt x="2142" y="2169"/>
                    <a:pt x="2274" y="1230"/>
                  </a:cubicBezTo>
                  <a:cubicBezTo>
                    <a:pt x="2411" y="172"/>
                    <a:pt x="1597" y="77"/>
                    <a:pt x="1523" y="46"/>
                  </a:cubicBezTo>
                  <a:cubicBezTo>
                    <a:pt x="1498" y="35"/>
                    <a:pt x="1391" y="1"/>
                    <a:pt x="1248" y="1"/>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32" name="Google Shape;2032;p20"/>
            <p:cNvSpPr/>
            <p:nvPr/>
          </p:nvSpPr>
          <p:spPr>
            <a:xfrm>
              <a:off x="4098550" y="2238700"/>
              <a:ext cx="227350" cy="288400"/>
            </a:xfrm>
            <a:custGeom>
              <a:rect b="b" l="l" r="r" t="t"/>
              <a:pathLst>
                <a:path extrusionOk="0" h="11536" w="9094">
                  <a:moveTo>
                    <a:pt x="4260" y="0"/>
                  </a:moveTo>
                  <a:cubicBezTo>
                    <a:pt x="3355" y="0"/>
                    <a:pt x="758" y="340"/>
                    <a:pt x="402" y="4222"/>
                  </a:cubicBezTo>
                  <a:cubicBezTo>
                    <a:pt x="1" y="8624"/>
                    <a:pt x="1891" y="11535"/>
                    <a:pt x="4339" y="11535"/>
                  </a:cubicBezTo>
                  <a:cubicBezTo>
                    <a:pt x="4408" y="11535"/>
                    <a:pt x="4477" y="11533"/>
                    <a:pt x="4547" y="11528"/>
                  </a:cubicBezTo>
                  <a:cubicBezTo>
                    <a:pt x="4616" y="11533"/>
                    <a:pt x="4686" y="11535"/>
                    <a:pt x="4754" y="11535"/>
                  </a:cubicBezTo>
                  <a:cubicBezTo>
                    <a:pt x="7203" y="11535"/>
                    <a:pt x="9093" y="8624"/>
                    <a:pt x="8692" y="4222"/>
                  </a:cubicBezTo>
                  <a:cubicBezTo>
                    <a:pt x="8345" y="340"/>
                    <a:pt x="5749" y="0"/>
                    <a:pt x="4837" y="0"/>
                  </a:cubicBezTo>
                  <a:cubicBezTo>
                    <a:pt x="4693" y="0"/>
                    <a:pt x="4591" y="9"/>
                    <a:pt x="4547" y="13"/>
                  </a:cubicBezTo>
                  <a:cubicBezTo>
                    <a:pt x="4504" y="9"/>
                    <a:pt x="4403" y="0"/>
                    <a:pt x="4260" y="0"/>
                  </a:cubicBezTo>
                  <a:close/>
                </a:path>
              </a:pathLst>
            </a:custGeom>
            <a:solidFill>
              <a:schemeClr val="accent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33" name="Google Shape;2033;p20"/>
            <p:cNvSpPr/>
            <p:nvPr/>
          </p:nvSpPr>
          <p:spPr>
            <a:xfrm>
              <a:off x="4081350" y="2265400"/>
              <a:ext cx="83125" cy="125650"/>
            </a:xfrm>
            <a:custGeom>
              <a:rect b="b" l="l" r="r" t="t"/>
              <a:pathLst>
                <a:path extrusionOk="0" h="5026" w="3325">
                  <a:moveTo>
                    <a:pt x="1088" y="1"/>
                  </a:moveTo>
                  <a:cubicBezTo>
                    <a:pt x="984" y="1"/>
                    <a:pt x="921" y="2"/>
                    <a:pt x="921" y="2"/>
                  </a:cubicBezTo>
                  <a:cubicBezTo>
                    <a:pt x="921" y="2"/>
                    <a:pt x="1" y="595"/>
                    <a:pt x="656" y="2646"/>
                  </a:cubicBezTo>
                  <a:lnTo>
                    <a:pt x="1058" y="4951"/>
                  </a:lnTo>
                  <a:lnTo>
                    <a:pt x="1386" y="5025"/>
                  </a:lnTo>
                  <a:cubicBezTo>
                    <a:pt x="1386" y="5025"/>
                    <a:pt x="1259" y="1515"/>
                    <a:pt x="2380" y="721"/>
                  </a:cubicBezTo>
                  <a:cubicBezTo>
                    <a:pt x="3324" y="53"/>
                    <a:pt x="1641" y="1"/>
                    <a:pt x="1088" y="1"/>
                  </a:cubicBezTo>
                  <a:close/>
                </a:path>
              </a:pathLst>
            </a:custGeom>
            <a:solidFill>
              <a:srgbClr val="175C4A"/>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34" name="Google Shape;2034;p20"/>
            <p:cNvSpPr/>
            <p:nvPr/>
          </p:nvSpPr>
          <p:spPr>
            <a:xfrm>
              <a:off x="4054675" y="2180875"/>
              <a:ext cx="296075" cy="223125"/>
            </a:xfrm>
            <a:custGeom>
              <a:rect b="b" l="l" r="r" t="t"/>
              <a:pathLst>
                <a:path extrusionOk="0" h="8925" w="11843">
                  <a:moveTo>
                    <a:pt x="4552" y="0"/>
                  </a:moveTo>
                  <a:cubicBezTo>
                    <a:pt x="4494" y="0"/>
                    <a:pt x="4432" y="3"/>
                    <a:pt x="4367" y="10"/>
                  </a:cubicBezTo>
                  <a:cubicBezTo>
                    <a:pt x="3045" y="137"/>
                    <a:pt x="3383" y="1258"/>
                    <a:pt x="3383" y="1258"/>
                  </a:cubicBezTo>
                  <a:cubicBezTo>
                    <a:pt x="3330" y="1251"/>
                    <a:pt x="3272" y="1248"/>
                    <a:pt x="3211" y="1248"/>
                  </a:cubicBezTo>
                  <a:cubicBezTo>
                    <a:pt x="2133" y="1248"/>
                    <a:pt x="1" y="2299"/>
                    <a:pt x="2252" y="4240"/>
                  </a:cubicBezTo>
                  <a:cubicBezTo>
                    <a:pt x="2928" y="4820"/>
                    <a:pt x="3770" y="5028"/>
                    <a:pt x="4629" y="5028"/>
                  </a:cubicBezTo>
                  <a:cubicBezTo>
                    <a:pt x="6792" y="5028"/>
                    <a:pt x="9062" y="3711"/>
                    <a:pt x="9062" y="3711"/>
                  </a:cubicBezTo>
                  <a:lnTo>
                    <a:pt x="9062" y="3711"/>
                  </a:lnTo>
                  <a:cubicBezTo>
                    <a:pt x="8911" y="5549"/>
                    <a:pt x="9586" y="5777"/>
                    <a:pt x="9929" y="5777"/>
                  </a:cubicBezTo>
                  <a:cubicBezTo>
                    <a:pt x="10042" y="5777"/>
                    <a:pt x="10119" y="5752"/>
                    <a:pt x="10119" y="5752"/>
                  </a:cubicBezTo>
                  <a:lnTo>
                    <a:pt x="10119" y="8924"/>
                  </a:lnTo>
                  <a:lnTo>
                    <a:pt x="10447" y="8924"/>
                  </a:lnTo>
                  <a:lnTo>
                    <a:pt x="10584" y="8332"/>
                  </a:lnTo>
                  <a:cubicBezTo>
                    <a:pt x="10584" y="8332"/>
                    <a:pt x="11843" y="4631"/>
                    <a:pt x="11504" y="3510"/>
                  </a:cubicBezTo>
                  <a:cubicBezTo>
                    <a:pt x="11345" y="2965"/>
                    <a:pt x="11028" y="2825"/>
                    <a:pt x="10745" y="2825"/>
                  </a:cubicBezTo>
                  <a:cubicBezTo>
                    <a:pt x="10445" y="2825"/>
                    <a:pt x="10183" y="2982"/>
                    <a:pt x="10183" y="2982"/>
                  </a:cubicBezTo>
                  <a:cubicBezTo>
                    <a:pt x="10384" y="1332"/>
                    <a:pt x="9390" y="1195"/>
                    <a:pt x="7412" y="1195"/>
                  </a:cubicBezTo>
                  <a:cubicBezTo>
                    <a:pt x="5522" y="1195"/>
                    <a:pt x="5668" y="0"/>
                    <a:pt x="4552" y="0"/>
                  </a:cubicBezTo>
                  <a:close/>
                </a:path>
              </a:pathLst>
            </a:custGeom>
            <a:solidFill>
              <a:srgbClr val="53867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35" name="Google Shape;2035;p20"/>
            <p:cNvSpPr/>
            <p:nvPr/>
          </p:nvSpPr>
          <p:spPr>
            <a:xfrm>
              <a:off x="4264550" y="2215225"/>
              <a:ext cx="86200" cy="189025"/>
            </a:xfrm>
            <a:custGeom>
              <a:rect b="b" l="l" r="r" t="t"/>
              <a:pathLst>
                <a:path extrusionOk="0" h="7561" w="3448">
                  <a:moveTo>
                    <a:pt x="984" y="0"/>
                  </a:moveTo>
                  <a:cubicBezTo>
                    <a:pt x="868" y="963"/>
                    <a:pt x="529" y="1872"/>
                    <a:pt x="1" y="2676"/>
                  </a:cubicBezTo>
                  <a:cubicBezTo>
                    <a:pt x="413" y="2485"/>
                    <a:pt x="667" y="2337"/>
                    <a:pt x="667" y="2337"/>
                  </a:cubicBezTo>
                  <a:lnTo>
                    <a:pt x="667" y="2337"/>
                  </a:lnTo>
                  <a:cubicBezTo>
                    <a:pt x="515" y="4187"/>
                    <a:pt x="1199" y="4412"/>
                    <a:pt x="1541" y="4412"/>
                  </a:cubicBezTo>
                  <a:cubicBezTo>
                    <a:pt x="1650" y="4412"/>
                    <a:pt x="1724" y="4389"/>
                    <a:pt x="1724" y="4389"/>
                  </a:cubicBezTo>
                  <a:lnTo>
                    <a:pt x="1724" y="7561"/>
                  </a:lnTo>
                  <a:lnTo>
                    <a:pt x="2052" y="7561"/>
                  </a:lnTo>
                  <a:lnTo>
                    <a:pt x="2189" y="6969"/>
                  </a:lnTo>
                  <a:cubicBezTo>
                    <a:pt x="2189" y="6969"/>
                    <a:pt x="3448" y="3257"/>
                    <a:pt x="3109" y="2136"/>
                  </a:cubicBezTo>
                  <a:cubicBezTo>
                    <a:pt x="2950" y="1591"/>
                    <a:pt x="2633" y="1451"/>
                    <a:pt x="2350" y="1451"/>
                  </a:cubicBezTo>
                  <a:cubicBezTo>
                    <a:pt x="2050" y="1451"/>
                    <a:pt x="1788" y="1608"/>
                    <a:pt x="1788" y="1608"/>
                  </a:cubicBezTo>
                  <a:cubicBezTo>
                    <a:pt x="1904" y="656"/>
                    <a:pt x="1629" y="212"/>
                    <a:pt x="984" y="0"/>
                  </a:cubicBezTo>
                  <a:close/>
                </a:path>
              </a:pathLst>
            </a:custGeom>
            <a:solidFill>
              <a:srgbClr val="175C4A"/>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36" name="Google Shape;2036;p20"/>
            <p:cNvSpPr/>
            <p:nvPr/>
          </p:nvSpPr>
          <p:spPr>
            <a:xfrm>
              <a:off x="4214325" y="2357450"/>
              <a:ext cx="21700" cy="76425"/>
            </a:xfrm>
            <a:custGeom>
              <a:rect b="b" l="l" r="r" t="t"/>
              <a:pathLst>
                <a:path extrusionOk="0" h="3057" w="868">
                  <a:moveTo>
                    <a:pt x="508" y="0"/>
                  </a:moveTo>
                  <a:cubicBezTo>
                    <a:pt x="487" y="423"/>
                    <a:pt x="497" y="846"/>
                    <a:pt x="540" y="1269"/>
                  </a:cubicBezTo>
                  <a:cubicBezTo>
                    <a:pt x="561" y="1481"/>
                    <a:pt x="582" y="1692"/>
                    <a:pt x="603" y="1904"/>
                  </a:cubicBezTo>
                  <a:cubicBezTo>
                    <a:pt x="623" y="2097"/>
                    <a:pt x="651" y="2282"/>
                    <a:pt x="688" y="2475"/>
                  </a:cubicBezTo>
                  <a:lnTo>
                    <a:pt x="688" y="2475"/>
                  </a:lnTo>
                  <a:cubicBezTo>
                    <a:pt x="575" y="2559"/>
                    <a:pt x="463" y="2645"/>
                    <a:pt x="360" y="2739"/>
                  </a:cubicBezTo>
                  <a:cubicBezTo>
                    <a:pt x="233" y="2845"/>
                    <a:pt x="117" y="2940"/>
                    <a:pt x="0" y="3056"/>
                  </a:cubicBezTo>
                  <a:cubicBezTo>
                    <a:pt x="148" y="2982"/>
                    <a:pt x="286" y="2908"/>
                    <a:pt x="423" y="2834"/>
                  </a:cubicBezTo>
                  <a:cubicBezTo>
                    <a:pt x="561" y="2750"/>
                    <a:pt x="698" y="2676"/>
                    <a:pt x="836" y="2591"/>
                  </a:cubicBezTo>
                  <a:lnTo>
                    <a:pt x="868" y="2570"/>
                  </a:lnTo>
                  <a:lnTo>
                    <a:pt x="868" y="2506"/>
                  </a:lnTo>
                  <a:cubicBezTo>
                    <a:pt x="857" y="2295"/>
                    <a:pt x="846" y="2083"/>
                    <a:pt x="825" y="1882"/>
                  </a:cubicBezTo>
                  <a:cubicBezTo>
                    <a:pt x="804" y="1671"/>
                    <a:pt x="772" y="1459"/>
                    <a:pt x="751" y="1248"/>
                  </a:cubicBezTo>
                  <a:cubicBezTo>
                    <a:pt x="688" y="825"/>
                    <a:pt x="614" y="413"/>
                    <a:pt x="508" y="0"/>
                  </a:cubicBezTo>
                  <a:close/>
                </a:path>
              </a:pathLst>
            </a:custGeom>
            <a:solidFill>
              <a:srgbClr val="C3453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37" name="Google Shape;2037;p20"/>
            <p:cNvSpPr/>
            <p:nvPr/>
          </p:nvSpPr>
          <p:spPr>
            <a:xfrm>
              <a:off x="4174925" y="2453925"/>
              <a:ext cx="80925" cy="14650"/>
            </a:xfrm>
            <a:custGeom>
              <a:rect b="b" l="l" r="r" t="t"/>
              <a:pathLst>
                <a:path extrusionOk="0" h="586" w="3237">
                  <a:moveTo>
                    <a:pt x="3237" y="1"/>
                  </a:moveTo>
                  <a:lnTo>
                    <a:pt x="1" y="43"/>
                  </a:lnTo>
                  <a:cubicBezTo>
                    <a:pt x="524" y="397"/>
                    <a:pt x="1130" y="585"/>
                    <a:pt x="1706" y="585"/>
                  </a:cubicBezTo>
                  <a:cubicBezTo>
                    <a:pt x="2282" y="585"/>
                    <a:pt x="2829" y="397"/>
                    <a:pt x="3237"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38" name="Google Shape;2038;p20"/>
            <p:cNvSpPr/>
            <p:nvPr/>
          </p:nvSpPr>
          <p:spPr>
            <a:xfrm>
              <a:off x="4239175" y="2329575"/>
              <a:ext cx="53675" cy="19700"/>
            </a:xfrm>
            <a:custGeom>
              <a:rect b="b" l="l" r="r" t="t"/>
              <a:pathLst>
                <a:path extrusionOk="0" h="788" w="2147">
                  <a:moveTo>
                    <a:pt x="1005" y="1"/>
                  </a:moveTo>
                  <a:cubicBezTo>
                    <a:pt x="917" y="1"/>
                    <a:pt x="826" y="11"/>
                    <a:pt x="741" y="26"/>
                  </a:cubicBezTo>
                  <a:cubicBezTo>
                    <a:pt x="688" y="47"/>
                    <a:pt x="624" y="68"/>
                    <a:pt x="571" y="90"/>
                  </a:cubicBezTo>
                  <a:cubicBezTo>
                    <a:pt x="519" y="121"/>
                    <a:pt x="466" y="142"/>
                    <a:pt x="423" y="185"/>
                  </a:cubicBezTo>
                  <a:cubicBezTo>
                    <a:pt x="328" y="248"/>
                    <a:pt x="244" y="322"/>
                    <a:pt x="170" y="407"/>
                  </a:cubicBezTo>
                  <a:cubicBezTo>
                    <a:pt x="106" y="491"/>
                    <a:pt x="43" y="597"/>
                    <a:pt x="0" y="692"/>
                  </a:cubicBezTo>
                  <a:cubicBezTo>
                    <a:pt x="106" y="650"/>
                    <a:pt x="191" y="587"/>
                    <a:pt x="286" y="544"/>
                  </a:cubicBezTo>
                  <a:cubicBezTo>
                    <a:pt x="371" y="502"/>
                    <a:pt x="455" y="460"/>
                    <a:pt x="550" y="428"/>
                  </a:cubicBezTo>
                  <a:cubicBezTo>
                    <a:pt x="683" y="375"/>
                    <a:pt x="831" y="351"/>
                    <a:pt x="981" y="351"/>
                  </a:cubicBezTo>
                  <a:cubicBezTo>
                    <a:pt x="1010" y="351"/>
                    <a:pt x="1039" y="352"/>
                    <a:pt x="1068" y="354"/>
                  </a:cubicBezTo>
                  <a:cubicBezTo>
                    <a:pt x="1248" y="375"/>
                    <a:pt x="1428" y="428"/>
                    <a:pt x="1597" y="502"/>
                  </a:cubicBezTo>
                  <a:cubicBezTo>
                    <a:pt x="1787" y="587"/>
                    <a:pt x="1967" y="682"/>
                    <a:pt x="2147" y="787"/>
                  </a:cubicBezTo>
                  <a:cubicBezTo>
                    <a:pt x="2052" y="576"/>
                    <a:pt x="1914" y="396"/>
                    <a:pt x="1745" y="269"/>
                  </a:cubicBezTo>
                  <a:cubicBezTo>
                    <a:pt x="1555" y="121"/>
                    <a:pt x="1333" y="26"/>
                    <a:pt x="1100" y="5"/>
                  </a:cubicBezTo>
                  <a:cubicBezTo>
                    <a:pt x="1069" y="2"/>
                    <a:pt x="1037" y="1"/>
                    <a:pt x="100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39" name="Google Shape;2039;p20"/>
            <p:cNvSpPr/>
            <p:nvPr/>
          </p:nvSpPr>
          <p:spPr>
            <a:xfrm>
              <a:off x="4132900" y="2329575"/>
              <a:ext cx="53425" cy="19700"/>
            </a:xfrm>
            <a:custGeom>
              <a:rect b="b" l="l" r="r" t="t"/>
              <a:pathLst>
                <a:path extrusionOk="0" h="788" w="2137">
                  <a:moveTo>
                    <a:pt x="1000" y="1"/>
                  </a:moveTo>
                  <a:cubicBezTo>
                    <a:pt x="911" y="1"/>
                    <a:pt x="826" y="11"/>
                    <a:pt x="741" y="26"/>
                  </a:cubicBezTo>
                  <a:cubicBezTo>
                    <a:pt x="688" y="47"/>
                    <a:pt x="624" y="68"/>
                    <a:pt x="572" y="90"/>
                  </a:cubicBezTo>
                  <a:cubicBezTo>
                    <a:pt x="519" y="121"/>
                    <a:pt x="466" y="142"/>
                    <a:pt x="424" y="185"/>
                  </a:cubicBezTo>
                  <a:cubicBezTo>
                    <a:pt x="328" y="248"/>
                    <a:pt x="244" y="322"/>
                    <a:pt x="170" y="407"/>
                  </a:cubicBezTo>
                  <a:cubicBezTo>
                    <a:pt x="106" y="491"/>
                    <a:pt x="43" y="597"/>
                    <a:pt x="1" y="692"/>
                  </a:cubicBezTo>
                  <a:cubicBezTo>
                    <a:pt x="106" y="650"/>
                    <a:pt x="191" y="587"/>
                    <a:pt x="275" y="544"/>
                  </a:cubicBezTo>
                  <a:cubicBezTo>
                    <a:pt x="360" y="502"/>
                    <a:pt x="455" y="460"/>
                    <a:pt x="540" y="428"/>
                  </a:cubicBezTo>
                  <a:cubicBezTo>
                    <a:pt x="682" y="375"/>
                    <a:pt x="831" y="351"/>
                    <a:pt x="981" y="351"/>
                  </a:cubicBezTo>
                  <a:cubicBezTo>
                    <a:pt x="1010" y="351"/>
                    <a:pt x="1039" y="352"/>
                    <a:pt x="1069" y="354"/>
                  </a:cubicBezTo>
                  <a:cubicBezTo>
                    <a:pt x="1248" y="375"/>
                    <a:pt x="1428" y="428"/>
                    <a:pt x="1597" y="502"/>
                  </a:cubicBezTo>
                  <a:cubicBezTo>
                    <a:pt x="1766" y="576"/>
                    <a:pt x="1946" y="671"/>
                    <a:pt x="2137" y="787"/>
                  </a:cubicBezTo>
                  <a:cubicBezTo>
                    <a:pt x="2052" y="576"/>
                    <a:pt x="1914" y="396"/>
                    <a:pt x="1735" y="269"/>
                  </a:cubicBezTo>
                  <a:cubicBezTo>
                    <a:pt x="1555" y="121"/>
                    <a:pt x="1333" y="26"/>
                    <a:pt x="1100" y="5"/>
                  </a:cubicBezTo>
                  <a:cubicBezTo>
                    <a:pt x="1066" y="2"/>
                    <a:pt x="1033" y="1"/>
                    <a:pt x="100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40" name="Google Shape;2040;p20"/>
            <p:cNvSpPr/>
            <p:nvPr/>
          </p:nvSpPr>
          <p:spPr>
            <a:xfrm>
              <a:off x="4099850" y="2359300"/>
              <a:ext cx="231875" cy="26200"/>
            </a:xfrm>
            <a:custGeom>
              <a:rect b="b" l="l" r="r" t="t"/>
              <a:pathLst>
                <a:path extrusionOk="0" fill="none" h="1048" w="9275">
                  <a:moveTo>
                    <a:pt x="1" y="64"/>
                  </a:moveTo>
                  <a:lnTo>
                    <a:pt x="1153" y="952"/>
                  </a:lnTo>
                  <a:lnTo>
                    <a:pt x="4040" y="1047"/>
                  </a:lnTo>
                  <a:cubicBezTo>
                    <a:pt x="4040" y="1047"/>
                    <a:pt x="4780" y="0"/>
                    <a:pt x="5404" y="1047"/>
                  </a:cubicBezTo>
                  <a:lnTo>
                    <a:pt x="8386" y="1047"/>
                  </a:lnTo>
                  <a:lnTo>
                    <a:pt x="9274" y="201"/>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41" name="Google Shape;2041;p20"/>
            <p:cNvSpPr/>
            <p:nvPr/>
          </p:nvSpPr>
          <p:spPr>
            <a:xfrm>
              <a:off x="4126300" y="2348200"/>
              <a:ext cx="74575" cy="74300"/>
            </a:xfrm>
            <a:custGeom>
              <a:rect b="b" l="l" r="r" t="t"/>
              <a:pathLst>
                <a:path extrusionOk="0" h="2972" w="2983">
                  <a:moveTo>
                    <a:pt x="1491" y="0"/>
                  </a:moveTo>
                  <a:cubicBezTo>
                    <a:pt x="666" y="0"/>
                    <a:pt x="0" y="666"/>
                    <a:pt x="0" y="1481"/>
                  </a:cubicBezTo>
                  <a:cubicBezTo>
                    <a:pt x="0" y="2305"/>
                    <a:pt x="666" y="2972"/>
                    <a:pt x="1491" y="2972"/>
                  </a:cubicBezTo>
                  <a:cubicBezTo>
                    <a:pt x="2316" y="2972"/>
                    <a:pt x="2982" y="2305"/>
                    <a:pt x="2982" y="1481"/>
                  </a:cubicBezTo>
                  <a:cubicBezTo>
                    <a:pt x="2982" y="666"/>
                    <a:pt x="2316" y="0"/>
                    <a:pt x="1491" y="0"/>
                  </a:cubicBezTo>
                  <a:close/>
                </a:path>
              </a:pathLst>
            </a:custGeom>
            <a:solidFill>
              <a:srgbClr val="E1DED3"/>
            </a:solid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42" name="Google Shape;2042;p20"/>
            <p:cNvSpPr/>
            <p:nvPr/>
          </p:nvSpPr>
          <p:spPr>
            <a:xfrm>
              <a:off x="4234950" y="2348200"/>
              <a:ext cx="74300" cy="74300"/>
            </a:xfrm>
            <a:custGeom>
              <a:rect b="b" l="l" r="r" t="t"/>
              <a:pathLst>
                <a:path extrusionOk="0" h="2972" w="2972">
                  <a:moveTo>
                    <a:pt x="1491" y="0"/>
                  </a:moveTo>
                  <a:cubicBezTo>
                    <a:pt x="666" y="0"/>
                    <a:pt x="0" y="666"/>
                    <a:pt x="0" y="1481"/>
                  </a:cubicBezTo>
                  <a:cubicBezTo>
                    <a:pt x="0" y="2305"/>
                    <a:pt x="666" y="2972"/>
                    <a:pt x="1491" y="2972"/>
                  </a:cubicBezTo>
                  <a:cubicBezTo>
                    <a:pt x="2305" y="2972"/>
                    <a:pt x="2972" y="2305"/>
                    <a:pt x="2972" y="1481"/>
                  </a:cubicBezTo>
                  <a:cubicBezTo>
                    <a:pt x="2972" y="666"/>
                    <a:pt x="2305" y="0"/>
                    <a:pt x="1491" y="0"/>
                  </a:cubicBezTo>
                  <a:close/>
                </a:path>
              </a:pathLst>
            </a:custGeom>
            <a:solidFill>
              <a:srgbClr val="E1DED3"/>
            </a:solid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43" name="Google Shape;2043;p20"/>
            <p:cNvSpPr/>
            <p:nvPr/>
          </p:nvSpPr>
          <p:spPr>
            <a:xfrm>
              <a:off x="4147700" y="2367750"/>
              <a:ext cx="35725" cy="22225"/>
            </a:xfrm>
            <a:custGeom>
              <a:rect b="b" l="l" r="r" t="t"/>
              <a:pathLst>
                <a:path extrusionOk="0" h="889" w="1429">
                  <a:moveTo>
                    <a:pt x="699" y="1"/>
                  </a:moveTo>
                  <a:cubicBezTo>
                    <a:pt x="582" y="1"/>
                    <a:pt x="477" y="11"/>
                    <a:pt x="371" y="54"/>
                  </a:cubicBezTo>
                  <a:cubicBezTo>
                    <a:pt x="276" y="106"/>
                    <a:pt x="191" y="180"/>
                    <a:pt x="128" y="276"/>
                  </a:cubicBezTo>
                  <a:cubicBezTo>
                    <a:pt x="32" y="466"/>
                    <a:pt x="1" y="677"/>
                    <a:pt x="54" y="878"/>
                  </a:cubicBezTo>
                  <a:cubicBezTo>
                    <a:pt x="64" y="688"/>
                    <a:pt x="128" y="508"/>
                    <a:pt x="233" y="350"/>
                  </a:cubicBezTo>
                  <a:cubicBezTo>
                    <a:pt x="286" y="286"/>
                    <a:pt x="360" y="233"/>
                    <a:pt x="434" y="202"/>
                  </a:cubicBezTo>
                  <a:cubicBezTo>
                    <a:pt x="519" y="170"/>
                    <a:pt x="614" y="159"/>
                    <a:pt x="699" y="159"/>
                  </a:cubicBezTo>
                  <a:cubicBezTo>
                    <a:pt x="878" y="159"/>
                    <a:pt x="1048" y="233"/>
                    <a:pt x="1164" y="371"/>
                  </a:cubicBezTo>
                  <a:cubicBezTo>
                    <a:pt x="1280" y="519"/>
                    <a:pt x="1365" y="699"/>
                    <a:pt x="1418" y="889"/>
                  </a:cubicBezTo>
                  <a:cubicBezTo>
                    <a:pt x="1428" y="677"/>
                    <a:pt x="1365" y="466"/>
                    <a:pt x="1248" y="297"/>
                  </a:cubicBezTo>
                  <a:cubicBezTo>
                    <a:pt x="1132" y="106"/>
                    <a:pt x="921" y="1"/>
                    <a:pt x="699"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44" name="Google Shape;2044;p20"/>
            <p:cNvSpPr/>
            <p:nvPr/>
          </p:nvSpPr>
          <p:spPr>
            <a:xfrm>
              <a:off x="4243400" y="2366175"/>
              <a:ext cx="35450" cy="22225"/>
            </a:xfrm>
            <a:custGeom>
              <a:rect b="b" l="l" r="r" t="t"/>
              <a:pathLst>
                <a:path extrusionOk="0" h="889" w="1418">
                  <a:moveTo>
                    <a:pt x="699" y="0"/>
                  </a:moveTo>
                  <a:cubicBezTo>
                    <a:pt x="593" y="0"/>
                    <a:pt x="476" y="21"/>
                    <a:pt x="381" y="64"/>
                  </a:cubicBezTo>
                  <a:cubicBezTo>
                    <a:pt x="276" y="106"/>
                    <a:pt x="191" y="191"/>
                    <a:pt x="138" y="286"/>
                  </a:cubicBezTo>
                  <a:cubicBezTo>
                    <a:pt x="32" y="465"/>
                    <a:pt x="1" y="677"/>
                    <a:pt x="53" y="878"/>
                  </a:cubicBezTo>
                  <a:cubicBezTo>
                    <a:pt x="64" y="688"/>
                    <a:pt x="128" y="508"/>
                    <a:pt x="233" y="349"/>
                  </a:cubicBezTo>
                  <a:cubicBezTo>
                    <a:pt x="286" y="286"/>
                    <a:pt x="360" y="233"/>
                    <a:pt x="434" y="201"/>
                  </a:cubicBezTo>
                  <a:cubicBezTo>
                    <a:pt x="519" y="169"/>
                    <a:pt x="603" y="159"/>
                    <a:pt x="699" y="159"/>
                  </a:cubicBezTo>
                  <a:cubicBezTo>
                    <a:pt x="878" y="159"/>
                    <a:pt x="1047" y="233"/>
                    <a:pt x="1153" y="370"/>
                  </a:cubicBezTo>
                  <a:cubicBezTo>
                    <a:pt x="1280" y="529"/>
                    <a:pt x="1365" y="698"/>
                    <a:pt x="1407" y="888"/>
                  </a:cubicBezTo>
                  <a:cubicBezTo>
                    <a:pt x="1418" y="677"/>
                    <a:pt x="1365" y="465"/>
                    <a:pt x="1259" y="296"/>
                  </a:cubicBezTo>
                  <a:cubicBezTo>
                    <a:pt x="1132" y="106"/>
                    <a:pt x="921" y="0"/>
                    <a:pt x="699"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2045" name="Google Shape;2045;p20"/>
          <p:cNvGrpSpPr/>
          <p:nvPr/>
        </p:nvGrpSpPr>
        <p:grpSpPr>
          <a:xfrm>
            <a:off x="7347228" y="7029079"/>
            <a:ext cx="1054871" cy="1111422"/>
            <a:chOff x="315050" y="2231900"/>
            <a:chExt cx="512775" cy="535500"/>
          </a:xfrm>
        </p:grpSpPr>
        <p:sp>
          <p:nvSpPr>
            <p:cNvPr id="2046" name="Google Shape;2046;p20"/>
            <p:cNvSpPr/>
            <p:nvPr/>
          </p:nvSpPr>
          <p:spPr>
            <a:xfrm>
              <a:off x="319575" y="2488100"/>
              <a:ext cx="504525" cy="279300"/>
            </a:xfrm>
            <a:custGeom>
              <a:rect b="b" l="l" r="r" t="t"/>
              <a:pathLst>
                <a:path extrusionOk="0" h="11172" w="20181">
                  <a:moveTo>
                    <a:pt x="8307" y="1"/>
                  </a:moveTo>
                  <a:cubicBezTo>
                    <a:pt x="8307" y="1"/>
                    <a:pt x="8658" y="2610"/>
                    <a:pt x="7572" y="3409"/>
                  </a:cubicBezTo>
                  <a:cubicBezTo>
                    <a:pt x="6720" y="4026"/>
                    <a:pt x="1885" y="5038"/>
                    <a:pt x="1087" y="7168"/>
                  </a:cubicBezTo>
                  <a:cubicBezTo>
                    <a:pt x="608" y="8467"/>
                    <a:pt x="245" y="9808"/>
                    <a:pt x="1" y="11171"/>
                  </a:cubicBezTo>
                  <a:lnTo>
                    <a:pt x="20180" y="11171"/>
                  </a:lnTo>
                  <a:cubicBezTo>
                    <a:pt x="19946" y="9808"/>
                    <a:pt x="19573" y="8467"/>
                    <a:pt x="19094" y="7168"/>
                  </a:cubicBezTo>
                  <a:cubicBezTo>
                    <a:pt x="18306" y="5038"/>
                    <a:pt x="13461" y="4026"/>
                    <a:pt x="12619" y="3409"/>
                  </a:cubicBezTo>
                  <a:cubicBezTo>
                    <a:pt x="11523" y="2621"/>
                    <a:pt x="11874" y="1"/>
                    <a:pt x="11874" y="1"/>
                  </a:cubicBezTo>
                  <a:lnTo>
                    <a:pt x="11874" y="1"/>
                  </a:lnTo>
                  <a:lnTo>
                    <a:pt x="10096" y="44"/>
                  </a:lnTo>
                  <a:lnTo>
                    <a:pt x="8307" y="1"/>
                  </a:lnTo>
                  <a:close/>
                </a:path>
              </a:pathLst>
            </a:custGeom>
            <a:solidFill>
              <a:srgbClr val="F7B6A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47" name="Google Shape;2047;p20"/>
            <p:cNvSpPr/>
            <p:nvPr/>
          </p:nvSpPr>
          <p:spPr>
            <a:xfrm>
              <a:off x="527500" y="2487850"/>
              <a:ext cx="97200" cy="73225"/>
            </a:xfrm>
            <a:custGeom>
              <a:rect b="b" l="l" r="r" t="t"/>
              <a:pathLst>
                <a:path extrusionOk="0" h="2929" w="3888">
                  <a:moveTo>
                    <a:pt x="0" y="0"/>
                  </a:moveTo>
                  <a:lnTo>
                    <a:pt x="0" y="0"/>
                  </a:lnTo>
                  <a:cubicBezTo>
                    <a:pt x="43" y="405"/>
                    <a:pt x="64" y="820"/>
                    <a:pt x="43" y="1225"/>
                  </a:cubicBezTo>
                  <a:cubicBezTo>
                    <a:pt x="490" y="1619"/>
                    <a:pt x="969" y="1970"/>
                    <a:pt x="1491" y="2268"/>
                  </a:cubicBezTo>
                  <a:cubicBezTo>
                    <a:pt x="2215" y="2673"/>
                    <a:pt x="3056" y="2844"/>
                    <a:pt x="3887" y="2929"/>
                  </a:cubicBezTo>
                  <a:cubicBezTo>
                    <a:pt x="3312" y="1874"/>
                    <a:pt x="3557" y="0"/>
                    <a:pt x="3557" y="0"/>
                  </a:cubicBezTo>
                  <a:lnTo>
                    <a:pt x="3557" y="0"/>
                  </a:lnTo>
                  <a:lnTo>
                    <a:pt x="1779" y="43"/>
                  </a:lnTo>
                  <a:lnTo>
                    <a:pt x="0" y="0"/>
                  </a:ln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48" name="Google Shape;2048;p20"/>
            <p:cNvSpPr/>
            <p:nvPr/>
          </p:nvSpPr>
          <p:spPr>
            <a:xfrm>
              <a:off x="315050" y="2618300"/>
              <a:ext cx="512775" cy="149100"/>
            </a:xfrm>
            <a:custGeom>
              <a:rect b="b" l="l" r="r" t="t"/>
              <a:pathLst>
                <a:path extrusionOk="0" h="5964" w="20511">
                  <a:moveTo>
                    <a:pt x="3216" y="0"/>
                  </a:moveTo>
                  <a:cubicBezTo>
                    <a:pt x="2237" y="522"/>
                    <a:pt x="1395" y="1150"/>
                    <a:pt x="1108" y="1928"/>
                  </a:cubicBezTo>
                  <a:cubicBezTo>
                    <a:pt x="618" y="3237"/>
                    <a:pt x="245" y="4590"/>
                    <a:pt x="1" y="5963"/>
                  </a:cubicBezTo>
                  <a:lnTo>
                    <a:pt x="20510" y="5963"/>
                  </a:lnTo>
                  <a:cubicBezTo>
                    <a:pt x="20265" y="4590"/>
                    <a:pt x="19892" y="3237"/>
                    <a:pt x="19403" y="1928"/>
                  </a:cubicBezTo>
                  <a:cubicBezTo>
                    <a:pt x="19104" y="1150"/>
                    <a:pt x="18274" y="522"/>
                    <a:pt x="17284" y="0"/>
                  </a:cubicBezTo>
                  <a:cubicBezTo>
                    <a:pt x="15526" y="1193"/>
                    <a:pt x="13024" y="1938"/>
                    <a:pt x="10255" y="1938"/>
                  </a:cubicBezTo>
                  <a:cubicBezTo>
                    <a:pt x="7476" y="1938"/>
                    <a:pt x="4984" y="1203"/>
                    <a:pt x="3216"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49" name="Google Shape;2049;p20"/>
            <p:cNvSpPr/>
            <p:nvPr/>
          </p:nvSpPr>
          <p:spPr>
            <a:xfrm>
              <a:off x="317175" y="2742625"/>
              <a:ext cx="508500" cy="13325"/>
            </a:xfrm>
            <a:custGeom>
              <a:rect b="b" l="l" r="r" t="t"/>
              <a:pathLst>
                <a:path extrusionOk="0" h="533" w="20340">
                  <a:moveTo>
                    <a:pt x="118" y="0"/>
                  </a:moveTo>
                  <a:cubicBezTo>
                    <a:pt x="65" y="213"/>
                    <a:pt x="33" y="383"/>
                    <a:pt x="1" y="533"/>
                  </a:cubicBezTo>
                  <a:lnTo>
                    <a:pt x="20340" y="533"/>
                  </a:lnTo>
                  <a:cubicBezTo>
                    <a:pt x="20308" y="383"/>
                    <a:pt x="20265" y="213"/>
                    <a:pt x="20223" y="0"/>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50" name="Google Shape;2050;p20"/>
            <p:cNvSpPr/>
            <p:nvPr/>
          </p:nvSpPr>
          <p:spPr>
            <a:xfrm>
              <a:off x="324900" y="2709075"/>
              <a:ext cx="492800" cy="13325"/>
            </a:xfrm>
            <a:custGeom>
              <a:rect b="b" l="l" r="r" t="t"/>
              <a:pathLst>
                <a:path extrusionOk="0" h="533" w="19712">
                  <a:moveTo>
                    <a:pt x="150" y="0"/>
                  </a:moveTo>
                  <a:cubicBezTo>
                    <a:pt x="96" y="181"/>
                    <a:pt x="54" y="362"/>
                    <a:pt x="1" y="533"/>
                  </a:cubicBezTo>
                  <a:lnTo>
                    <a:pt x="19711" y="533"/>
                  </a:lnTo>
                  <a:cubicBezTo>
                    <a:pt x="19669" y="362"/>
                    <a:pt x="19626" y="181"/>
                    <a:pt x="19573" y="0"/>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51" name="Google Shape;2051;p20"/>
            <p:cNvSpPr/>
            <p:nvPr/>
          </p:nvSpPr>
          <p:spPr>
            <a:xfrm>
              <a:off x="664075" y="2641725"/>
              <a:ext cx="129925" cy="13325"/>
            </a:xfrm>
            <a:custGeom>
              <a:rect b="b" l="l" r="r" t="t"/>
              <a:pathLst>
                <a:path extrusionOk="0" h="533" w="5197">
                  <a:moveTo>
                    <a:pt x="1576" y="0"/>
                  </a:moveTo>
                  <a:cubicBezTo>
                    <a:pt x="1065" y="213"/>
                    <a:pt x="533" y="394"/>
                    <a:pt x="0" y="533"/>
                  </a:cubicBezTo>
                  <a:lnTo>
                    <a:pt x="5197" y="533"/>
                  </a:lnTo>
                  <a:cubicBezTo>
                    <a:pt x="5058" y="341"/>
                    <a:pt x="4899" y="160"/>
                    <a:pt x="4718" y="0"/>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52" name="Google Shape;2052;p20"/>
            <p:cNvSpPr/>
            <p:nvPr/>
          </p:nvSpPr>
          <p:spPr>
            <a:xfrm>
              <a:off x="348850" y="2641725"/>
              <a:ext cx="129950" cy="13325"/>
            </a:xfrm>
            <a:custGeom>
              <a:rect b="b" l="l" r="r" t="t"/>
              <a:pathLst>
                <a:path extrusionOk="0" h="533" w="5198">
                  <a:moveTo>
                    <a:pt x="469" y="0"/>
                  </a:moveTo>
                  <a:cubicBezTo>
                    <a:pt x="299" y="160"/>
                    <a:pt x="139" y="341"/>
                    <a:pt x="1" y="533"/>
                  </a:cubicBezTo>
                  <a:lnTo>
                    <a:pt x="5198" y="533"/>
                  </a:lnTo>
                  <a:cubicBezTo>
                    <a:pt x="4654" y="394"/>
                    <a:pt x="4133" y="213"/>
                    <a:pt x="3621" y="0"/>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53" name="Google Shape;2053;p20"/>
            <p:cNvSpPr/>
            <p:nvPr/>
          </p:nvSpPr>
          <p:spPr>
            <a:xfrm>
              <a:off x="335025" y="2675250"/>
              <a:ext cx="472825" cy="13350"/>
            </a:xfrm>
            <a:custGeom>
              <a:rect b="b" l="l" r="r" t="t"/>
              <a:pathLst>
                <a:path extrusionOk="0" h="534" w="18913">
                  <a:moveTo>
                    <a:pt x="181" y="1"/>
                  </a:moveTo>
                  <a:cubicBezTo>
                    <a:pt x="117" y="182"/>
                    <a:pt x="53" y="363"/>
                    <a:pt x="0" y="533"/>
                  </a:cubicBezTo>
                  <a:lnTo>
                    <a:pt x="18912" y="533"/>
                  </a:lnTo>
                  <a:cubicBezTo>
                    <a:pt x="18859" y="363"/>
                    <a:pt x="18795" y="182"/>
                    <a:pt x="18731" y="1"/>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54" name="Google Shape;2054;p20"/>
            <p:cNvSpPr/>
            <p:nvPr/>
          </p:nvSpPr>
          <p:spPr>
            <a:xfrm>
              <a:off x="575950" y="2392550"/>
              <a:ext cx="121950" cy="116625"/>
            </a:xfrm>
            <a:custGeom>
              <a:rect b="b" l="l" r="r" t="t"/>
              <a:pathLst>
                <a:path extrusionOk="0" h="4665" w="4878">
                  <a:moveTo>
                    <a:pt x="2354" y="0"/>
                  </a:moveTo>
                  <a:lnTo>
                    <a:pt x="139" y="4132"/>
                  </a:lnTo>
                  <a:lnTo>
                    <a:pt x="0" y="4302"/>
                  </a:lnTo>
                  <a:lnTo>
                    <a:pt x="575" y="4664"/>
                  </a:lnTo>
                  <a:cubicBezTo>
                    <a:pt x="575" y="4664"/>
                    <a:pt x="3291" y="4568"/>
                    <a:pt x="4079" y="2843"/>
                  </a:cubicBezTo>
                  <a:cubicBezTo>
                    <a:pt x="4877" y="1108"/>
                    <a:pt x="2354" y="0"/>
                    <a:pt x="2354" y="0"/>
                  </a:cubicBezTo>
                  <a:close/>
                </a:path>
              </a:pathLst>
            </a:custGeom>
            <a:solidFill>
              <a:srgbClr val="F9D0C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55" name="Google Shape;2055;p20"/>
            <p:cNvSpPr/>
            <p:nvPr/>
          </p:nvSpPr>
          <p:spPr>
            <a:xfrm>
              <a:off x="430600" y="2248250"/>
              <a:ext cx="145375" cy="257500"/>
            </a:xfrm>
            <a:custGeom>
              <a:rect b="b" l="l" r="r" t="t"/>
              <a:pathLst>
                <a:path extrusionOk="0" h="10300" w="5815">
                  <a:moveTo>
                    <a:pt x="3800" y="1"/>
                  </a:moveTo>
                  <a:cubicBezTo>
                    <a:pt x="3063" y="1"/>
                    <a:pt x="1991" y="324"/>
                    <a:pt x="1289" y="1960"/>
                  </a:cubicBezTo>
                  <a:cubicBezTo>
                    <a:pt x="139" y="4665"/>
                    <a:pt x="0" y="8392"/>
                    <a:pt x="2087" y="9946"/>
                  </a:cubicBezTo>
                  <a:lnTo>
                    <a:pt x="2002" y="9329"/>
                  </a:lnTo>
                  <a:lnTo>
                    <a:pt x="2002" y="9329"/>
                  </a:lnTo>
                  <a:cubicBezTo>
                    <a:pt x="2002" y="9329"/>
                    <a:pt x="2513" y="10299"/>
                    <a:pt x="4074" y="10299"/>
                  </a:cubicBezTo>
                  <a:cubicBezTo>
                    <a:pt x="4107" y="10299"/>
                    <a:pt x="4141" y="10299"/>
                    <a:pt x="4174" y="10298"/>
                  </a:cubicBezTo>
                  <a:cubicBezTo>
                    <a:pt x="5814" y="10255"/>
                    <a:pt x="4622" y="139"/>
                    <a:pt x="4622" y="139"/>
                  </a:cubicBezTo>
                  <a:cubicBezTo>
                    <a:pt x="4622" y="139"/>
                    <a:pt x="4282" y="1"/>
                    <a:pt x="3800"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56" name="Google Shape;2056;p20"/>
            <p:cNvSpPr/>
            <p:nvPr/>
          </p:nvSpPr>
          <p:spPr>
            <a:xfrm>
              <a:off x="445225" y="2429800"/>
              <a:ext cx="107575" cy="75950"/>
            </a:xfrm>
            <a:custGeom>
              <a:rect b="b" l="l" r="r" t="t"/>
              <a:pathLst>
                <a:path extrusionOk="0" h="3038" w="4303">
                  <a:moveTo>
                    <a:pt x="1" y="1"/>
                  </a:moveTo>
                  <a:cubicBezTo>
                    <a:pt x="203" y="1108"/>
                    <a:pt x="672" y="2077"/>
                    <a:pt x="1502" y="2684"/>
                  </a:cubicBezTo>
                  <a:lnTo>
                    <a:pt x="1417" y="2067"/>
                  </a:lnTo>
                  <a:lnTo>
                    <a:pt x="1417" y="2067"/>
                  </a:lnTo>
                  <a:cubicBezTo>
                    <a:pt x="1417" y="2067"/>
                    <a:pt x="1928" y="3037"/>
                    <a:pt x="3489" y="3037"/>
                  </a:cubicBezTo>
                  <a:cubicBezTo>
                    <a:pt x="3522" y="3037"/>
                    <a:pt x="3556" y="3037"/>
                    <a:pt x="3589" y="3036"/>
                  </a:cubicBezTo>
                  <a:cubicBezTo>
                    <a:pt x="3951" y="3025"/>
                    <a:pt x="4175" y="2535"/>
                    <a:pt x="4303" y="1779"/>
                  </a:cubicBezTo>
                  <a:lnTo>
                    <a:pt x="4303" y="1779"/>
                  </a:lnTo>
                  <a:cubicBezTo>
                    <a:pt x="4291" y="1779"/>
                    <a:pt x="4280" y="1779"/>
                    <a:pt x="4268" y="1779"/>
                  </a:cubicBezTo>
                  <a:cubicBezTo>
                    <a:pt x="2745" y="1779"/>
                    <a:pt x="1142" y="1089"/>
                    <a:pt x="1" y="1"/>
                  </a:cubicBezTo>
                  <a:close/>
                </a:path>
              </a:pathLst>
            </a:custGeom>
            <a:solidFill>
              <a:srgbClr val="F9D0C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57" name="Google Shape;2057;p20"/>
            <p:cNvSpPr/>
            <p:nvPr/>
          </p:nvSpPr>
          <p:spPr>
            <a:xfrm>
              <a:off x="454275" y="2368250"/>
              <a:ext cx="52475" cy="59825"/>
            </a:xfrm>
            <a:custGeom>
              <a:rect b="b" l="l" r="r" t="t"/>
              <a:pathLst>
                <a:path extrusionOk="0" h="2393" w="2099">
                  <a:moveTo>
                    <a:pt x="1000" y="1"/>
                  </a:moveTo>
                  <a:cubicBezTo>
                    <a:pt x="879" y="1"/>
                    <a:pt x="789" y="28"/>
                    <a:pt x="768" y="35"/>
                  </a:cubicBezTo>
                  <a:cubicBezTo>
                    <a:pt x="704" y="56"/>
                    <a:pt x="1" y="152"/>
                    <a:pt x="118" y="1079"/>
                  </a:cubicBezTo>
                  <a:cubicBezTo>
                    <a:pt x="231" y="1898"/>
                    <a:pt x="669" y="2393"/>
                    <a:pt x="1122" y="2393"/>
                  </a:cubicBezTo>
                  <a:cubicBezTo>
                    <a:pt x="1182" y="2393"/>
                    <a:pt x="1241" y="2384"/>
                    <a:pt x="1300" y="2367"/>
                  </a:cubicBezTo>
                  <a:cubicBezTo>
                    <a:pt x="1822" y="2293"/>
                    <a:pt x="2099" y="1611"/>
                    <a:pt x="1800" y="706"/>
                  </a:cubicBezTo>
                  <a:cubicBezTo>
                    <a:pt x="1609" y="110"/>
                    <a:pt x="1242" y="1"/>
                    <a:pt x="1000" y="1"/>
                  </a:cubicBez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58" name="Google Shape;2058;p20"/>
            <p:cNvSpPr/>
            <p:nvPr/>
          </p:nvSpPr>
          <p:spPr>
            <a:xfrm>
              <a:off x="475825" y="2258850"/>
              <a:ext cx="197875" cy="251000"/>
            </a:xfrm>
            <a:custGeom>
              <a:rect b="b" l="l" r="r" t="t"/>
              <a:pathLst>
                <a:path extrusionOk="0" h="10040" w="7915">
                  <a:moveTo>
                    <a:pt x="3698" y="1"/>
                  </a:moveTo>
                  <a:cubicBezTo>
                    <a:pt x="2905" y="1"/>
                    <a:pt x="654" y="307"/>
                    <a:pt x="342" y="3676"/>
                  </a:cubicBezTo>
                  <a:cubicBezTo>
                    <a:pt x="0" y="7497"/>
                    <a:pt x="1653" y="10040"/>
                    <a:pt x="3771" y="10040"/>
                  </a:cubicBezTo>
                  <a:cubicBezTo>
                    <a:pt x="3831" y="10040"/>
                    <a:pt x="3891" y="10038"/>
                    <a:pt x="3952" y="10034"/>
                  </a:cubicBezTo>
                  <a:cubicBezTo>
                    <a:pt x="4013" y="10038"/>
                    <a:pt x="4074" y="10040"/>
                    <a:pt x="4134" y="10040"/>
                  </a:cubicBezTo>
                  <a:cubicBezTo>
                    <a:pt x="6262" y="10040"/>
                    <a:pt x="7914" y="7497"/>
                    <a:pt x="7562" y="3676"/>
                  </a:cubicBezTo>
                  <a:cubicBezTo>
                    <a:pt x="7259" y="307"/>
                    <a:pt x="5010" y="1"/>
                    <a:pt x="4210" y="1"/>
                  </a:cubicBezTo>
                  <a:cubicBezTo>
                    <a:pt x="4083" y="1"/>
                    <a:pt x="3992" y="9"/>
                    <a:pt x="3952" y="13"/>
                  </a:cubicBezTo>
                  <a:cubicBezTo>
                    <a:pt x="3914" y="9"/>
                    <a:pt x="3824" y="1"/>
                    <a:pt x="3698" y="1"/>
                  </a:cubicBezTo>
                  <a:close/>
                </a:path>
              </a:pathLst>
            </a:custGeom>
            <a:solidFill>
              <a:srgbClr val="F7B6A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59" name="Google Shape;2059;p20"/>
            <p:cNvSpPr/>
            <p:nvPr/>
          </p:nvSpPr>
          <p:spPr>
            <a:xfrm>
              <a:off x="571675" y="2384025"/>
              <a:ext cx="12825" cy="49525"/>
            </a:xfrm>
            <a:custGeom>
              <a:rect b="b" l="l" r="r" t="t"/>
              <a:pathLst>
                <a:path extrusionOk="0" h="1981" w="513">
                  <a:moveTo>
                    <a:pt x="235" y="0"/>
                  </a:moveTo>
                  <a:cubicBezTo>
                    <a:pt x="235" y="267"/>
                    <a:pt x="246" y="522"/>
                    <a:pt x="278" y="788"/>
                  </a:cubicBezTo>
                  <a:cubicBezTo>
                    <a:pt x="298" y="1035"/>
                    <a:pt x="339" y="1292"/>
                    <a:pt x="389" y="1539"/>
                  </a:cubicBezTo>
                  <a:lnTo>
                    <a:pt x="389" y="1539"/>
                  </a:lnTo>
                  <a:cubicBezTo>
                    <a:pt x="324" y="1605"/>
                    <a:pt x="260" y="1670"/>
                    <a:pt x="203" y="1736"/>
                  </a:cubicBezTo>
                  <a:cubicBezTo>
                    <a:pt x="139" y="1821"/>
                    <a:pt x="65" y="1896"/>
                    <a:pt x="1" y="1981"/>
                  </a:cubicBezTo>
                  <a:cubicBezTo>
                    <a:pt x="97" y="1928"/>
                    <a:pt x="171" y="1853"/>
                    <a:pt x="257" y="1789"/>
                  </a:cubicBezTo>
                  <a:cubicBezTo>
                    <a:pt x="342" y="1725"/>
                    <a:pt x="416" y="1662"/>
                    <a:pt x="491" y="1598"/>
                  </a:cubicBezTo>
                  <a:lnTo>
                    <a:pt x="512" y="1576"/>
                  </a:lnTo>
                  <a:lnTo>
                    <a:pt x="512" y="1544"/>
                  </a:lnTo>
                  <a:cubicBezTo>
                    <a:pt x="491" y="1289"/>
                    <a:pt x="459" y="1023"/>
                    <a:pt x="416" y="767"/>
                  </a:cubicBezTo>
                  <a:cubicBezTo>
                    <a:pt x="374" y="511"/>
                    <a:pt x="310" y="256"/>
                    <a:pt x="235" y="0"/>
                  </a:cubicBez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60" name="Google Shape;2060;p20"/>
            <p:cNvSpPr/>
            <p:nvPr/>
          </p:nvSpPr>
          <p:spPr>
            <a:xfrm>
              <a:off x="542400" y="2449775"/>
              <a:ext cx="64450" cy="12825"/>
            </a:xfrm>
            <a:custGeom>
              <a:rect b="b" l="l" r="r" t="t"/>
              <a:pathLst>
                <a:path extrusionOk="0" h="513" w="2578">
                  <a:moveTo>
                    <a:pt x="1" y="1"/>
                  </a:moveTo>
                  <a:lnTo>
                    <a:pt x="1" y="1"/>
                  </a:lnTo>
                  <a:cubicBezTo>
                    <a:pt x="171" y="160"/>
                    <a:pt x="363" y="299"/>
                    <a:pt x="586" y="384"/>
                  </a:cubicBezTo>
                  <a:cubicBezTo>
                    <a:pt x="799" y="469"/>
                    <a:pt x="1034" y="512"/>
                    <a:pt x="1278" y="512"/>
                  </a:cubicBezTo>
                  <a:cubicBezTo>
                    <a:pt x="1293" y="512"/>
                    <a:pt x="1308" y="512"/>
                    <a:pt x="1323" y="512"/>
                  </a:cubicBezTo>
                  <a:cubicBezTo>
                    <a:pt x="1776" y="512"/>
                    <a:pt x="2217" y="354"/>
                    <a:pt x="2578" y="75"/>
                  </a:cubicBezTo>
                  <a:lnTo>
                    <a:pt x="2578" y="75"/>
                  </a:lnTo>
                  <a:cubicBezTo>
                    <a:pt x="2365" y="160"/>
                    <a:pt x="2152" y="235"/>
                    <a:pt x="1928" y="288"/>
                  </a:cubicBezTo>
                  <a:cubicBezTo>
                    <a:pt x="1715" y="331"/>
                    <a:pt x="1491" y="352"/>
                    <a:pt x="1278" y="352"/>
                  </a:cubicBezTo>
                  <a:cubicBezTo>
                    <a:pt x="1055" y="352"/>
                    <a:pt x="842" y="320"/>
                    <a:pt x="629" y="256"/>
                  </a:cubicBezTo>
                  <a:cubicBezTo>
                    <a:pt x="416" y="192"/>
                    <a:pt x="203" y="107"/>
                    <a:pt x="1" y="1"/>
                  </a:cubicBez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61" name="Google Shape;2061;p20"/>
            <p:cNvSpPr/>
            <p:nvPr/>
          </p:nvSpPr>
          <p:spPr>
            <a:xfrm>
              <a:off x="608950" y="2372300"/>
              <a:ext cx="12000" cy="26650"/>
            </a:xfrm>
            <a:custGeom>
              <a:rect b="b" l="l" r="r" t="t"/>
              <a:pathLst>
                <a:path extrusionOk="0" h="1066" w="480">
                  <a:moveTo>
                    <a:pt x="235" y="1"/>
                  </a:moveTo>
                  <a:cubicBezTo>
                    <a:pt x="107" y="1"/>
                    <a:pt x="1" y="235"/>
                    <a:pt x="1" y="533"/>
                  </a:cubicBezTo>
                  <a:cubicBezTo>
                    <a:pt x="1" y="821"/>
                    <a:pt x="107" y="1066"/>
                    <a:pt x="235" y="1066"/>
                  </a:cubicBezTo>
                  <a:cubicBezTo>
                    <a:pt x="373" y="1066"/>
                    <a:pt x="480" y="831"/>
                    <a:pt x="480" y="533"/>
                  </a:cubicBezTo>
                  <a:cubicBezTo>
                    <a:pt x="480" y="235"/>
                    <a:pt x="373" y="1"/>
                    <a:pt x="235"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62" name="Google Shape;2062;p20"/>
            <p:cNvSpPr/>
            <p:nvPr/>
          </p:nvSpPr>
          <p:spPr>
            <a:xfrm>
              <a:off x="524825" y="2372300"/>
              <a:ext cx="12275" cy="26650"/>
            </a:xfrm>
            <a:custGeom>
              <a:rect b="b" l="l" r="r" t="t"/>
              <a:pathLst>
                <a:path extrusionOk="0" h="1066" w="491">
                  <a:moveTo>
                    <a:pt x="246" y="1"/>
                  </a:moveTo>
                  <a:cubicBezTo>
                    <a:pt x="118" y="1"/>
                    <a:pt x="1" y="235"/>
                    <a:pt x="1" y="533"/>
                  </a:cubicBezTo>
                  <a:cubicBezTo>
                    <a:pt x="1" y="821"/>
                    <a:pt x="118" y="1066"/>
                    <a:pt x="246" y="1066"/>
                  </a:cubicBezTo>
                  <a:cubicBezTo>
                    <a:pt x="384" y="1066"/>
                    <a:pt x="491" y="821"/>
                    <a:pt x="491" y="533"/>
                  </a:cubicBezTo>
                  <a:cubicBezTo>
                    <a:pt x="491" y="235"/>
                    <a:pt x="384" y="1"/>
                    <a:pt x="246"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63" name="Google Shape;2063;p20"/>
            <p:cNvSpPr/>
            <p:nvPr/>
          </p:nvSpPr>
          <p:spPr>
            <a:xfrm>
              <a:off x="593525" y="2348225"/>
              <a:ext cx="42600" cy="15600"/>
            </a:xfrm>
            <a:custGeom>
              <a:rect b="b" l="l" r="r" t="t"/>
              <a:pathLst>
                <a:path extrusionOk="0" h="624" w="1704">
                  <a:moveTo>
                    <a:pt x="790" y="1"/>
                  </a:moveTo>
                  <a:cubicBezTo>
                    <a:pt x="626" y="1"/>
                    <a:pt x="467" y="53"/>
                    <a:pt x="330" y="144"/>
                  </a:cubicBezTo>
                  <a:cubicBezTo>
                    <a:pt x="256" y="197"/>
                    <a:pt x="192" y="250"/>
                    <a:pt x="128" y="325"/>
                  </a:cubicBezTo>
                  <a:cubicBezTo>
                    <a:pt x="75" y="399"/>
                    <a:pt x="32" y="474"/>
                    <a:pt x="0" y="549"/>
                  </a:cubicBezTo>
                  <a:cubicBezTo>
                    <a:pt x="85" y="517"/>
                    <a:pt x="149" y="463"/>
                    <a:pt x="224" y="431"/>
                  </a:cubicBezTo>
                  <a:cubicBezTo>
                    <a:pt x="288" y="399"/>
                    <a:pt x="362" y="367"/>
                    <a:pt x="437" y="346"/>
                  </a:cubicBezTo>
                  <a:cubicBezTo>
                    <a:pt x="543" y="302"/>
                    <a:pt x="657" y="280"/>
                    <a:pt x="778" y="280"/>
                  </a:cubicBezTo>
                  <a:cubicBezTo>
                    <a:pt x="803" y="280"/>
                    <a:pt x="827" y="281"/>
                    <a:pt x="852" y="282"/>
                  </a:cubicBezTo>
                  <a:cubicBezTo>
                    <a:pt x="990" y="304"/>
                    <a:pt x="1129" y="336"/>
                    <a:pt x="1267" y="399"/>
                  </a:cubicBezTo>
                  <a:cubicBezTo>
                    <a:pt x="1416" y="463"/>
                    <a:pt x="1555" y="538"/>
                    <a:pt x="1704" y="623"/>
                  </a:cubicBezTo>
                  <a:cubicBezTo>
                    <a:pt x="1629" y="453"/>
                    <a:pt x="1523" y="314"/>
                    <a:pt x="1384" y="208"/>
                  </a:cubicBezTo>
                  <a:cubicBezTo>
                    <a:pt x="1235" y="91"/>
                    <a:pt x="1054" y="16"/>
                    <a:pt x="873" y="5"/>
                  </a:cubicBezTo>
                  <a:cubicBezTo>
                    <a:pt x="845" y="2"/>
                    <a:pt x="817" y="1"/>
                    <a:pt x="790"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64" name="Google Shape;2064;p20"/>
            <p:cNvSpPr/>
            <p:nvPr/>
          </p:nvSpPr>
          <p:spPr>
            <a:xfrm>
              <a:off x="509125" y="2348225"/>
              <a:ext cx="42350" cy="15600"/>
            </a:xfrm>
            <a:custGeom>
              <a:rect b="b" l="l" r="r" t="t"/>
              <a:pathLst>
                <a:path extrusionOk="0" h="624" w="1694">
                  <a:moveTo>
                    <a:pt x="790" y="1"/>
                  </a:moveTo>
                  <a:cubicBezTo>
                    <a:pt x="627" y="1"/>
                    <a:pt x="467" y="53"/>
                    <a:pt x="331" y="144"/>
                  </a:cubicBezTo>
                  <a:cubicBezTo>
                    <a:pt x="256" y="197"/>
                    <a:pt x="182" y="250"/>
                    <a:pt x="128" y="325"/>
                  </a:cubicBezTo>
                  <a:cubicBezTo>
                    <a:pt x="75" y="399"/>
                    <a:pt x="32" y="474"/>
                    <a:pt x="0" y="549"/>
                  </a:cubicBezTo>
                  <a:cubicBezTo>
                    <a:pt x="86" y="517"/>
                    <a:pt x="150" y="463"/>
                    <a:pt x="213" y="431"/>
                  </a:cubicBezTo>
                  <a:cubicBezTo>
                    <a:pt x="288" y="399"/>
                    <a:pt x="352" y="367"/>
                    <a:pt x="426" y="346"/>
                  </a:cubicBezTo>
                  <a:cubicBezTo>
                    <a:pt x="542" y="302"/>
                    <a:pt x="657" y="280"/>
                    <a:pt x="773" y="280"/>
                  </a:cubicBezTo>
                  <a:cubicBezTo>
                    <a:pt x="796" y="280"/>
                    <a:pt x="819" y="281"/>
                    <a:pt x="842" y="282"/>
                  </a:cubicBezTo>
                  <a:cubicBezTo>
                    <a:pt x="991" y="304"/>
                    <a:pt x="1129" y="336"/>
                    <a:pt x="1257" y="399"/>
                  </a:cubicBezTo>
                  <a:cubicBezTo>
                    <a:pt x="1406" y="463"/>
                    <a:pt x="1555" y="538"/>
                    <a:pt x="1694" y="623"/>
                  </a:cubicBezTo>
                  <a:cubicBezTo>
                    <a:pt x="1630" y="463"/>
                    <a:pt x="1523" y="314"/>
                    <a:pt x="1385" y="208"/>
                  </a:cubicBezTo>
                  <a:cubicBezTo>
                    <a:pt x="1236" y="91"/>
                    <a:pt x="1055" y="16"/>
                    <a:pt x="874" y="5"/>
                  </a:cubicBezTo>
                  <a:cubicBezTo>
                    <a:pt x="846" y="2"/>
                    <a:pt x="818" y="1"/>
                    <a:pt x="790"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65" name="Google Shape;2065;p20"/>
            <p:cNvSpPr/>
            <p:nvPr/>
          </p:nvSpPr>
          <p:spPr>
            <a:xfrm>
              <a:off x="522700" y="2231900"/>
              <a:ext cx="198350" cy="272750"/>
            </a:xfrm>
            <a:custGeom>
              <a:rect b="b" l="l" r="r" t="t"/>
              <a:pathLst>
                <a:path extrusionOk="0" h="10910" w="7934">
                  <a:moveTo>
                    <a:pt x="2384" y="1"/>
                  </a:moveTo>
                  <a:cubicBezTo>
                    <a:pt x="1176" y="1"/>
                    <a:pt x="132" y="552"/>
                    <a:pt x="1" y="2167"/>
                  </a:cubicBezTo>
                  <a:cubicBezTo>
                    <a:pt x="1" y="2167"/>
                    <a:pt x="182" y="4392"/>
                    <a:pt x="2535" y="4605"/>
                  </a:cubicBezTo>
                  <a:cubicBezTo>
                    <a:pt x="2535" y="4605"/>
                    <a:pt x="1960" y="4254"/>
                    <a:pt x="1736" y="3764"/>
                  </a:cubicBezTo>
                  <a:lnTo>
                    <a:pt x="1736" y="3764"/>
                  </a:lnTo>
                  <a:cubicBezTo>
                    <a:pt x="2269" y="4073"/>
                    <a:pt x="2854" y="4264"/>
                    <a:pt x="3461" y="4339"/>
                  </a:cubicBezTo>
                  <a:lnTo>
                    <a:pt x="3238" y="3679"/>
                  </a:lnTo>
                  <a:lnTo>
                    <a:pt x="3238" y="3679"/>
                  </a:lnTo>
                  <a:cubicBezTo>
                    <a:pt x="3238" y="3679"/>
                    <a:pt x="4888" y="4392"/>
                    <a:pt x="4793" y="6160"/>
                  </a:cubicBezTo>
                  <a:cubicBezTo>
                    <a:pt x="4793" y="6160"/>
                    <a:pt x="5282" y="5670"/>
                    <a:pt x="5282" y="5052"/>
                  </a:cubicBezTo>
                  <a:lnTo>
                    <a:pt x="5282" y="5052"/>
                  </a:lnTo>
                  <a:cubicBezTo>
                    <a:pt x="5282" y="5053"/>
                    <a:pt x="5772" y="8428"/>
                    <a:pt x="4526" y="10909"/>
                  </a:cubicBezTo>
                  <a:cubicBezTo>
                    <a:pt x="5197" y="10675"/>
                    <a:pt x="5794" y="10238"/>
                    <a:pt x="6209" y="9663"/>
                  </a:cubicBezTo>
                  <a:lnTo>
                    <a:pt x="6209" y="9663"/>
                  </a:lnTo>
                  <a:lnTo>
                    <a:pt x="5772" y="10558"/>
                  </a:lnTo>
                  <a:cubicBezTo>
                    <a:pt x="5772" y="10558"/>
                    <a:pt x="6965" y="9887"/>
                    <a:pt x="7327" y="8652"/>
                  </a:cubicBezTo>
                  <a:cubicBezTo>
                    <a:pt x="7678" y="7406"/>
                    <a:pt x="7934" y="2869"/>
                    <a:pt x="5815" y="1198"/>
                  </a:cubicBezTo>
                  <a:cubicBezTo>
                    <a:pt x="5047" y="587"/>
                    <a:pt x="3629" y="1"/>
                    <a:pt x="2384"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66" name="Google Shape;2066;p20"/>
            <p:cNvSpPr/>
            <p:nvPr/>
          </p:nvSpPr>
          <p:spPr>
            <a:xfrm>
              <a:off x="669125" y="2382700"/>
              <a:ext cx="22650" cy="51125"/>
            </a:xfrm>
            <a:custGeom>
              <a:rect b="b" l="l" r="r" t="t"/>
              <a:pathLst>
                <a:path extrusionOk="0" h="2045" w="906">
                  <a:moveTo>
                    <a:pt x="416" y="0"/>
                  </a:moveTo>
                  <a:cubicBezTo>
                    <a:pt x="331" y="692"/>
                    <a:pt x="192" y="1374"/>
                    <a:pt x="0" y="2045"/>
                  </a:cubicBezTo>
                  <a:cubicBezTo>
                    <a:pt x="533" y="1810"/>
                    <a:pt x="884" y="1278"/>
                    <a:pt x="884" y="682"/>
                  </a:cubicBezTo>
                  <a:cubicBezTo>
                    <a:pt x="906" y="373"/>
                    <a:pt x="714" y="96"/>
                    <a:pt x="416" y="0"/>
                  </a:cubicBez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67" name="Google Shape;2067;p20"/>
            <p:cNvSpPr/>
            <p:nvPr/>
          </p:nvSpPr>
          <p:spPr>
            <a:xfrm>
              <a:off x="461725" y="2262875"/>
              <a:ext cx="98675" cy="154175"/>
            </a:xfrm>
            <a:custGeom>
              <a:rect b="b" l="l" r="r" t="t"/>
              <a:pathLst>
                <a:path extrusionOk="0" h="6167" w="3947">
                  <a:moveTo>
                    <a:pt x="2511" y="1"/>
                  </a:moveTo>
                  <a:cubicBezTo>
                    <a:pt x="2493" y="1"/>
                    <a:pt x="2482" y="1"/>
                    <a:pt x="2482" y="1"/>
                  </a:cubicBezTo>
                  <a:cubicBezTo>
                    <a:pt x="2482" y="1"/>
                    <a:pt x="800" y="86"/>
                    <a:pt x="267" y="3505"/>
                  </a:cubicBezTo>
                  <a:cubicBezTo>
                    <a:pt x="267" y="3505"/>
                    <a:pt x="1" y="5549"/>
                    <a:pt x="981" y="6167"/>
                  </a:cubicBezTo>
                  <a:cubicBezTo>
                    <a:pt x="981" y="6167"/>
                    <a:pt x="800" y="1907"/>
                    <a:pt x="2440" y="928"/>
                  </a:cubicBezTo>
                  <a:cubicBezTo>
                    <a:pt x="3947" y="37"/>
                    <a:pt x="2719" y="1"/>
                    <a:pt x="2511"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sp>
        <p:nvSpPr>
          <p:cNvPr id="2068" name="Google Shape;2068;p20"/>
          <p:cNvSpPr/>
          <p:nvPr/>
        </p:nvSpPr>
        <p:spPr>
          <a:xfrm>
            <a:off x="2000935" y="6656082"/>
            <a:ext cx="1137207" cy="1189152"/>
          </a:xfrm>
          <a:prstGeom prst="rect">
            <a:avLst/>
          </a:prstGeom>
          <a:solidFill>
            <a:srgbClr val="A1A09D"/>
          </a:solidFill>
          <a:ln cap="flat" cmpd="sng" w="25400">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3381" u="none" cap="none" strike="noStrike">
              <a:solidFill>
                <a:schemeClr val="dk2"/>
              </a:solidFill>
              <a:latin typeface="Arial"/>
              <a:ea typeface="Arial"/>
              <a:cs typeface="Arial"/>
              <a:sym typeface="Arial"/>
            </a:endParaRPr>
          </a:p>
        </p:txBody>
      </p:sp>
      <p:sp>
        <p:nvSpPr>
          <p:cNvPr id="2069" name="Google Shape;2069;p20"/>
          <p:cNvSpPr txBox="1"/>
          <p:nvPr/>
        </p:nvSpPr>
        <p:spPr>
          <a:xfrm>
            <a:off x="2160765" y="6611539"/>
            <a:ext cx="817544" cy="122847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7383" u="none" cap="none" strike="noStrike">
                <a:solidFill>
                  <a:schemeClr val="dk2"/>
                </a:solidFill>
                <a:latin typeface="Arial"/>
                <a:ea typeface="Arial"/>
                <a:cs typeface="Arial"/>
                <a:sym typeface="Arial"/>
              </a:rPr>
              <a:t>?</a:t>
            </a:r>
            <a:endParaRPr/>
          </a:p>
        </p:txBody>
      </p:sp>
      <p:sp>
        <p:nvSpPr>
          <p:cNvPr id="2070" name="Google Shape;2070;p20"/>
          <p:cNvSpPr/>
          <p:nvPr/>
        </p:nvSpPr>
        <p:spPr>
          <a:xfrm>
            <a:off x="7351323" y="6700625"/>
            <a:ext cx="1137207" cy="1189152"/>
          </a:xfrm>
          <a:prstGeom prst="rect">
            <a:avLst/>
          </a:prstGeom>
          <a:solidFill>
            <a:srgbClr val="A1A09D"/>
          </a:solidFill>
          <a:ln cap="flat" cmpd="sng" w="25400">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3381" u="none" cap="none" strike="noStrike">
              <a:solidFill>
                <a:schemeClr val="dk2"/>
              </a:solidFill>
              <a:latin typeface="Arial"/>
              <a:ea typeface="Arial"/>
              <a:cs typeface="Arial"/>
              <a:sym typeface="Arial"/>
            </a:endParaRPr>
          </a:p>
        </p:txBody>
      </p:sp>
      <p:sp>
        <p:nvSpPr>
          <p:cNvPr id="2071" name="Google Shape;2071;p20"/>
          <p:cNvSpPr txBox="1"/>
          <p:nvPr/>
        </p:nvSpPr>
        <p:spPr>
          <a:xfrm>
            <a:off x="7511153" y="6656082"/>
            <a:ext cx="817544" cy="122847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7383" u="none" cap="none" strike="noStrike">
                <a:solidFill>
                  <a:schemeClr val="dk2"/>
                </a:solidFill>
                <a:latin typeface="Arial"/>
                <a:ea typeface="Arial"/>
                <a:cs typeface="Arial"/>
                <a:sym typeface="Arial"/>
              </a:rPr>
              <a:t>?</a:t>
            </a:r>
            <a:endParaRPr/>
          </a:p>
        </p:txBody>
      </p:sp>
      <p:sp>
        <p:nvSpPr>
          <p:cNvPr id="2072" name="Google Shape;2072;p20"/>
          <p:cNvSpPr/>
          <p:nvPr/>
        </p:nvSpPr>
        <p:spPr>
          <a:xfrm>
            <a:off x="9874543" y="6700625"/>
            <a:ext cx="1137207" cy="1189152"/>
          </a:xfrm>
          <a:prstGeom prst="rect">
            <a:avLst/>
          </a:prstGeom>
          <a:solidFill>
            <a:srgbClr val="A1A09D"/>
          </a:solidFill>
          <a:ln cap="flat" cmpd="sng" w="25400">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3381" u="none" cap="none" strike="noStrike">
              <a:solidFill>
                <a:schemeClr val="dk2"/>
              </a:solidFill>
              <a:latin typeface="Arial"/>
              <a:ea typeface="Arial"/>
              <a:cs typeface="Arial"/>
              <a:sym typeface="Arial"/>
            </a:endParaRPr>
          </a:p>
        </p:txBody>
      </p:sp>
      <p:sp>
        <p:nvSpPr>
          <p:cNvPr id="2073" name="Google Shape;2073;p20"/>
          <p:cNvSpPr txBox="1"/>
          <p:nvPr/>
        </p:nvSpPr>
        <p:spPr>
          <a:xfrm>
            <a:off x="10034373" y="6656082"/>
            <a:ext cx="817544" cy="122847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7383" u="none" cap="none" strike="noStrike">
                <a:solidFill>
                  <a:schemeClr val="dk2"/>
                </a:solidFill>
                <a:latin typeface="Arial"/>
                <a:ea typeface="Arial"/>
                <a:cs typeface="Arial"/>
                <a:sym typeface="Arial"/>
              </a:rPr>
              <a:t>?</a:t>
            </a:r>
            <a:endParaRPr/>
          </a:p>
        </p:txBody>
      </p:sp>
      <p:grpSp>
        <p:nvGrpSpPr>
          <p:cNvPr id="2074" name="Google Shape;2074;p20"/>
          <p:cNvGrpSpPr/>
          <p:nvPr/>
        </p:nvGrpSpPr>
        <p:grpSpPr>
          <a:xfrm>
            <a:off x="751459" y="6836261"/>
            <a:ext cx="953108" cy="1265880"/>
            <a:chOff x="5723850" y="2801025"/>
            <a:chExt cx="508225" cy="666800"/>
          </a:xfrm>
        </p:grpSpPr>
        <p:sp>
          <p:nvSpPr>
            <p:cNvPr id="2075" name="Google Shape;2075;p20"/>
            <p:cNvSpPr/>
            <p:nvPr/>
          </p:nvSpPr>
          <p:spPr>
            <a:xfrm>
              <a:off x="5723850" y="3188000"/>
              <a:ext cx="504500" cy="279550"/>
            </a:xfrm>
            <a:custGeom>
              <a:rect b="b" l="l" r="r" t="t"/>
              <a:pathLst>
                <a:path extrusionOk="0" h="11182" w="20180">
                  <a:moveTo>
                    <a:pt x="8306" y="0"/>
                  </a:moveTo>
                  <a:cubicBezTo>
                    <a:pt x="8306" y="0"/>
                    <a:pt x="8658" y="2620"/>
                    <a:pt x="7572" y="3419"/>
                  </a:cubicBezTo>
                  <a:cubicBezTo>
                    <a:pt x="6720" y="4026"/>
                    <a:pt x="1885" y="5048"/>
                    <a:pt x="1086" y="7178"/>
                  </a:cubicBezTo>
                  <a:cubicBezTo>
                    <a:pt x="607" y="8477"/>
                    <a:pt x="245" y="9818"/>
                    <a:pt x="0" y="11181"/>
                  </a:cubicBezTo>
                  <a:lnTo>
                    <a:pt x="20180" y="11181"/>
                  </a:lnTo>
                  <a:cubicBezTo>
                    <a:pt x="19935" y="9818"/>
                    <a:pt x="19573" y="8477"/>
                    <a:pt x="19094" y="7178"/>
                  </a:cubicBezTo>
                  <a:cubicBezTo>
                    <a:pt x="18306" y="5048"/>
                    <a:pt x="13460" y="4026"/>
                    <a:pt x="12619" y="3419"/>
                  </a:cubicBezTo>
                  <a:cubicBezTo>
                    <a:pt x="11522" y="2620"/>
                    <a:pt x="11874" y="0"/>
                    <a:pt x="11874" y="0"/>
                  </a:cubicBezTo>
                  <a:lnTo>
                    <a:pt x="11874" y="0"/>
                  </a:lnTo>
                  <a:lnTo>
                    <a:pt x="10095" y="43"/>
                  </a:lnTo>
                  <a:lnTo>
                    <a:pt x="8306" y="0"/>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76" name="Google Shape;2076;p20"/>
            <p:cNvSpPr/>
            <p:nvPr/>
          </p:nvSpPr>
          <p:spPr>
            <a:xfrm>
              <a:off x="5923250" y="3188000"/>
              <a:ext cx="97450" cy="73225"/>
            </a:xfrm>
            <a:custGeom>
              <a:rect b="b" l="l" r="r" t="t"/>
              <a:pathLst>
                <a:path extrusionOk="0" h="2929" w="3898">
                  <a:moveTo>
                    <a:pt x="330" y="0"/>
                  </a:moveTo>
                  <a:lnTo>
                    <a:pt x="330" y="0"/>
                  </a:lnTo>
                  <a:cubicBezTo>
                    <a:pt x="330" y="0"/>
                    <a:pt x="586" y="1864"/>
                    <a:pt x="0" y="2929"/>
                  </a:cubicBezTo>
                  <a:cubicBezTo>
                    <a:pt x="841" y="2844"/>
                    <a:pt x="1672" y="2673"/>
                    <a:pt x="2396" y="2258"/>
                  </a:cubicBezTo>
                  <a:cubicBezTo>
                    <a:pt x="2918" y="1970"/>
                    <a:pt x="3408" y="1619"/>
                    <a:pt x="3844" y="1225"/>
                  </a:cubicBezTo>
                  <a:cubicBezTo>
                    <a:pt x="3834" y="810"/>
                    <a:pt x="3844" y="405"/>
                    <a:pt x="3898" y="0"/>
                  </a:cubicBezTo>
                  <a:lnTo>
                    <a:pt x="3898" y="0"/>
                  </a:lnTo>
                  <a:lnTo>
                    <a:pt x="2119" y="43"/>
                  </a:lnTo>
                  <a:lnTo>
                    <a:pt x="330" y="0"/>
                  </a:ln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77" name="Google Shape;2077;p20"/>
            <p:cNvSpPr/>
            <p:nvPr/>
          </p:nvSpPr>
          <p:spPr>
            <a:xfrm>
              <a:off x="5723850" y="3318700"/>
              <a:ext cx="508225" cy="149125"/>
            </a:xfrm>
            <a:custGeom>
              <a:rect b="b" l="l" r="r" t="t"/>
              <a:pathLst>
                <a:path extrusionOk="0" h="5965" w="20329">
                  <a:moveTo>
                    <a:pt x="3195" y="1"/>
                  </a:moveTo>
                  <a:cubicBezTo>
                    <a:pt x="2215" y="512"/>
                    <a:pt x="1385" y="1140"/>
                    <a:pt x="1097" y="1928"/>
                  </a:cubicBezTo>
                  <a:cubicBezTo>
                    <a:pt x="618" y="3238"/>
                    <a:pt x="245" y="4580"/>
                    <a:pt x="0" y="5964"/>
                  </a:cubicBezTo>
                  <a:lnTo>
                    <a:pt x="20329" y="5964"/>
                  </a:lnTo>
                  <a:cubicBezTo>
                    <a:pt x="20084" y="4580"/>
                    <a:pt x="19722" y="3238"/>
                    <a:pt x="19243" y="1928"/>
                  </a:cubicBezTo>
                  <a:cubicBezTo>
                    <a:pt x="18944" y="1140"/>
                    <a:pt x="18125" y="512"/>
                    <a:pt x="17145" y="1"/>
                  </a:cubicBezTo>
                  <a:cubicBezTo>
                    <a:pt x="15398" y="1193"/>
                    <a:pt x="12917" y="1939"/>
                    <a:pt x="10170" y="1939"/>
                  </a:cubicBezTo>
                  <a:cubicBezTo>
                    <a:pt x="7422" y="1939"/>
                    <a:pt x="4941" y="1183"/>
                    <a:pt x="3195" y="1"/>
                  </a:cubicBezTo>
                  <a:close/>
                </a:path>
              </a:pathLst>
            </a:custGeom>
            <a:solidFill>
              <a:schemeClr val="accent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78" name="Google Shape;2078;p20"/>
            <p:cNvSpPr/>
            <p:nvPr/>
          </p:nvSpPr>
          <p:spPr>
            <a:xfrm>
              <a:off x="5730500" y="3448625"/>
              <a:ext cx="498650" cy="2950"/>
            </a:xfrm>
            <a:custGeom>
              <a:rect b="b" l="l" r="r" t="t"/>
              <a:pathLst>
                <a:path extrusionOk="0" h="118" w="19946">
                  <a:moveTo>
                    <a:pt x="0" y="0"/>
                  </a:moveTo>
                  <a:lnTo>
                    <a:pt x="0" y="118"/>
                  </a:lnTo>
                  <a:lnTo>
                    <a:pt x="19946" y="118"/>
                  </a:lnTo>
                  <a:cubicBezTo>
                    <a:pt x="19935" y="75"/>
                    <a:pt x="19924" y="43"/>
                    <a:pt x="19924"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79" name="Google Shape;2079;p20"/>
            <p:cNvSpPr/>
            <p:nvPr/>
          </p:nvSpPr>
          <p:spPr>
            <a:xfrm>
              <a:off x="5739550" y="3399100"/>
              <a:ext cx="477100" cy="2950"/>
            </a:xfrm>
            <a:custGeom>
              <a:rect b="b" l="l" r="r" t="t"/>
              <a:pathLst>
                <a:path extrusionOk="0" h="118" w="19084">
                  <a:moveTo>
                    <a:pt x="32" y="1"/>
                  </a:moveTo>
                  <a:cubicBezTo>
                    <a:pt x="22" y="43"/>
                    <a:pt x="11" y="75"/>
                    <a:pt x="1" y="118"/>
                  </a:cubicBezTo>
                  <a:lnTo>
                    <a:pt x="19083" y="118"/>
                  </a:lnTo>
                  <a:cubicBezTo>
                    <a:pt x="19073" y="75"/>
                    <a:pt x="19062" y="43"/>
                    <a:pt x="19041"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80" name="Google Shape;2080;p20"/>
            <p:cNvSpPr/>
            <p:nvPr/>
          </p:nvSpPr>
          <p:spPr>
            <a:xfrm>
              <a:off x="5761650" y="3346650"/>
              <a:ext cx="105975" cy="2975"/>
            </a:xfrm>
            <a:custGeom>
              <a:rect b="b" l="l" r="r" t="t"/>
              <a:pathLst>
                <a:path extrusionOk="0" h="119" w="4239">
                  <a:moveTo>
                    <a:pt x="107" y="1"/>
                  </a:moveTo>
                  <a:cubicBezTo>
                    <a:pt x="64" y="33"/>
                    <a:pt x="32" y="75"/>
                    <a:pt x="0" y="118"/>
                  </a:cubicBezTo>
                  <a:lnTo>
                    <a:pt x="4239" y="118"/>
                  </a:lnTo>
                  <a:cubicBezTo>
                    <a:pt x="4121" y="75"/>
                    <a:pt x="4004" y="33"/>
                    <a:pt x="3898"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81" name="Google Shape;2081;p20"/>
            <p:cNvSpPr/>
            <p:nvPr/>
          </p:nvSpPr>
          <p:spPr>
            <a:xfrm>
              <a:off x="6088300" y="3346650"/>
              <a:ext cx="105975" cy="2975"/>
            </a:xfrm>
            <a:custGeom>
              <a:rect b="b" l="l" r="r" t="t"/>
              <a:pathLst>
                <a:path extrusionOk="0" h="119" w="4239">
                  <a:moveTo>
                    <a:pt x="341" y="1"/>
                  </a:moveTo>
                  <a:cubicBezTo>
                    <a:pt x="235" y="33"/>
                    <a:pt x="118" y="75"/>
                    <a:pt x="0" y="118"/>
                  </a:cubicBezTo>
                  <a:lnTo>
                    <a:pt x="4239" y="118"/>
                  </a:lnTo>
                  <a:cubicBezTo>
                    <a:pt x="4207" y="75"/>
                    <a:pt x="4175" y="33"/>
                    <a:pt x="4132"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82" name="Google Shape;2082;p20"/>
            <p:cNvSpPr/>
            <p:nvPr/>
          </p:nvSpPr>
          <p:spPr>
            <a:xfrm>
              <a:off x="5856425" y="3068325"/>
              <a:ext cx="52200" cy="59900"/>
            </a:xfrm>
            <a:custGeom>
              <a:rect b="b" l="l" r="r" t="t"/>
              <a:pathLst>
                <a:path extrusionOk="0" h="2396" w="2088">
                  <a:moveTo>
                    <a:pt x="1010" y="1"/>
                  </a:moveTo>
                  <a:cubicBezTo>
                    <a:pt x="884" y="1"/>
                    <a:pt x="789" y="31"/>
                    <a:pt x="767" y="38"/>
                  </a:cubicBezTo>
                  <a:cubicBezTo>
                    <a:pt x="703" y="59"/>
                    <a:pt x="0" y="145"/>
                    <a:pt x="117" y="1071"/>
                  </a:cubicBezTo>
                  <a:cubicBezTo>
                    <a:pt x="221" y="1900"/>
                    <a:pt x="658" y="2396"/>
                    <a:pt x="1112" y="2396"/>
                  </a:cubicBezTo>
                  <a:cubicBezTo>
                    <a:pt x="1171" y="2396"/>
                    <a:pt x="1230" y="2387"/>
                    <a:pt x="1289" y="2370"/>
                  </a:cubicBezTo>
                  <a:cubicBezTo>
                    <a:pt x="1811" y="2285"/>
                    <a:pt x="2088" y="1603"/>
                    <a:pt x="1800" y="698"/>
                  </a:cubicBezTo>
                  <a:cubicBezTo>
                    <a:pt x="1611" y="110"/>
                    <a:pt x="1252" y="1"/>
                    <a:pt x="1010"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83" name="Google Shape;2083;p20"/>
            <p:cNvSpPr/>
            <p:nvPr/>
          </p:nvSpPr>
          <p:spPr>
            <a:xfrm>
              <a:off x="6041450" y="3068325"/>
              <a:ext cx="52200" cy="59900"/>
            </a:xfrm>
            <a:custGeom>
              <a:rect b="b" l="l" r="r" t="t"/>
              <a:pathLst>
                <a:path extrusionOk="0" h="2396" w="2088">
                  <a:moveTo>
                    <a:pt x="1078" y="1"/>
                  </a:moveTo>
                  <a:cubicBezTo>
                    <a:pt x="836" y="1"/>
                    <a:pt x="477" y="110"/>
                    <a:pt x="288" y="698"/>
                  </a:cubicBezTo>
                  <a:cubicBezTo>
                    <a:pt x="0" y="1603"/>
                    <a:pt x="277" y="2285"/>
                    <a:pt x="799" y="2370"/>
                  </a:cubicBezTo>
                  <a:cubicBezTo>
                    <a:pt x="857" y="2387"/>
                    <a:pt x="915" y="2396"/>
                    <a:pt x="973" y="2396"/>
                  </a:cubicBezTo>
                  <a:cubicBezTo>
                    <a:pt x="1419" y="2396"/>
                    <a:pt x="1857" y="1900"/>
                    <a:pt x="1970" y="1071"/>
                  </a:cubicBezTo>
                  <a:cubicBezTo>
                    <a:pt x="2087" y="145"/>
                    <a:pt x="1385" y="59"/>
                    <a:pt x="1321" y="38"/>
                  </a:cubicBezTo>
                  <a:cubicBezTo>
                    <a:pt x="1299" y="31"/>
                    <a:pt x="1204" y="1"/>
                    <a:pt x="1078"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84" name="Google Shape;2084;p20"/>
            <p:cNvSpPr/>
            <p:nvPr/>
          </p:nvSpPr>
          <p:spPr>
            <a:xfrm>
              <a:off x="5874225" y="2958750"/>
              <a:ext cx="198150" cy="251225"/>
            </a:xfrm>
            <a:custGeom>
              <a:rect b="b" l="l" r="r" t="t"/>
              <a:pathLst>
                <a:path extrusionOk="0" h="10049" w="7926">
                  <a:moveTo>
                    <a:pt x="3705" y="0"/>
                  </a:moveTo>
                  <a:cubicBezTo>
                    <a:pt x="2906" y="0"/>
                    <a:pt x="656" y="307"/>
                    <a:pt x="353" y="3676"/>
                  </a:cubicBezTo>
                  <a:cubicBezTo>
                    <a:pt x="1" y="7514"/>
                    <a:pt x="1659" y="10049"/>
                    <a:pt x="3793" y="10049"/>
                  </a:cubicBezTo>
                  <a:cubicBezTo>
                    <a:pt x="3849" y="10049"/>
                    <a:pt x="3906" y="10047"/>
                    <a:pt x="3963" y="10044"/>
                  </a:cubicBezTo>
                  <a:cubicBezTo>
                    <a:pt x="4020" y="10047"/>
                    <a:pt x="4077" y="10049"/>
                    <a:pt x="4133" y="10049"/>
                  </a:cubicBezTo>
                  <a:cubicBezTo>
                    <a:pt x="6267" y="10049"/>
                    <a:pt x="7926" y="7514"/>
                    <a:pt x="7573" y="3676"/>
                  </a:cubicBezTo>
                  <a:cubicBezTo>
                    <a:pt x="7261" y="307"/>
                    <a:pt x="5010" y="0"/>
                    <a:pt x="4218" y="0"/>
                  </a:cubicBezTo>
                  <a:cubicBezTo>
                    <a:pt x="4091" y="0"/>
                    <a:pt x="4001" y="8"/>
                    <a:pt x="3963" y="12"/>
                  </a:cubicBezTo>
                  <a:cubicBezTo>
                    <a:pt x="3924" y="8"/>
                    <a:pt x="3833" y="0"/>
                    <a:pt x="3705"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85" name="Google Shape;2085;p20"/>
            <p:cNvSpPr/>
            <p:nvPr/>
          </p:nvSpPr>
          <p:spPr>
            <a:xfrm>
              <a:off x="5978075" y="3084175"/>
              <a:ext cx="12800" cy="49275"/>
            </a:xfrm>
            <a:custGeom>
              <a:rect b="b" l="l" r="r" t="t"/>
              <a:pathLst>
                <a:path extrusionOk="0" h="1971" w="512">
                  <a:moveTo>
                    <a:pt x="235" y="0"/>
                  </a:moveTo>
                  <a:cubicBezTo>
                    <a:pt x="224" y="256"/>
                    <a:pt x="235" y="522"/>
                    <a:pt x="267" y="778"/>
                  </a:cubicBezTo>
                  <a:cubicBezTo>
                    <a:pt x="298" y="1035"/>
                    <a:pt x="339" y="1281"/>
                    <a:pt x="380" y="1528"/>
                  </a:cubicBezTo>
                  <a:lnTo>
                    <a:pt x="380" y="1528"/>
                  </a:lnTo>
                  <a:cubicBezTo>
                    <a:pt x="316" y="1594"/>
                    <a:pt x="258" y="1661"/>
                    <a:pt x="193" y="1736"/>
                  </a:cubicBezTo>
                  <a:cubicBezTo>
                    <a:pt x="129" y="1811"/>
                    <a:pt x="65" y="1885"/>
                    <a:pt x="1" y="1970"/>
                  </a:cubicBezTo>
                  <a:cubicBezTo>
                    <a:pt x="86" y="1917"/>
                    <a:pt x="171" y="1853"/>
                    <a:pt x="246" y="1789"/>
                  </a:cubicBezTo>
                  <a:cubicBezTo>
                    <a:pt x="331" y="1725"/>
                    <a:pt x="406" y="1662"/>
                    <a:pt x="491" y="1587"/>
                  </a:cubicBezTo>
                  <a:lnTo>
                    <a:pt x="512" y="1576"/>
                  </a:lnTo>
                  <a:lnTo>
                    <a:pt x="512" y="1544"/>
                  </a:lnTo>
                  <a:cubicBezTo>
                    <a:pt x="491" y="1278"/>
                    <a:pt x="459" y="1023"/>
                    <a:pt x="406" y="767"/>
                  </a:cubicBezTo>
                  <a:cubicBezTo>
                    <a:pt x="363" y="501"/>
                    <a:pt x="310" y="245"/>
                    <a:pt x="235"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86" name="Google Shape;2086;p20"/>
            <p:cNvSpPr/>
            <p:nvPr/>
          </p:nvSpPr>
          <p:spPr>
            <a:xfrm>
              <a:off x="5930175" y="3147275"/>
              <a:ext cx="88400" cy="15425"/>
            </a:xfrm>
            <a:custGeom>
              <a:rect b="b" l="l" r="r" t="t"/>
              <a:pathLst>
                <a:path extrusionOk="0" h="617" w="3536">
                  <a:moveTo>
                    <a:pt x="3535" y="0"/>
                  </a:moveTo>
                  <a:lnTo>
                    <a:pt x="0" y="21"/>
                  </a:lnTo>
                  <a:cubicBezTo>
                    <a:pt x="699" y="467"/>
                    <a:pt x="1322" y="617"/>
                    <a:pt x="1842" y="617"/>
                  </a:cubicBezTo>
                  <a:cubicBezTo>
                    <a:pt x="2899" y="617"/>
                    <a:pt x="3535" y="0"/>
                    <a:pt x="3535"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87" name="Google Shape;2087;p20"/>
            <p:cNvSpPr/>
            <p:nvPr/>
          </p:nvSpPr>
          <p:spPr>
            <a:xfrm>
              <a:off x="5952800" y="3159250"/>
              <a:ext cx="57000" cy="14100"/>
            </a:xfrm>
            <a:custGeom>
              <a:rect b="b" l="l" r="r" t="t"/>
              <a:pathLst>
                <a:path extrusionOk="0" h="564" w="2280">
                  <a:moveTo>
                    <a:pt x="2279" y="0"/>
                  </a:moveTo>
                  <a:lnTo>
                    <a:pt x="2279" y="0"/>
                  </a:lnTo>
                  <a:cubicBezTo>
                    <a:pt x="1949" y="224"/>
                    <a:pt x="1576" y="362"/>
                    <a:pt x="1182" y="405"/>
                  </a:cubicBezTo>
                  <a:cubicBezTo>
                    <a:pt x="1105" y="411"/>
                    <a:pt x="1029" y="414"/>
                    <a:pt x="953" y="414"/>
                  </a:cubicBezTo>
                  <a:cubicBezTo>
                    <a:pt x="628" y="414"/>
                    <a:pt x="311" y="359"/>
                    <a:pt x="0" y="256"/>
                  </a:cubicBezTo>
                  <a:lnTo>
                    <a:pt x="0" y="256"/>
                  </a:lnTo>
                  <a:cubicBezTo>
                    <a:pt x="301" y="456"/>
                    <a:pt x="648" y="563"/>
                    <a:pt x="1009" y="563"/>
                  </a:cubicBezTo>
                  <a:cubicBezTo>
                    <a:pt x="1070" y="563"/>
                    <a:pt x="1131" y="560"/>
                    <a:pt x="1193" y="554"/>
                  </a:cubicBezTo>
                  <a:cubicBezTo>
                    <a:pt x="1406" y="533"/>
                    <a:pt x="1608" y="469"/>
                    <a:pt x="1789" y="373"/>
                  </a:cubicBezTo>
                  <a:cubicBezTo>
                    <a:pt x="1981" y="288"/>
                    <a:pt x="2141" y="149"/>
                    <a:pt x="2279"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88" name="Google Shape;2088;p20"/>
            <p:cNvSpPr/>
            <p:nvPr/>
          </p:nvSpPr>
          <p:spPr>
            <a:xfrm>
              <a:off x="5926975" y="3072200"/>
              <a:ext cx="12275" cy="26650"/>
            </a:xfrm>
            <a:custGeom>
              <a:rect b="b" l="l" r="r" t="t"/>
              <a:pathLst>
                <a:path extrusionOk="0" h="1066" w="491">
                  <a:moveTo>
                    <a:pt x="245" y="0"/>
                  </a:moveTo>
                  <a:cubicBezTo>
                    <a:pt x="107" y="0"/>
                    <a:pt x="0" y="245"/>
                    <a:pt x="0" y="533"/>
                  </a:cubicBezTo>
                  <a:cubicBezTo>
                    <a:pt x="0" y="831"/>
                    <a:pt x="107" y="1065"/>
                    <a:pt x="245" y="1065"/>
                  </a:cubicBezTo>
                  <a:cubicBezTo>
                    <a:pt x="384" y="1065"/>
                    <a:pt x="490" y="831"/>
                    <a:pt x="490" y="533"/>
                  </a:cubicBezTo>
                  <a:cubicBezTo>
                    <a:pt x="490" y="245"/>
                    <a:pt x="384" y="0"/>
                    <a:pt x="245"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89" name="Google Shape;2089;p20"/>
            <p:cNvSpPr/>
            <p:nvPr/>
          </p:nvSpPr>
          <p:spPr>
            <a:xfrm>
              <a:off x="6010825" y="3072200"/>
              <a:ext cx="12275" cy="26650"/>
            </a:xfrm>
            <a:custGeom>
              <a:rect b="b" l="l" r="r" t="t"/>
              <a:pathLst>
                <a:path extrusionOk="0" h="1066" w="491">
                  <a:moveTo>
                    <a:pt x="246" y="0"/>
                  </a:moveTo>
                  <a:cubicBezTo>
                    <a:pt x="118" y="0"/>
                    <a:pt x="1" y="245"/>
                    <a:pt x="1" y="533"/>
                  </a:cubicBezTo>
                  <a:cubicBezTo>
                    <a:pt x="1" y="831"/>
                    <a:pt x="107" y="1065"/>
                    <a:pt x="246" y="1065"/>
                  </a:cubicBezTo>
                  <a:cubicBezTo>
                    <a:pt x="384" y="1065"/>
                    <a:pt x="491" y="831"/>
                    <a:pt x="491" y="533"/>
                  </a:cubicBezTo>
                  <a:cubicBezTo>
                    <a:pt x="491" y="245"/>
                    <a:pt x="384" y="0"/>
                    <a:pt x="24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90" name="Google Shape;2090;p20"/>
            <p:cNvSpPr/>
            <p:nvPr/>
          </p:nvSpPr>
          <p:spPr>
            <a:xfrm>
              <a:off x="5912050" y="3048375"/>
              <a:ext cx="42375" cy="15600"/>
            </a:xfrm>
            <a:custGeom>
              <a:rect b="b" l="l" r="r" t="t"/>
              <a:pathLst>
                <a:path extrusionOk="0" h="624" w="1695">
                  <a:moveTo>
                    <a:pt x="905" y="1"/>
                  </a:moveTo>
                  <a:cubicBezTo>
                    <a:pt x="877" y="1"/>
                    <a:pt x="849" y="2"/>
                    <a:pt x="821" y="5"/>
                  </a:cubicBezTo>
                  <a:cubicBezTo>
                    <a:pt x="640" y="27"/>
                    <a:pt x="459" y="91"/>
                    <a:pt x="320" y="208"/>
                  </a:cubicBezTo>
                  <a:cubicBezTo>
                    <a:pt x="171" y="314"/>
                    <a:pt x="65" y="463"/>
                    <a:pt x="1" y="623"/>
                  </a:cubicBezTo>
                  <a:cubicBezTo>
                    <a:pt x="139" y="538"/>
                    <a:pt x="278" y="463"/>
                    <a:pt x="427" y="399"/>
                  </a:cubicBezTo>
                  <a:cubicBezTo>
                    <a:pt x="565" y="336"/>
                    <a:pt x="704" y="304"/>
                    <a:pt x="853" y="282"/>
                  </a:cubicBezTo>
                  <a:cubicBezTo>
                    <a:pt x="876" y="281"/>
                    <a:pt x="899" y="280"/>
                    <a:pt x="922" y="280"/>
                  </a:cubicBezTo>
                  <a:cubicBezTo>
                    <a:pt x="1037" y="280"/>
                    <a:pt x="1153" y="302"/>
                    <a:pt x="1268" y="346"/>
                  </a:cubicBezTo>
                  <a:cubicBezTo>
                    <a:pt x="1332" y="367"/>
                    <a:pt x="1407" y="399"/>
                    <a:pt x="1481" y="431"/>
                  </a:cubicBezTo>
                  <a:cubicBezTo>
                    <a:pt x="1545" y="463"/>
                    <a:pt x="1620" y="517"/>
                    <a:pt x="1694" y="549"/>
                  </a:cubicBezTo>
                  <a:cubicBezTo>
                    <a:pt x="1662" y="474"/>
                    <a:pt x="1620" y="399"/>
                    <a:pt x="1566" y="325"/>
                  </a:cubicBezTo>
                  <a:cubicBezTo>
                    <a:pt x="1502" y="261"/>
                    <a:pt x="1439" y="197"/>
                    <a:pt x="1364" y="144"/>
                  </a:cubicBezTo>
                  <a:cubicBezTo>
                    <a:pt x="1228" y="53"/>
                    <a:pt x="1068" y="1"/>
                    <a:pt x="90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91" name="Google Shape;2091;p20"/>
            <p:cNvSpPr/>
            <p:nvPr/>
          </p:nvSpPr>
          <p:spPr>
            <a:xfrm>
              <a:off x="5996450" y="3048375"/>
              <a:ext cx="42625" cy="15600"/>
            </a:xfrm>
            <a:custGeom>
              <a:rect b="b" l="l" r="r" t="t"/>
              <a:pathLst>
                <a:path extrusionOk="0" h="624" w="1705">
                  <a:moveTo>
                    <a:pt x="915" y="1"/>
                  </a:moveTo>
                  <a:cubicBezTo>
                    <a:pt x="887" y="1"/>
                    <a:pt x="859" y="2"/>
                    <a:pt x="831" y="5"/>
                  </a:cubicBezTo>
                  <a:cubicBezTo>
                    <a:pt x="640" y="27"/>
                    <a:pt x="469" y="91"/>
                    <a:pt x="320" y="208"/>
                  </a:cubicBezTo>
                  <a:cubicBezTo>
                    <a:pt x="182" y="314"/>
                    <a:pt x="65" y="463"/>
                    <a:pt x="1" y="623"/>
                  </a:cubicBezTo>
                  <a:cubicBezTo>
                    <a:pt x="150" y="527"/>
                    <a:pt x="299" y="453"/>
                    <a:pt x="437" y="399"/>
                  </a:cubicBezTo>
                  <a:cubicBezTo>
                    <a:pt x="565" y="336"/>
                    <a:pt x="714" y="304"/>
                    <a:pt x="853" y="282"/>
                  </a:cubicBezTo>
                  <a:cubicBezTo>
                    <a:pt x="876" y="281"/>
                    <a:pt x="899" y="280"/>
                    <a:pt x="922" y="280"/>
                  </a:cubicBezTo>
                  <a:cubicBezTo>
                    <a:pt x="1040" y="280"/>
                    <a:pt x="1161" y="302"/>
                    <a:pt x="1268" y="346"/>
                  </a:cubicBezTo>
                  <a:cubicBezTo>
                    <a:pt x="1342" y="367"/>
                    <a:pt x="1417" y="399"/>
                    <a:pt x="1481" y="431"/>
                  </a:cubicBezTo>
                  <a:cubicBezTo>
                    <a:pt x="1555" y="463"/>
                    <a:pt x="1619" y="517"/>
                    <a:pt x="1704" y="549"/>
                  </a:cubicBezTo>
                  <a:cubicBezTo>
                    <a:pt x="1662" y="474"/>
                    <a:pt x="1619" y="399"/>
                    <a:pt x="1566" y="325"/>
                  </a:cubicBezTo>
                  <a:cubicBezTo>
                    <a:pt x="1513" y="261"/>
                    <a:pt x="1449" y="197"/>
                    <a:pt x="1374" y="144"/>
                  </a:cubicBezTo>
                  <a:cubicBezTo>
                    <a:pt x="1238" y="53"/>
                    <a:pt x="1078" y="1"/>
                    <a:pt x="91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92" name="Google Shape;2092;p20"/>
            <p:cNvSpPr/>
            <p:nvPr/>
          </p:nvSpPr>
          <p:spPr>
            <a:xfrm>
              <a:off x="5866550" y="2801025"/>
              <a:ext cx="216150" cy="161950"/>
            </a:xfrm>
            <a:custGeom>
              <a:rect b="b" l="l" r="r" t="t"/>
              <a:pathLst>
                <a:path extrusionOk="0" h="6478" w="8646">
                  <a:moveTo>
                    <a:pt x="4330" y="1"/>
                  </a:moveTo>
                  <a:cubicBezTo>
                    <a:pt x="4239" y="1"/>
                    <a:pt x="4142" y="10"/>
                    <a:pt x="4036" y="28"/>
                  </a:cubicBezTo>
                  <a:cubicBezTo>
                    <a:pt x="2799" y="246"/>
                    <a:pt x="2856" y="1189"/>
                    <a:pt x="3225" y="2080"/>
                  </a:cubicBezTo>
                  <a:lnTo>
                    <a:pt x="3225" y="2080"/>
                  </a:lnTo>
                  <a:cubicBezTo>
                    <a:pt x="2790" y="1526"/>
                    <a:pt x="2267" y="1055"/>
                    <a:pt x="1746" y="1055"/>
                  </a:cubicBezTo>
                  <a:cubicBezTo>
                    <a:pt x="1618" y="1055"/>
                    <a:pt x="1490" y="1083"/>
                    <a:pt x="1363" y="1146"/>
                  </a:cubicBezTo>
                  <a:cubicBezTo>
                    <a:pt x="0" y="1828"/>
                    <a:pt x="2790" y="4245"/>
                    <a:pt x="2790" y="4245"/>
                  </a:cubicBezTo>
                  <a:cubicBezTo>
                    <a:pt x="2790" y="4245"/>
                    <a:pt x="1890" y="3512"/>
                    <a:pt x="1264" y="3512"/>
                  </a:cubicBezTo>
                  <a:cubicBezTo>
                    <a:pt x="1036" y="3512"/>
                    <a:pt x="845" y="3608"/>
                    <a:pt x="745" y="3872"/>
                  </a:cubicBezTo>
                  <a:cubicBezTo>
                    <a:pt x="373" y="4873"/>
                    <a:pt x="2545" y="5619"/>
                    <a:pt x="2545" y="5619"/>
                  </a:cubicBezTo>
                  <a:cubicBezTo>
                    <a:pt x="3579" y="6184"/>
                    <a:pt x="4090" y="6477"/>
                    <a:pt x="4561" y="6477"/>
                  </a:cubicBezTo>
                  <a:cubicBezTo>
                    <a:pt x="5020" y="6477"/>
                    <a:pt x="5441" y="6198"/>
                    <a:pt x="6272" y="5619"/>
                  </a:cubicBezTo>
                  <a:cubicBezTo>
                    <a:pt x="7401" y="4820"/>
                    <a:pt x="8445" y="3872"/>
                    <a:pt x="8008" y="3500"/>
                  </a:cubicBezTo>
                  <a:cubicBezTo>
                    <a:pt x="7967" y="3465"/>
                    <a:pt x="7911" y="3449"/>
                    <a:pt x="7844" y="3449"/>
                  </a:cubicBezTo>
                  <a:cubicBezTo>
                    <a:pt x="7323" y="3449"/>
                    <a:pt x="6105" y="4400"/>
                    <a:pt x="5644" y="4776"/>
                  </a:cubicBezTo>
                  <a:lnTo>
                    <a:pt x="5644" y="4776"/>
                  </a:lnTo>
                  <a:cubicBezTo>
                    <a:pt x="6330" y="4193"/>
                    <a:pt x="8646" y="2086"/>
                    <a:pt x="7018" y="1519"/>
                  </a:cubicBezTo>
                  <a:cubicBezTo>
                    <a:pt x="6922" y="1485"/>
                    <a:pt x="6829" y="1470"/>
                    <a:pt x="6738" y="1470"/>
                  </a:cubicBezTo>
                  <a:cubicBezTo>
                    <a:pt x="5921" y="1470"/>
                    <a:pt x="5315" y="2742"/>
                    <a:pt x="4989" y="3638"/>
                  </a:cubicBezTo>
                  <a:lnTo>
                    <a:pt x="4989" y="3638"/>
                  </a:lnTo>
                  <a:cubicBezTo>
                    <a:pt x="5353" y="2331"/>
                    <a:pt x="5796" y="1"/>
                    <a:pt x="433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93" name="Google Shape;2093;p20"/>
            <p:cNvSpPr/>
            <p:nvPr/>
          </p:nvSpPr>
          <p:spPr>
            <a:xfrm>
              <a:off x="5930175" y="2921525"/>
              <a:ext cx="86525" cy="56450"/>
            </a:xfrm>
            <a:custGeom>
              <a:rect b="b" l="l" r="r" t="t"/>
              <a:pathLst>
                <a:path extrusionOk="0" h="2258" w="3461">
                  <a:moveTo>
                    <a:pt x="1725" y="0"/>
                  </a:moveTo>
                  <a:cubicBezTo>
                    <a:pt x="777" y="0"/>
                    <a:pt x="0" y="511"/>
                    <a:pt x="0" y="1129"/>
                  </a:cubicBezTo>
                  <a:cubicBezTo>
                    <a:pt x="0" y="1757"/>
                    <a:pt x="777" y="2258"/>
                    <a:pt x="1725" y="2258"/>
                  </a:cubicBezTo>
                  <a:cubicBezTo>
                    <a:pt x="2684" y="2258"/>
                    <a:pt x="3461" y="1757"/>
                    <a:pt x="3461" y="1129"/>
                  </a:cubicBezTo>
                  <a:cubicBezTo>
                    <a:pt x="3461" y="511"/>
                    <a:pt x="2684" y="0"/>
                    <a:pt x="1725" y="0"/>
                  </a:cubicBezTo>
                  <a:close/>
                </a:path>
              </a:pathLst>
            </a:custGeom>
            <a:solidFill>
              <a:srgbClr val="F1B6B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94" name="Google Shape;2094;p20"/>
            <p:cNvSpPr/>
            <p:nvPr/>
          </p:nvSpPr>
          <p:spPr>
            <a:xfrm>
              <a:off x="5821075" y="2939225"/>
              <a:ext cx="151450" cy="172250"/>
            </a:xfrm>
            <a:custGeom>
              <a:rect b="b" l="l" r="r" t="t"/>
              <a:pathLst>
                <a:path extrusionOk="0" h="6890" w="6058">
                  <a:moveTo>
                    <a:pt x="5773" y="0"/>
                  </a:moveTo>
                  <a:cubicBezTo>
                    <a:pt x="0" y="0"/>
                    <a:pt x="2039" y="6748"/>
                    <a:pt x="2501" y="6885"/>
                  </a:cubicBezTo>
                  <a:cubicBezTo>
                    <a:pt x="2512" y="6888"/>
                    <a:pt x="2524" y="6889"/>
                    <a:pt x="2535" y="6889"/>
                  </a:cubicBezTo>
                  <a:cubicBezTo>
                    <a:pt x="2959" y="6889"/>
                    <a:pt x="2767" y="4552"/>
                    <a:pt x="2767" y="4552"/>
                  </a:cubicBezTo>
                  <a:cubicBezTo>
                    <a:pt x="6025" y="3615"/>
                    <a:pt x="6015" y="2007"/>
                    <a:pt x="6015" y="2007"/>
                  </a:cubicBezTo>
                  <a:lnTo>
                    <a:pt x="6057" y="5"/>
                  </a:lnTo>
                  <a:cubicBezTo>
                    <a:pt x="5961" y="2"/>
                    <a:pt x="5866" y="0"/>
                    <a:pt x="577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95" name="Google Shape;2095;p20"/>
            <p:cNvSpPr/>
            <p:nvPr/>
          </p:nvSpPr>
          <p:spPr>
            <a:xfrm>
              <a:off x="5971425" y="2939325"/>
              <a:ext cx="151250" cy="172150"/>
            </a:xfrm>
            <a:custGeom>
              <a:rect b="b" l="l" r="r" t="t"/>
              <a:pathLst>
                <a:path extrusionOk="0" h="6886" w="6050">
                  <a:moveTo>
                    <a:pt x="182" y="0"/>
                  </a:moveTo>
                  <a:cubicBezTo>
                    <a:pt x="136" y="0"/>
                    <a:pt x="90" y="1"/>
                    <a:pt x="43" y="1"/>
                  </a:cubicBezTo>
                  <a:lnTo>
                    <a:pt x="1" y="2003"/>
                  </a:lnTo>
                  <a:cubicBezTo>
                    <a:pt x="1" y="2003"/>
                    <a:pt x="54" y="3611"/>
                    <a:pt x="3312" y="4548"/>
                  </a:cubicBezTo>
                  <a:cubicBezTo>
                    <a:pt x="3312" y="4548"/>
                    <a:pt x="3120" y="6885"/>
                    <a:pt x="3544" y="6885"/>
                  </a:cubicBezTo>
                  <a:cubicBezTo>
                    <a:pt x="3555" y="6885"/>
                    <a:pt x="3567" y="6884"/>
                    <a:pt x="3579" y="6881"/>
                  </a:cubicBezTo>
                  <a:cubicBezTo>
                    <a:pt x="4044" y="6743"/>
                    <a:pt x="6050" y="0"/>
                    <a:pt x="182"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96" name="Google Shape;2096;p20"/>
            <p:cNvSpPr/>
            <p:nvPr/>
          </p:nvSpPr>
          <p:spPr>
            <a:xfrm>
              <a:off x="5954650" y="2941225"/>
              <a:ext cx="58700" cy="107675"/>
            </a:xfrm>
            <a:custGeom>
              <a:rect b="b" l="l" r="r" t="t"/>
              <a:pathLst>
                <a:path extrusionOk="0" h="4307" w="2348">
                  <a:moveTo>
                    <a:pt x="810" y="0"/>
                  </a:moveTo>
                  <a:lnTo>
                    <a:pt x="810" y="0"/>
                  </a:lnTo>
                  <a:cubicBezTo>
                    <a:pt x="363" y="1118"/>
                    <a:pt x="1" y="2982"/>
                    <a:pt x="1918" y="4132"/>
                  </a:cubicBezTo>
                  <a:cubicBezTo>
                    <a:pt x="1918" y="4132"/>
                    <a:pt x="2157" y="4306"/>
                    <a:pt x="2251" y="4306"/>
                  </a:cubicBezTo>
                  <a:cubicBezTo>
                    <a:pt x="2347" y="4306"/>
                    <a:pt x="2292" y="4124"/>
                    <a:pt x="1673" y="3386"/>
                  </a:cubicBezTo>
                  <a:cubicBezTo>
                    <a:pt x="661" y="2183"/>
                    <a:pt x="523" y="1363"/>
                    <a:pt x="938" y="32"/>
                  </a:cubicBezTo>
                  <a:cubicBezTo>
                    <a:pt x="895" y="21"/>
                    <a:pt x="853" y="11"/>
                    <a:pt x="81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097" name="Google Shape;2097;p20"/>
            <p:cNvSpPr/>
            <p:nvPr/>
          </p:nvSpPr>
          <p:spPr>
            <a:xfrm>
              <a:off x="5945075" y="2951850"/>
              <a:ext cx="37400" cy="92850"/>
            </a:xfrm>
            <a:custGeom>
              <a:rect b="b" l="l" r="r" t="t"/>
              <a:pathLst>
                <a:path extrusionOk="0" h="3714" w="1496">
                  <a:moveTo>
                    <a:pt x="1385" y="1"/>
                  </a:moveTo>
                  <a:cubicBezTo>
                    <a:pt x="756" y="746"/>
                    <a:pt x="0" y="2109"/>
                    <a:pt x="1193" y="3494"/>
                  </a:cubicBezTo>
                  <a:cubicBezTo>
                    <a:pt x="1199" y="3494"/>
                    <a:pt x="1362" y="3713"/>
                    <a:pt x="1432" y="3713"/>
                  </a:cubicBezTo>
                  <a:cubicBezTo>
                    <a:pt x="1496" y="3713"/>
                    <a:pt x="1482" y="3533"/>
                    <a:pt x="1204" y="2844"/>
                  </a:cubicBezTo>
                  <a:cubicBezTo>
                    <a:pt x="725" y="1652"/>
                    <a:pt x="820" y="981"/>
                    <a:pt x="1470" y="54"/>
                  </a:cubicBezTo>
                  <a:cubicBezTo>
                    <a:pt x="1438" y="33"/>
                    <a:pt x="1406" y="22"/>
                    <a:pt x="138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pic>
        <p:nvPicPr>
          <p:cNvPr id="2098" name="Google Shape;2098;p20"/>
          <p:cNvPicPr preferRelativeResize="0"/>
          <p:nvPr/>
        </p:nvPicPr>
        <p:blipFill rotWithShape="1">
          <a:blip r:embed="rId3">
            <a:alphaModFix/>
          </a:blip>
          <a:srcRect b="0" l="0" r="0" t="0"/>
          <a:stretch/>
        </p:blipFill>
        <p:spPr>
          <a:xfrm>
            <a:off x="2077253" y="6726949"/>
            <a:ext cx="984568" cy="1047412"/>
          </a:xfrm>
          <a:prstGeom prst="rect">
            <a:avLst/>
          </a:prstGeom>
          <a:noFill/>
          <a:ln>
            <a:noFill/>
          </a:ln>
        </p:spPr>
      </p:pic>
      <p:pic>
        <p:nvPicPr>
          <p:cNvPr id="2099" name="Google Shape;2099;p20"/>
          <p:cNvPicPr preferRelativeResize="0"/>
          <p:nvPr/>
        </p:nvPicPr>
        <p:blipFill rotWithShape="1">
          <a:blip r:embed="rId4">
            <a:alphaModFix/>
          </a:blip>
          <a:srcRect b="0" l="0" r="0" t="0"/>
          <a:stretch/>
        </p:blipFill>
        <p:spPr>
          <a:xfrm>
            <a:off x="10034375" y="6742154"/>
            <a:ext cx="817544" cy="1106088"/>
          </a:xfrm>
          <a:prstGeom prst="rect">
            <a:avLst/>
          </a:prstGeom>
          <a:noFill/>
          <a:ln>
            <a:noFill/>
          </a:ln>
        </p:spPr>
      </p:pic>
      <p:pic>
        <p:nvPicPr>
          <p:cNvPr id="2100" name="Google Shape;2100;p20"/>
          <p:cNvPicPr preferRelativeResize="0"/>
          <p:nvPr/>
        </p:nvPicPr>
        <p:blipFill rotWithShape="1">
          <a:blip r:embed="rId5">
            <a:alphaModFix/>
          </a:blip>
          <a:srcRect b="0" l="0" r="0" t="0"/>
          <a:stretch/>
        </p:blipFill>
        <p:spPr>
          <a:xfrm>
            <a:off x="7434835" y="6815972"/>
            <a:ext cx="925865" cy="1029261"/>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4" name="Shape 2104"/>
        <p:cNvGrpSpPr/>
        <p:nvPr/>
      </p:nvGrpSpPr>
      <p:grpSpPr>
        <a:xfrm>
          <a:off x="0" y="0"/>
          <a:ext cx="0" cy="0"/>
          <a:chOff x="0" y="0"/>
          <a:chExt cx="0" cy="0"/>
        </a:xfrm>
      </p:grpSpPr>
      <p:sp>
        <p:nvSpPr>
          <p:cNvPr id="2105" name="Google Shape;2105;p21"/>
          <p:cNvSpPr txBox="1"/>
          <p:nvPr>
            <p:ph type="title"/>
          </p:nvPr>
        </p:nvSpPr>
        <p:spPr>
          <a:xfrm>
            <a:off x="1790920" y="799699"/>
            <a:ext cx="10483410" cy="590205"/>
          </a:xfrm>
          <a:prstGeom prst="rect">
            <a:avLst/>
          </a:prstGeom>
          <a:noFill/>
          <a:ln>
            <a:noFill/>
          </a:ln>
        </p:spPr>
        <p:txBody>
          <a:bodyPr anchorCtr="0" anchor="ctr" bIns="140625" lIns="140625" spcFirstLastPara="1" rIns="140625" wrap="square" tIns="140625">
            <a:noAutofit/>
          </a:bodyPr>
          <a:lstStyle/>
          <a:p>
            <a:pPr indent="0" lvl="0" marL="0" marR="0" rtl="0" algn="ctr">
              <a:lnSpc>
                <a:spcPct val="100000"/>
              </a:lnSpc>
              <a:spcBef>
                <a:spcPts val="0"/>
              </a:spcBef>
              <a:spcAft>
                <a:spcPts val="0"/>
              </a:spcAft>
              <a:buClr>
                <a:srgbClr val="000000"/>
              </a:buClr>
              <a:buSzPts val="2800"/>
              <a:buFont typeface="Arial"/>
              <a:buNone/>
            </a:pPr>
            <a:r>
              <a:rPr b="1" i="0" lang="en-US" sz="4600" u="none" cap="none" strike="noStrike">
                <a:solidFill>
                  <a:srgbClr val="6A2788"/>
                </a:solidFill>
                <a:latin typeface="Arial"/>
                <a:ea typeface="Arial"/>
                <a:cs typeface="Arial"/>
                <a:sym typeface="Arial"/>
              </a:rPr>
              <a:t>Supplementing</a:t>
            </a:r>
            <a:r>
              <a:rPr b="1" i="0" lang="en-US" sz="4600" u="none" cap="none" strike="noStrike">
                <a:solidFill>
                  <a:srgbClr val="B062D4"/>
                </a:solidFill>
                <a:latin typeface="Arial"/>
                <a:ea typeface="Arial"/>
                <a:cs typeface="Arial"/>
                <a:sym typeface="Arial"/>
              </a:rPr>
              <a:t> </a:t>
            </a:r>
            <a:r>
              <a:rPr b="1" i="0" lang="en-US" sz="4600" u="none" cap="none" strike="noStrike">
                <a:solidFill>
                  <a:schemeClr val="dk2"/>
                </a:solidFill>
                <a:latin typeface="Arial"/>
                <a:ea typeface="Arial"/>
                <a:cs typeface="Arial"/>
                <a:sym typeface="Arial"/>
              </a:rPr>
              <a:t>with other sources</a:t>
            </a:r>
            <a:endParaRPr b="1" i="0" sz="4600" u="none" cap="none" strike="noStrike">
              <a:solidFill>
                <a:schemeClr val="dk2"/>
              </a:solidFill>
              <a:latin typeface="Arial"/>
              <a:ea typeface="Arial"/>
              <a:cs typeface="Arial"/>
              <a:sym typeface="Arial"/>
            </a:endParaRPr>
          </a:p>
        </p:txBody>
      </p:sp>
      <p:sp>
        <p:nvSpPr>
          <p:cNvPr id="2106" name="Google Shape;2106;p21"/>
          <p:cNvSpPr txBox="1"/>
          <p:nvPr/>
        </p:nvSpPr>
        <p:spPr>
          <a:xfrm>
            <a:off x="2020283" y="1842945"/>
            <a:ext cx="10740735" cy="2073186"/>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b="0" i="0" lang="en-US" sz="2769" u="none" cap="none" strike="noStrike">
                <a:solidFill>
                  <a:srgbClr val="000000"/>
                </a:solidFill>
                <a:latin typeface="Calibri"/>
                <a:ea typeface="Calibri"/>
                <a:cs typeface="Calibri"/>
                <a:sym typeface="Calibri"/>
              </a:rPr>
              <a:t>Drawing on other sources of data (e.g., area level indices, clinical notes) to extract missing information.</a:t>
            </a:r>
            <a:br>
              <a:rPr b="0" i="0" lang="en-US" sz="2769" u="none" cap="none" strike="noStrike">
                <a:solidFill>
                  <a:srgbClr val="000000"/>
                </a:solidFill>
                <a:latin typeface="Calibri"/>
                <a:ea typeface="Calibri"/>
                <a:cs typeface="Calibri"/>
                <a:sym typeface="Calibri"/>
              </a:rPr>
            </a:br>
            <a:br>
              <a:rPr b="0" i="0" lang="en-US" sz="2769" u="none" cap="none" strike="noStrike">
                <a:solidFill>
                  <a:srgbClr val="000000"/>
                </a:solidFill>
                <a:latin typeface="Calibri"/>
                <a:ea typeface="Calibri"/>
                <a:cs typeface="Calibri"/>
                <a:sym typeface="Calibri"/>
              </a:rPr>
            </a:br>
            <a:endParaRPr b="0" i="0" sz="2769" u="none" cap="none" strike="noStrike">
              <a:solidFill>
                <a:srgbClr val="000000"/>
              </a:solidFill>
              <a:latin typeface="Calibri"/>
              <a:ea typeface="Calibri"/>
              <a:cs typeface="Calibri"/>
              <a:sym typeface="Calibri"/>
            </a:endParaRPr>
          </a:p>
        </p:txBody>
      </p:sp>
      <p:graphicFrame>
        <p:nvGraphicFramePr>
          <p:cNvPr id="2107" name="Google Shape;2107;p21"/>
          <p:cNvGraphicFramePr/>
          <p:nvPr/>
        </p:nvGraphicFramePr>
        <p:xfrm>
          <a:off x="2344209" y="3513534"/>
          <a:ext cx="3000000" cy="3000000"/>
        </p:xfrm>
        <a:graphic>
          <a:graphicData uri="http://schemas.openxmlformats.org/drawingml/2006/table">
            <a:tbl>
              <a:tblPr>
                <a:noFill/>
                <a:tableStyleId>{5BE25FEB-A899-4198-96D8-90EF6B4C6E5F}</a:tableStyleId>
              </a:tblPr>
              <a:tblGrid>
                <a:gridCol w="4688425"/>
                <a:gridCol w="4688425"/>
              </a:tblGrid>
              <a:tr h="570425">
                <a:tc>
                  <a:txBody>
                    <a:bodyPr/>
                    <a:lstStyle/>
                    <a:p>
                      <a:pPr indent="0" lvl="0" marL="0" marR="0" rtl="0" algn="ctr">
                        <a:lnSpc>
                          <a:spcPct val="100000"/>
                        </a:lnSpc>
                        <a:spcBef>
                          <a:spcPts val="0"/>
                        </a:spcBef>
                        <a:spcAft>
                          <a:spcPts val="0"/>
                        </a:spcAft>
                        <a:buNone/>
                      </a:pPr>
                      <a:r>
                        <a:rPr b="1" lang="en-US" sz="2500" u="none" cap="none" strike="noStrike"/>
                        <a:t>PROS</a:t>
                      </a:r>
                      <a:endParaRPr/>
                    </a:p>
                  </a:txBody>
                  <a:tcPr marT="70325" marB="70325" marR="140650" marL="140650">
                    <a:solidFill>
                      <a:srgbClr val="EAE4EE"/>
                    </a:solidFill>
                  </a:tcPr>
                </a:tc>
                <a:tc>
                  <a:txBody>
                    <a:bodyPr/>
                    <a:lstStyle/>
                    <a:p>
                      <a:pPr indent="0" lvl="0" marL="0" marR="0" rtl="0" algn="ctr">
                        <a:lnSpc>
                          <a:spcPct val="100000"/>
                        </a:lnSpc>
                        <a:spcBef>
                          <a:spcPts val="0"/>
                        </a:spcBef>
                        <a:spcAft>
                          <a:spcPts val="0"/>
                        </a:spcAft>
                        <a:buNone/>
                      </a:pPr>
                      <a:r>
                        <a:rPr b="1" lang="en-US" sz="2500" u="none" cap="none" strike="noStrike"/>
                        <a:t>CONS</a:t>
                      </a:r>
                      <a:endParaRPr/>
                    </a:p>
                  </a:txBody>
                  <a:tcPr marT="70325" marB="70325" marR="140650" marL="140650">
                    <a:solidFill>
                      <a:srgbClr val="EAE4EE"/>
                    </a:solidFill>
                  </a:tcPr>
                </a:tc>
              </a:tr>
              <a:tr h="797025">
                <a:tc>
                  <a:txBody>
                    <a:bodyPr/>
                    <a:lstStyle/>
                    <a:p>
                      <a:pPr indent="0" lvl="0" marL="0" marR="0" rtl="0" algn="l">
                        <a:lnSpc>
                          <a:spcPct val="100000"/>
                        </a:lnSpc>
                        <a:spcBef>
                          <a:spcPts val="0"/>
                        </a:spcBef>
                        <a:spcAft>
                          <a:spcPts val="0"/>
                        </a:spcAft>
                        <a:buNone/>
                      </a:pPr>
                      <a:r>
                        <a:rPr lang="en-US" sz="2200" u="none" cap="none" strike="noStrike">
                          <a:solidFill>
                            <a:schemeClr val="dk2"/>
                          </a:solidFill>
                        </a:rPr>
                        <a:t>Variety of sources available</a:t>
                      </a:r>
                      <a:endParaRPr/>
                    </a:p>
                  </a:txBody>
                  <a:tcPr marT="70325" marB="70325" marR="140650" marL="140650"/>
                </a:tc>
                <a:tc>
                  <a:txBody>
                    <a:bodyPr/>
                    <a:lstStyle/>
                    <a:p>
                      <a:pPr indent="0" lvl="0" marL="0" marR="0" rtl="0" algn="l">
                        <a:lnSpc>
                          <a:spcPct val="100000"/>
                        </a:lnSpc>
                        <a:spcBef>
                          <a:spcPts val="0"/>
                        </a:spcBef>
                        <a:spcAft>
                          <a:spcPts val="0"/>
                        </a:spcAft>
                        <a:buNone/>
                      </a:pPr>
                      <a:r>
                        <a:rPr lang="en-US" sz="2200" u="none" cap="none" strike="noStrike">
                          <a:solidFill>
                            <a:schemeClr val="dk2"/>
                          </a:solidFill>
                        </a:rPr>
                        <a:t>Only works if sources contain the correct data</a:t>
                      </a:r>
                      <a:endParaRPr/>
                    </a:p>
                  </a:txBody>
                  <a:tcPr marT="70325" marB="70325" marR="140650" marL="140650"/>
                </a:tc>
              </a:tr>
              <a:tr h="797025">
                <a:tc>
                  <a:txBody>
                    <a:bodyPr/>
                    <a:lstStyle/>
                    <a:p>
                      <a:pPr indent="0" lvl="0" marL="0" marR="0" rtl="0" algn="l">
                        <a:lnSpc>
                          <a:spcPct val="100000"/>
                        </a:lnSpc>
                        <a:spcBef>
                          <a:spcPts val="0"/>
                        </a:spcBef>
                        <a:spcAft>
                          <a:spcPts val="0"/>
                        </a:spcAft>
                        <a:buNone/>
                      </a:pPr>
                      <a:r>
                        <a:rPr lang="en-US" sz="2200" u="none" cap="none" strike="noStrike">
                          <a:solidFill>
                            <a:schemeClr val="dk2"/>
                          </a:solidFill>
                        </a:rPr>
                        <a:t>May provide a more ‘complete’ representation of individuals</a:t>
                      </a:r>
                      <a:endParaRPr/>
                    </a:p>
                  </a:txBody>
                  <a:tcPr marT="70325" marB="70325" marR="140650" marL="140650"/>
                </a:tc>
                <a:tc>
                  <a:txBody>
                    <a:bodyPr/>
                    <a:lstStyle/>
                    <a:p>
                      <a:pPr indent="0" lvl="0" marL="0" marR="0" rtl="0" algn="l">
                        <a:lnSpc>
                          <a:spcPct val="100000"/>
                        </a:lnSpc>
                        <a:spcBef>
                          <a:spcPts val="0"/>
                        </a:spcBef>
                        <a:spcAft>
                          <a:spcPts val="0"/>
                        </a:spcAft>
                        <a:buNone/>
                      </a:pPr>
                      <a:r>
                        <a:rPr lang="en-US" sz="2200" u="none" cap="none" strike="noStrike">
                          <a:solidFill>
                            <a:schemeClr val="dk2"/>
                          </a:solidFill>
                        </a:rPr>
                        <a:t>Data provided by someone else (may be biased)</a:t>
                      </a:r>
                      <a:endParaRPr/>
                    </a:p>
                  </a:txBody>
                  <a:tcPr marT="70325" marB="70325" marR="140650" marL="140650"/>
                </a:tc>
              </a:tr>
            </a:tbl>
          </a:graphicData>
        </a:graphic>
      </p:graphicFrame>
      <p:grpSp>
        <p:nvGrpSpPr>
          <p:cNvPr id="2108" name="Google Shape;2108;p21"/>
          <p:cNvGrpSpPr/>
          <p:nvPr/>
        </p:nvGrpSpPr>
        <p:grpSpPr>
          <a:xfrm>
            <a:off x="6058524" y="6970577"/>
            <a:ext cx="1054920" cy="1131650"/>
            <a:chOff x="813950" y="2267050"/>
            <a:chExt cx="504500" cy="541075"/>
          </a:xfrm>
        </p:grpSpPr>
        <p:sp>
          <p:nvSpPr>
            <p:cNvPr id="2109" name="Google Shape;2109;p21"/>
            <p:cNvSpPr/>
            <p:nvPr/>
          </p:nvSpPr>
          <p:spPr>
            <a:xfrm>
              <a:off x="1050975" y="2267050"/>
              <a:ext cx="212925" cy="370275"/>
            </a:xfrm>
            <a:custGeom>
              <a:rect b="b" l="l" r="r" t="t"/>
              <a:pathLst>
                <a:path extrusionOk="0" h="14811" w="8517">
                  <a:moveTo>
                    <a:pt x="1130" y="1"/>
                  </a:moveTo>
                  <a:cubicBezTo>
                    <a:pt x="825" y="1"/>
                    <a:pt x="636" y="26"/>
                    <a:pt x="636" y="26"/>
                  </a:cubicBezTo>
                  <a:lnTo>
                    <a:pt x="912" y="14709"/>
                  </a:lnTo>
                  <a:lnTo>
                    <a:pt x="912" y="14709"/>
                  </a:lnTo>
                  <a:cubicBezTo>
                    <a:pt x="347" y="14687"/>
                    <a:pt x="123" y="14679"/>
                    <a:pt x="86" y="14679"/>
                  </a:cubicBezTo>
                  <a:cubicBezTo>
                    <a:pt x="0" y="14679"/>
                    <a:pt x="913" y="14721"/>
                    <a:pt x="913" y="14721"/>
                  </a:cubicBezTo>
                  <a:lnTo>
                    <a:pt x="912" y="14709"/>
                  </a:lnTo>
                  <a:lnTo>
                    <a:pt x="912" y="14709"/>
                  </a:lnTo>
                  <a:cubicBezTo>
                    <a:pt x="1403" y="14729"/>
                    <a:pt x="2150" y="14760"/>
                    <a:pt x="3255" y="14806"/>
                  </a:cubicBezTo>
                  <a:cubicBezTo>
                    <a:pt x="3324" y="14809"/>
                    <a:pt x="3392" y="14811"/>
                    <a:pt x="3458" y="14811"/>
                  </a:cubicBezTo>
                  <a:cubicBezTo>
                    <a:pt x="8516" y="14811"/>
                    <a:pt x="6101" y="6491"/>
                    <a:pt x="5449" y="3338"/>
                  </a:cubicBezTo>
                  <a:cubicBezTo>
                    <a:pt x="4832" y="327"/>
                    <a:pt x="2230" y="1"/>
                    <a:pt x="113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10" name="Google Shape;2110;p21"/>
            <p:cNvSpPr/>
            <p:nvPr/>
          </p:nvSpPr>
          <p:spPr>
            <a:xfrm>
              <a:off x="1062600" y="2271325"/>
              <a:ext cx="161625" cy="366000"/>
            </a:xfrm>
            <a:custGeom>
              <a:rect b="b" l="l" r="r" t="t"/>
              <a:pathLst>
                <a:path extrusionOk="0" h="14640" w="6465">
                  <a:moveTo>
                    <a:pt x="872" y="0"/>
                  </a:moveTo>
                  <a:cubicBezTo>
                    <a:pt x="582" y="0"/>
                    <a:pt x="291" y="26"/>
                    <a:pt x="0" y="78"/>
                  </a:cubicBezTo>
                  <a:cubicBezTo>
                    <a:pt x="196" y="56"/>
                    <a:pt x="392" y="44"/>
                    <a:pt x="587" y="44"/>
                  </a:cubicBezTo>
                  <a:cubicBezTo>
                    <a:pt x="1213" y="44"/>
                    <a:pt x="1834" y="160"/>
                    <a:pt x="2418" y="387"/>
                  </a:cubicBezTo>
                  <a:cubicBezTo>
                    <a:pt x="2790" y="536"/>
                    <a:pt x="3142" y="739"/>
                    <a:pt x="3451" y="994"/>
                  </a:cubicBezTo>
                  <a:cubicBezTo>
                    <a:pt x="3759" y="1261"/>
                    <a:pt x="4026" y="1569"/>
                    <a:pt x="4228" y="1921"/>
                  </a:cubicBezTo>
                  <a:cubicBezTo>
                    <a:pt x="4430" y="2261"/>
                    <a:pt x="4590" y="2634"/>
                    <a:pt x="4696" y="3028"/>
                  </a:cubicBezTo>
                  <a:cubicBezTo>
                    <a:pt x="4750" y="3220"/>
                    <a:pt x="4792" y="3422"/>
                    <a:pt x="4846" y="3625"/>
                  </a:cubicBezTo>
                  <a:lnTo>
                    <a:pt x="5005" y="4200"/>
                  </a:lnTo>
                  <a:cubicBezTo>
                    <a:pt x="5218" y="4998"/>
                    <a:pt x="5431" y="5797"/>
                    <a:pt x="5612" y="6595"/>
                  </a:cubicBezTo>
                  <a:cubicBezTo>
                    <a:pt x="5804" y="7394"/>
                    <a:pt x="5964" y="8193"/>
                    <a:pt x="6081" y="9002"/>
                  </a:cubicBezTo>
                  <a:cubicBezTo>
                    <a:pt x="6209" y="9811"/>
                    <a:pt x="6251" y="10631"/>
                    <a:pt x="6209" y="11451"/>
                  </a:cubicBezTo>
                  <a:cubicBezTo>
                    <a:pt x="6187" y="11856"/>
                    <a:pt x="6113" y="12250"/>
                    <a:pt x="5996" y="12644"/>
                  </a:cubicBezTo>
                  <a:cubicBezTo>
                    <a:pt x="5900" y="13038"/>
                    <a:pt x="5708" y="13400"/>
                    <a:pt x="5453" y="13709"/>
                  </a:cubicBezTo>
                  <a:cubicBezTo>
                    <a:pt x="5186" y="14018"/>
                    <a:pt x="4856" y="14263"/>
                    <a:pt x="4483" y="14412"/>
                  </a:cubicBezTo>
                  <a:lnTo>
                    <a:pt x="4185" y="14507"/>
                  </a:lnTo>
                  <a:cubicBezTo>
                    <a:pt x="4089" y="14529"/>
                    <a:pt x="3994" y="14550"/>
                    <a:pt x="3887" y="14571"/>
                  </a:cubicBezTo>
                  <a:lnTo>
                    <a:pt x="3738" y="14603"/>
                  </a:lnTo>
                  <a:lnTo>
                    <a:pt x="3589" y="14614"/>
                  </a:lnTo>
                  <a:lnTo>
                    <a:pt x="3280" y="14635"/>
                  </a:lnTo>
                  <a:cubicBezTo>
                    <a:pt x="3340" y="14638"/>
                    <a:pt x="3399" y="14640"/>
                    <a:pt x="3458" y="14640"/>
                  </a:cubicBezTo>
                  <a:cubicBezTo>
                    <a:pt x="3814" y="14640"/>
                    <a:pt x="4167" y="14585"/>
                    <a:pt x="4505" y="14475"/>
                  </a:cubicBezTo>
                  <a:cubicBezTo>
                    <a:pt x="4899" y="14337"/>
                    <a:pt x="5261" y="14113"/>
                    <a:pt x="5548" y="13794"/>
                  </a:cubicBezTo>
                  <a:cubicBezTo>
                    <a:pt x="5836" y="13485"/>
                    <a:pt x="6049" y="13112"/>
                    <a:pt x="6177" y="12708"/>
                  </a:cubicBezTo>
                  <a:cubicBezTo>
                    <a:pt x="6304" y="12303"/>
                    <a:pt x="6390" y="11888"/>
                    <a:pt x="6422" y="11473"/>
                  </a:cubicBezTo>
                  <a:cubicBezTo>
                    <a:pt x="6454" y="11057"/>
                    <a:pt x="6464" y="10642"/>
                    <a:pt x="6443" y="10237"/>
                  </a:cubicBezTo>
                  <a:cubicBezTo>
                    <a:pt x="6443" y="10024"/>
                    <a:pt x="6432" y="9811"/>
                    <a:pt x="6400" y="9609"/>
                  </a:cubicBezTo>
                  <a:cubicBezTo>
                    <a:pt x="6379" y="9407"/>
                    <a:pt x="6368" y="9194"/>
                    <a:pt x="6336" y="8991"/>
                  </a:cubicBezTo>
                  <a:cubicBezTo>
                    <a:pt x="6230" y="8171"/>
                    <a:pt x="6070" y="7352"/>
                    <a:pt x="5878" y="6553"/>
                  </a:cubicBezTo>
                  <a:cubicBezTo>
                    <a:pt x="5687" y="5754"/>
                    <a:pt x="5474" y="4956"/>
                    <a:pt x="5250" y="4157"/>
                  </a:cubicBezTo>
                  <a:lnTo>
                    <a:pt x="5090" y="3550"/>
                  </a:lnTo>
                  <a:cubicBezTo>
                    <a:pt x="5037" y="3358"/>
                    <a:pt x="4984" y="3156"/>
                    <a:pt x="4920" y="2954"/>
                  </a:cubicBezTo>
                  <a:cubicBezTo>
                    <a:pt x="4803" y="2549"/>
                    <a:pt x="4633" y="2155"/>
                    <a:pt x="4409" y="1804"/>
                  </a:cubicBezTo>
                  <a:cubicBezTo>
                    <a:pt x="4185" y="1442"/>
                    <a:pt x="3898" y="1122"/>
                    <a:pt x="3568" y="856"/>
                  </a:cubicBezTo>
                  <a:cubicBezTo>
                    <a:pt x="3238" y="600"/>
                    <a:pt x="2865" y="398"/>
                    <a:pt x="2460" y="260"/>
                  </a:cubicBezTo>
                  <a:cubicBezTo>
                    <a:pt x="2066" y="121"/>
                    <a:pt x="1662" y="36"/>
                    <a:pt x="1246" y="15"/>
                  </a:cubicBezTo>
                  <a:cubicBezTo>
                    <a:pt x="1122" y="5"/>
                    <a:pt x="997" y="0"/>
                    <a:pt x="872"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11" name="Google Shape;2111;p21"/>
            <p:cNvSpPr/>
            <p:nvPr/>
          </p:nvSpPr>
          <p:spPr>
            <a:xfrm>
              <a:off x="876200" y="2267050"/>
              <a:ext cx="208475" cy="370275"/>
            </a:xfrm>
            <a:custGeom>
              <a:rect b="b" l="l" r="r" t="t"/>
              <a:pathLst>
                <a:path extrusionOk="0" h="14811" w="8339">
                  <a:moveTo>
                    <a:pt x="7239" y="1"/>
                  </a:moveTo>
                  <a:cubicBezTo>
                    <a:pt x="6162" y="1"/>
                    <a:pt x="3614" y="327"/>
                    <a:pt x="3005" y="3338"/>
                  </a:cubicBezTo>
                  <a:cubicBezTo>
                    <a:pt x="2364" y="6491"/>
                    <a:pt x="1" y="14811"/>
                    <a:pt x="4957" y="14811"/>
                  </a:cubicBezTo>
                  <a:cubicBezTo>
                    <a:pt x="5022" y="14811"/>
                    <a:pt x="5089" y="14809"/>
                    <a:pt x="5156" y="14806"/>
                  </a:cubicBezTo>
                  <a:cubicBezTo>
                    <a:pt x="6236" y="14760"/>
                    <a:pt x="6966" y="14729"/>
                    <a:pt x="7446" y="14709"/>
                  </a:cubicBezTo>
                  <a:lnTo>
                    <a:pt x="7446" y="14709"/>
                  </a:lnTo>
                  <a:lnTo>
                    <a:pt x="7446" y="14721"/>
                  </a:lnTo>
                  <a:cubicBezTo>
                    <a:pt x="7446" y="14721"/>
                    <a:pt x="8339" y="14679"/>
                    <a:pt x="8255" y="14679"/>
                  </a:cubicBezTo>
                  <a:cubicBezTo>
                    <a:pt x="8219" y="14679"/>
                    <a:pt x="8000" y="14687"/>
                    <a:pt x="7446" y="14709"/>
                  </a:cubicBezTo>
                  <a:lnTo>
                    <a:pt x="7446" y="14709"/>
                  </a:lnTo>
                  <a:lnTo>
                    <a:pt x="7723" y="26"/>
                  </a:lnTo>
                  <a:cubicBezTo>
                    <a:pt x="7723" y="26"/>
                    <a:pt x="7537" y="1"/>
                    <a:pt x="7239"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12" name="Google Shape;2112;p21"/>
            <p:cNvSpPr/>
            <p:nvPr/>
          </p:nvSpPr>
          <p:spPr>
            <a:xfrm>
              <a:off x="930075" y="2356125"/>
              <a:ext cx="146225" cy="276925"/>
            </a:xfrm>
            <a:custGeom>
              <a:rect b="b" l="l" r="r" t="t"/>
              <a:pathLst>
                <a:path extrusionOk="0" h="11077" w="5849">
                  <a:moveTo>
                    <a:pt x="5083" y="0"/>
                  </a:moveTo>
                  <a:cubicBezTo>
                    <a:pt x="4323" y="0"/>
                    <a:pt x="2539" y="247"/>
                    <a:pt x="2107" y="2501"/>
                  </a:cubicBezTo>
                  <a:cubicBezTo>
                    <a:pt x="1665" y="4865"/>
                    <a:pt x="0" y="11076"/>
                    <a:pt x="3476" y="11076"/>
                  </a:cubicBezTo>
                  <a:cubicBezTo>
                    <a:pt x="3523" y="11076"/>
                    <a:pt x="3570" y="11075"/>
                    <a:pt x="3619" y="11073"/>
                  </a:cubicBezTo>
                  <a:cubicBezTo>
                    <a:pt x="4383" y="11040"/>
                    <a:pt x="4899" y="11017"/>
                    <a:pt x="5238" y="11003"/>
                  </a:cubicBezTo>
                  <a:lnTo>
                    <a:pt x="5238" y="11003"/>
                  </a:lnTo>
                  <a:lnTo>
                    <a:pt x="5237" y="11009"/>
                  </a:lnTo>
                  <a:cubicBezTo>
                    <a:pt x="5237" y="11009"/>
                    <a:pt x="5849" y="10980"/>
                    <a:pt x="5809" y="10980"/>
                  </a:cubicBezTo>
                  <a:cubicBezTo>
                    <a:pt x="5790" y="10980"/>
                    <a:pt x="5639" y="10986"/>
                    <a:pt x="5238" y="11003"/>
                  </a:cubicBezTo>
                  <a:lnTo>
                    <a:pt x="5238" y="11003"/>
                  </a:lnTo>
                  <a:lnTo>
                    <a:pt x="5429" y="20"/>
                  </a:lnTo>
                  <a:cubicBezTo>
                    <a:pt x="5429" y="20"/>
                    <a:pt x="5296" y="0"/>
                    <a:pt x="5083"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13" name="Google Shape;2113;p21"/>
            <p:cNvSpPr/>
            <p:nvPr/>
          </p:nvSpPr>
          <p:spPr>
            <a:xfrm>
              <a:off x="1066200" y="2356125"/>
              <a:ext cx="146250" cy="276925"/>
            </a:xfrm>
            <a:custGeom>
              <a:rect b="b" l="l" r="r" t="t"/>
              <a:pathLst>
                <a:path extrusionOk="0" h="11077" w="5850">
                  <a:moveTo>
                    <a:pt x="767" y="0"/>
                  </a:moveTo>
                  <a:cubicBezTo>
                    <a:pt x="554" y="0"/>
                    <a:pt x="421" y="20"/>
                    <a:pt x="421" y="20"/>
                  </a:cubicBezTo>
                  <a:lnTo>
                    <a:pt x="612" y="11003"/>
                  </a:lnTo>
                  <a:lnTo>
                    <a:pt x="612" y="11003"/>
                  </a:lnTo>
                  <a:cubicBezTo>
                    <a:pt x="209" y="10986"/>
                    <a:pt x="57" y="10980"/>
                    <a:pt x="40" y="10980"/>
                  </a:cubicBezTo>
                  <a:cubicBezTo>
                    <a:pt x="1" y="10980"/>
                    <a:pt x="612" y="11009"/>
                    <a:pt x="612" y="11009"/>
                  </a:cubicBezTo>
                  <a:lnTo>
                    <a:pt x="612" y="11003"/>
                  </a:lnTo>
                  <a:lnTo>
                    <a:pt x="612" y="11003"/>
                  </a:lnTo>
                  <a:cubicBezTo>
                    <a:pt x="949" y="11018"/>
                    <a:pt x="1463" y="11040"/>
                    <a:pt x="2220" y="11073"/>
                  </a:cubicBezTo>
                  <a:cubicBezTo>
                    <a:pt x="2269" y="11075"/>
                    <a:pt x="2317" y="11076"/>
                    <a:pt x="2363" y="11076"/>
                  </a:cubicBezTo>
                  <a:cubicBezTo>
                    <a:pt x="5849" y="11076"/>
                    <a:pt x="4184" y="4865"/>
                    <a:pt x="3733" y="2501"/>
                  </a:cubicBezTo>
                  <a:cubicBezTo>
                    <a:pt x="3308" y="247"/>
                    <a:pt x="1527" y="0"/>
                    <a:pt x="767"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14" name="Google Shape;2114;p21"/>
            <p:cNvSpPr/>
            <p:nvPr/>
          </p:nvSpPr>
          <p:spPr>
            <a:xfrm>
              <a:off x="914850" y="2271325"/>
              <a:ext cx="158675" cy="366200"/>
            </a:xfrm>
            <a:custGeom>
              <a:rect b="b" l="l" r="r" t="t"/>
              <a:pathLst>
                <a:path extrusionOk="0" h="14648" w="6347">
                  <a:moveTo>
                    <a:pt x="5483" y="0"/>
                  </a:moveTo>
                  <a:cubicBezTo>
                    <a:pt x="5360" y="0"/>
                    <a:pt x="5236" y="5"/>
                    <a:pt x="5112" y="15"/>
                  </a:cubicBezTo>
                  <a:cubicBezTo>
                    <a:pt x="4696" y="36"/>
                    <a:pt x="4292" y="121"/>
                    <a:pt x="3898" y="260"/>
                  </a:cubicBezTo>
                  <a:cubicBezTo>
                    <a:pt x="3099" y="547"/>
                    <a:pt x="2428" y="1101"/>
                    <a:pt x="2002" y="1836"/>
                  </a:cubicBezTo>
                  <a:cubicBezTo>
                    <a:pt x="1779" y="2198"/>
                    <a:pt x="1619" y="2581"/>
                    <a:pt x="1502" y="2986"/>
                  </a:cubicBezTo>
                  <a:lnTo>
                    <a:pt x="1182" y="4178"/>
                  </a:lnTo>
                  <a:cubicBezTo>
                    <a:pt x="969" y="4956"/>
                    <a:pt x="746" y="5754"/>
                    <a:pt x="575" y="6553"/>
                  </a:cubicBezTo>
                  <a:cubicBezTo>
                    <a:pt x="394" y="7362"/>
                    <a:pt x="235" y="8171"/>
                    <a:pt x="128" y="8981"/>
                  </a:cubicBezTo>
                  <a:cubicBezTo>
                    <a:pt x="107" y="9194"/>
                    <a:pt x="75" y="9396"/>
                    <a:pt x="64" y="9598"/>
                  </a:cubicBezTo>
                  <a:cubicBezTo>
                    <a:pt x="54" y="9811"/>
                    <a:pt x="22" y="10014"/>
                    <a:pt x="22" y="10216"/>
                  </a:cubicBezTo>
                  <a:cubicBezTo>
                    <a:pt x="0" y="10631"/>
                    <a:pt x="11" y="11047"/>
                    <a:pt x="54" y="11462"/>
                  </a:cubicBezTo>
                  <a:cubicBezTo>
                    <a:pt x="85" y="11877"/>
                    <a:pt x="160" y="12282"/>
                    <a:pt x="288" y="12687"/>
                  </a:cubicBezTo>
                  <a:cubicBezTo>
                    <a:pt x="416" y="13081"/>
                    <a:pt x="618" y="13453"/>
                    <a:pt x="884" y="13783"/>
                  </a:cubicBezTo>
                  <a:cubicBezTo>
                    <a:pt x="1161" y="14092"/>
                    <a:pt x="1523" y="14337"/>
                    <a:pt x="1917" y="14475"/>
                  </a:cubicBezTo>
                  <a:cubicBezTo>
                    <a:pt x="2283" y="14584"/>
                    <a:pt x="2657" y="14647"/>
                    <a:pt x="3041" y="14647"/>
                  </a:cubicBezTo>
                  <a:cubicBezTo>
                    <a:pt x="3071" y="14647"/>
                    <a:pt x="3101" y="14647"/>
                    <a:pt x="3131" y="14646"/>
                  </a:cubicBezTo>
                  <a:lnTo>
                    <a:pt x="2833" y="14614"/>
                  </a:lnTo>
                  <a:lnTo>
                    <a:pt x="2673" y="14603"/>
                  </a:lnTo>
                  <a:lnTo>
                    <a:pt x="2524" y="14571"/>
                  </a:lnTo>
                  <a:cubicBezTo>
                    <a:pt x="2428" y="14550"/>
                    <a:pt x="2322" y="14539"/>
                    <a:pt x="2226" y="14507"/>
                  </a:cubicBezTo>
                  <a:lnTo>
                    <a:pt x="1938" y="14401"/>
                  </a:lnTo>
                  <a:cubicBezTo>
                    <a:pt x="1566" y="14252"/>
                    <a:pt x="1236" y="14007"/>
                    <a:pt x="991" y="13698"/>
                  </a:cubicBezTo>
                  <a:cubicBezTo>
                    <a:pt x="746" y="13379"/>
                    <a:pt x="565" y="13017"/>
                    <a:pt x="458" y="12633"/>
                  </a:cubicBezTo>
                  <a:cubicBezTo>
                    <a:pt x="352" y="12239"/>
                    <a:pt x="288" y="11845"/>
                    <a:pt x="256" y="11441"/>
                  </a:cubicBezTo>
                  <a:cubicBezTo>
                    <a:pt x="224" y="10631"/>
                    <a:pt x="266" y="9822"/>
                    <a:pt x="384" y="9013"/>
                  </a:cubicBezTo>
                  <a:cubicBezTo>
                    <a:pt x="501" y="8214"/>
                    <a:pt x="660" y="7415"/>
                    <a:pt x="842" y="6617"/>
                  </a:cubicBezTo>
                  <a:cubicBezTo>
                    <a:pt x="1012" y="5829"/>
                    <a:pt x="1225" y="5030"/>
                    <a:pt x="1427" y="4242"/>
                  </a:cubicBezTo>
                  <a:lnTo>
                    <a:pt x="1736" y="3049"/>
                  </a:lnTo>
                  <a:cubicBezTo>
                    <a:pt x="1832" y="2666"/>
                    <a:pt x="1981" y="2293"/>
                    <a:pt x="2183" y="1942"/>
                  </a:cubicBezTo>
                  <a:cubicBezTo>
                    <a:pt x="2577" y="1239"/>
                    <a:pt x="3195" y="696"/>
                    <a:pt x="3951" y="387"/>
                  </a:cubicBezTo>
                  <a:cubicBezTo>
                    <a:pt x="4527" y="160"/>
                    <a:pt x="5140" y="44"/>
                    <a:pt x="5762" y="44"/>
                  </a:cubicBezTo>
                  <a:cubicBezTo>
                    <a:pt x="5956" y="44"/>
                    <a:pt x="6152" y="56"/>
                    <a:pt x="6347" y="78"/>
                  </a:cubicBezTo>
                  <a:cubicBezTo>
                    <a:pt x="6056" y="26"/>
                    <a:pt x="5771" y="0"/>
                    <a:pt x="548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15" name="Google Shape;2115;p21"/>
            <p:cNvSpPr/>
            <p:nvPr/>
          </p:nvSpPr>
          <p:spPr>
            <a:xfrm>
              <a:off x="813950" y="2528575"/>
              <a:ext cx="504500" cy="279550"/>
            </a:xfrm>
            <a:custGeom>
              <a:rect b="b" l="l" r="r" t="t"/>
              <a:pathLst>
                <a:path extrusionOk="0" h="11182" w="20180">
                  <a:moveTo>
                    <a:pt x="8306" y="1"/>
                  </a:moveTo>
                  <a:cubicBezTo>
                    <a:pt x="8306" y="1"/>
                    <a:pt x="8658" y="2620"/>
                    <a:pt x="7572" y="3419"/>
                  </a:cubicBezTo>
                  <a:cubicBezTo>
                    <a:pt x="6720" y="4026"/>
                    <a:pt x="1875" y="5048"/>
                    <a:pt x="1087" y="7178"/>
                  </a:cubicBezTo>
                  <a:cubicBezTo>
                    <a:pt x="607" y="8477"/>
                    <a:pt x="235" y="9819"/>
                    <a:pt x="0" y="11182"/>
                  </a:cubicBezTo>
                  <a:lnTo>
                    <a:pt x="20180" y="11182"/>
                  </a:lnTo>
                  <a:cubicBezTo>
                    <a:pt x="19935" y="9819"/>
                    <a:pt x="19573" y="8477"/>
                    <a:pt x="19094" y="7178"/>
                  </a:cubicBezTo>
                  <a:cubicBezTo>
                    <a:pt x="18306" y="5048"/>
                    <a:pt x="13460" y="4026"/>
                    <a:pt x="12609" y="3419"/>
                  </a:cubicBezTo>
                  <a:cubicBezTo>
                    <a:pt x="11522" y="2620"/>
                    <a:pt x="11874" y="1"/>
                    <a:pt x="11874" y="1"/>
                  </a:cubicBezTo>
                  <a:lnTo>
                    <a:pt x="11874" y="1"/>
                  </a:lnTo>
                  <a:lnTo>
                    <a:pt x="10085" y="43"/>
                  </a:lnTo>
                  <a:lnTo>
                    <a:pt x="8306"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16" name="Google Shape;2116;p21"/>
            <p:cNvSpPr/>
            <p:nvPr/>
          </p:nvSpPr>
          <p:spPr>
            <a:xfrm>
              <a:off x="1021600" y="2528575"/>
              <a:ext cx="97450" cy="73225"/>
            </a:xfrm>
            <a:custGeom>
              <a:rect b="b" l="l" r="r" t="t"/>
              <a:pathLst>
                <a:path extrusionOk="0" h="2929" w="3898">
                  <a:moveTo>
                    <a:pt x="0" y="1"/>
                  </a:moveTo>
                  <a:lnTo>
                    <a:pt x="0" y="1"/>
                  </a:lnTo>
                  <a:cubicBezTo>
                    <a:pt x="54" y="405"/>
                    <a:pt x="64" y="810"/>
                    <a:pt x="54" y="1225"/>
                  </a:cubicBezTo>
                  <a:cubicBezTo>
                    <a:pt x="490" y="1619"/>
                    <a:pt x="980" y="1971"/>
                    <a:pt x="1502" y="2258"/>
                  </a:cubicBezTo>
                  <a:cubicBezTo>
                    <a:pt x="2226" y="2673"/>
                    <a:pt x="3057" y="2844"/>
                    <a:pt x="3898" y="2929"/>
                  </a:cubicBezTo>
                  <a:cubicBezTo>
                    <a:pt x="3323" y="1864"/>
                    <a:pt x="3568" y="1"/>
                    <a:pt x="3568" y="1"/>
                  </a:cubicBezTo>
                  <a:lnTo>
                    <a:pt x="3568" y="1"/>
                  </a:lnTo>
                  <a:lnTo>
                    <a:pt x="1789" y="43"/>
                  </a:lnTo>
                  <a:lnTo>
                    <a:pt x="0" y="1"/>
                  </a:ln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17" name="Google Shape;2117;p21"/>
            <p:cNvSpPr/>
            <p:nvPr/>
          </p:nvSpPr>
          <p:spPr>
            <a:xfrm>
              <a:off x="882625" y="2657425"/>
              <a:ext cx="364475" cy="150700"/>
            </a:xfrm>
            <a:custGeom>
              <a:rect b="b" l="l" r="r" t="t"/>
              <a:pathLst>
                <a:path extrusionOk="0" h="6028" w="14579">
                  <a:moveTo>
                    <a:pt x="405" y="1"/>
                  </a:moveTo>
                  <a:cubicBezTo>
                    <a:pt x="267" y="75"/>
                    <a:pt x="129" y="150"/>
                    <a:pt x="1" y="224"/>
                  </a:cubicBezTo>
                  <a:cubicBezTo>
                    <a:pt x="405" y="1278"/>
                    <a:pt x="618" y="2407"/>
                    <a:pt x="608" y="3547"/>
                  </a:cubicBezTo>
                  <a:cubicBezTo>
                    <a:pt x="608" y="4377"/>
                    <a:pt x="501" y="5218"/>
                    <a:pt x="278" y="6028"/>
                  </a:cubicBezTo>
                  <a:lnTo>
                    <a:pt x="14270" y="6028"/>
                  </a:lnTo>
                  <a:cubicBezTo>
                    <a:pt x="14057" y="5229"/>
                    <a:pt x="13951" y="4409"/>
                    <a:pt x="13961" y="3589"/>
                  </a:cubicBezTo>
                  <a:cubicBezTo>
                    <a:pt x="13940" y="2450"/>
                    <a:pt x="14153" y="1310"/>
                    <a:pt x="14579" y="245"/>
                  </a:cubicBezTo>
                  <a:cubicBezTo>
                    <a:pt x="14430" y="160"/>
                    <a:pt x="14281" y="86"/>
                    <a:pt x="14132" y="1"/>
                  </a:cubicBezTo>
                  <a:cubicBezTo>
                    <a:pt x="13163" y="1566"/>
                    <a:pt x="10458" y="2695"/>
                    <a:pt x="7263" y="2695"/>
                  </a:cubicBezTo>
                  <a:cubicBezTo>
                    <a:pt x="4079" y="2695"/>
                    <a:pt x="1374" y="1566"/>
                    <a:pt x="405"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18" name="Google Shape;2118;p21"/>
            <p:cNvSpPr/>
            <p:nvPr/>
          </p:nvSpPr>
          <p:spPr>
            <a:xfrm>
              <a:off x="958500" y="2622550"/>
              <a:ext cx="15725" cy="15725"/>
            </a:xfrm>
            <a:custGeom>
              <a:rect b="b" l="l" r="r" t="t"/>
              <a:pathLst>
                <a:path extrusionOk="0" h="629" w="629">
                  <a:moveTo>
                    <a:pt x="320" y="1"/>
                  </a:moveTo>
                  <a:cubicBezTo>
                    <a:pt x="139" y="1"/>
                    <a:pt x="1" y="139"/>
                    <a:pt x="1" y="320"/>
                  </a:cubicBezTo>
                  <a:cubicBezTo>
                    <a:pt x="1" y="490"/>
                    <a:pt x="139" y="629"/>
                    <a:pt x="320" y="629"/>
                  </a:cubicBezTo>
                  <a:cubicBezTo>
                    <a:pt x="491" y="629"/>
                    <a:pt x="629" y="490"/>
                    <a:pt x="629" y="320"/>
                  </a:cubicBezTo>
                  <a:cubicBezTo>
                    <a:pt x="629" y="139"/>
                    <a:pt x="491"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19" name="Google Shape;2119;p21"/>
            <p:cNvSpPr/>
            <p:nvPr/>
          </p:nvSpPr>
          <p:spPr>
            <a:xfrm>
              <a:off x="1135000" y="2614825"/>
              <a:ext cx="15750" cy="16000"/>
            </a:xfrm>
            <a:custGeom>
              <a:rect b="b" l="l" r="r" t="t"/>
              <a:pathLst>
                <a:path extrusionOk="0" h="640" w="630">
                  <a:moveTo>
                    <a:pt x="310" y="1"/>
                  </a:moveTo>
                  <a:cubicBezTo>
                    <a:pt x="139" y="1"/>
                    <a:pt x="1" y="150"/>
                    <a:pt x="1" y="320"/>
                  </a:cubicBezTo>
                  <a:cubicBezTo>
                    <a:pt x="1" y="491"/>
                    <a:pt x="139" y="640"/>
                    <a:pt x="310" y="640"/>
                  </a:cubicBezTo>
                  <a:cubicBezTo>
                    <a:pt x="491" y="640"/>
                    <a:pt x="629" y="491"/>
                    <a:pt x="629" y="320"/>
                  </a:cubicBezTo>
                  <a:cubicBezTo>
                    <a:pt x="629" y="150"/>
                    <a:pt x="491" y="1"/>
                    <a:pt x="31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20" name="Google Shape;2120;p21"/>
            <p:cNvSpPr/>
            <p:nvPr/>
          </p:nvSpPr>
          <p:spPr>
            <a:xfrm>
              <a:off x="1124100" y="2632675"/>
              <a:ext cx="15725" cy="15725"/>
            </a:xfrm>
            <a:custGeom>
              <a:rect b="b" l="l" r="r" t="t"/>
              <a:pathLst>
                <a:path extrusionOk="0" h="629" w="629">
                  <a:moveTo>
                    <a:pt x="309" y="0"/>
                  </a:moveTo>
                  <a:cubicBezTo>
                    <a:pt x="139" y="0"/>
                    <a:pt x="0" y="149"/>
                    <a:pt x="0" y="320"/>
                  </a:cubicBezTo>
                  <a:cubicBezTo>
                    <a:pt x="0" y="490"/>
                    <a:pt x="139" y="628"/>
                    <a:pt x="309" y="628"/>
                  </a:cubicBezTo>
                  <a:cubicBezTo>
                    <a:pt x="479" y="628"/>
                    <a:pt x="629" y="490"/>
                    <a:pt x="629" y="320"/>
                  </a:cubicBezTo>
                  <a:cubicBezTo>
                    <a:pt x="629" y="149"/>
                    <a:pt x="479" y="0"/>
                    <a:pt x="309"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21" name="Google Shape;2121;p21"/>
            <p:cNvSpPr/>
            <p:nvPr/>
          </p:nvSpPr>
          <p:spPr>
            <a:xfrm>
              <a:off x="1110525" y="2647050"/>
              <a:ext cx="15725" cy="15725"/>
            </a:xfrm>
            <a:custGeom>
              <a:rect b="b" l="l" r="r" t="t"/>
              <a:pathLst>
                <a:path extrusionOk="0" h="629" w="629">
                  <a:moveTo>
                    <a:pt x="320" y="0"/>
                  </a:moveTo>
                  <a:cubicBezTo>
                    <a:pt x="139" y="0"/>
                    <a:pt x="0" y="139"/>
                    <a:pt x="0" y="320"/>
                  </a:cubicBezTo>
                  <a:cubicBezTo>
                    <a:pt x="0" y="490"/>
                    <a:pt x="139" y="629"/>
                    <a:pt x="320" y="629"/>
                  </a:cubicBezTo>
                  <a:cubicBezTo>
                    <a:pt x="490" y="629"/>
                    <a:pt x="628" y="490"/>
                    <a:pt x="628" y="320"/>
                  </a:cubicBezTo>
                  <a:cubicBezTo>
                    <a:pt x="628" y="139"/>
                    <a:pt x="490" y="0"/>
                    <a:pt x="320"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22" name="Google Shape;2122;p21"/>
            <p:cNvSpPr/>
            <p:nvPr/>
          </p:nvSpPr>
          <p:spPr>
            <a:xfrm>
              <a:off x="1092675" y="2660350"/>
              <a:ext cx="16000" cy="15725"/>
            </a:xfrm>
            <a:custGeom>
              <a:rect b="b" l="l" r="r" t="t"/>
              <a:pathLst>
                <a:path extrusionOk="0" h="629" w="640">
                  <a:moveTo>
                    <a:pt x="320" y="1"/>
                  </a:moveTo>
                  <a:cubicBezTo>
                    <a:pt x="150" y="1"/>
                    <a:pt x="1" y="139"/>
                    <a:pt x="1" y="320"/>
                  </a:cubicBezTo>
                  <a:cubicBezTo>
                    <a:pt x="1" y="491"/>
                    <a:pt x="150" y="629"/>
                    <a:pt x="320" y="629"/>
                  </a:cubicBezTo>
                  <a:cubicBezTo>
                    <a:pt x="491" y="629"/>
                    <a:pt x="640" y="491"/>
                    <a:pt x="640" y="320"/>
                  </a:cubicBezTo>
                  <a:cubicBezTo>
                    <a:pt x="640" y="139"/>
                    <a:pt x="491"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23" name="Google Shape;2123;p21"/>
            <p:cNvSpPr/>
            <p:nvPr/>
          </p:nvSpPr>
          <p:spPr>
            <a:xfrm>
              <a:off x="1073775" y="2669150"/>
              <a:ext cx="16000" cy="15975"/>
            </a:xfrm>
            <a:custGeom>
              <a:rect b="b" l="l" r="r" t="t"/>
              <a:pathLst>
                <a:path extrusionOk="0" h="639" w="640">
                  <a:moveTo>
                    <a:pt x="320" y="0"/>
                  </a:moveTo>
                  <a:cubicBezTo>
                    <a:pt x="150" y="0"/>
                    <a:pt x="1" y="139"/>
                    <a:pt x="1" y="320"/>
                  </a:cubicBezTo>
                  <a:cubicBezTo>
                    <a:pt x="1" y="490"/>
                    <a:pt x="150" y="639"/>
                    <a:pt x="320" y="639"/>
                  </a:cubicBezTo>
                  <a:cubicBezTo>
                    <a:pt x="501" y="639"/>
                    <a:pt x="640" y="490"/>
                    <a:pt x="640" y="320"/>
                  </a:cubicBezTo>
                  <a:cubicBezTo>
                    <a:pt x="640" y="139"/>
                    <a:pt x="501" y="0"/>
                    <a:pt x="320"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24" name="Google Shape;2124;p21"/>
            <p:cNvSpPr/>
            <p:nvPr/>
          </p:nvSpPr>
          <p:spPr>
            <a:xfrm>
              <a:off x="1052750" y="2671525"/>
              <a:ext cx="16000" cy="15750"/>
            </a:xfrm>
            <a:custGeom>
              <a:rect b="b" l="l" r="r" t="t"/>
              <a:pathLst>
                <a:path extrusionOk="0" h="630" w="640">
                  <a:moveTo>
                    <a:pt x="320" y="1"/>
                  </a:moveTo>
                  <a:cubicBezTo>
                    <a:pt x="149" y="1"/>
                    <a:pt x="0" y="139"/>
                    <a:pt x="0" y="320"/>
                  </a:cubicBezTo>
                  <a:cubicBezTo>
                    <a:pt x="0" y="491"/>
                    <a:pt x="149" y="629"/>
                    <a:pt x="320" y="629"/>
                  </a:cubicBezTo>
                  <a:cubicBezTo>
                    <a:pt x="490" y="629"/>
                    <a:pt x="639" y="491"/>
                    <a:pt x="639" y="320"/>
                  </a:cubicBezTo>
                  <a:cubicBezTo>
                    <a:pt x="639" y="139"/>
                    <a:pt x="490"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25" name="Google Shape;2125;p21"/>
            <p:cNvSpPr/>
            <p:nvPr/>
          </p:nvSpPr>
          <p:spPr>
            <a:xfrm>
              <a:off x="1031725" y="2668075"/>
              <a:ext cx="15725" cy="15725"/>
            </a:xfrm>
            <a:custGeom>
              <a:rect b="b" l="l" r="r" t="t"/>
              <a:pathLst>
                <a:path extrusionOk="0" h="629" w="629">
                  <a:moveTo>
                    <a:pt x="320" y="0"/>
                  </a:moveTo>
                  <a:cubicBezTo>
                    <a:pt x="139" y="0"/>
                    <a:pt x="0" y="139"/>
                    <a:pt x="0" y="320"/>
                  </a:cubicBezTo>
                  <a:cubicBezTo>
                    <a:pt x="0" y="490"/>
                    <a:pt x="139" y="629"/>
                    <a:pt x="320" y="629"/>
                  </a:cubicBezTo>
                  <a:cubicBezTo>
                    <a:pt x="490" y="629"/>
                    <a:pt x="628" y="490"/>
                    <a:pt x="628" y="320"/>
                  </a:cubicBezTo>
                  <a:cubicBezTo>
                    <a:pt x="628" y="139"/>
                    <a:pt x="490" y="0"/>
                    <a:pt x="320"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26" name="Google Shape;2126;p21"/>
            <p:cNvSpPr/>
            <p:nvPr/>
          </p:nvSpPr>
          <p:spPr>
            <a:xfrm>
              <a:off x="1009625" y="2662475"/>
              <a:ext cx="15725" cy="15750"/>
            </a:xfrm>
            <a:custGeom>
              <a:rect b="b" l="l" r="r" t="t"/>
              <a:pathLst>
                <a:path extrusionOk="0" h="630" w="629">
                  <a:moveTo>
                    <a:pt x="309" y="1"/>
                  </a:moveTo>
                  <a:cubicBezTo>
                    <a:pt x="139" y="1"/>
                    <a:pt x="0" y="139"/>
                    <a:pt x="0" y="320"/>
                  </a:cubicBezTo>
                  <a:cubicBezTo>
                    <a:pt x="0" y="491"/>
                    <a:pt x="139" y="629"/>
                    <a:pt x="309" y="629"/>
                  </a:cubicBezTo>
                  <a:cubicBezTo>
                    <a:pt x="490" y="629"/>
                    <a:pt x="629" y="491"/>
                    <a:pt x="629" y="320"/>
                  </a:cubicBezTo>
                  <a:cubicBezTo>
                    <a:pt x="629" y="139"/>
                    <a:pt x="490" y="1"/>
                    <a:pt x="309"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27" name="Google Shape;2127;p21"/>
            <p:cNvSpPr/>
            <p:nvPr/>
          </p:nvSpPr>
          <p:spPr>
            <a:xfrm>
              <a:off x="988575" y="2652625"/>
              <a:ext cx="15750" cy="15750"/>
            </a:xfrm>
            <a:custGeom>
              <a:rect b="b" l="l" r="r" t="t"/>
              <a:pathLst>
                <a:path extrusionOk="0" h="630" w="630">
                  <a:moveTo>
                    <a:pt x="310" y="1"/>
                  </a:moveTo>
                  <a:cubicBezTo>
                    <a:pt x="139" y="1"/>
                    <a:pt x="1" y="139"/>
                    <a:pt x="1" y="310"/>
                  </a:cubicBezTo>
                  <a:cubicBezTo>
                    <a:pt x="1" y="491"/>
                    <a:pt x="139" y="629"/>
                    <a:pt x="310" y="629"/>
                  </a:cubicBezTo>
                  <a:cubicBezTo>
                    <a:pt x="491" y="629"/>
                    <a:pt x="629" y="491"/>
                    <a:pt x="629" y="310"/>
                  </a:cubicBezTo>
                  <a:cubicBezTo>
                    <a:pt x="629" y="139"/>
                    <a:pt x="491" y="1"/>
                    <a:pt x="31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28" name="Google Shape;2128;p21"/>
            <p:cNvSpPr/>
            <p:nvPr/>
          </p:nvSpPr>
          <p:spPr>
            <a:xfrm>
              <a:off x="971825" y="2638250"/>
              <a:ext cx="15725" cy="15750"/>
            </a:xfrm>
            <a:custGeom>
              <a:rect b="b" l="l" r="r" t="t"/>
              <a:pathLst>
                <a:path extrusionOk="0" h="630" w="629">
                  <a:moveTo>
                    <a:pt x="320" y="1"/>
                  </a:moveTo>
                  <a:cubicBezTo>
                    <a:pt x="139" y="1"/>
                    <a:pt x="0" y="139"/>
                    <a:pt x="0" y="320"/>
                  </a:cubicBezTo>
                  <a:cubicBezTo>
                    <a:pt x="0" y="491"/>
                    <a:pt x="139" y="629"/>
                    <a:pt x="320" y="629"/>
                  </a:cubicBezTo>
                  <a:cubicBezTo>
                    <a:pt x="490" y="629"/>
                    <a:pt x="628" y="491"/>
                    <a:pt x="628" y="320"/>
                  </a:cubicBezTo>
                  <a:cubicBezTo>
                    <a:pt x="628" y="139"/>
                    <a:pt x="490"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29" name="Google Shape;2129;p21"/>
            <p:cNvSpPr/>
            <p:nvPr/>
          </p:nvSpPr>
          <p:spPr>
            <a:xfrm>
              <a:off x="1133675" y="2408925"/>
              <a:ext cx="52475" cy="59875"/>
            </a:xfrm>
            <a:custGeom>
              <a:rect b="b" l="l" r="r" t="t"/>
              <a:pathLst>
                <a:path extrusionOk="0" h="2395" w="2099">
                  <a:moveTo>
                    <a:pt x="1078" y="0"/>
                  </a:moveTo>
                  <a:cubicBezTo>
                    <a:pt x="836" y="0"/>
                    <a:pt x="477" y="110"/>
                    <a:pt x="288" y="697"/>
                  </a:cubicBezTo>
                  <a:cubicBezTo>
                    <a:pt x="1" y="1603"/>
                    <a:pt x="277" y="2284"/>
                    <a:pt x="799" y="2369"/>
                  </a:cubicBezTo>
                  <a:cubicBezTo>
                    <a:pt x="858" y="2387"/>
                    <a:pt x="917" y="2395"/>
                    <a:pt x="977" y="2395"/>
                  </a:cubicBezTo>
                  <a:cubicBezTo>
                    <a:pt x="1430" y="2395"/>
                    <a:pt x="1867" y="1899"/>
                    <a:pt x="1971" y="1070"/>
                  </a:cubicBezTo>
                  <a:cubicBezTo>
                    <a:pt x="2098" y="144"/>
                    <a:pt x="1385" y="59"/>
                    <a:pt x="1321" y="37"/>
                  </a:cubicBezTo>
                  <a:cubicBezTo>
                    <a:pt x="1299" y="30"/>
                    <a:pt x="1205" y="0"/>
                    <a:pt x="1078" y="0"/>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30" name="Google Shape;2130;p21"/>
            <p:cNvSpPr/>
            <p:nvPr/>
          </p:nvSpPr>
          <p:spPr>
            <a:xfrm>
              <a:off x="948400" y="2408925"/>
              <a:ext cx="52450" cy="59875"/>
            </a:xfrm>
            <a:custGeom>
              <a:rect b="b" l="l" r="r" t="t"/>
              <a:pathLst>
                <a:path extrusionOk="0" h="2395" w="2098">
                  <a:moveTo>
                    <a:pt x="1020" y="0"/>
                  </a:moveTo>
                  <a:cubicBezTo>
                    <a:pt x="894" y="0"/>
                    <a:pt x="799" y="30"/>
                    <a:pt x="777" y="37"/>
                  </a:cubicBezTo>
                  <a:cubicBezTo>
                    <a:pt x="713" y="59"/>
                    <a:pt x="0" y="144"/>
                    <a:pt x="128" y="1070"/>
                  </a:cubicBezTo>
                  <a:cubicBezTo>
                    <a:pt x="231" y="1899"/>
                    <a:pt x="668" y="2395"/>
                    <a:pt x="1122" y="2395"/>
                  </a:cubicBezTo>
                  <a:cubicBezTo>
                    <a:pt x="1181" y="2395"/>
                    <a:pt x="1240" y="2387"/>
                    <a:pt x="1299" y="2369"/>
                  </a:cubicBezTo>
                  <a:cubicBezTo>
                    <a:pt x="1832" y="2284"/>
                    <a:pt x="2098" y="1603"/>
                    <a:pt x="1810" y="697"/>
                  </a:cubicBezTo>
                  <a:cubicBezTo>
                    <a:pt x="1621" y="110"/>
                    <a:pt x="1262" y="0"/>
                    <a:pt x="1020" y="0"/>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31" name="Google Shape;2131;p21"/>
            <p:cNvSpPr/>
            <p:nvPr/>
          </p:nvSpPr>
          <p:spPr>
            <a:xfrm>
              <a:off x="970175" y="2299400"/>
              <a:ext cx="197900" cy="251175"/>
            </a:xfrm>
            <a:custGeom>
              <a:rect b="b" l="l" r="r" t="t"/>
              <a:pathLst>
                <a:path extrusionOk="0" h="10047" w="7916">
                  <a:moveTo>
                    <a:pt x="3718" y="1"/>
                  </a:moveTo>
                  <a:cubicBezTo>
                    <a:pt x="2943" y="1"/>
                    <a:pt x="658" y="276"/>
                    <a:pt x="343" y="3673"/>
                  </a:cubicBezTo>
                  <a:cubicBezTo>
                    <a:pt x="1" y="7511"/>
                    <a:pt x="1649" y="10046"/>
                    <a:pt x="3783" y="10046"/>
                  </a:cubicBezTo>
                  <a:cubicBezTo>
                    <a:pt x="3839" y="10046"/>
                    <a:pt x="3896" y="10044"/>
                    <a:pt x="3953" y="10041"/>
                  </a:cubicBezTo>
                  <a:cubicBezTo>
                    <a:pt x="4010" y="10044"/>
                    <a:pt x="4067" y="10046"/>
                    <a:pt x="4123" y="10046"/>
                  </a:cubicBezTo>
                  <a:cubicBezTo>
                    <a:pt x="6257" y="10046"/>
                    <a:pt x="7916" y="7511"/>
                    <a:pt x="7563" y="3673"/>
                  </a:cubicBezTo>
                  <a:cubicBezTo>
                    <a:pt x="7257" y="276"/>
                    <a:pt x="4973" y="1"/>
                    <a:pt x="4192" y="1"/>
                  </a:cubicBezTo>
                  <a:cubicBezTo>
                    <a:pt x="4074" y="1"/>
                    <a:pt x="3991" y="7"/>
                    <a:pt x="3953" y="10"/>
                  </a:cubicBezTo>
                  <a:cubicBezTo>
                    <a:pt x="3917" y="7"/>
                    <a:pt x="3834" y="1"/>
                    <a:pt x="3718"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32" name="Google Shape;2132;p21"/>
            <p:cNvSpPr/>
            <p:nvPr/>
          </p:nvSpPr>
          <p:spPr>
            <a:xfrm>
              <a:off x="976350" y="2279900"/>
              <a:ext cx="187325" cy="118525"/>
            </a:xfrm>
            <a:custGeom>
              <a:rect b="b" l="l" r="r" t="t"/>
              <a:pathLst>
                <a:path extrusionOk="0" h="4741" w="7493">
                  <a:moveTo>
                    <a:pt x="4015" y="1248"/>
                  </a:moveTo>
                  <a:lnTo>
                    <a:pt x="4015" y="1248"/>
                  </a:lnTo>
                  <a:cubicBezTo>
                    <a:pt x="4047" y="1375"/>
                    <a:pt x="4079" y="1503"/>
                    <a:pt x="4100" y="1631"/>
                  </a:cubicBezTo>
                  <a:cubicBezTo>
                    <a:pt x="4047" y="1397"/>
                    <a:pt x="4015" y="1248"/>
                    <a:pt x="4015" y="1248"/>
                  </a:cubicBezTo>
                  <a:close/>
                  <a:moveTo>
                    <a:pt x="3837" y="1"/>
                  </a:moveTo>
                  <a:cubicBezTo>
                    <a:pt x="3729" y="1"/>
                    <a:pt x="3618" y="4"/>
                    <a:pt x="3504" y="12"/>
                  </a:cubicBezTo>
                  <a:cubicBezTo>
                    <a:pt x="3504" y="12"/>
                    <a:pt x="0" y="55"/>
                    <a:pt x="96" y="4442"/>
                  </a:cubicBezTo>
                  <a:cubicBezTo>
                    <a:pt x="96" y="4442"/>
                    <a:pt x="117" y="4485"/>
                    <a:pt x="724" y="4549"/>
                  </a:cubicBezTo>
                  <a:cubicBezTo>
                    <a:pt x="777" y="3782"/>
                    <a:pt x="1310" y="2525"/>
                    <a:pt x="1842" y="1897"/>
                  </a:cubicBezTo>
                  <a:lnTo>
                    <a:pt x="1842" y="1897"/>
                  </a:lnTo>
                  <a:cubicBezTo>
                    <a:pt x="1842" y="1897"/>
                    <a:pt x="1353" y="3452"/>
                    <a:pt x="1289" y="4591"/>
                  </a:cubicBezTo>
                  <a:cubicBezTo>
                    <a:pt x="2183" y="4687"/>
                    <a:pt x="3088" y="4740"/>
                    <a:pt x="3983" y="4740"/>
                  </a:cubicBezTo>
                  <a:cubicBezTo>
                    <a:pt x="4185" y="4048"/>
                    <a:pt x="4249" y="2568"/>
                    <a:pt x="4100" y="1631"/>
                  </a:cubicBezTo>
                  <a:lnTo>
                    <a:pt x="4100" y="1631"/>
                  </a:lnTo>
                  <a:cubicBezTo>
                    <a:pt x="4228" y="2302"/>
                    <a:pt x="4494" y="3676"/>
                    <a:pt x="4462" y="4740"/>
                  </a:cubicBezTo>
                  <a:cubicBezTo>
                    <a:pt x="5207" y="4730"/>
                    <a:pt x="5953" y="4666"/>
                    <a:pt x="6698" y="4549"/>
                  </a:cubicBezTo>
                  <a:cubicBezTo>
                    <a:pt x="6698" y="3963"/>
                    <a:pt x="6634" y="2888"/>
                    <a:pt x="6219" y="1940"/>
                  </a:cubicBezTo>
                  <a:lnTo>
                    <a:pt x="6219" y="1940"/>
                  </a:lnTo>
                  <a:cubicBezTo>
                    <a:pt x="6613" y="2738"/>
                    <a:pt x="6847" y="3612"/>
                    <a:pt x="6911" y="4506"/>
                  </a:cubicBezTo>
                  <a:cubicBezTo>
                    <a:pt x="7018" y="4485"/>
                    <a:pt x="7124" y="4453"/>
                    <a:pt x="7241" y="4432"/>
                  </a:cubicBezTo>
                  <a:cubicBezTo>
                    <a:pt x="7241" y="4432"/>
                    <a:pt x="7493" y="1"/>
                    <a:pt x="3837"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33" name="Google Shape;2133;p21"/>
            <p:cNvSpPr/>
            <p:nvPr/>
          </p:nvSpPr>
          <p:spPr>
            <a:xfrm>
              <a:off x="960900" y="2343325"/>
              <a:ext cx="26925" cy="139225"/>
            </a:xfrm>
            <a:custGeom>
              <a:rect b="b" l="l" r="r" t="t"/>
              <a:pathLst>
                <a:path extrusionOk="0" h="5569" w="1077">
                  <a:moveTo>
                    <a:pt x="221" y="0"/>
                  </a:moveTo>
                  <a:cubicBezTo>
                    <a:pt x="87" y="0"/>
                    <a:pt x="1" y="311"/>
                    <a:pt x="43" y="1245"/>
                  </a:cubicBezTo>
                  <a:cubicBezTo>
                    <a:pt x="182" y="4035"/>
                    <a:pt x="1076" y="5568"/>
                    <a:pt x="1076" y="5568"/>
                  </a:cubicBezTo>
                  <a:cubicBezTo>
                    <a:pt x="778" y="4141"/>
                    <a:pt x="735" y="2683"/>
                    <a:pt x="948" y="1245"/>
                  </a:cubicBezTo>
                  <a:cubicBezTo>
                    <a:pt x="948" y="1245"/>
                    <a:pt x="489" y="0"/>
                    <a:pt x="221"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34" name="Google Shape;2134;p21"/>
            <p:cNvSpPr/>
            <p:nvPr/>
          </p:nvSpPr>
          <p:spPr>
            <a:xfrm>
              <a:off x="1150450" y="2343325"/>
              <a:ext cx="27000" cy="139225"/>
            </a:xfrm>
            <a:custGeom>
              <a:rect b="b" l="l" r="r" t="t"/>
              <a:pathLst>
                <a:path extrusionOk="0" h="5569" w="1080">
                  <a:moveTo>
                    <a:pt x="863" y="0"/>
                  </a:moveTo>
                  <a:cubicBezTo>
                    <a:pt x="598" y="0"/>
                    <a:pt x="139" y="1245"/>
                    <a:pt x="139" y="1245"/>
                  </a:cubicBezTo>
                  <a:cubicBezTo>
                    <a:pt x="352" y="2683"/>
                    <a:pt x="299" y="4141"/>
                    <a:pt x="0" y="5568"/>
                  </a:cubicBezTo>
                  <a:cubicBezTo>
                    <a:pt x="0" y="5568"/>
                    <a:pt x="906" y="4035"/>
                    <a:pt x="1033" y="1245"/>
                  </a:cubicBezTo>
                  <a:cubicBezTo>
                    <a:pt x="1080" y="311"/>
                    <a:pt x="996" y="0"/>
                    <a:pt x="863"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35" name="Google Shape;2135;p21"/>
            <p:cNvSpPr/>
            <p:nvPr/>
          </p:nvSpPr>
          <p:spPr>
            <a:xfrm>
              <a:off x="998700" y="2306275"/>
              <a:ext cx="39175" cy="87350"/>
            </a:xfrm>
            <a:custGeom>
              <a:rect b="b" l="l" r="r" t="t"/>
              <a:pathLst>
                <a:path extrusionOk="0" fill="none" h="3494" w="1567">
                  <a:moveTo>
                    <a:pt x="1" y="3494"/>
                  </a:moveTo>
                  <a:cubicBezTo>
                    <a:pt x="1" y="3494"/>
                    <a:pt x="629" y="768"/>
                    <a:pt x="1566" y="1"/>
                  </a:cubicBezTo>
                </a:path>
              </a:pathLst>
            </a:custGeom>
            <a:noFill/>
            <a:ln cap="flat" cmpd="sng" w="9525">
              <a:solidFill>
                <a:srgbClr val="141111"/>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36" name="Google Shape;2136;p21"/>
            <p:cNvSpPr/>
            <p:nvPr/>
          </p:nvSpPr>
          <p:spPr>
            <a:xfrm>
              <a:off x="1078825" y="2320925"/>
              <a:ext cx="8825" cy="77775"/>
            </a:xfrm>
            <a:custGeom>
              <a:rect b="b" l="l" r="r" t="t"/>
              <a:pathLst>
                <a:path extrusionOk="0" fill="none" h="3111" w="353">
                  <a:moveTo>
                    <a:pt x="1" y="1"/>
                  </a:moveTo>
                  <a:cubicBezTo>
                    <a:pt x="1" y="1"/>
                    <a:pt x="352" y="2269"/>
                    <a:pt x="150" y="3110"/>
                  </a:cubicBezTo>
                </a:path>
              </a:pathLst>
            </a:custGeom>
            <a:noFill/>
            <a:ln cap="flat" cmpd="sng" w="9525">
              <a:solidFill>
                <a:srgbClr val="141111"/>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37" name="Google Shape;2137;p21"/>
            <p:cNvSpPr/>
            <p:nvPr/>
          </p:nvSpPr>
          <p:spPr>
            <a:xfrm>
              <a:off x="1062850" y="2424750"/>
              <a:ext cx="13350" cy="49275"/>
            </a:xfrm>
            <a:custGeom>
              <a:rect b="b" l="l" r="r" t="t"/>
              <a:pathLst>
                <a:path extrusionOk="0" h="1971" w="534">
                  <a:moveTo>
                    <a:pt x="235" y="1"/>
                  </a:moveTo>
                  <a:lnTo>
                    <a:pt x="235" y="1"/>
                  </a:lnTo>
                  <a:cubicBezTo>
                    <a:pt x="214" y="256"/>
                    <a:pt x="214" y="522"/>
                    <a:pt x="246" y="789"/>
                  </a:cubicBezTo>
                  <a:cubicBezTo>
                    <a:pt x="257" y="916"/>
                    <a:pt x="278" y="1044"/>
                    <a:pt x="289" y="1172"/>
                  </a:cubicBezTo>
                  <a:cubicBezTo>
                    <a:pt x="308" y="1286"/>
                    <a:pt x="335" y="1400"/>
                    <a:pt x="356" y="1514"/>
                  </a:cubicBezTo>
                  <a:lnTo>
                    <a:pt x="356" y="1514"/>
                  </a:lnTo>
                  <a:cubicBezTo>
                    <a:pt x="228" y="1663"/>
                    <a:pt x="110" y="1812"/>
                    <a:pt x="1" y="1971"/>
                  </a:cubicBezTo>
                  <a:cubicBezTo>
                    <a:pt x="171" y="1864"/>
                    <a:pt x="342" y="1747"/>
                    <a:pt x="501" y="1609"/>
                  </a:cubicBezTo>
                  <a:lnTo>
                    <a:pt x="533" y="1587"/>
                  </a:lnTo>
                  <a:lnTo>
                    <a:pt x="533" y="1534"/>
                  </a:lnTo>
                  <a:cubicBezTo>
                    <a:pt x="523" y="1417"/>
                    <a:pt x="512" y="1278"/>
                    <a:pt x="491" y="1151"/>
                  </a:cubicBezTo>
                  <a:cubicBezTo>
                    <a:pt x="480" y="1012"/>
                    <a:pt x="459" y="895"/>
                    <a:pt x="438" y="757"/>
                  </a:cubicBezTo>
                  <a:cubicBezTo>
                    <a:pt x="384" y="501"/>
                    <a:pt x="320" y="246"/>
                    <a:pt x="235" y="1"/>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38" name="Google Shape;2138;p21"/>
            <p:cNvSpPr/>
            <p:nvPr/>
          </p:nvSpPr>
          <p:spPr>
            <a:xfrm>
              <a:off x="1037300" y="2488900"/>
              <a:ext cx="57275" cy="14000"/>
            </a:xfrm>
            <a:custGeom>
              <a:rect b="b" l="l" r="r" t="t"/>
              <a:pathLst>
                <a:path extrusionOk="0" h="560" w="2291">
                  <a:moveTo>
                    <a:pt x="1" y="1"/>
                  </a:moveTo>
                  <a:lnTo>
                    <a:pt x="1" y="1"/>
                  </a:lnTo>
                  <a:cubicBezTo>
                    <a:pt x="128" y="161"/>
                    <a:pt x="299" y="288"/>
                    <a:pt x="491" y="384"/>
                  </a:cubicBezTo>
                  <a:cubicBezTo>
                    <a:pt x="682" y="480"/>
                    <a:pt x="885" y="544"/>
                    <a:pt x="1098" y="555"/>
                  </a:cubicBezTo>
                  <a:cubicBezTo>
                    <a:pt x="1141" y="558"/>
                    <a:pt x="1184" y="559"/>
                    <a:pt x="1227" y="559"/>
                  </a:cubicBezTo>
                  <a:cubicBezTo>
                    <a:pt x="1609" y="559"/>
                    <a:pt x="1984" y="433"/>
                    <a:pt x="2290" y="203"/>
                  </a:cubicBezTo>
                  <a:lnTo>
                    <a:pt x="2290" y="203"/>
                  </a:lnTo>
                  <a:cubicBezTo>
                    <a:pt x="2088" y="256"/>
                    <a:pt x="1896" y="299"/>
                    <a:pt x="1694" y="331"/>
                  </a:cubicBezTo>
                  <a:cubicBezTo>
                    <a:pt x="1572" y="351"/>
                    <a:pt x="1451" y="359"/>
                    <a:pt x="1329" y="359"/>
                  </a:cubicBezTo>
                  <a:cubicBezTo>
                    <a:pt x="1259" y="359"/>
                    <a:pt x="1189" y="356"/>
                    <a:pt x="1119" y="352"/>
                  </a:cubicBezTo>
                  <a:cubicBezTo>
                    <a:pt x="927" y="342"/>
                    <a:pt x="735" y="299"/>
                    <a:pt x="544" y="246"/>
                  </a:cubicBezTo>
                  <a:cubicBezTo>
                    <a:pt x="363" y="171"/>
                    <a:pt x="171" y="97"/>
                    <a:pt x="1" y="1"/>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39" name="Google Shape;2139;p21"/>
            <p:cNvSpPr/>
            <p:nvPr/>
          </p:nvSpPr>
          <p:spPr>
            <a:xfrm>
              <a:off x="1103050" y="2412775"/>
              <a:ext cx="12275" cy="26650"/>
            </a:xfrm>
            <a:custGeom>
              <a:rect b="b" l="l" r="r" t="t"/>
              <a:pathLst>
                <a:path extrusionOk="0" h="1066" w="491">
                  <a:moveTo>
                    <a:pt x="246" y="0"/>
                  </a:moveTo>
                  <a:cubicBezTo>
                    <a:pt x="107" y="0"/>
                    <a:pt x="1" y="245"/>
                    <a:pt x="1" y="533"/>
                  </a:cubicBezTo>
                  <a:cubicBezTo>
                    <a:pt x="1" y="831"/>
                    <a:pt x="118" y="1065"/>
                    <a:pt x="246" y="1065"/>
                  </a:cubicBezTo>
                  <a:cubicBezTo>
                    <a:pt x="384" y="1065"/>
                    <a:pt x="491" y="831"/>
                    <a:pt x="491" y="533"/>
                  </a:cubicBezTo>
                  <a:cubicBezTo>
                    <a:pt x="491" y="245"/>
                    <a:pt x="384" y="0"/>
                    <a:pt x="24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40" name="Google Shape;2140;p21"/>
            <p:cNvSpPr/>
            <p:nvPr/>
          </p:nvSpPr>
          <p:spPr>
            <a:xfrm>
              <a:off x="1019200" y="2412775"/>
              <a:ext cx="12275" cy="26650"/>
            </a:xfrm>
            <a:custGeom>
              <a:rect b="b" l="l" r="r" t="t"/>
              <a:pathLst>
                <a:path extrusionOk="0" h="1066" w="491">
                  <a:moveTo>
                    <a:pt x="246" y="0"/>
                  </a:moveTo>
                  <a:cubicBezTo>
                    <a:pt x="107" y="0"/>
                    <a:pt x="1" y="245"/>
                    <a:pt x="1" y="533"/>
                  </a:cubicBezTo>
                  <a:cubicBezTo>
                    <a:pt x="1" y="831"/>
                    <a:pt x="107" y="1065"/>
                    <a:pt x="246" y="1065"/>
                  </a:cubicBezTo>
                  <a:cubicBezTo>
                    <a:pt x="384" y="1065"/>
                    <a:pt x="490" y="831"/>
                    <a:pt x="490" y="533"/>
                  </a:cubicBezTo>
                  <a:cubicBezTo>
                    <a:pt x="490" y="245"/>
                    <a:pt x="384" y="0"/>
                    <a:pt x="24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41" name="Google Shape;2141;p21"/>
            <p:cNvSpPr/>
            <p:nvPr/>
          </p:nvSpPr>
          <p:spPr>
            <a:xfrm>
              <a:off x="1087875" y="2388700"/>
              <a:ext cx="42375" cy="15575"/>
            </a:xfrm>
            <a:custGeom>
              <a:rect b="b" l="l" r="r" t="t"/>
              <a:pathLst>
                <a:path extrusionOk="0" h="623" w="1695">
                  <a:moveTo>
                    <a:pt x="790" y="0"/>
                  </a:moveTo>
                  <a:cubicBezTo>
                    <a:pt x="627" y="0"/>
                    <a:pt x="468" y="53"/>
                    <a:pt x="331" y="143"/>
                  </a:cubicBezTo>
                  <a:cubicBezTo>
                    <a:pt x="257" y="197"/>
                    <a:pt x="182" y="261"/>
                    <a:pt x="129" y="335"/>
                  </a:cubicBezTo>
                  <a:cubicBezTo>
                    <a:pt x="76" y="399"/>
                    <a:pt x="33" y="474"/>
                    <a:pt x="1" y="559"/>
                  </a:cubicBezTo>
                  <a:cubicBezTo>
                    <a:pt x="76" y="516"/>
                    <a:pt x="150" y="474"/>
                    <a:pt x="214" y="442"/>
                  </a:cubicBezTo>
                  <a:cubicBezTo>
                    <a:pt x="289" y="399"/>
                    <a:pt x="363" y="367"/>
                    <a:pt x="427" y="346"/>
                  </a:cubicBezTo>
                  <a:cubicBezTo>
                    <a:pt x="530" y="306"/>
                    <a:pt x="632" y="284"/>
                    <a:pt x="735" y="284"/>
                  </a:cubicBezTo>
                  <a:cubicBezTo>
                    <a:pt x="771" y="284"/>
                    <a:pt x="806" y="287"/>
                    <a:pt x="842" y="293"/>
                  </a:cubicBezTo>
                  <a:cubicBezTo>
                    <a:pt x="991" y="303"/>
                    <a:pt x="1130" y="346"/>
                    <a:pt x="1268" y="410"/>
                  </a:cubicBezTo>
                  <a:cubicBezTo>
                    <a:pt x="1407" y="474"/>
                    <a:pt x="1556" y="548"/>
                    <a:pt x="1694" y="623"/>
                  </a:cubicBezTo>
                  <a:cubicBezTo>
                    <a:pt x="1630" y="463"/>
                    <a:pt x="1524" y="324"/>
                    <a:pt x="1375" y="218"/>
                  </a:cubicBezTo>
                  <a:cubicBezTo>
                    <a:pt x="1236" y="101"/>
                    <a:pt x="1055" y="26"/>
                    <a:pt x="874" y="5"/>
                  </a:cubicBezTo>
                  <a:cubicBezTo>
                    <a:pt x="846" y="2"/>
                    <a:pt x="818" y="0"/>
                    <a:pt x="79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42" name="Google Shape;2142;p21"/>
            <p:cNvSpPr/>
            <p:nvPr/>
          </p:nvSpPr>
          <p:spPr>
            <a:xfrm>
              <a:off x="1003225" y="2388700"/>
              <a:ext cx="42625" cy="15575"/>
            </a:xfrm>
            <a:custGeom>
              <a:rect b="b" l="l" r="r" t="t"/>
              <a:pathLst>
                <a:path extrusionOk="0" h="623" w="1705">
                  <a:moveTo>
                    <a:pt x="790" y="0"/>
                  </a:moveTo>
                  <a:cubicBezTo>
                    <a:pt x="627" y="0"/>
                    <a:pt x="467" y="53"/>
                    <a:pt x="331" y="143"/>
                  </a:cubicBezTo>
                  <a:cubicBezTo>
                    <a:pt x="256" y="197"/>
                    <a:pt x="192" y="261"/>
                    <a:pt x="139" y="335"/>
                  </a:cubicBezTo>
                  <a:cubicBezTo>
                    <a:pt x="86" y="399"/>
                    <a:pt x="43" y="474"/>
                    <a:pt x="1" y="559"/>
                  </a:cubicBezTo>
                  <a:cubicBezTo>
                    <a:pt x="97" y="516"/>
                    <a:pt x="150" y="474"/>
                    <a:pt x="224" y="442"/>
                  </a:cubicBezTo>
                  <a:cubicBezTo>
                    <a:pt x="288" y="399"/>
                    <a:pt x="363" y="367"/>
                    <a:pt x="437" y="346"/>
                  </a:cubicBezTo>
                  <a:cubicBezTo>
                    <a:pt x="532" y="306"/>
                    <a:pt x="639" y="284"/>
                    <a:pt x="744" y="284"/>
                  </a:cubicBezTo>
                  <a:cubicBezTo>
                    <a:pt x="780" y="284"/>
                    <a:pt x="817" y="287"/>
                    <a:pt x="853" y="293"/>
                  </a:cubicBezTo>
                  <a:cubicBezTo>
                    <a:pt x="991" y="303"/>
                    <a:pt x="1140" y="346"/>
                    <a:pt x="1268" y="410"/>
                  </a:cubicBezTo>
                  <a:cubicBezTo>
                    <a:pt x="1417" y="474"/>
                    <a:pt x="1566" y="548"/>
                    <a:pt x="1704" y="623"/>
                  </a:cubicBezTo>
                  <a:cubicBezTo>
                    <a:pt x="1641" y="463"/>
                    <a:pt x="1523" y="324"/>
                    <a:pt x="1385" y="218"/>
                  </a:cubicBezTo>
                  <a:cubicBezTo>
                    <a:pt x="1236" y="101"/>
                    <a:pt x="1066" y="26"/>
                    <a:pt x="874" y="5"/>
                  </a:cubicBezTo>
                  <a:cubicBezTo>
                    <a:pt x="846" y="2"/>
                    <a:pt x="818" y="0"/>
                    <a:pt x="79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43" name="Google Shape;2143;p21"/>
            <p:cNvSpPr/>
            <p:nvPr/>
          </p:nvSpPr>
          <p:spPr>
            <a:xfrm>
              <a:off x="967300" y="2463875"/>
              <a:ext cx="15975" cy="15750"/>
            </a:xfrm>
            <a:custGeom>
              <a:rect b="b" l="l" r="r" t="t"/>
              <a:pathLst>
                <a:path extrusionOk="0" h="630" w="639">
                  <a:moveTo>
                    <a:pt x="320" y="1"/>
                  </a:moveTo>
                  <a:cubicBezTo>
                    <a:pt x="149" y="1"/>
                    <a:pt x="0" y="139"/>
                    <a:pt x="0" y="320"/>
                  </a:cubicBezTo>
                  <a:cubicBezTo>
                    <a:pt x="0" y="491"/>
                    <a:pt x="149" y="629"/>
                    <a:pt x="320" y="629"/>
                  </a:cubicBezTo>
                  <a:cubicBezTo>
                    <a:pt x="501" y="629"/>
                    <a:pt x="639" y="491"/>
                    <a:pt x="639" y="320"/>
                  </a:cubicBezTo>
                  <a:cubicBezTo>
                    <a:pt x="639" y="139"/>
                    <a:pt x="501"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44" name="Google Shape;2144;p21"/>
            <p:cNvSpPr/>
            <p:nvPr/>
          </p:nvSpPr>
          <p:spPr>
            <a:xfrm>
              <a:off x="1157900" y="2463875"/>
              <a:ext cx="15725" cy="15750"/>
            </a:xfrm>
            <a:custGeom>
              <a:rect b="b" l="l" r="r" t="t"/>
              <a:pathLst>
                <a:path extrusionOk="0" h="630" w="629">
                  <a:moveTo>
                    <a:pt x="320" y="1"/>
                  </a:moveTo>
                  <a:cubicBezTo>
                    <a:pt x="139" y="1"/>
                    <a:pt x="1" y="139"/>
                    <a:pt x="1" y="320"/>
                  </a:cubicBezTo>
                  <a:cubicBezTo>
                    <a:pt x="1" y="491"/>
                    <a:pt x="139" y="629"/>
                    <a:pt x="320" y="629"/>
                  </a:cubicBezTo>
                  <a:cubicBezTo>
                    <a:pt x="490" y="629"/>
                    <a:pt x="629" y="491"/>
                    <a:pt x="629" y="320"/>
                  </a:cubicBezTo>
                  <a:cubicBezTo>
                    <a:pt x="629" y="139"/>
                    <a:pt x="490"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2145" name="Google Shape;2145;p21"/>
          <p:cNvGrpSpPr/>
          <p:nvPr/>
        </p:nvGrpSpPr>
        <p:grpSpPr>
          <a:xfrm>
            <a:off x="11153874" y="6965569"/>
            <a:ext cx="1033171" cy="1135100"/>
            <a:chOff x="4535700" y="2961725"/>
            <a:chExt cx="527675" cy="579825"/>
          </a:xfrm>
        </p:grpSpPr>
        <p:sp>
          <p:nvSpPr>
            <p:cNvPr id="2146" name="Google Shape;2146;p21"/>
            <p:cNvSpPr/>
            <p:nvPr/>
          </p:nvSpPr>
          <p:spPr>
            <a:xfrm>
              <a:off x="4537025" y="3256675"/>
              <a:ext cx="524750" cy="284875"/>
            </a:xfrm>
            <a:custGeom>
              <a:rect b="b" l="l" r="r" t="t"/>
              <a:pathLst>
                <a:path extrusionOk="0" h="11395" w="20990">
                  <a:moveTo>
                    <a:pt x="10320" y="1"/>
                  </a:moveTo>
                  <a:lnTo>
                    <a:pt x="10320" y="107"/>
                  </a:lnTo>
                  <a:lnTo>
                    <a:pt x="8626" y="1"/>
                  </a:lnTo>
                  <a:lnTo>
                    <a:pt x="8626" y="1"/>
                  </a:lnTo>
                  <a:cubicBezTo>
                    <a:pt x="8626" y="1"/>
                    <a:pt x="8935" y="2972"/>
                    <a:pt x="7806" y="3589"/>
                  </a:cubicBezTo>
                  <a:cubicBezTo>
                    <a:pt x="6678" y="4207"/>
                    <a:pt x="1" y="4516"/>
                    <a:pt x="725" y="11395"/>
                  </a:cubicBezTo>
                  <a:lnTo>
                    <a:pt x="20276" y="11395"/>
                  </a:lnTo>
                  <a:cubicBezTo>
                    <a:pt x="20990" y="4516"/>
                    <a:pt x="14324" y="4207"/>
                    <a:pt x="13195" y="3589"/>
                  </a:cubicBezTo>
                  <a:cubicBezTo>
                    <a:pt x="12066" y="2972"/>
                    <a:pt x="12375" y="1"/>
                    <a:pt x="12375" y="1"/>
                  </a:cubicBezTo>
                  <a:lnTo>
                    <a:pt x="12375" y="1"/>
                  </a:lnTo>
                  <a:lnTo>
                    <a:pt x="10682" y="107"/>
                  </a:lnTo>
                  <a:lnTo>
                    <a:pt x="10682" y="1"/>
                  </a:lnTo>
                  <a:lnTo>
                    <a:pt x="10501" y="54"/>
                  </a:lnTo>
                  <a:lnTo>
                    <a:pt x="10320"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47" name="Google Shape;2147;p21"/>
            <p:cNvSpPr/>
            <p:nvPr/>
          </p:nvSpPr>
          <p:spPr>
            <a:xfrm>
              <a:off x="4746825" y="3256675"/>
              <a:ext cx="101175" cy="70575"/>
            </a:xfrm>
            <a:custGeom>
              <a:rect b="b" l="l" r="r" t="t"/>
              <a:pathLst>
                <a:path extrusionOk="0" h="2823" w="4047">
                  <a:moveTo>
                    <a:pt x="1928" y="1"/>
                  </a:moveTo>
                  <a:lnTo>
                    <a:pt x="1928" y="107"/>
                  </a:lnTo>
                  <a:lnTo>
                    <a:pt x="234" y="1"/>
                  </a:lnTo>
                  <a:lnTo>
                    <a:pt x="234" y="1"/>
                  </a:lnTo>
                  <a:cubicBezTo>
                    <a:pt x="234" y="1"/>
                    <a:pt x="415" y="1726"/>
                    <a:pt x="0" y="2823"/>
                  </a:cubicBezTo>
                  <a:cubicBezTo>
                    <a:pt x="1353" y="2620"/>
                    <a:pt x="2694" y="2418"/>
                    <a:pt x="4047" y="2205"/>
                  </a:cubicBezTo>
                  <a:cubicBezTo>
                    <a:pt x="3930" y="1470"/>
                    <a:pt x="3908" y="735"/>
                    <a:pt x="3983" y="1"/>
                  </a:cubicBezTo>
                  <a:lnTo>
                    <a:pt x="3983" y="1"/>
                  </a:lnTo>
                  <a:lnTo>
                    <a:pt x="2290" y="107"/>
                  </a:lnTo>
                  <a:lnTo>
                    <a:pt x="2290" y="1"/>
                  </a:lnTo>
                  <a:lnTo>
                    <a:pt x="2109" y="54"/>
                  </a:lnTo>
                  <a:lnTo>
                    <a:pt x="1928" y="1"/>
                  </a:lnTo>
                  <a:close/>
                </a:path>
              </a:pathLst>
            </a:custGeom>
            <a:solidFill>
              <a:srgbClr val="FAD4C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48" name="Google Shape;2148;p21"/>
            <p:cNvSpPr/>
            <p:nvPr/>
          </p:nvSpPr>
          <p:spPr>
            <a:xfrm>
              <a:off x="4535700" y="3349600"/>
              <a:ext cx="527675" cy="191950"/>
            </a:xfrm>
            <a:custGeom>
              <a:rect b="b" l="l" r="r" t="t"/>
              <a:pathLst>
                <a:path extrusionOk="0" h="7678" w="21107">
                  <a:moveTo>
                    <a:pt x="7135" y="0"/>
                  </a:moveTo>
                  <a:cubicBezTo>
                    <a:pt x="5069" y="575"/>
                    <a:pt x="1" y="1587"/>
                    <a:pt x="629" y="7678"/>
                  </a:cubicBezTo>
                  <a:lnTo>
                    <a:pt x="20468" y="7678"/>
                  </a:lnTo>
                  <a:cubicBezTo>
                    <a:pt x="21107" y="1587"/>
                    <a:pt x="16027" y="575"/>
                    <a:pt x="13961" y="0"/>
                  </a:cubicBezTo>
                  <a:cubicBezTo>
                    <a:pt x="13173" y="809"/>
                    <a:pt x="11938" y="1331"/>
                    <a:pt x="10554" y="1331"/>
                  </a:cubicBezTo>
                  <a:cubicBezTo>
                    <a:pt x="9159" y="1331"/>
                    <a:pt x="7923" y="809"/>
                    <a:pt x="7135" y="0"/>
                  </a:cubicBezTo>
                  <a:close/>
                </a:path>
              </a:pathLst>
            </a:custGeom>
            <a:solidFill>
              <a:schemeClr val="accent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49" name="Google Shape;2149;p21"/>
            <p:cNvSpPr/>
            <p:nvPr/>
          </p:nvSpPr>
          <p:spPr>
            <a:xfrm>
              <a:off x="4818700" y="3487450"/>
              <a:ext cx="28500" cy="26675"/>
            </a:xfrm>
            <a:custGeom>
              <a:rect b="b" l="l" r="r" t="t"/>
              <a:pathLst>
                <a:path extrusionOk="0" h="1067" w="1140">
                  <a:moveTo>
                    <a:pt x="543" y="141"/>
                  </a:moveTo>
                  <a:cubicBezTo>
                    <a:pt x="682" y="343"/>
                    <a:pt x="810" y="545"/>
                    <a:pt x="948" y="747"/>
                  </a:cubicBezTo>
                  <a:lnTo>
                    <a:pt x="980" y="801"/>
                  </a:lnTo>
                  <a:lnTo>
                    <a:pt x="181" y="971"/>
                  </a:lnTo>
                  <a:lnTo>
                    <a:pt x="149" y="982"/>
                  </a:lnTo>
                  <a:lnTo>
                    <a:pt x="543" y="162"/>
                  </a:lnTo>
                  <a:lnTo>
                    <a:pt x="543" y="141"/>
                  </a:lnTo>
                  <a:close/>
                  <a:moveTo>
                    <a:pt x="566" y="0"/>
                  </a:moveTo>
                  <a:cubicBezTo>
                    <a:pt x="547" y="0"/>
                    <a:pt x="524" y="7"/>
                    <a:pt x="511" y="13"/>
                  </a:cubicBezTo>
                  <a:cubicBezTo>
                    <a:pt x="501" y="23"/>
                    <a:pt x="501" y="23"/>
                    <a:pt x="501" y="23"/>
                  </a:cubicBezTo>
                  <a:cubicBezTo>
                    <a:pt x="362" y="322"/>
                    <a:pt x="224" y="609"/>
                    <a:pt x="86" y="897"/>
                  </a:cubicBezTo>
                  <a:lnTo>
                    <a:pt x="32" y="1024"/>
                  </a:lnTo>
                  <a:cubicBezTo>
                    <a:pt x="0" y="1067"/>
                    <a:pt x="64" y="1067"/>
                    <a:pt x="86" y="1067"/>
                  </a:cubicBezTo>
                  <a:lnTo>
                    <a:pt x="959" y="886"/>
                  </a:lnTo>
                  <a:lnTo>
                    <a:pt x="1076" y="854"/>
                  </a:lnTo>
                  <a:cubicBezTo>
                    <a:pt x="1108" y="854"/>
                    <a:pt x="1140" y="822"/>
                    <a:pt x="1129" y="801"/>
                  </a:cubicBezTo>
                  <a:lnTo>
                    <a:pt x="661" y="109"/>
                  </a:lnTo>
                  <a:lnTo>
                    <a:pt x="597" y="13"/>
                  </a:lnTo>
                  <a:cubicBezTo>
                    <a:pt x="592" y="4"/>
                    <a:pt x="580" y="0"/>
                    <a:pt x="566"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50" name="Google Shape;2150;p21"/>
            <p:cNvSpPr/>
            <p:nvPr/>
          </p:nvSpPr>
          <p:spPr>
            <a:xfrm>
              <a:off x="4867775" y="3403325"/>
              <a:ext cx="28425" cy="26575"/>
            </a:xfrm>
            <a:custGeom>
              <a:rect b="b" l="l" r="r" t="t"/>
              <a:pathLst>
                <a:path extrusionOk="0" h="1063" w="1137">
                  <a:moveTo>
                    <a:pt x="540" y="151"/>
                  </a:moveTo>
                  <a:lnTo>
                    <a:pt x="934" y="758"/>
                  </a:lnTo>
                  <a:lnTo>
                    <a:pt x="976" y="811"/>
                  </a:lnTo>
                  <a:lnTo>
                    <a:pt x="178" y="982"/>
                  </a:lnTo>
                  <a:lnTo>
                    <a:pt x="146" y="992"/>
                  </a:lnTo>
                  <a:lnTo>
                    <a:pt x="146" y="992"/>
                  </a:lnTo>
                  <a:lnTo>
                    <a:pt x="529" y="172"/>
                  </a:lnTo>
                  <a:lnTo>
                    <a:pt x="540" y="151"/>
                  </a:lnTo>
                  <a:close/>
                  <a:moveTo>
                    <a:pt x="551" y="0"/>
                  </a:moveTo>
                  <a:cubicBezTo>
                    <a:pt x="531" y="0"/>
                    <a:pt x="505" y="7"/>
                    <a:pt x="487" y="13"/>
                  </a:cubicBezTo>
                  <a:lnTo>
                    <a:pt x="487" y="23"/>
                  </a:lnTo>
                  <a:cubicBezTo>
                    <a:pt x="487" y="23"/>
                    <a:pt x="487" y="23"/>
                    <a:pt x="487" y="34"/>
                  </a:cubicBezTo>
                  <a:cubicBezTo>
                    <a:pt x="348" y="322"/>
                    <a:pt x="210" y="609"/>
                    <a:pt x="71" y="907"/>
                  </a:cubicBezTo>
                  <a:lnTo>
                    <a:pt x="7" y="1024"/>
                  </a:lnTo>
                  <a:cubicBezTo>
                    <a:pt x="0" y="1053"/>
                    <a:pt x="22" y="1062"/>
                    <a:pt x="43" y="1062"/>
                  </a:cubicBezTo>
                  <a:cubicBezTo>
                    <a:pt x="53" y="1062"/>
                    <a:pt x="64" y="1060"/>
                    <a:pt x="71" y="1056"/>
                  </a:cubicBezTo>
                  <a:lnTo>
                    <a:pt x="944" y="875"/>
                  </a:lnTo>
                  <a:lnTo>
                    <a:pt x="1072" y="854"/>
                  </a:lnTo>
                  <a:cubicBezTo>
                    <a:pt x="1094" y="854"/>
                    <a:pt x="1136" y="822"/>
                    <a:pt x="1115" y="790"/>
                  </a:cubicBezTo>
                  <a:lnTo>
                    <a:pt x="657" y="109"/>
                  </a:lnTo>
                  <a:lnTo>
                    <a:pt x="582" y="13"/>
                  </a:lnTo>
                  <a:cubicBezTo>
                    <a:pt x="578" y="4"/>
                    <a:pt x="566" y="0"/>
                    <a:pt x="55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51" name="Google Shape;2151;p21"/>
            <p:cNvSpPr/>
            <p:nvPr/>
          </p:nvSpPr>
          <p:spPr>
            <a:xfrm>
              <a:off x="4887850" y="3361625"/>
              <a:ext cx="28300" cy="26375"/>
            </a:xfrm>
            <a:custGeom>
              <a:rect b="b" l="l" r="r" t="t"/>
              <a:pathLst>
                <a:path extrusionOk="0" h="1055" w="1132">
                  <a:moveTo>
                    <a:pt x="535" y="147"/>
                  </a:moveTo>
                  <a:lnTo>
                    <a:pt x="940" y="744"/>
                  </a:lnTo>
                  <a:lnTo>
                    <a:pt x="983" y="808"/>
                  </a:lnTo>
                  <a:lnTo>
                    <a:pt x="184" y="978"/>
                  </a:lnTo>
                  <a:lnTo>
                    <a:pt x="141" y="989"/>
                  </a:lnTo>
                  <a:cubicBezTo>
                    <a:pt x="269" y="701"/>
                    <a:pt x="408" y="424"/>
                    <a:pt x="535" y="147"/>
                  </a:cubicBezTo>
                  <a:close/>
                  <a:moveTo>
                    <a:pt x="566" y="0"/>
                  </a:moveTo>
                  <a:cubicBezTo>
                    <a:pt x="536" y="0"/>
                    <a:pt x="490" y="18"/>
                    <a:pt x="482" y="41"/>
                  </a:cubicBezTo>
                  <a:cubicBezTo>
                    <a:pt x="344" y="328"/>
                    <a:pt x="205" y="627"/>
                    <a:pt x="67" y="914"/>
                  </a:cubicBezTo>
                  <a:lnTo>
                    <a:pt x="14" y="1031"/>
                  </a:lnTo>
                  <a:cubicBezTo>
                    <a:pt x="1" y="1050"/>
                    <a:pt x="23" y="1054"/>
                    <a:pt x="44" y="1054"/>
                  </a:cubicBezTo>
                  <a:cubicBezTo>
                    <a:pt x="59" y="1054"/>
                    <a:pt x="73" y="1052"/>
                    <a:pt x="78" y="1052"/>
                  </a:cubicBezTo>
                  <a:lnTo>
                    <a:pt x="940" y="871"/>
                  </a:lnTo>
                  <a:lnTo>
                    <a:pt x="1068" y="840"/>
                  </a:lnTo>
                  <a:cubicBezTo>
                    <a:pt x="1089" y="840"/>
                    <a:pt x="1132" y="818"/>
                    <a:pt x="1121" y="797"/>
                  </a:cubicBezTo>
                  <a:lnTo>
                    <a:pt x="653" y="105"/>
                  </a:lnTo>
                  <a:lnTo>
                    <a:pt x="589" y="9"/>
                  </a:lnTo>
                  <a:cubicBezTo>
                    <a:pt x="586" y="3"/>
                    <a:pt x="577" y="0"/>
                    <a:pt x="566"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52" name="Google Shape;2152;p21"/>
            <p:cNvSpPr/>
            <p:nvPr/>
          </p:nvSpPr>
          <p:spPr>
            <a:xfrm>
              <a:off x="4936375" y="3368500"/>
              <a:ext cx="28500" cy="19575"/>
            </a:xfrm>
            <a:custGeom>
              <a:rect b="b" l="l" r="r" t="t"/>
              <a:pathLst>
                <a:path extrusionOk="0" h="783" w="1140">
                  <a:moveTo>
                    <a:pt x="373" y="0"/>
                  </a:moveTo>
                  <a:cubicBezTo>
                    <a:pt x="266" y="213"/>
                    <a:pt x="170" y="426"/>
                    <a:pt x="75" y="639"/>
                  </a:cubicBezTo>
                  <a:cubicBezTo>
                    <a:pt x="53" y="671"/>
                    <a:pt x="32" y="714"/>
                    <a:pt x="11" y="756"/>
                  </a:cubicBezTo>
                  <a:cubicBezTo>
                    <a:pt x="0" y="777"/>
                    <a:pt x="16" y="783"/>
                    <a:pt x="35" y="783"/>
                  </a:cubicBezTo>
                  <a:cubicBezTo>
                    <a:pt x="53" y="783"/>
                    <a:pt x="75" y="777"/>
                    <a:pt x="75" y="777"/>
                  </a:cubicBezTo>
                  <a:lnTo>
                    <a:pt x="958" y="596"/>
                  </a:lnTo>
                  <a:lnTo>
                    <a:pt x="1076" y="575"/>
                  </a:lnTo>
                  <a:cubicBezTo>
                    <a:pt x="1097" y="575"/>
                    <a:pt x="1140" y="543"/>
                    <a:pt x="1129" y="522"/>
                  </a:cubicBezTo>
                  <a:lnTo>
                    <a:pt x="958" y="266"/>
                  </a:lnTo>
                  <a:lnTo>
                    <a:pt x="756" y="171"/>
                  </a:lnTo>
                  <a:lnTo>
                    <a:pt x="958" y="469"/>
                  </a:lnTo>
                  <a:lnTo>
                    <a:pt x="1001" y="533"/>
                  </a:lnTo>
                  <a:lnTo>
                    <a:pt x="202" y="703"/>
                  </a:lnTo>
                  <a:lnTo>
                    <a:pt x="160" y="703"/>
                  </a:lnTo>
                  <a:lnTo>
                    <a:pt x="469" y="43"/>
                  </a:lnTo>
                  <a:lnTo>
                    <a:pt x="373"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53" name="Google Shape;2153;p21"/>
            <p:cNvSpPr/>
            <p:nvPr/>
          </p:nvSpPr>
          <p:spPr>
            <a:xfrm>
              <a:off x="4790325" y="3381525"/>
              <a:ext cx="28125" cy="6775"/>
            </a:xfrm>
            <a:custGeom>
              <a:rect b="b" l="l" r="r" t="t"/>
              <a:pathLst>
                <a:path extrusionOk="0" h="271" w="1125">
                  <a:moveTo>
                    <a:pt x="1125" y="1"/>
                  </a:moveTo>
                  <a:cubicBezTo>
                    <a:pt x="986" y="22"/>
                    <a:pt x="858" y="33"/>
                    <a:pt x="720" y="44"/>
                  </a:cubicBezTo>
                  <a:lnTo>
                    <a:pt x="177" y="161"/>
                  </a:lnTo>
                  <a:lnTo>
                    <a:pt x="156" y="161"/>
                  </a:lnTo>
                  <a:lnTo>
                    <a:pt x="209" y="54"/>
                  </a:lnTo>
                  <a:lnTo>
                    <a:pt x="92" y="54"/>
                  </a:lnTo>
                  <a:cubicBezTo>
                    <a:pt x="92" y="65"/>
                    <a:pt x="81" y="86"/>
                    <a:pt x="70" y="97"/>
                  </a:cubicBezTo>
                  <a:lnTo>
                    <a:pt x="17" y="225"/>
                  </a:lnTo>
                  <a:cubicBezTo>
                    <a:pt x="1" y="257"/>
                    <a:pt x="28" y="271"/>
                    <a:pt x="56" y="271"/>
                  </a:cubicBezTo>
                  <a:cubicBezTo>
                    <a:pt x="65" y="271"/>
                    <a:pt x="74" y="270"/>
                    <a:pt x="81" y="267"/>
                  </a:cubicBezTo>
                  <a:lnTo>
                    <a:pt x="954" y="86"/>
                  </a:lnTo>
                  <a:lnTo>
                    <a:pt x="1082" y="65"/>
                  </a:lnTo>
                  <a:cubicBezTo>
                    <a:pt x="1103" y="65"/>
                    <a:pt x="1125" y="33"/>
                    <a:pt x="112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54" name="Google Shape;2154;p21"/>
            <p:cNvSpPr/>
            <p:nvPr/>
          </p:nvSpPr>
          <p:spPr>
            <a:xfrm>
              <a:off x="4741625" y="3372750"/>
              <a:ext cx="28650" cy="15550"/>
            </a:xfrm>
            <a:custGeom>
              <a:rect b="b" l="l" r="r" t="t"/>
              <a:pathLst>
                <a:path extrusionOk="0" h="622" w="1146">
                  <a:moveTo>
                    <a:pt x="283" y="1"/>
                  </a:moveTo>
                  <a:lnTo>
                    <a:pt x="70" y="448"/>
                  </a:lnTo>
                  <a:cubicBezTo>
                    <a:pt x="59" y="490"/>
                    <a:pt x="38" y="533"/>
                    <a:pt x="16" y="576"/>
                  </a:cubicBezTo>
                  <a:cubicBezTo>
                    <a:pt x="0" y="608"/>
                    <a:pt x="27" y="622"/>
                    <a:pt x="55" y="622"/>
                  </a:cubicBezTo>
                  <a:cubicBezTo>
                    <a:pt x="64" y="622"/>
                    <a:pt x="73" y="621"/>
                    <a:pt x="80" y="618"/>
                  </a:cubicBezTo>
                  <a:lnTo>
                    <a:pt x="954" y="437"/>
                  </a:lnTo>
                  <a:lnTo>
                    <a:pt x="1081" y="416"/>
                  </a:lnTo>
                  <a:cubicBezTo>
                    <a:pt x="1103" y="416"/>
                    <a:pt x="1145" y="373"/>
                    <a:pt x="1124" y="341"/>
                  </a:cubicBezTo>
                  <a:lnTo>
                    <a:pt x="1071" y="267"/>
                  </a:lnTo>
                  <a:cubicBezTo>
                    <a:pt x="1007" y="256"/>
                    <a:pt x="954" y="235"/>
                    <a:pt x="900" y="224"/>
                  </a:cubicBezTo>
                  <a:lnTo>
                    <a:pt x="900" y="224"/>
                  </a:lnTo>
                  <a:lnTo>
                    <a:pt x="954" y="299"/>
                  </a:lnTo>
                  <a:lnTo>
                    <a:pt x="986" y="341"/>
                  </a:lnTo>
                  <a:lnTo>
                    <a:pt x="187" y="512"/>
                  </a:lnTo>
                  <a:lnTo>
                    <a:pt x="155" y="512"/>
                  </a:lnTo>
                  <a:cubicBezTo>
                    <a:pt x="229" y="352"/>
                    <a:pt x="304" y="203"/>
                    <a:pt x="379" y="43"/>
                  </a:cubicBezTo>
                  <a:lnTo>
                    <a:pt x="283"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55" name="Google Shape;2155;p21"/>
            <p:cNvSpPr/>
            <p:nvPr/>
          </p:nvSpPr>
          <p:spPr>
            <a:xfrm>
              <a:off x="4839100" y="3368750"/>
              <a:ext cx="28350" cy="19350"/>
            </a:xfrm>
            <a:custGeom>
              <a:rect b="b" l="l" r="r" t="t"/>
              <a:pathLst>
                <a:path extrusionOk="0" h="774" w="1134">
                  <a:moveTo>
                    <a:pt x="782" y="1"/>
                  </a:moveTo>
                  <a:lnTo>
                    <a:pt x="675" y="54"/>
                  </a:lnTo>
                  <a:lnTo>
                    <a:pt x="941" y="459"/>
                  </a:lnTo>
                  <a:lnTo>
                    <a:pt x="984" y="512"/>
                  </a:lnTo>
                  <a:lnTo>
                    <a:pt x="185" y="682"/>
                  </a:lnTo>
                  <a:lnTo>
                    <a:pt x="153" y="693"/>
                  </a:lnTo>
                  <a:lnTo>
                    <a:pt x="388" y="192"/>
                  </a:lnTo>
                  <a:lnTo>
                    <a:pt x="249" y="246"/>
                  </a:lnTo>
                  <a:lnTo>
                    <a:pt x="68" y="618"/>
                  </a:lnTo>
                  <a:lnTo>
                    <a:pt x="15" y="736"/>
                  </a:lnTo>
                  <a:cubicBezTo>
                    <a:pt x="1" y="764"/>
                    <a:pt x="24" y="773"/>
                    <a:pt x="48" y="773"/>
                  </a:cubicBezTo>
                  <a:cubicBezTo>
                    <a:pt x="60" y="773"/>
                    <a:pt x="72" y="771"/>
                    <a:pt x="79" y="767"/>
                  </a:cubicBezTo>
                  <a:lnTo>
                    <a:pt x="952" y="586"/>
                  </a:lnTo>
                  <a:lnTo>
                    <a:pt x="1069" y="565"/>
                  </a:lnTo>
                  <a:cubicBezTo>
                    <a:pt x="1090" y="565"/>
                    <a:pt x="1133" y="533"/>
                    <a:pt x="1122" y="501"/>
                  </a:cubicBezTo>
                  <a:lnTo>
                    <a:pt x="782"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56" name="Google Shape;2156;p21"/>
            <p:cNvSpPr/>
            <p:nvPr/>
          </p:nvSpPr>
          <p:spPr>
            <a:xfrm>
              <a:off x="4964850" y="3487450"/>
              <a:ext cx="28500" cy="26675"/>
            </a:xfrm>
            <a:custGeom>
              <a:rect b="b" l="l" r="r" t="t"/>
              <a:pathLst>
                <a:path extrusionOk="0" h="1067" w="1140">
                  <a:moveTo>
                    <a:pt x="544" y="141"/>
                  </a:moveTo>
                  <a:lnTo>
                    <a:pt x="948" y="747"/>
                  </a:lnTo>
                  <a:lnTo>
                    <a:pt x="980" y="801"/>
                  </a:lnTo>
                  <a:lnTo>
                    <a:pt x="182" y="971"/>
                  </a:lnTo>
                  <a:lnTo>
                    <a:pt x="150" y="971"/>
                  </a:lnTo>
                  <a:cubicBezTo>
                    <a:pt x="288" y="705"/>
                    <a:pt x="416" y="428"/>
                    <a:pt x="544" y="162"/>
                  </a:cubicBezTo>
                  <a:lnTo>
                    <a:pt x="544" y="141"/>
                  </a:lnTo>
                  <a:close/>
                  <a:moveTo>
                    <a:pt x="561" y="0"/>
                  </a:moveTo>
                  <a:cubicBezTo>
                    <a:pt x="541" y="0"/>
                    <a:pt x="519" y="7"/>
                    <a:pt x="501" y="13"/>
                  </a:cubicBezTo>
                  <a:cubicBezTo>
                    <a:pt x="501" y="23"/>
                    <a:pt x="501" y="23"/>
                    <a:pt x="490" y="34"/>
                  </a:cubicBezTo>
                  <a:lnTo>
                    <a:pt x="86" y="897"/>
                  </a:lnTo>
                  <a:lnTo>
                    <a:pt x="22" y="1024"/>
                  </a:lnTo>
                  <a:cubicBezTo>
                    <a:pt x="1" y="1067"/>
                    <a:pt x="54" y="1067"/>
                    <a:pt x="86" y="1067"/>
                  </a:cubicBezTo>
                  <a:lnTo>
                    <a:pt x="959" y="886"/>
                  </a:lnTo>
                  <a:lnTo>
                    <a:pt x="1076" y="854"/>
                  </a:lnTo>
                  <a:cubicBezTo>
                    <a:pt x="1097" y="854"/>
                    <a:pt x="1140" y="822"/>
                    <a:pt x="1119" y="801"/>
                  </a:cubicBezTo>
                  <a:cubicBezTo>
                    <a:pt x="970" y="566"/>
                    <a:pt x="820" y="332"/>
                    <a:pt x="661" y="109"/>
                  </a:cubicBezTo>
                  <a:lnTo>
                    <a:pt x="597" y="13"/>
                  </a:lnTo>
                  <a:cubicBezTo>
                    <a:pt x="588" y="4"/>
                    <a:pt x="575" y="0"/>
                    <a:pt x="56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57" name="Google Shape;2157;p21"/>
            <p:cNvSpPr/>
            <p:nvPr/>
          </p:nvSpPr>
          <p:spPr>
            <a:xfrm>
              <a:off x="4867775" y="3487550"/>
              <a:ext cx="28425" cy="26625"/>
            </a:xfrm>
            <a:custGeom>
              <a:rect b="b" l="l" r="r" t="t"/>
              <a:pathLst>
                <a:path extrusionOk="0" h="1065" w="1137">
                  <a:moveTo>
                    <a:pt x="540" y="137"/>
                  </a:moveTo>
                  <a:lnTo>
                    <a:pt x="934" y="743"/>
                  </a:lnTo>
                  <a:lnTo>
                    <a:pt x="976" y="807"/>
                  </a:lnTo>
                  <a:lnTo>
                    <a:pt x="178" y="967"/>
                  </a:lnTo>
                  <a:lnTo>
                    <a:pt x="135" y="978"/>
                  </a:lnTo>
                  <a:lnTo>
                    <a:pt x="540" y="147"/>
                  </a:lnTo>
                  <a:lnTo>
                    <a:pt x="540" y="137"/>
                  </a:lnTo>
                  <a:close/>
                  <a:moveTo>
                    <a:pt x="563" y="0"/>
                  </a:moveTo>
                  <a:cubicBezTo>
                    <a:pt x="530" y="0"/>
                    <a:pt x="484" y="18"/>
                    <a:pt x="476" y="41"/>
                  </a:cubicBezTo>
                  <a:cubicBezTo>
                    <a:pt x="348" y="328"/>
                    <a:pt x="199" y="626"/>
                    <a:pt x="61" y="914"/>
                  </a:cubicBezTo>
                  <a:lnTo>
                    <a:pt x="7" y="1042"/>
                  </a:lnTo>
                  <a:cubicBezTo>
                    <a:pt x="1" y="1061"/>
                    <a:pt x="21" y="1065"/>
                    <a:pt x="41" y="1065"/>
                  </a:cubicBezTo>
                  <a:cubicBezTo>
                    <a:pt x="54" y="1065"/>
                    <a:pt x="67" y="1063"/>
                    <a:pt x="71" y="1063"/>
                  </a:cubicBezTo>
                  <a:lnTo>
                    <a:pt x="944" y="871"/>
                  </a:lnTo>
                  <a:lnTo>
                    <a:pt x="1072" y="850"/>
                  </a:lnTo>
                  <a:cubicBezTo>
                    <a:pt x="1094" y="850"/>
                    <a:pt x="1136" y="829"/>
                    <a:pt x="1115" y="797"/>
                  </a:cubicBezTo>
                  <a:lnTo>
                    <a:pt x="657" y="105"/>
                  </a:lnTo>
                  <a:lnTo>
                    <a:pt x="593" y="9"/>
                  </a:lnTo>
                  <a:cubicBezTo>
                    <a:pt x="587" y="3"/>
                    <a:pt x="576" y="0"/>
                    <a:pt x="563"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58" name="Google Shape;2158;p21"/>
            <p:cNvSpPr/>
            <p:nvPr/>
          </p:nvSpPr>
          <p:spPr>
            <a:xfrm>
              <a:off x="4644425" y="3365300"/>
              <a:ext cx="28400" cy="22700"/>
            </a:xfrm>
            <a:custGeom>
              <a:rect b="b" l="l" r="r" t="t"/>
              <a:pathLst>
                <a:path extrusionOk="0" h="908" w="1136">
                  <a:moveTo>
                    <a:pt x="689" y="0"/>
                  </a:moveTo>
                  <a:lnTo>
                    <a:pt x="571" y="43"/>
                  </a:lnTo>
                  <a:lnTo>
                    <a:pt x="944" y="597"/>
                  </a:lnTo>
                  <a:lnTo>
                    <a:pt x="987" y="661"/>
                  </a:lnTo>
                  <a:lnTo>
                    <a:pt x="188" y="831"/>
                  </a:lnTo>
                  <a:lnTo>
                    <a:pt x="145" y="831"/>
                  </a:lnTo>
                  <a:lnTo>
                    <a:pt x="508" y="75"/>
                  </a:lnTo>
                  <a:lnTo>
                    <a:pt x="508" y="75"/>
                  </a:lnTo>
                  <a:lnTo>
                    <a:pt x="369" y="128"/>
                  </a:lnTo>
                  <a:lnTo>
                    <a:pt x="60" y="767"/>
                  </a:lnTo>
                  <a:lnTo>
                    <a:pt x="7" y="884"/>
                  </a:lnTo>
                  <a:cubicBezTo>
                    <a:pt x="1" y="903"/>
                    <a:pt x="21" y="907"/>
                    <a:pt x="41" y="907"/>
                  </a:cubicBezTo>
                  <a:cubicBezTo>
                    <a:pt x="54" y="907"/>
                    <a:pt x="67" y="905"/>
                    <a:pt x="71" y="905"/>
                  </a:cubicBezTo>
                  <a:lnTo>
                    <a:pt x="944" y="724"/>
                  </a:lnTo>
                  <a:lnTo>
                    <a:pt x="1072" y="693"/>
                  </a:lnTo>
                  <a:cubicBezTo>
                    <a:pt x="1083" y="693"/>
                    <a:pt x="1136" y="671"/>
                    <a:pt x="1114" y="650"/>
                  </a:cubicBezTo>
                  <a:lnTo>
                    <a:pt x="689"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59" name="Google Shape;2159;p21"/>
            <p:cNvSpPr/>
            <p:nvPr/>
          </p:nvSpPr>
          <p:spPr>
            <a:xfrm>
              <a:off x="4575500" y="3406825"/>
              <a:ext cx="28125" cy="22975"/>
            </a:xfrm>
            <a:custGeom>
              <a:rect b="b" l="l" r="r" t="t"/>
              <a:pathLst>
                <a:path extrusionOk="0" h="919" w="1125">
                  <a:moveTo>
                    <a:pt x="677" y="1"/>
                  </a:moveTo>
                  <a:lnTo>
                    <a:pt x="592" y="86"/>
                  </a:lnTo>
                  <a:lnTo>
                    <a:pt x="943" y="608"/>
                  </a:lnTo>
                  <a:lnTo>
                    <a:pt x="996" y="682"/>
                  </a:lnTo>
                  <a:lnTo>
                    <a:pt x="198" y="852"/>
                  </a:lnTo>
                  <a:lnTo>
                    <a:pt x="134" y="863"/>
                  </a:lnTo>
                  <a:cubicBezTo>
                    <a:pt x="219" y="671"/>
                    <a:pt x="315" y="480"/>
                    <a:pt x="411" y="288"/>
                  </a:cubicBezTo>
                  <a:lnTo>
                    <a:pt x="411" y="288"/>
                  </a:lnTo>
                  <a:cubicBezTo>
                    <a:pt x="325" y="373"/>
                    <a:pt x="240" y="469"/>
                    <a:pt x="166" y="576"/>
                  </a:cubicBezTo>
                  <a:lnTo>
                    <a:pt x="70" y="778"/>
                  </a:lnTo>
                  <a:lnTo>
                    <a:pt x="6" y="906"/>
                  </a:lnTo>
                  <a:cubicBezTo>
                    <a:pt x="1" y="916"/>
                    <a:pt x="11" y="919"/>
                    <a:pt x="23" y="919"/>
                  </a:cubicBezTo>
                  <a:cubicBezTo>
                    <a:pt x="35" y="919"/>
                    <a:pt x="49" y="916"/>
                    <a:pt x="49" y="916"/>
                  </a:cubicBezTo>
                  <a:lnTo>
                    <a:pt x="922" y="735"/>
                  </a:lnTo>
                  <a:lnTo>
                    <a:pt x="1050" y="703"/>
                  </a:lnTo>
                  <a:cubicBezTo>
                    <a:pt x="1050" y="703"/>
                    <a:pt x="1124" y="682"/>
                    <a:pt x="1124" y="671"/>
                  </a:cubicBezTo>
                  <a:lnTo>
                    <a:pt x="677"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60" name="Google Shape;2160;p21"/>
            <p:cNvSpPr/>
            <p:nvPr/>
          </p:nvSpPr>
          <p:spPr>
            <a:xfrm>
              <a:off x="4916125" y="3403350"/>
              <a:ext cx="28525" cy="26925"/>
            </a:xfrm>
            <a:custGeom>
              <a:rect b="b" l="l" r="r" t="t"/>
              <a:pathLst>
                <a:path extrusionOk="0" h="1077" w="1141">
                  <a:moveTo>
                    <a:pt x="555" y="150"/>
                  </a:moveTo>
                  <a:cubicBezTo>
                    <a:pt x="682" y="353"/>
                    <a:pt x="821" y="555"/>
                    <a:pt x="949" y="757"/>
                  </a:cubicBezTo>
                  <a:lnTo>
                    <a:pt x="980" y="800"/>
                  </a:lnTo>
                  <a:lnTo>
                    <a:pt x="182" y="970"/>
                  </a:lnTo>
                  <a:lnTo>
                    <a:pt x="150" y="981"/>
                  </a:lnTo>
                  <a:lnTo>
                    <a:pt x="544" y="171"/>
                  </a:lnTo>
                  <a:lnTo>
                    <a:pt x="555" y="150"/>
                  </a:lnTo>
                  <a:close/>
                  <a:moveTo>
                    <a:pt x="561" y="1"/>
                  </a:moveTo>
                  <a:cubicBezTo>
                    <a:pt x="538" y="1"/>
                    <a:pt x="515" y="12"/>
                    <a:pt x="501" y="33"/>
                  </a:cubicBezTo>
                  <a:cubicBezTo>
                    <a:pt x="363" y="321"/>
                    <a:pt x="224" y="619"/>
                    <a:pt x="86" y="906"/>
                  </a:cubicBezTo>
                  <a:lnTo>
                    <a:pt x="22" y="1034"/>
                  </a:lnTo>
                  <a:cubicBezTo>
                    <a:pt x="1" y="1077"/>
                    <a:pt x="65" y="1077"/>
                    <a:pt x="86" y="1077"/>
                  </a:cubicBezTo>
                  <a:lnTo>
                    <a:pt x="959" y="885"/>
                  </a:lnTo>
                  <a:lnTo>
                    <a:pt x="1076" y="864"/>
                  </a:lnTo>
                  <a:cubicBezTo>
                    <a:pt x="1108" y="864"/>
                    <a:pt x="1140" y="832"/>
                    <a:pt x="1119" y="800"/>
                  </a:cubicBezTo>
                  <a:lnTo>
                    <a:pt x="661" y="108"/>
                  </a:lnTo>
                  <a:lnTo>
                    <a:pt x="597" y="12"/>
                  </a:lnTo>
                  <a:cubicBezTo>
                    <a:pt x="586" y="4"/>
                    <a:pt x="573" y="1"/>
                    <a:pt x="561"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61" name="Google Shape;2161;p21"/>
            <p:cNvSpPr/>
            <p:nvPr/>
          </p:nvSpPr>
          <p:spPr>
            <a:xfrm>
              <a:off x="4936500" y="3445400"/>
              <a:ext cx="28375" cy="26775"/>
            </a:xfrm>
            <a:custGeom>
              <a:rect b="b" l="l" r="r" t="t"/>
              <a:pathLst>
                <a:path extrusionOk="0" h="1071" w="1135">
                  <a:moveTo>
                    <a:pt x="549" y="151"/>
                  </a:moveTo>
                  <a:lnTo>
                    <a:pt x="943" y="758"/>
                  </a:lnTo>
                  <a:lnTo>
                    <a:pt x="975" y="800"/>
                  </a:lnTo>
                  <a:lnTo>
                    <a:pt x="176" y="971"/>
                  </a:lnTo>
                  <a:lnTo>
                    <a:pt x="155" y="981"/>
                  </a:lnTo>
                  <a:cubicBezTo>
                    <a:pt x="283" y="715"/>
                    <a:pt x="410" y="438"/>
                    <a:pt x="538" y="161"/>
                  </a:cubicBezTo>
                  <a:lnTo>
                    <a:pt x="549" y="151"/>
                  </a:lnTo>
                  <a:close/>
                  <a:moveTo>
                    <a:pt x="555" y="1"/>
                  </a:moveTo>
                  <a:cubicBezTo>
                    <a:pt x="535" y="1"/>
                    <a:pt x="515" y="10"/>
                    <a:pt x="496" y="23"/>
                  </a:cubicBezTo>
                  <a:cubicBezTo>
                    <a:pt x="496" y="23"/>
                    <a:pt x="496" y="23"/>
                    <a:pt x="485" y="34"/>
                  </a:cubicBezTo>
                  <a:lnTo>
                    <a:pt x="80" y="907"/>
                  </a:lnTo>
                  <a:lnTo>
                    <a:pt x="16" y="1024"/>
                  </a:lnTo>
                  <a:cubicBezTo>
                    <a:pt x="0" y="1056"/>
                    <a:pt x="34" y="1070"/>
                    <a:pt x="60" y="1070"/>
                  </a:cubicBezTo>
                  <a:cubicBezTo>
                    <a:pt x="68" y="1070"/>
                    <a:pt x="75" y="1069"/>
                    <a:pt x="80" y="1066"/>
                  </a:cubicBezTo>
                  <a:lnTo>
                    <a:pt x="953" y="885"/>
                  </a:lnTo>
                  <a:lnTo>
                    <a:pt x="1071" y="853"/>
                  </a:lnTo>
                  <a:cubicBezTo>
                    <a:pt x="1092" y="853"/>
                    <a:pt x="1135" y="832"/>
                    <a:pt x="1113" y="800"/>
                  </a:cubicBezTo>
                  <a:lnTo>
                    <a:pt x="655" y="108"/>
                  </a:lnTo>
                  <a:lnTo>
                    <a:pt x="591" y="12"/>
                  </a:lnTo>
                  <a:cubicBezTo>
                    <a:pt x="579" y="4"/>
                    <a:pt x="567" y="1"/>
                    <a:pt x="55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62" name="Google Shape;2162;p21"/>
            <p:cNvSpPr/>
            <p:nvPr/>
          </p:nvSpPr>
          <p:spPr>
            <a:xfrm>
              <a:off x="4887925" y="3445550"/>
              <a:ext cx="28225" cy="26250"/>
            </a:xfrm>
            <a:custGeom>
              <a:rect b="b" l="l" r="r" t="t"/>
              <a:pathLst>
                <a:path extrusionOk="0" h="1050" w="1129">
                  <a:moveTo>
                    <a:pt x="532" y="134"/>
                  </a:moveTo>
                  <a:lnTo>
                    <a:pt x="926" y="741"/>
                  </a:lnTo>
                  <a:lnTo>
                    <a:pt x="980" y="816"/>
                  </a:lnTo>
                  <a:lnTo>
                    <a:pt x="192" y="975"/>
                  </a:lnTo>
                  <a:lnTo>
                    <a:pt x="128" y="997"/>
                  </a:lnTo>
                  <a:cubicBezTo>
                    <a:pt x="266" y="709"/>
                    <a:pt x="394" y="432"/>
                    <a:pt x="532" y="145"/>
                  </a:cubicBezTo>
                  <a:lnTo>
                    <a:pt x="532" y="134"/>
                  </a:lnTo>
                  <a:close/>
                  <a:moveTo>
                    <a:pt x="563" y="0"/>
                  </a:moveTo>
                  <a:cubicBezTo>
                    <a:pt x="543" y="0"/>
                    <a:pt x="520" y="10"/>
                    <a:pt x="501" y="17"/>
                  </a:cubicBezTo>
                  <a:cubicBezTo>
                    <a:pt x="490" y="17"/>
                    <a:pt x="490" y="28"/>
                    <a:pt x="479" y="28"/>
                  </a:cubicBezTo>
                  <a:lnTo>
                    <a:pt x="479" y="38"/>
                  </a:lnTo>
                  <a:cubicBezTo>
                    <a:pt x="351" y="326"/>
                    <a:pt x="202" y="624"/>
                    <a:pt x="64" y="911"/>
                  </a:cubicBezTo>
                  <a:lnTo>
                    <a:pt x="11" y="1039"/>
                  </a:lnTo>
                  <a:cubicBezTo>
                    <a:pt x="0" y="1050"/>
                    <a:pt x="53" y="1050"/>
                    <a:pt x="53" y="1050"/>
                  </a:cubicBezTo>
                  <a:lnTo>
                    <a:pt x="926" y="869"/>
                  </a:lnTo>
                  <a:lnTo>
                    <a:pt x="1044" y="847"/>
                  </a:lnTo>
                  <a:cubicBezTo>
                    <a:pt x="1044" y="847"/>
                    <a:pt x="1129" y="826"/>
                    <a:pt x="1118" y="805"/>
                  </a:cubicBezTo>
                  <a:lnTo>
                    <a:pt x="660" y="113"/>
                  </a:lnTo>
                  <a:cubicBezTo>
                    <a:pt x="639" y="81"/>
                    <a:pt x="618" y="49"/>
                    <a:pt x="596" y="17"/>
                  </a:cubicBezTo>
                  <a:cubicBezTo>
                    <a:pt x="588" y="4"/>
                    <a:pt x="576" y="0"/>
                    <a:pt x="563"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63" name="Google Shape;2163;p21"/>
            <p:cNvSpPr/>
            <p:nvPr/>
          </p:nvSpPr>
          <p:spPr>
            <a:xfrm>
              <a:off x="4916575" y="3487825"/>
              <a:ext cx="28075" cy="25900"/>
            </a:xfrm>
            <a:custGeom>
              <a:rect b="b" l="l" r="r" t="t"/>
              <a:pathLst>
                <a:path extrusionOk="0" h="1036" w="1123">
                  <a:moveTo>
                    <a:pt x="526" y="126"/>
                  </a:moveTo>
                  <a:lnTo>
                    <a:pt x="931" y="722"/>
                  </a:lnTo>
                  <a:lnTo>
                    <a:pt x="984" y="807"/>
                  </a:lnTo>
                  <a:lnTo>
                    <a:pt x="185" y="967"/>
                  </a:lnTo>
                  <a:lnTo>
                    <a:pt x="111" y="988"/>
                  </a:lnTo>
                  <a:cubicBezTo>
                    <a:pt x="249" y="701"/>
                    <a:pt x="387" y="413"/>
                    <a:pt x="526" y="126"/>
                  </a:cubicBezTo>
                  <a:close/>
                  <a:moveTo>
                    <a:pt x="559" y="0"/>
                  </a:moveTo>
                  <a:cubicBezTo>
                    <a:pt x="550" y="0"/>
                    <a:pt x="542" y="3"/>
                    <a:pt x="537" y="8"/>
                  </a:cubicBezTo>
                  <a:cubicBezTo>
                    <a:pt x="515" y="8"/>
                    <a:pt x="483" y="8"/>
                    <a:pt x="473" y="30"/>
                  </a:cubicBezTo>
                  <a:lnTo>
                    <a:pt x="68" y="903"/>
                  </a:lnTo>
                  <a:lnTo>
                    <a:pt x="4" y="1031"/>
                  </a:lnTo>
                  <a:cubicBezTo>
                    <a:pt x="1" y="1034"/>
                    <a:pt x="3" y="1035"/>
                    <a:pt x="8" y="1035"/>
                  </a:cubicBezTo>
                  <a:cubicBezTo>
                    <a:pt x="18" y="1035"/>
                    <a:pt x="40" y="1031"/>
                    <a:pt x="47" y="1031"/>
                  </a:cubicBezTo>
                  <a:lnTo>
                    <a:pt x="920" y="850"/>
                  </a:lnTo>
                  <a:lnTo>
                    <a:pt x="1037" y="828"/>
                  </a:lnTo>
                  <a:cubicBezTo>
                    <a:pt x="1037" y="828"/>
                    <a:pt x="1122" y="807"/>
                    <a:pt x="1112" y="786"/>
                  </a:cubicBezTo>
                  <a:lnTo>
                    <a:pt x="654" y="104"/>
                  </a:lnTo>
                  <a:cubicBezTo>
                    <a:pt x="632" y="72"/>
                    <a:pt x="611" y="40"/>
                    <a:pt x="590" y="8"/>
                  </a:cubicBezTo>
                  <a:cubicBezTo>
                    <a:pt x="579" y="3"/>
                    <a:pt x="568" y="0"/>
                    <a:pt x="559"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64" name="Google Shape;2164;p21"/>
            <p:cNvSpPr/>
            <p:nvPr/>
          </p:nvSpPr>
          <p:spPr>
            <a:xfrm>
              <a:off x="4985525" y="3445000"/>
              <a:ext cx="28075" cy="26700"/>
            </a:xfrm>
            <a:custGeom>
              <a:rect b="b" l="l" r="r" t="t"/>
              <a:pathLst>
                <a:path extrusionOk="0" h="1068" w="1123">
                  <a:moveTo>
                    <a:pt x="526" y="156"/>
                  </a:moveTo>
                  <a:lnTo>
                    <a:pt x="920" y="763"/>
                  </a:lnTo>
                  <a:lnTo>
                    <a:pt x="963" y="816"/>
                  </a:lnTo>
                  <a:lnTo>
                    <a:pt x="164" y="987"/>
                  </a:lnTo>
                  <a:lnTo>
                    <a:pt x="132" y="997"/>
                  </a:lnTo>
                  <a:cubicBezTo>
                    <a:pt x="260" y="720"/>
                    <a:pt x="398" y="454"/>
                    <a:pt x="515" y="177"/>
                  </a:cubicBezTo>
                  <a:lnTo>
                    <a:pt x="526" y="156"/>
                  </a:lnTo>
                  <a:close/>
                  <a:moveTo>
                    <a:pt x="546" y="1"/>
                  </a:moveTo>
                  <a:cubicBezTo>
                    <a:pt x="526" y="1"/>
                    <a:pt x="503" y="11"/>
                    <a:pt x="483" y="18"/>
                  </a:cubicBezTo>
                  <a:lnTo>
                    <a:pt x="483" y="28"/>
                  </a:lnTo>
                  <a:lnTo>
                    <a:pt x="68" y="901"/>
                  </a:lnTo>
                  <a:lnTo>
                    <a:pt x="15" y="1029"/>
                  </a:lnTo>
                  <a:cubicBezTo>
                    <a:pt x="1" y="1058"/>
                    <a:pt x="20" y="1067"/>
                    <a:pt x="43" y="1067"/>
                  </a:cubicBezTo>
                  <a:cubicBezTo>
                    <a:pt x="55" y="1067"/>
                    <a:pt x="68" y="1065"/>
                    <a:pt x="79" y="1061"/>
                  </a:cubicBezTo>
                  <a:lnTo>
                    <a:pt x="941" y="880"/>
                  </a:lnTo>
                  <a:lnTo>
                    <a:pt x="1058" y="869"/>
                  </a:lnTo>
                  <a:cubicBezTo>
                    <a:pt x="1080" y="869"/>
                    <a:pt x="1122" y="838"/>
                    <a:pt x="1101" y="806"/>
                  </a:cubicBezTo>
                  <a:lnTo>
                    <a:pt x="643" y="124"/>
                  </a:lnTo>
                  <a:cubicBezTo>
                    <a:pt x="622" y="92"/>
                    <a:pt x="600" y="50"/>
                    <a:pt x="579" y="18"/>
                  </a:cubicBezTo>
                  <a:cubicBezTo>
                    <a:pt x="571" y="5"/>
                    <a:pt x="559" y="1"/>
                    <a:pt x="546"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65" name="Google Shape;2165;p21"/>
            <p:cNvSpPr/>
            <p:nvPr/>
          </p:nvSpPr>
          <p:spPr>
            <a:xfrm>
              <a:off x="4965025" y="3403325"/>
              <a:ext cx="28325" cy="26825"/>
            </a:xfrm>
            <a:custGeom>
              <a:rect b="b" l="l" r="r" t="t"/>
              <a:pathLst>
                <a:path extrusionOk="0" h="1073" w="1133">
                  <a:moveTo>
                    <a:pt x="537" y="151"/>
                  </a:moveTo>
                  <a:lnTo>
                    <a:pt x="941" y="748"/>
                  </a:lnTo>
                  <a:lnTo>
                    <a:pt x="973" y="811"/>
                  </a:lnTo>
                  <a:lnTo>
                    <a:pt x="175" y="971"/>
                  </a:lnTo>
                  <a:lnTo>
                    <a:pt x="143" y="982"/>
                  </a:lnTo>
                  <a:cubicBezTo>
                    <a:pt x="270" y="716"/>
                    <a:pt x="409" y="439"/>
                    <a:pt x="537" y="162"/>
                  </a:cubicBezTo>
                  <a:lnTo>
                    <a:pt x="537" y="151"/>
                  </a:lnTo>
                  <a:close/>
                  <a:moveTo>
                    <a:pt x="558" y="0"/>
                  </a:moveTo>
                  <a:cubicBezTo>
                    <a:pt x="538" y="0"/>
                    <a:pt x="512" y="7"/>
                    <a:pt x="494" y="13"/>
                  </a:cubicBezTo>
                  <a:lnTo>
                    <a:pt x="494" y="23"/>
                  </a:lnTo>
                  <a:lnTo>
                    <a:pt x="79" y="897"/>
                  </a:lnTo>
                  <a:lnTo>
                    <a:pt x="15" y="1024"/>
                  </a:lnTo>
                  <a:cubicBezTo>
                    <a:pt x="0" y="1061"/>
                    <a:pt x="21" y="1073"/>
                    <a:pt x="46" y="1073"/>
                  </a:cubicBezTo>
                  <a:cubicBezTo>
                    <a:pt x="57" y="1073"/>
                    <a:pt x="69" y="1070"/>
                    <a:pt x="79" y="1067"/>
                  </a:cubicBezTo>
                  <a:lnTo>
                    <a:pt x="941" y="886"/>
                  </a:lnTo>
                  <a:lnTo>
                    <a:pt x="1069" y="854"/>
                  </a:lnTo>
                  <a:cubicBezTo>
                    <a:pt x="1090" y="854"/>
                    <a:pt x="1133" y="833"/>
                    <a:pt x="1112" y="801"/>
                  </a:cubicBezTo>
                  <a:lnTo>
                    <a:pt x="654" y="109"/>
                  </a:lnTo>
                  <a:lnTo>
                    <a:pt x="590" y="13"/>
                  </a:lnTo>
                  <a:cubicBezTo>
                    <a:pt x="585" y="4"/>
                    <a:pt x="573" y="0"/>
                    <a:pt x="558"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66" name="Google Shape;2166;p21"/>
            <p:cNvSpPr/>
            <p:nvPr/>
          </p:nvSpPr>
          <p:spPr>
            <a:xfrm>
              <a:off x="4575625" y="3487825"/>
              <a:ext cx="28250" cy="26050"/>
            </a:xfrm>
            <a:custGeom>
              <a:rect b="b" l="l" r="r" t="t"/>
              <a:pathLst>
                <a:path extrusionOk="0" h="1042" w="1130">
                  <a:moveTo>
                    <a:pt x="523" y="126"/>
                  </a:moveTo>
                  <a:lnTo>
                    <a:pt x="927" y="722"/>
                  </a:lnTo>
                  <a:lnTo>
                    <a:pt x="991" y="807"/>
                  </a:lnTo>
                  <a:lnTo>
                    <a:pt x="193" y="967"/>
                  </a:lnTo>
                  <a:lnTo>
                    <a:pt x="129" y="988"/>
                  </a:lnTo>
                  <a:cubicBezTo>
                    <a:pt x="267" y="701"/>
                    <a:pt x="395" y="413"/>
                    <a:pt x="523" y="126"/>
                  </a:cubicBezTo>
                  <a:close/>
                  <a:moveTo>
                    <a:pt x="565" y="0"/>
                  </a:moveTo>
                  <a:cubicBezTo>
                    <a:pt x="557" y="0"/>
                    <a:pt x="549" y="3"/>
                    <a:pt x="544" y="8"/>
                  </a:cubicBezTo>
                  <a:cubicBezTo>
                    <a:pt x="523" y="8"/>
                    <a:pt x="491" y="8"/>
                    <a:pt x="480" y="30"/>
                  </a:cubicBezTo>
                  <a:lnTo>
                    <a:pt x="65" y="903"/>
                  </a:lnTo>
                  <a:lnTo>
                    <a:pt x="12" y="1031"/>
                  </a:lnTo>
                  <a:cubicBezTo>
                    <a:pt x="1" y="1041"/>
                    <a:pt x="54" y="1041"/>
                    <a:pt x="54" y="1041"/>
                  </a:cubicBezTo>
                  <a:lnTo>
                    <a:pt x="927" y="850"/>
                  </a:lnTo>
                  <a:lnTo>
                    <a:pt x="1055" y="828"/>
                  </a:lnTo>
                  <a:cubicBezTo>
                    <a:pt x="1055" y="828"/>
                    <a:pt x="1130" y="807"/>
                    <a:pt x="1119" y="796"/>
                  </a:cubicBezTo>
                  <a:lnTo>
                    <a:pt x="661" y="104"/>
                  </a:lnTo>
                  <a:lnTo>
                    <a:pt x="587" y="8"/>
                  </a:lnTo>
                  <a:cubicBezTo>
                    <a:pt x="581" y="3"/>
                    <a:pt x="573" y="0"/>
                    <a:pt x="5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67" name="Google Shape;2167;p21"/>
            <p:cNvSpPr/>
            <p:nvPr/>
          </p:nvSpPr>
          <p:spPr>
            <a:xfrm>
              <a:off x="4555675" y="3448350"/>
              <a:ext cx="19725" cy="22400"/>
            </a:xfrm>
            <a:custGeom>
              <a:rect b="b" l="l" r="r" t="t"/>
              <a:pathLst>
                <a:path extrusionOk="0" h="896" w="789">
                  <a:moveTo>
                    <a:pt x="309" y="1"/>
                  </a:moveTo>
                  <a:cubicBezTo>
                    <a:pt x="288" y="43"/>
                    <a:pt x="277" y="86"/>
                    <a:pt x="256" y="129"/>
                  </a:cubicBezTo>
                  <a:lnTo>
                    <a:pt x="597" y="629"/>
                  </a:lnTo>
                  <a:lnTo>
                    <a:pt x="629" y="682"/>
                  </a:lnTo>
                  <a:lnTo>
                    <a:pt x="22" y="810"/>
                  </a:lnTo>
                  <a:lnTo>
                    <a:pt x="0" y="895"/>
                  </a:lnTo>
                  <a:lnTo>
                    <a:pt x="597" y="778"/>
                  </a:lnTo>
                  <a:lnTo>
                    <a:pt x="724" y="746"/>
                  </a:lnTo>
                  <a:cubicBezTo>
                    <a:pt x="756" y="746"/>
                    <a:pt x="788" y="714"/>
                    <a:pt x="767" y="682"/>
                  </a:cubicBezTo>
                  <a:lnTo>
                    <a:pt x="309"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68" name="Google Shape;2168;p21"/>
            <p:cNvSpPr/>
            <p:nvPr/>
          </p:nvSpPr>
          <p:spPr>
            <a:xfrm>
              <a:off x="5013700" y="3487725"/>
              <a:ext cx="28125" cy="25950"/>
            </a:xfrm>
            <a:custGeom>
              <a:rect b="b" l="l" r="r" t="t"/>
              <a:pathLst>
                <a:path extrusionOk="0" h="1038" w="1125">
                  <a:moveTo>
                    <a:pt x="528" y="130"/>
                  </a:moveTo>
                  <a:lnTo>
                    <a:pt x="922" y="726"/>
                  </a:lnTo>
                  <a:lnTo>
                    <a:pt x="975" y="811"/>
                  </a:lnTo>
                  <a:lnTo>
                    <a:pt x="198" y="971"/>
                  </a:lnTo>
                  <a:lnTo>
                    <a:pt x="123" y="992"/>
                  </a:lnTo>
                  <a:lnTo>
                    <a:pt x="528" y="140"/>
                  </a:lnTo>
                  <a:lnTo>
                    <a:pt x="528" y="130"/>
                  </a:lnTo>
                  <a:close/>
                  <a:moveTo>
                    <a:pt x="565" y="0"/>
                  </a:moveTo>
                  <a:cubicBezTo>
                    <a:pt x="549" y="0"/>
                    <a:pt x="529" y="6"/>
                    <a:pt x="517" y="12"/>
                  </a:cubicBezTo>
                  <a:cubicBezTo>
                    <a:pt x="496" y="12"/>
                    <a:pt x="485" y="12"/>
                    <a:pt x="474" y="23"/>
                  </a:cubicBezTo>
                  <a:cubicBezTo>
                    <a:pt x="336" y="321"/>
                    <a:pt x="198" y="609"/>
                    <a:pt x="59" y="896"/>
                  </a:cubicBezTo>
                  <a:lnTo>
                    <a:pt x="6" y="1024"/>
                  </a:lnTo>
                  <a:cubicBezTo>
                    <a:pt x="1" y="1035"/>
                    <a:pt x="11" y="1037"/>
                    <a:pt x="23" y="1037"/>
                  </a:cubicBezTo>
                  <a:cubicBezTo>
                    <a:pt x="35" y="1037"/>
                    <a:pt x="48" y="1035"/>
                    <a:pt x="48" y="1035"/>
                  </a:cubicBezTo>
                  <a:lnTo>
                    <a:pt x="922" y="854"/>
                  </a:lnTo>
                  <a:lnTo>
                    <a:pt x="1049" y="822"/>
                  </a:lnTo>
                  <a:cubicBezTo>
                    <a:pt x="1049" y="822"/>
                    <a:pt x="1124" y="800"/>
                    <a:pt x="1113" y="790"/>
                  </a:cubicBezTo>
                  <a:lnTo>
                    <a:pt x="655" y="108"/>
                  </a:lnTo>
                  <a:lnTo>
                    <a:pt x="592" y="12"/>
                  </a:lnTo>
                  <a:cubicBezTo>
                    <a:pt x="587" y="3"/>
                    <a:pt x="577" y="0"/>
                    <a:pt x="5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69" name="Google Shape;2169;p21"/>
            <p:cNvSpPr/>
            <p:nvPr/>
          </p:nvSpPr>
          <p:spPr>
            <a:xfrm>
              <a:off x="4818700" y="3403350"/>
              <a:ext cx="28500" cy="26925"/>
            </a:xfrm>
            <a:custGeom>
              <a:rect b="b" l="l" r="r" t="t"/>
              <a:pathLst>
                <a:path extrusionOk="0" h="1077" w="1140">
                  <a:moveTo>
                    <a:pt x="554" y="150"/>
                  </a:moveTo>
                  <a:cubicBezTo>
                    <a:pt x="682" y="353"/>
                    <a:pt x="820" y="555"/>
                    <a:pt x="948" y="757"/>
                  </a:cubicBezTo>
                  <a:lnTo>
                    <a:pt x="980" y="800"/>
                  </a:lnTo>
                  <a:lnTo>
                    <a:pt x="181" y="970"/>
                  </a:lnTo>
                  <a:lnTo>
                    <a:pt x="160" y="981"/>
                  </a:lnTo>
                  <a:lnTo>
                    <a:pt x="543" y="171"/>
                  </a:lnTo>
                  <a:lnTo>
                    <a:pt x="554" y="150"/>
                  </a:lnTo>
                  <a:close/>
                  <a:moveTo>
                    <a:pt x="560" y="1"/>
                  </a:moveTo>
                  <a:cubicBezTo>
                    <a:pt x="537" y="1"/>
                    <a:pt x="515" y="12"/>
                    <a:pt x="501" y="33"/>
                  </a:cubicBezTo>
                  <a:lnTo>
                    <a:pt x="86" y="906"/>
                  </a:lnTo>
                  <a:lnTo>
                    <a:pt x="22" y="1034"/>
                  </a:lnTo>
                  <a:cubicBezTo>
                    <a:pt x="0" y="1066"/>
                    <a:pt x="54" y="1077"/>
                    <a:pt x="86" y="1077"/>
                  </a:cubicBezTo>
                  <a:lnTo>
                    <a:pt x="959" y="885"/>
                  </a:lnTo>
                  <a:lnTo>
                    <a:pt x="1087" y="864"/>
                  </a:lnTo>
                  <a:cubicBezTo>
                    <a:pt x="1108" y="864"/>
                    <a:pt x="1140" y="832"/>
                    <a:pt x="1129" y="800"/>
                  </a:cubicBezTo>
                  <a:lnTo>
                    <a:pt x="661" y="108"/>
                  </a:lnTo>
                  <a:lnTo>
                    <a:pt x="597" y="12"/>
                  </a:lnTo>
                  <a:cubicBezTo>
                    <a:pt x="585" y="4"/>
                    <a:pt x="573" y="1"/>
                    <a:pt x="56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70" name="Google Shape;2170;p21"/>
            <p:cNvSpPr/>
            <p:nvPr/>
          </p:nvSpPr>
          <p:spPr>
            <a:xfrm>
              <a:off x="5013675" y="3420125"/>
              <a:ext cx="10575" cy="9925"/>
            </a:xfrm>
            <a:custGeom>
              <a:rect b="b" l="l" r="r" t="t"/>
              <a:pathLst>
                <a:path extrusionOk="0" h="397" w="423">
                  <a:moveTo>
                    <a:pt x="188" y="1"/>
                  </a:moveTo>
                  <a:lnTo>
                    <a:pt x="71" y="246"/>
                  </a:lnTo>
                  <a:lnTo>
                    <a:pt x="7" y="374"/>
                  </a:lnTo>
                  <a:cubicBezTo>
                    <a:pt x="1" y="393"/>
                    <a:pt x="25" y="397"/>
                    <a:pt x="45" y="397"/>
                  </a:cubicBezTo>
                  <a:cubicBezTo>
                    <a:pt x="59" y="397"/>
                    <a:pt x="71" y="395"/>
                    <a:pt x="71" y="395"/>
                  </a:cubicBezTo>
                  <a:lnTo>
                    <a:pt x="422" y="320"/>
                  </a:lnTo>
                  <a:lnTo>
                    <a:pt x="390" y="267"/>
                  </a:lnTo>
                  <a:lnTo>
                    <a:pt x="188" y="310"/>
                  </a:lnTo>
                  <a:lnTo>
                    <a:pt x="145" y="320"/>
                  </a:lnTo>
                  <a:lnTo>
                    <a:pt x="145" y="320"/>
                  </a:lnTo>
                  <a:lnTo>
                    <a:pt x="252" y="86"/>
                  </a:lnTo>
                  <a:cubicBezTo>
                    <a:pt x="231" y="54"/>
                    <a:pt x="209" y="22"/>
                    <a:pt x="188"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71" name="Google Shape;2171;p21"/>
            <p:cNvSpPr/>
            <p:nvPr/>
          </p:nvSpPr>
          <p:spPr>
            <a:xfrm>
              <a:off x="4595700" y="3445475"/>
              <a:ext cx="28425" cy="26650"/>
            </a:xfrm>
            <a:custGeom>
              <a:rect b="b" l="l" r="r" t="t"/>
              <a:pathLst>
                <a:path extrusionOk="0" h="1066" w="1137">
                  <a:moveTo>
                    <a:pt x="540" y="137"/>
                  </a:moveTo>
                  <a:lnTo>
                    <a:pt x="934" y="744"/>
                  </a:lnTo>
                  <a:lnTo>
                    <a:pt x="976" y="797"/>
                  </a:lnTo>
                  <a:lnTo>
                    <a:pt x="178" y="968"/>
                  </a:lnTo>
                  <a:lnTo>
                    <a:pt x="135" y="978"/>
                  </a:lnTo>
                  <a:lnTo>
                    <a:pt x="540" y="148"/>
                  </a:lnTo>
                  <a:lnTo>
                    <a:pt x="540" y="137"/>
                  </a:lnTo>
                  <a:close/>
                  <a:moveTo>
                    <a:pt x="565" y="1"/>
                  </a:moveTo>
                  <a:cubicBezTo>
                    <a:pt x="535" y="1"/>
                    <a:pt x="494" y="18"/>
                    <a:pt x="486" y="41"/>
                  </a:cubicBezTo>
                  <a:lnTo>
                    <a:pt x="71" y="914"/>
                  </a:lnTo>
                  <a:lnTo>
                    <a:pt x="7" y="1042"/>
                  </a:lnTo>
                  <a:cubicBezTo>
                    <a:pt x="1" y="1061"/>
                    <a:pt x="25" y="1065"/>
                    <a:pt x="48" y="1065"/>
                  </a:cubicBezTo>
                  <a:cubicBezTo>
                    <a:pt x="63" y="1065"/>
                    <a:pt x="78" y="1063"/>
                    <a:pt x="82" y="1063"/>
                  </a:cubicBezTo>
                  <a:lnTo>
                    <a:pt x="955" y="872"/>
                  </a:lnTo>
                  <a:lnTo>
                    <a:pt x="1072" y="850"/>
                  </a:lnTo>
                  <a:cubicBezTo>
                    <a:pt x="1083" y="850"/>
                    <a:pt x="1136" y="819"/>
                    <a:pt x="1115" y="797"/>
                  </a:cubicBezTo>
                  <a:lnTo>
                    <a:pt x="657" y="105"/>
                  </a:lnTo>
                  <a:lnTo>
                    <a:pt x="593" y="9"/>
                  </a:lnTo>
                  <a:cubicBezTo>
                    <a:pt x="587" y="3"/>
                    <a:pt x="577" y="1"/>
                    <a:pt x="56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72" name="Google Shape;2172;p21"/>
            <p:cNvSpPr/>
            <p:nvPr/>
          </p:nvSpPr>
          <p:spPr>
            <a:xfrm>
              <a:off x="4721575" y="3487550"/>
              <a:ext cx="28450" cy="26600"/>
            </a:xfrm>
            <a:custGeom>
              <a:rect b="b" l="l" r="r" t="t"/>
              <a:pathLst>
                <a:path extrusionOk="0" h="1064" w="1138">
                  <a:moveTo>
                    <a:pt x="542" y="137"/>
                  </a:moveTo>
                  <a:lnTo>
                    <a:pt x="936" y="743"/>
                  </a:lnTo>
                  <a:lnTo>
                    <a:pt x="978" y="807"/>
                  </a:lnTo>
                  <a:lnTo>
                    <a:pt x="180" y="978"/>
                  </a:lnTo>
                  <a:lnTo>
                    <a:pt x="137" y="978"/>
                  </a:lnTo>
                  <a:cubicBezTo>
                    <a:pt x="275" y="701"/>
                    <a:pt x="403" y="424"/>
                    <a:pt x="542" y="147"/>
                  </a:cubicBezTo>
                  <a:lnTo>
                    <a:pt x="542" y="137"/>
                  </a:lnTo>
                  <a:close/>
                  <a:moveTo>
                    <a:pt x="565" y="0"/>
                  </a:moveTo>
                  <a:cubicBezTo>
                    <a:pt x="532" y="0"/>
                    <a:pt x="485" y="18"/>
                    <a:pt x="478" y="41"/>
                  </a:cubicBezTo>
                  <a:cubicBezTo>
                    <a:pt x="350" y="328"/>
                    <a:pt x="211" y="626"/>
                    <a:pt x="73" y="914"/>
                  </a:cubicBezTo>
                  <a:cubicBezTo>
                    <a:pt x="52" y="956"/>
                    <a:pt x="30" y="999"/>
                    <a:pt x="9" y="1042"/>
                  </a:cubicBezTo>
                  <a:cubicBezTo>
                    <a:pt x="1" y="1059"/>
                    <a:pt x="7" y="1064"/>
                    <a:pt x="19" y="1064"/>
                  </a:cubicBezTo>
                  <a:cubicBezTo>
                    <a:pt x="37" y="1064"/>
                    <a:pt x="67" y="1052"/>
                    <a:pt x="73" y="1052"/>
                  </a:cubicBezTo>
                  <a:lnTo>
                    <a:pt x="946" y="871"/>
                  </a:lnTo>
                  <a:lnTo>
                    <a:pt x="1074" y="850"/>
                  </a:lnTo>
                  <a:cubicBezTo>
                    <a:pt x="1085" y="850"/>
                    <a:pt x="1138" y="818"/>
                    <a:pt x="1117" y="797"/>
                  </a:cubicBezTo>
                  <a:lnTo>
                    <a:pt x="659" y="105"/>
                  </a:lnTo>
                  <a:lnTo>
                    <a:pt x="595" y="9"/>
                  </a:lnTo>
                  <a:cubicBezTo>
                    <a:pt x="589" y="3"/>
                    <a:pt x="578" y="0"/>
                    <a:pt x="5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73" name="Google Shape;2173;p21"/>
            <p:cNvSpPr/>
            <p:nvPr/>
          </p:nvSpPr>
          <p:spPr>
            <a:xfrm>
              <a:off x="4790200" y="3445400"/>
              <a:ext cx="28525" cy="26950"/>
            </a:xfrm>
            <a:custGeom>
              <a:rect b="b" l="l" r="r" t="t"/>
              <a:pathLst>
                <a:path extrusionOk="0" h="1078" w="1141">
                  <a:moveTo>
                    <a:pt x="544" y="151"/>
                  </a:moveTo>
                  <a:lnTo>
                    <a:pt x="949" y="747"/>
                  </a:lnTo>
                  <a:lnTo>
                    <a:pt x="981" y="800"/>
                  </a:lnTo>
                  <a:lnTo>
                    <a:pt x="182" y="971"/>
                  </a:lnTo>
                  <a:lnTo>
                    <a:pt x="150" y="981"/>
                  </a:lnTo>
                  <a:cubicBezTo>
                    <a:pt x="288" y="715"/>
                    <a:pt x="406" y="438"/>
                    <a:pt x="544" y="161"/>
                  </a:cubicBezTo>
                  <a:lnTo>
                    <a:pt x="544" y="151"/>
                  </a:lnTo>
                  <a:close/>
                  <a:moveTo>
                    <a:pt x="561" y="1"/>
                  </a:moveTo>
                  <a:cubicBezTo>
                    <a:pt x="541" y="1"/>
                    <a:pt x="521" y="10"/>
                    <a:pt x="501" y="23"/>
                  </a:cubicBezTo>
                  <a:cubicBezTo>
                    <a:pt x="501" y="23"/>
                    <a:pt x="491" y="34"/>
                    <a:pt x="491" y="34"/>
                  </a:cubicBezTo>
                  <a:lnTo>
                    <a:pt x="75" y="907"/>
                  </a:lnTo>
                  <a:lnTo>
                    <a:pt x="22" y="1035"/>
                  </a:lnTo>
                  <a:cubicBezTo>
                    <a:pt x="1" y="1077"/>
                    <a:pt x="54" y="1077"/>
                    <a:pt x="86" y="1077"/>
                  </a:cubicBezTo>
                  <a:lnTo>
                    <a:pt x="959" y="885"/>
                  </a:lnTo>
                  <a:lnTo>
                    <a:pt x="1076" y="864"/>
                  </a:lnTo>
                  <a:cubicBezTo>
                    <a:pt x="1098" y="864"/>
                    <a:pt x="1140" y="832"/>
                    <a:pt x="1119" y="800"/>
                  </a:cubicBezTo>
                  <a:lnTo>
                    <a:pt x="661" y="108"/>
                  </a:lnTo>
                  <a:cubicBezTo>
                    <a:pt x="640" y="76"/>
                    <a:pt x="619" y="44"/>
                    <a:pt x="597" y="12"/>
                  </a:cubicBezTo>
                  <a:cubicBezTo>
                    <a:pt x="585" y="4"/>
                    <a:pt x="573" y="1"/>
                    <a:pt x="561"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74" name="Google Shape;2174;p21"/>
            <p:cNvSpPr/>
            <p:nvPr/>
          </p:nvSpPr>
          <p:spPr>
            <a:xfrm>
              <a:off x="4721525" y="3403825"/>
              <a:ext cx="28500" cy="26175"/>
            </a:xfrm>
            <a:custGeom>
              <a:rect b="b" l="l" r="r" t="t"/>
              <a:pathLst>
                <a:path extrusionOk="0" h="1047" w="1140">
                  <a:moveTo>
                    <a:pt x="533" y="131"/>
                  </a:moveTo>
                  <a:cubicBezTo>
                    <a:pt x="671" y="334"/>
                    <a:pt x="799" y="525"/>
                    <a:pt x="938" y="728"/>
                  </a:cubicBezTo>
                  <a:lnTo>
                    <a:pt x="991" y="802"/>
                  </a:lnTo>
                  <a:lnTo>
                    <a:pt x="203" y="972"/>
                  </a:lnTo>
                  <a:lnTo>
                    <a:pt x="139" y="983"/>
                  </a:lnTo>
                  <a:lnTo>
                    <a:pt x="533" y="142"/>
                  </a:lnTo>
                  <a:lnTo>
                    <a:pt x="533" y="131"/>
                  </a:lnTo>
                  <a:close/>
                  <a:moveTo>
                    <a:pt x="564" y="1"/>
                  </a:moveTo>
                  <a:cubicBezTo>
                    <a:pt x="531" y="1"/>
                    <a:pt x="487" y="21"/>
                    <a:pt x="480" y="35"/>
                  </a:cubicBezTo>
                  <a:cubicBezTo>
                    <a:pt x="352" y="323"/>
                    <a:pt x="203" y="621"/>
                    <a:pt x="64" y="909"/>
                  </a:cubicBezTo>
                  <a:lnTo>
                    <a:pt x="11" y="1026"/>
                  </a:lnTo>
                  <a:cubicBezTo>
                    <a:pt x="1" y="1047"/>
                    <a:pt x="54" y="1047"/>
                    <a:pt x="54" y="1047"/>
                  </a:cubicBezTo>
                  <a:lnTo>
                    <a:pt x="927" y="866"/>
                  </a:lnTo>
                  <a:lnTo>
                    <a:pt x="1055" y="834"/>
                  </a:lnTo>
                  <a:cubicBezTo>
                    <a:pt x="1055" y="834"/>
                    <a:pt x="1140" y="813"/>
                    <a:pt x="1119" y="791"/>
                  </a:cubicBezTo>
                  <a:lnTo>
                    <a:pt x="661" y="110"/>
                  </a:lnTo>
                  <a:lnTo>
                    <a:pt x="597" y="14"/>
                  </a:lnTo>
                  <a:cubicBezTo>
                    <a:pt x="590" y="4"/>
                    <a:pt x="578" y="1"/>
                    <a:pt x="56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75" name="Google Shape;2175;p21"/>
            <p:cNvSpPr/>
            <p:nvPr/>
          </p:nvSpPr>
          <p:spPr>
            <a:xfrm>
              <a:off x="4770375" y="3403900"/>
              <a:ext cx="28125" cy="25900"/>
            </a:xfrm>
            <a:custGeom>
              <a:rect b="b" l="l" r="r" t="t"/>
              <a:pathLst>
                <a:path extrusionOk="0" h="1036" w="1125">
                  <a:moveTo>
                    <a:pt x="528" y="118"/>
                  </a:moveTo>
                  <a:lnTo>
                    <a:pt x="932" y="725"/>
                  </a:lnTo>
                  <a:lnTo>
                    <a:pt x="986" y="799"/>
                  </a:lnTo>
                  <a:lnTo>
                    <a:pt x="187" y="969"/>
                  </a:lnTo>
                  <a:lnTo>
                    <a:pt x="123" y="980"/>
                  </a:lnTo>
                  <a:cubicBezTo>
                    <a:pt x="261" y="703"/>
                    <a:pt x="400" y="416"/>
                    <a:pt x="528" y="128"/>
                  </a:cubicBezTo>
                  <a:lnTo>
                    <a:pt x="528" y="118"/>
                  </a:lnTo>
                  <a:close/>
                  <a:moveTo>
                    <a:pt x="538" y="0"/>
                  </a:moveTo>
                  <a:cubicBezTo>
                    <a:pt x="528" y="0"/>
                    <a:pt x="496" y="11"/>
                    <a:pt x="485" y="32"/>
                  </a:cubicBezTo>
                  <a:cubicBezTo>
                    <a:pt x="347" y="320"/>
                    <a:pt x="208" y="607"/>
                    <a:pt x="70" y="906"/>
                  </a:cubicBezTo>
                  <a:cubicBezTo>
                    <a:pt x="48" y="948"/>
                    <a:pt x="27" y="991"/>
                    <a:pt x="6" y="1023"/>
                  </a:cubicBezTo>
                  <a:cubicBezTo>
                    <a:pt x="1" y="1033"/>
                    <a:pt x="11" y="1036"/>
                    <a:pt x="23" y="1036"/>
                  </a:cubicBezTo>
                  <a:cubicBezTo>
                    <a:pt x="35" y="1036"/>
                    <a:pt x="48" y="1033"/>
                    <a:pt x="48" y="1033"/>
                  </a:cubicBezTo>
                  <a:lnTo>
                    <a:pt x="922" y="852"/>
                  </a:lnTo>
                  <a:lnTo>
                    <a:pt x="1049" y="820"/>
                  </a:lnTo>
                  <a:cubicBezTo>
                    <a:pt x="1049" y="820"/>
                    <a:pt x="1124" y="799"/>
                    <a:pt x="1113" y="788"/>
                  </a:cubicBezTo>
                  <a:lnTo>
                    <a:pt x="655" y="96"/>
                  </a:lnTo>
                  <a:lnTo>
                    <a:pt x="592"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76" name="Google Shape;2176;p21"/>
            <p:cNvSpPr/>
            <p:nvPr/>
          </p:nvSpPr>
          <p:spPr>
            <a:xfrm>
              <a:off x="4742300" y="3445575"/>
              <a:ext cx="27975" cy="25975"/>
            </a:xfrm>
            <a:custGeom>
              <a:rect b="b" l="l" r="r" t="t"/>
              <a:pathLst>
                <a:path extrusionOk="0" h="1039" w="1119">
                  <a:moveTo>
                    <a:pt x="511" y="133"/>
                  </a:moveTo>
                  <a:lnTo>
                    <a:pt x="916" y="740"/>
                  </a:lnTo>
                  <a:lnTo>
                    <a:pt x="959" y="804"/>
                  </a:lnTo>
                  <a:lnTo>
                    <a:pt x="170" y="974"/>
                  </a:lnTo>
                  <a:lnTo>
                    <a:pt x="117" y="985"/>
                  </a:lnTo>
                  <a:lnTo>
                    <a:pt x="511" y="144"/>
                  </a:lnTo>
                  <a:lnTo>
                    <a:pt x="511" y="133"/>
                  </a:lnTo>
                  <a:close/>
                  <a:moveTo>
                    <a:pt x="555" y="1"/>
                  </a:moveTo>
                  <a:cubicBezTo>
                    <a:pt x="537" y="1"/>
                    <a:pt x="511" y="5"/>
                    <a:pt x="490" y="5"/>
                  </a:cubicBezTo>
                  <a:lnTo>
                    <a:pt x="479" y="16"/>
                  </a:lnTo>
                  <a:lnTo>
                    <a:pt x="479" y="27"/>
                  </a:lnTo>
                  <a:lnTo>
                    <a:pt x="64" y="900"/>
                  </a:lnTo>
                  <a:lnTo>
                    <a:pt x="11" y="1017"/>
                  </a:lnTo>
                  <a:cubicBezTo>
                    <a:pt x="0" y="1038"/>
                    <a:pt x="53" y="1038"/>
                    <a:pt x="53" y="1038"/>
                  </a:cubicBezTo>
                  <a:lnTo>
                    <a:pt x="927" y="857"/>
                  </a:lnTo>
                  <a:lnTo>
                    <a:pt x="1033" y="846"/>
                  </a:lnTo>
                  <a:cubicBezTo>
                    <a:pt x="1044" y="846"/>
                    <a:pt x="1118" y="825"/>
                    <a:pt x="1097" y="793"/>
                  </a:cubicBezTo>
                  <a:lnTo>
                    <a:pt x="639" y="101"/>
                  </a:lnTo>
                  <a:lnTo>
                    <a:pt x="575" y="5"/>
                  </a:lnTo>
                  <a:cubicBezTo>
                    <a:pt x="572" y="2"/>
                    <a:pt x="565" y="1"/>
                    <a:pt x="55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77" name="Google Shape;2177;p21"/>
            <p:cNvSpPr/>
            <p:nvPr/>
          </p:nvSpPr>
          <p:spPr>
            <a:xfrm>
              <a:off x="4839075" y="3445625"/>
              <a:ext cx="28375" cy="26350"/>
            </a:xfrm>
            <a:custGeom>
              <a:rect b="b" l="l" r="r" t="t"/>
              <a:pathLst>
                <a:path extrusionOk="0" h="1054" w="1135">
                  <a:moveTo>
                    <a:pt x="538" y="131"/>
                  </a:moveTo>
                  <a:lnTo>
                    <a:pt x="942" y="727"/>
                  </a:lnTo>
                  <a:lnTo>
                    <a:pt x="985" y="802"/>
                  </a:lnTo>
                  <a:lnTo>
                    <a:pt x="197" y="972"/>
                  </a:lnTo>
                  <a:lnTo>
                    <a:pt x="144" y="983"/>
                  </a:lnTo>
                  <a:lnTo>
                    <a:pt x="144" y="983"/>
                  </a:lnTo>
                  <a:lnTo>
                    <a:pt x="538" y="142"/>
                  </a:lnTo>
                  <a:lnTo>
                    <a:pt x="538" y="131"/>
                  </a:lnTo>
                  <a:close/>
                  <a:moveTo>
                    <a:pt x="566" y="0"/>
                  </a:moveTo>
                  <a:cubicBezTo>
                    <a:pt x="531" y="0"/>
                    <a:pt x="484" y="20"/>
                    <a:pt x="484" y="35"/>
                  </a:cubicBezTo>
                  <a:lnTo>
                    <a:pt x="69" y="908"/>
                  </a:lnTo>
                  <a:cubicBezTo>
                    <a:pt x="48" y="951"/>
                    <a:pt x="27" y="994"/>
                    <a:pt x="5" y="1036"/>
                  </a:cubicBezTo>
                  <a:cubicBezTo>
                    <a:pt x="1" y="1050"/>
                    <a:pt x="8" y="1054"/>
                    <a:pt x="18" y="1054"/>
                  </a:cubicBezTo>
                  <a:cubicBezTo>
                    <a:pt x="32" y="1054"/>
                    <a:pt x="52" y="1047"/>
                    <a:pt x="59" y="1047"/>
                  </a:cubicBezTo>
                  <a:lnTo>
                    <a:pt x="932" y="866"/>
                  </a:lnTo>
                  <a:lnTo>
                    <a:pt x="1060" y="844"/>
                  </a:lnTo>
                  <a:cubicBezTo>
                    <a:pt x="1060" y="844"/>
                    <a:pt x="1134" y="823"/>
                    <a:pt x="1123" y="802"/>
                  </a:cubicBezTo>
                  <a:cubicBezTo>
                    <a:pt x="974" y="568"/>
                    <a:pt x="815" y="344"/>
                    <a:pt x="666" y="110"/>
                  </a:cubicBezTo>
                  <a:lnTo>
                    <a:pt x="602" y="14"/>
                  </a:lnTo>
                  <a:cubicBezTo>
                    <a:pt x="595" y="4"/>
                    <a:pt x="582" y="0"/>
                    <a:pt x="566"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78" name="Google Shape;2178;p21"/>
            <p:cNvSpPr/>
            <p:nvPr/>
          </p:nvSpPr>
          <p:spPr>
            <a:xfrm>
              <a:off x="4770325" y="3487650"/>
              <a:ext cx="28175" cy="26250"/>
            </a:xfrm>
            <a:custGeom>
              <a:rect b="b" l="l" r="r" t="t"/>
              <a:pathLst>
                <a:path extrusionOk="0" h="1050" w="1127">
                  <a:moveTo>
                    <a:pt x="530" y="133"/>
                  </a:moveTo>
                  <a:lnTo>
                    <a:pt x="934" y="739"/>
                  </a:lnTo>
                  <a:lnTo>
                    <a:pt x="977" y="803"/>
                  </a:lnTo>
                  <a:lnTo>
                    <a:pt x="178" y="974"/>
                  </a:lnTo>
                  <a:lnTo>
                    <a:pt x="136" y="984"/>
                  </a:lnTo>
                  <a:lnTo>
                    <a:pt x="530" y="143"/>
                  </a:lnTo>
                  <a:lnTo>
                    <a:pt x="530" y="133"/>
                  </a:lnTo>
                  <a:close/>
                  <a:moveTo>
                    <a:pt x="574" y="0"/>
                  </a:moveTo>
                  <a:cubicBezTo>
                    <a:pt x="556" y="0"/>
                    <a:pt x="530" y="5"/>
                    <a:pt x="508" y="5"/>
                  </a:cubicBezTo>
                  <a:lnTo>
                    <a:pt x="498" y="15"/>
                  </a:lnTo>
                  <a:lnTo>
                    <a:pt x="498" y="26"/>
                  </a:lnTo>
                  <a:lnTo>
                    <a:pt x="82" y="899"/>
                  </a:lnTo>
                  <a:lnTo>
                    <a:pt x="29" y="1016"/>
                  </a:lnTo>
                  <a:cubicBezTo>
                    <a:pt x="1" y="1045"/>
                    <a:pt x="24" y="1049"/>
                    <a:pt x="47" y="1049"/>
                  </a:cubicBezTo>
                  <a:cubicBezTo>
                    <a:pt x="58" y="1049"/>
                    <a:pt x="68" y="1048"/>
                    <a:pt x="72" y="1048"/>
                  </a:cubicBezTo>
                  <a:lnTo>
                    <a:pt x="945" y="867"/>
                  </a:lnTo>
                  <a:lnTo>
                    <a:pt x="1062" y="835"/>
                  </a:lnTo>
                  <a:cubicBezTo>
                    <a:pt x="1083" y="835"/>
                    <a:pt x="1126" y="814"/>
                    <a:pt x="1115" y="793"/>
                  </a:cubicBezTo>
                  <a:lnTo>
                    <a:pt x="657" y="101"/>
                  </a:lnTo>
                  <a:lnTo>
                    <a:pt x="594" y="5"/>
                  </a:lnTo>
                  <a:cubicBezTo>
                    <a:pt x="590" y="1"/>
                    <a:pt x="583" y="0"/>
                    <a:pt x="574"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79" name="Google Shape;2179;p21"/>
            <p:cNvSpPr/>
            <p:nvPr/>
          </p:nvSpPr>
          <p:spPr>
            <a:xfrm>
              <a:off x="4672800" y="3487600"/>
              <a:ext cx="28525" cy="26275"/>
            </a:xfrm>
            <a:custGeom>
              <a:rect b="b" l="l" r="r" t="t"/>
              <a:pathLst>
                <a:path extrusionOk="0" h="1051" w="1141">
                  <a:moveTo>
                    <a:pt x="533" y="135"/>
                  </a:moveTo>
                  <a:lnTo>
                    <a:pt x="938" y="731"/>
                  </a:lnTo>
                  <a:lnTo>
                    <a:pt x="991" y="805"/>
                  </a:lnTo>
                  <a:lnTo>
                    <a:pt x="203" y="976"/>
                  </a:lnTo>
                  <a:lnTo>
                    <a:pt x="139" y="986"/>
                  </a:lnTo>
                  <a:cubicBezTo>
                    <a:pt x="267" y="710"/>
                    <a:pt x="405" y="422"/>
                    <a:pt x="533" y="145"/>
                  </a:cubicBezTo>
                  <a:lnTo>
                    <a:pt x="533" y="135"/>
                  </a:lnTo>
                  <a:close/>
                  <a:moveTo>
                    <a:pt x="564" y="1"/>
                  </a:moveTo>
                  <a:cubicBezTo>
                    <a:pt x="544" y="1"/>
                    <a:pt x="521" y="11"/>
                    <a:pt x="501" y="17"/>
                  </a:cubicBezTo>
                  <a:cubicBezTo>
                    <a:pt x="501" y="17"/>
                    <a:pt x="491" y="28"/>
                    <a:pt x="491" y="28"/>
                  </a:cubicBezTo>
                  <a:lnTo>
                    <a:pt x="480" y="39"/>
                  </a:lnTo>
                  <a:lnTo>
                    <a:pt x="65" y="912"/>
                  </a:lnTo>
                  <a:lnTo>
                    <a:pt x="11" y="1040"/>
                  </a:lnTo>
                  <a:cubicBezTo>
                    <a:pt x="1" y="1050"/>
                    <a:pt x="54" y="1050"/>
                    <a:pt x="54" y="1050"/>
                  </a:cubicBezTo>
                  <a:lnTo>
                    <a:pt x="927" y="869"/>
                  </a:lnTo>
                  <a:lnTo>
                    <a:pt x="1055" y="837"/>
                  </a:lnTo>
                  <a:cubicBezTo>
                    <a:pt x="1055" y="837"/>
                    <a:pt x="1140" y="816"/>
                    <a:pt x="1119" y="795"/>
                  </a:cubicBezTo>
                  <a:lnTo>
                    <a:pt x="661" y="113"/>
                  </a:lnTo>
                  <a:cubicBezTo>
                    <a:pt x="640" y="81"/>
                    <a:pt x="618" y="49"/>
                    <a:pt x="597" y="17"/>
                  </a:cubicBezTo>
                  <a:cubicBezTo>
                    <a:pt x="589" y="5"/>
                    <a:pt x="577" y="1"/>
                    <a:pt x="56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80" name="Google Shape;2180;p21"/>
            <p:cNvSpPr/>
            <p:nvPr/>
          </p:nvSpPr>
          <p:spPr>
            <a:xfrm>
              <a:off x="4644050" y="3445150"/>
              <a:ext cx="28775" cy="27200"/>
            </a:xfrm>
            <a:custGeom>
              <a:rect b="b" l="l" r="r" t="t"/>
              <a:pathLst>
                <a:path extrusionOk="0" h="1088" w="1151">
                  <a:moveTo>
                    <a:pt x="554" y="161"/>
                  </a:moveTo>
                  <a:lnTo>
                    <a:pt x="959" y="768"/>
                  </a:lnTo>
                  <a:lnTo>
                    <a:pt x="991" y="810"/>
                  </a:lnTo>
                  <a:lnTo>
                    <a:pt x="192" y="981"/>
                  </a:lnTo>
                  <a:lnTo>
                    <a:pt x="171" y="981"/>
                  </a:lnTo>
                  <a:lnTo>
                    <a:pt x="544" y="182"/>
                  </a:lnTo>
                  <a:lnTo>
                    <a:pt x="554" y="161"/>
                  </a:lnTo>
                  <a:close/>
                  <a:moveTo>
                    <a:pt x="560" y="1"/>
                  </a:moveTo>
                  <a:cubicBezTo>
                    <a:pt x="533" y="1"/>
                    <a:pt x="505" y="15"/>
                    <a:pt x="491" y="44"/>
                  </a:cubicBezTo>
                  <a:lnTo>
                    <a:pt x="86" y="917"/>
                  </a:lnTo>
                  <a:lnTo>
                    <a:pt x="22" y="1034"/>
                  </a:lnTo>
                  <a:cubicBezTo>
                    <a:pt x="1" y="1076"/>
                    <a:pt x="65" y="1087"/>
                    <a:pt x="86" y="1087"/>
                  </a:cubicBezTo>
                  <a:lnTo>
                    <a:pt x="959" y="906"/>
                  </a:lnTo>
                  <a:lnTo>
                    <a:pt x="1087" y="874"/>
                  </a:lnTo>
                  <a:cubicBezTo>
                    <a:pt x="1119" y="874"/>
                    <a:pt x="1151" y="842"/>
                    <a:pt x="1129" y="810"/>
                  </a:cubicBezTo>
                  <a:lnTo>
                    <a:pt x="672" y="118"/>
                  </a:lnTo>
                  <a:lnTo>
                    <a:pt x="608" y="22"/>
                  </a:lnTo>
                  <a:cubicBezTo>
                    <a:pt x="608" y="22"/>
                    <a:pt x="597" y="12"/>
                    <a:pt x="597" y="12"/>
                  </a:cubicBezTo>
                  <a:cubicBezTo>
                    <a:pt x="586" y="4"/>
                    <a:pt x="573" y="1"/>
                    <a:pt x="56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81" name="Google Shape;2181;p21"/>
            <p:cNvSpPr/>
            <p:nvPr/>
          </p:nvSpPr>
          <p:spPr>
            <a:xfrm>
              <a:off x="4623825" y="3403225"/>
              <a:ext cx="28775" cy="27050"/>
            </a:xfrm>
            <a:custGeom>
              <a:rect b="b" l="l" r="r" t="t"/>
              <a:pathLst>
                <a:path extrusionOk="0" h="1082" w="1151">
                  <a:moveTo>
                    <a:pt x="554" y="155"/>
                  </a:moveTo>
                  <a:cubicBezTo>
                    <a:pt x="693" y="358"/>
                    <a:pt x="820" y="560"/>
                    <a:pt x="959" y="762"/>
                  </a:cubicBezTo>
                  <a:lnTo>
                    <a:pt x="991" y="805"/>
                  </a:lnTo>
                  <a:lnTo>
                    <a:pt x="192" y="975"/>
                  </a:lnTo>
                  <a:lnTo>
                    <a:pt x="160" y="975"/>
                  </a:lnTo>
                  <a:lnTo>
                    <a:pt x="543" y="176"/>
                  </a:lnTo>
                  <a:lnTo>
                    <a:pt x="554" y="155"/>
                  </a:lnTo>
                  <a:close/>
                  <a:moveTo>
                    <a:pt x="558" y="1"/>
                  </a:moveTo>
                  <a:cubicBezTo>
                    <a:pt x="532" y="1"/>
                    <a:pt x="504" y="17"/>
                    <a:pt x="490" y="38"/>
                  </a:cubicBezTo>
                  <a:cubicBezTo>
                    <a:pt x="362" y="326"/>
                    <a:pt x="224" y="624"/>
                    <a:pt x="86" y="911"/>
                  </a:cubicBezTo>
                  <a:lnTo>
                    <a:pt x="22" y="1028"/>
                  </a:lnTo>
                  <a:cubicBezTo>
                    <a:pt x="0" y="1082"/>
                    <a:pt x="64" y="1082"/>
                    <a:pt x="86" y="1082"/>
                  </a:cubicBezTo>
                  <a:lnTo>
                    <a:pt x="959" y="901"/>
                  </a:lnTo>
                  <a:lnTo>
                    <a:pt x="1087" y="869"/>
                  </a:lnTo>
                  <a:cubicBezTo>
                    <a:pt x="1119" y="869"/>
                    <a:pt x="1150" y="837"/>
                    <a:pt x="1129" y="805"/>
                  </a:cubicBezTo>
                  <a:lnTo>
                    <a:pt x="671" y="113"/>
                  </a:lnTo>
                  <a:cubicBezTo>
                    <a:pt x="650" y="81"/>
                    <a:pt x="629" y="49"/>
                    <a:pt x="607" y="17"/>
                  </a:cubicBezTo>
                  <a:lnTo>
                    <a:pt x="597" y="17"/>
                  </a:lnTo>
                  <a:cubicBezTo>
                    <a:pt x="586" y="6"/>
                    <a:pt x="572" y="1"/>
                    <a:pt x="558"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82" name="Google Shape;2182;p21"/>
            <p:cNvSpPr/>
            <p:nvPr/>
          </p:nvSpPr>
          <p:spPr>
            <a:xfrm>
              <a:off x="4693225" y="3361325"/>
              <a:ext cx="28325" cy="26500"/>
            </a:xfrm>
            <a:custGeom>
              <a:rect b="b" l="l" r="r" t="t"/>
              <a:pathLst>
                <a:path extrusionOk="0" h="1060" w="1133">
                  <a:moveTo>
                    <a:pt x="536" y="149"/>
                  </a:moveTo>
                  <a:lnTo>
                    <a:pt x="941" y="756"/>
                  </a:lnTo>
                  <a:cubicBezTo>
                    <a:pt x="951" y="766"/>
                    <a:pt x="962" y="788"/>
                    <a:pt x="973" y="809"/>
                  </a:cubicBezTo>
                  <a:lnTo>
                    <a:pt x="973" y="820"/>
                  </a:lnTo>
                  <a:lnTo>
                    <a:pt x="174" y="979"/>
                  </a:lnTo>
                  <a:lnTo>
                    <a:pt x="142" y="990"/>
                  </a:lnTo>
                  <a:lnTo>
                    <a:pt x="142" y="990"/>
                  </a:lnTo>
                  <a:lnTo>
                    <a:pt x="526" y="170"/>
                  </a:lnTo>
                  <a:lnTo>
                    <a:pt x="536" y="149"/>
                  </a:lnTo>
                  <a:close/>
                  <a:moveTo>
                    <a:pt x="547" y="1"/>
                  </a:moveTo>
                  <a:cubicBezTo>
                    <a:pt x="527" y="1"/>
                    <a:pt x="505" y="9"/>
                    <a:pt x="494" y="21"/>
                  </a:cubicBezTo>
                  <a:lnTo>
                    <a:pt x="483" y="21"/>
                  </a:lnTo>
                  <a:cubicBezTo>
                    <a:pt x="355" y="319"/>
                    <a:pt x="206" y="607"/>
                    <a:pt x="68" y="894"/>
                  </a:cubicBezTo>
                  <a:lnTo>
                    <a:pt x="14" y="1022"/>
                  </a:lnTo>
                  <a:cubicBezTo>
                    <a:pt x="0" y="1050"/>
                    <a:pt x="19" y="1060"/>
                    <a:pt x="43" y="1060"/>
                  </a:cubicBezTo>
                  <a:cubicBezTo>
                    <a:pt x="55" y="1060"/>
                    <a:pt x="68" y="1057"/>
                    <a:pt x="78" y="1054"/>
                  </a:cubicBezTo>
                  <a:lnTo>
                    <a:pt x="951" y="873"/>
                  </a:lnTo>
                  <a:lnTo>
                    <a:pt x="1069" y="841"/>
                  </a:lnTo>
                  <a:cubicBezTo>
                    <a:pt x="1090" y="841"/>
                    <a:pt x="1133" y="820"/>
                    <a:pt x="1122" y="788"/>
                  </a:cubicBezTo>
                  <a:lnTo>
                    <a:pt x="653" y="95"/>
                  </a:lnTo>
                  <a:cubicBezTo>
                    <a:pt x="632" y="85"/>
                    <a:pt x="611" y="53"/>
                    <a:pt x="589" y="21"/>
                  </a:cubicBezTo>
                  <a:cubicBezTo>
                    <a:pt x="580" y="6"/>
                    <a:pt x="564" y="1"/>
                    <a:pt x="547"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83" name="Google Shape;2183;p21"/>
            <p:cNvSpPr/>
            <p:nvPr/>
          </p:nvSpPr>
          <p:spPr>
            <a:xfrm>
              <a:off x="4624350" y="3487550"/>
              <a:ext cx="28250" cy="26350"/>
            </a:xfrm>
            <a:custGeom>
              <a:rect b="b" l="l" r="r" t="t"/>
              <a:pathLst>
                <a:path extrusionOk="0" h="1054" w="1130">
                  <a:moveTo>
                    <a:pt x="533" y="137"/>
                  </a:moveTo>
                  <a:lnTo>
                    <a:pt x="927" y="743"/>
                  </a:lnTo>
                  <a:lnTo>
                    <a:pt x="970" y="807"/>
                  </a:lnTo>
                  <a:lnTo>
                    <a:pt x="171" y="978"/>
                  </a:lnTo>
                  <a:lnTo>
                    <a:pt x="128" y="988"/>
                  </a:lnTo>
                  <a:lnTo>
                    <a:pt x="533" y="147"/>
                  </a:lnTo>
                  <a:lnTo>
                    <a:pt x="533" y="137"/>
                  </a:lnTo>
                  <a:close/>
                  <a:moveTo>
                    <a:pt x="553" y="1"/>
                  </a:moveTo>
                  <a:cubicBezTo>
                    <a:pt x="538" y="1"/>
                    <a:pt x="522" y="3"/>
                    <a:pt x="512" y="9"/>
                  </a:cubicBezTo>
                  <a:lnTo>
                    <a:pt x="491" y="19"/>
                  </a:lnTo>
                  <a:lnTo>
                    <a:pt x="491" y="30"/>
                  </a:lnTo>
                  <a:cubicBezTo>
                    <a:pt x="363" y="318"/>
                    <a:pt x="224" y="605"/>
                    <a:pt x="86" y="903"/>
                  </a:cubicBezTo>
                  <a:lnTo>
                    <a:pt x="22" y="1020"/>
                  </a:lnTo>
                  <a:cubicBezTo>
                    <a:pt x="1" y="1049"/>
                    <a:pt x="22" y="1053"/>
                    <a:pt x="42" y="1053"/>
                  </a:cubicBezTo>
                  <a:cubicBezTo>
                    <a:pt x="52" y="1053"/>
                    <a:pt x="61" y="1052"/>
                    <a:pt x="65" y="1052"/>
                  </a:cubicBezTo>
                  <a:lnTo>
                    <a:pt x="938" y="871"/>
                  </a:lnTo>
                  <a:lnTo>
                    <a:pt x="1066" y="839"/>
                  </a:lnTo>
                  <a:cubicBezTo>
                    <a:pt x="1076" y="839"/>
                    <a:pt x="1129" y="818"/>
                    <a:pt x="1108" y="797"/>
                  </a:cubicBezTo>
                  <a:lnTo>
                    <a:pt x="650" y="105"/>
                  </a:lnTo>
                  <a:cubicBezTo>
                    <a:pt x="629" y="73"/>
                    <a:pt x="608" y="41"/>
                    <a:pt x="586" y="9"/>
                  </a:cubicBezTo>
                  <a:cubicBezTo>
                    <a:pt x="581" y="3"/>
                    <a:pt x="568" y="1"/>
                    <a:pt x="553"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84" name="Google Shape;2184;p21"/>
            <p:cNvSpPr/>
            <p:nvPr/>
          </p:nvSpPr>
          <p:spPr>
            <a:xfrm>
              <a:off x="4672625" y="3403100"/>
              <a:ext cx="28700" cy="27250"/>
            </a:xfrm>
            <a:custGeom>
              <a:rect b="b" l="l" r="r" t="t"/>
              <a:pathLst>
                <a:path extrusionOk="0" h="1090" w="1148">
                  <a:moveTo>
                    <a:pt x="551" y="160"/>
                  </a:moveTo>
                  <a:lnTo>
                    <a:pt x="956" y="767"/>
                  </a:lnTo>
                  <a:lnTo>
                    <a:pt x="987" y="810"/>
                  </a:lnTo>
                  <a:lnTo>
                    <a:pt x="189" y="980"/>
                  </a:lnTo>
                  <a:lnTo>
                    <a:pt x="157" y="980"/>
                  </a:lnTo>
                  <a:cubicBezTo>
                    <a:pt x="295" y="714"/>
                    <a:pt x="423" y="448"/>
                    <a:pt x="540" y="181"/>
                  </a:cubicBezTo>
                  <a:lnTo>
                    <a:pt x="551" y="160"/>
                  </a:lnTo>
                  <a:close/>
                  <a:moveTo>
                    <a:pt x="552" y="0"/>
                  </a:moveTo>
                  <a:cubicBezTo>
                    <a:pt x="525" y="0"/>
                    <a:pt x="501" y="15"/>
                    <a:pt x="487" y="43"/>
                  </a:cubicBezTo>
                  <a:cubicBezTo>
                    <a:pt x="359" y="331"/>
                    <a:pt x="210" y="618"/>
                    <a:pt x="82" y="916"/>
                  </a:cubicBezTo>
                  <a:lnTo>
                    <a:pt x="18" y="1033"/>
                  </a:lnTo>
                  <a:cubicBezTo>
                    <a:pt x="1" y="1069"/>
                    <a:pt x="42" y="1089"/>
                    <a:pt x="68" y="1089"/>
                  </a:cubicBezTo>
                  <a:cubicBezTo>
                    <a:pt x="74" y="1089"/>
                    <a:pt x="79" y="1088"/>
                    <a:pt x="82" y="1087"/>
                  </a:cubicBezTo>
                  <a:lnTo>
                    <a:pt x="956" y="906"/>
                  </a:lnTo>
                  <a:lnTo>
                    <a:pt x="1083" y="874"/>
                  </a:lnTo>
                  <a:cubicBezTo>
                    <a:pt x="1115" y="874"/>
                    <a:pt x="1147" y="842"/>
                    <a:pt x="1126" y="810"/>
                  </a:cubicBezTo>
                  <a:lnTo>
                    <a:pt x="668" y="118"/>
                  </a:lnTo>
                  <a:lnTo>
                    <a:pt x="604" y="32"/>
                  </a:lnTo>
                  <a:cubicBezTo>
                    <a:pt x="604" y="22"/>
                    <a:pt x="593" y="22"/>
                    <a:pt x="593" y="11"/>
                  </a:cubicBezTo>
                  <a:cubicBezTo>
                    <a:pt x="579" y="4"/>
                    <a:pt x="565" y="0"/>
                    <a:pt x="552"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85" name="Google Shape;2185;p21"/>
            <p:cNvSpPr/>
            <p:nvPr/>
          </p:nvSpPr>
          <p:spPr>
            <a:xfrm>
              <a:off x="4692900" y="3445150"/>
              <a:ext cx="28650" cy="27025"/>
            </a:xfrm>
            <a:custGeom>
              <a:rect b="b" l="l" r="r" t="t"/>
              <a:pathLst>
                <a:path extrusionOk="0" h="1081" w="1146">
                  <a:moveTo>
                    <a:pt x="549" y="161"/>
                  </a:moveTo>
                  <a:lnTo>
                    <a:pt x="954" y="757"/>
                  </a:lnTo>
                  <a:lnTo>
                    <a:pt x="986" y="810"/>
                  </a:lnTo>
                  <a:lnTo>
                    <a:pt x="187" y="981"/>
                  </a:lnTo>
                  <a:lnTo>
                    <a:pt x="155" y="981"/>
                  </a:lnTo>
                  <a:lnTo>
                    <a:pt x="539" y="171"/>
                  </a:lnTo>
                  <a:lnTo>
                    <a:pt x="549" y="161"/>
                  </a:lnTo>
                  <a:close/>
                  <a:moveTo>
                    <a:pt x="555" y="1"/>
                  </a:moveTo>
                  <a:cubicBezTo>
                    <a:pt x="528" y="1"/>
                    <a:pt x="499" y="15"/>
                    <a:pt x="485" y="44"/>
                  </a:cubicBezTo>
                  <a:cubicBezTo>
                    <a:pt x="358" y="331"/>
                    <a:pt x="208" y="619"/>
                    <a:pt x="70" y="917"/>
                  </a:cubicBezTo>
                  <a:lnTo>
                    <a:pt x="17" y="1034"/>
                  </a:lnTo>
                  <a:cubicBezTo>
                    <a:pt x="0" y="1066"/>
                    <a:pt x="34" y="1080"/>
                    <a:pt x="60" y="1080"/>
                  </a:cubicBezTo>
                  <a:cubicBezTo>
                    <a:pt x="68" y="1080"/>
                    <a:pt x="76" y="1079"/>
                    <a:pt x="81" y="1076"/>
                  </a:cubicBezTo>
                  <a:lnTo>
                    <a:pt x="954" y="895"/>
                  </a:lnTo>
                  <a:lnTo>
                    <a:pt x="1082" y="874"/>
                  </a:lnTo>
                  <a:cubicBezTo>
                    <a:pt x="1103" y="874"/>
                    <a:pt x="1146" y="842"/>
                    <a:pt x="1124" y="810"/>
                  </a:cubicBezTo>
                  <a:lnTo>
                    <a:pt x="666" y="118"/>
                  </a:lnTo>
                  <a:lnTo>
                    <a:pt x="602" y="22"/>
                  </a:lnTo>
                  <a:cubicBezTo>
                    <a:pt x="592" y="22"/>
                    <a:pt x="592" y="22"/>
                    <a:pt x="592" y="12"/>
                  </a:cubicBezTo>
                  <a:cubicBezTo>
                    <a:pt x="581" y="4"/>
                    <a:pt x="568" y="1"/>
                    <a:pt x="55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86" name="Google Shape;2186;p21"/>
            <p:cNvSpPr/>
            <p:nvPr/>
          </p:nvSpPr>
          <p:spPr>
            <a:xfrm>
              <a:off x="4642375" y="3112400"/>
              <a:ext cx="116450" cy="140825"/>
            </a:xfrm>
            <a:custGeom>
              <a:rect b="b" l="l" r="r" t="t"/>
              <a:pathLst>
                <a:path extrusionOk="0" h="5633" w="4658">
                  <a:moveTo>
                    <a:pt x="3167" y="0"/>
                  </a:moveTo>
                  <a:cubicBezTo>
                    <a:pt x="3167" y="0"/>
                    <a:pt x="419" y="1672"/>
                    <a:pt x="302" y="1821"/>
                  </a:cubicBezTo>
                  <a:cubicBezTo>
                    <a:pt x="193" y="1960"/>
                    <a:pt x="1" y="5633"/>
                    <a:pt x="1178" y="5633"/>
                  </a:cubicBezTo>
                  <a:cubicBezTo>
                    <a:pt x="1265" y="5633"/>
                    <a:pt x="1360" y="5613"/>
                    <a:pt x="1463" y="5569"/>
                  </a:cubicBezTo>
                  <a:cubicBezTo>
                    <a:pt x="2096" y="5303"/>
                    <a:pt x="2767" y="5226"/>
                    <a:pt x="3330" y="5226"/>
                  </a:cubicBezTo>
                  <a:cubicBezTo>
                    <a:pt x="4093" y="5226"/>
                    <a:pt x="4657" y="5367"/>
                    <a:pt x="4657" y="5367"/>
                  </a:cubicBezTo>
                  <a:lnTo>
                    <a:pt x="3167"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87" name="Google Shape;2187;p21"/>
            <p:cNvSpPr/>
            <p:nvPr/>
          </p:nvSpPr>
          <p:spPr>
            <a:xfrm>
              <a:off x="4832550" y="3113450"/>
              <a:ext cx="116400" cy="143675"/>
            </a:xfrm>
            <a:custGeom>
              <a:rect b="b" l="l" r="r" t="t"/>
              <a:pathLst>
                <a:path extrusionOk="0" h="5747" w="4656">
                  <a:moveTo>
                    <a:pt x="1810" y="1"/>
                  </a:moveTo>
                  <a:lnTo>
                    <a:pt x="0" y="5261"/>
                  </a:lnTo>
                  <a:cubicBezTo>
                    <a:pt x="0" y="5261"/>
                    <a:pt x="381" y="5191"/>
                    <a:pt x="935" y="5191"/>
                  </a:cubicBezTo>
                  <a:cubicBezTo>
                    <a:pt x="1562" y="5191"/>
                    <a:pt x="2410" y="5281"/>
                    <a:pt x="3173" y="5666"/>
                  </a:cubicBezTo>
                  <a:cubicBezTo>
                    <a:pt x="3286" y="5721"/>
                    <a:pt x="3390" y="5747"/>
                    <a:pt x="3485" y="5747"/>
                  </a:cubicBezTo>
                  <a:cubicBezTo>
                    <a:pt x="4627" y="5747"/>
                    <a:pt x="4656" y="2130"/>
                    <a:pt x="4558" y="1992"/>
                  </a:cubicBezTo>
                  <a:cubicBezTo>
                    <a:pt x="4451" y="1832"/>
                    <a:pt x="1810" y="1"/>
                    <a:pt x="181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88" name="Google Shape;2188;p21"/>
            <p:cNvSpPr/>
            <p:nvPr/>
          </p:nvSpPr>
          <p:spPr>
            <a:xfrm>
              <a:off x="4664550" y="3127425"/>
              <a:ext cx="60725" cy="69300"/>
            </a:xfrm>
            <a:custGeom>
              <a:rect b="b" l="l" r="r" t="t"/>
              <a:pathLst>
                <a:path extrusionOk="0" h="2772" w="2429">
                  <a:moveTo>
                    <a:pt x="1161" y="1"/>
                  </a:moveTo>
                  <a:cubicBezTo>
                    <a:pt x="1023" y="1"/>
                    <a:pt x="920" y="31"/>
                    <a:pt x="895" y="38"/>
                  </a:cubicBezTo>
                  <a:cubicBezTo>
                    <a:pt x="821" y="70"/>
                    <a:pt x="1" y="176"/>
                    <a:pt x="139" y="1252"/>
                  </a:cubicBezTo>
                  <a:cubicBezTo>
                    <a:pt x="271" y="2196"/>
                    <a:pt x="772" y="2772"/>
                    <a:pt x="1299" y="2772"/>
                  </a:cubicBezTo>
                  <a:cubicBezTo>
                    <a:pt x="1366" y="2772"/>
                    <a:pt x="1434" y="2762"/>
                    <a:pt x="1502" y="2743"/>
                  </a:cubicBezTo>
                  <a:cubicBezTo>
                    <a:pt x="2109" y="2658"/>
                    <a:pt x="2429" y="1859"/>
                    <a:pt x="2088" y="815"/>
                  </a:cubicBezTo>
                  <a:cubicBezTo>
                    <a:pt x="1867" y="125"/>
                    <a:pt x="1441" y="1"/>
                    <a:pt x="1161" y="1"/>
                  </a:cubicBezTo>
                  <a:close/>
                </a:path>
              </a:pathLst>
            </a:custGeom>
            <a:solidFill>
              <a:srgbClr val="D8979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89" name="Google Shape;2189;p21"/>
            <p:cNvSpPr/>
            <p:nvPr/>
          </p:nvSpPr>
          <p:spPr>
            <a:xfrm>
              <a:off x="4874600" y="3127425"/>
              <a:ext cx="60450" cy="69300"/>
            </a:xfrm>
            <a:custGeom>
              <a:rect b="b" l="l" r="r" t="t"/>
              <a:pathLst>
                <a:path extrusionOk="0" h="2772" w="2418">
                  <a:moveTo>
                    <a:pt x="1260" y="1"/>
                  </a:moveTo>
                  <a:cubicBezTo>
                    <a:pt x="977" y="1"/>
                    <a:pt x="551" y="125"/>
                    <a:pt x="331" y="815"/>
                  </a:cubicBezTo>
                  <a:cubicBezTo>
                    <a:pt x="1" y="1859"/>
                    <a:pt x="309" y="2658"/>
                    <a:pt x="927" y="2743"/>
                  </a:cubicBezTo>
                  <a:cubicBezTo>
                    <a:pt x="994" y="2762"/>
                    <a:pt x="1061" y="2772"/>
                    <a:pt x="1128" y="2772"/>
                  </a:cubicBezTo>
                  <a:cubicBezTo>
                    <a:pt x="1649" y="2772"/>
                    <a:pt x="2157" y="2196"/>
                    <a:pt x="2279" y="1252"/>
                  </a:cubicBezTo>
                  <a:cubicBezTo>
                    <a:pt x="2418" y="176"/>
                    <a:pt x="1609" y="70"/>
                    <a:pt x="1534" y="38"/>
                  </a:cubicBezTo>
                  <a:cubicBezTo>
                    <a:pt x="1506" y="31"/>
                    <a:pt x="1400" y="1"/>
                    <a:pt x="1260" y="1"/>
                  </a:cubicBezTo>
                  <a:close/>
                </a:path>
              </a:pathLst>
            </a:custGeom>
            <a:solidFill>
              <a:srgbClr val="D8979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90" name="Google Shape;2190;p21"/>
            <p:cNvSpPr/>
            <p:nvPr/>
          </p:nvSpPr>
          <p:spPr>
            <a:xfrm>
              <a:off x="4686650" y="3002400"/>
              <a:ext cx="228975" cy="290400"/>
            </a:xfrm>
            <a:custGeom>
              <a:rect b="b" l="l" r="r" t="t"/>
              <a:pathLst>
                <a:path extrusionOk="0" h="11616" w="9159">
                  <a:moveTo>
                    <a:pt x="4287" y="0"/>
                  </a:moveTo>
                  <a:cubicBezTo>
                    <a:pt x="3369" y="0"/>
                    <a:pt x="755" y="342"/>
                    <a:pt x="405" y="4251"/>
                  </a:cubicBezTo>
                  <a:cubicBezTo>
                    <a:pt x="1" y="8681"/>
                    <a:pt x="1911" y="11615"/>
                    <a:pt x="4383" y="11615"/>
                  </a:cubicBezTo>
                  <a:cubicBezTo>
                    <a:pt x="4448" y="11615"/>
                    <a:pt x="4514" y="11613"/>
                    <a:pt x="4580" y="11609"/>
                  </a:cubicBezTo>
                  <a:cubicBezTo>
                    <a:pt x="4645" y="11613"/>
                    <a:pt x="4711" y="11615"/>
                    <a:pt x="4776" y="11615"/>
                  </a:cubicBezTo>
                  <a:cubicBezTo>
                    <a:pt x="7248" y="11615"/>
                    <a:pt x="9158" y="8681"/>
                    <a:pt x="8754" y="4251"/>
                  </a:cubicBezTo>
                  <a:cubicBezTo>
                    <a:pt x="8395" y="342"/>
                    <a:pt x="5780" y="0"/>
                    <a:pt x="4868" y="0"/>
                  </a:cubicBezTo>
                  <a:cubicBezTo>
                    <a:pt x="4724" y="0"/>
                    <a:pt x="4623" y="9"/>
                    <a:pt x="4580" y="13"/>
                  </a:cubicBezTo>
                  <a:cubicBezTo>
                    <a:pt x="4535" y="9"/>
                    <a:pt x="4432" y="0"/>
                    <a:pt x="4287" y="0"/>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91" name="Google Shape;2191;p21"/>
            <p:cNvSpPr/>
            <p:nvPr/>
          </p:nvSpPr>
          <p:spPr>
            <a:xfrm>
              <a:off x="4684525" y="3135275"/>
              <a:ext cx="233500" cy="25850"/>
            </a:xfrm>
            <a:custGeom>
              <a:rect b="b" l="l" r="r" t="t"/>
              <a:pathLst>
                <a:path extrusionOk="0" fill="none" h="1034" w="9340">
                  <a:moveTo>
                    <a:pt x="0" y="1"/>
                  </a:moveTo>
                  <a:lnTo>
                    <a:pt x="1161" y="895"/>
                  </a:lnTo>
                  <a:lnTo>
                    <a:pt x="3951" y="1034"/>
                  </a:lnTo>
                  <a:cubicBezTo>
                    <a:pt x="3951" y="1034"/>
                    <a:pt x="4771" y="118"/>
                    <a:pt x="5665" y="981"/>
                  </a:cubicBezTo>
                  <a:lnTo>
                    <a:pt x="8232" y="1034"/>
                  </a:lnTo>
                  <a:lnTo>
                    <a:pt x="9339" y="139"/>
                  </a:lnTo>
                </a:path>
              </a:pathLst>
            </a:custGeom>
            <a:noFill/>
            <a:ln cap="flat" cmpd="sng" w="9525">
              <a:solidFill>
                <a:srgbClr val="BF5758"/>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92" name="Google Shape;2192;p21"/>
            <p:cNvSpPr/>
            <p:nvPr/>
          </p:nvSpPr>
          <p:spPr>
            <a:xfrm>
              <a:off x="4710875" y="3122650"/>
              <a:ext cx="76425" cy="70025"/>
            </a:xfrm>
            <a:custGeom>
              <a:rect b="b" l="l" r="r" t="t"/>
              <a:pathLst>
                <a:path extrusionOk="0" h="2801" w="3057">
                  <a:moveTo>
                    <a:pt x="1529" y="0"/>
                  </a:moveTo>
                  <a:cubicBezTo>
                    <a:pt x="1439" y="0"/>
                    <a:pt x="1348" y="9"/>
                    <a:pt x="1257" y="27"/>
                  </a:cubicBezTo>
                  <a:cubicBezTo>
                    <a:pt x="501" y="186"/>
                    <a:pt x="1" y="921"/>
                    <a:pt x="160" y="1677"/>
                  </a:cubicBezTo>
                  <a:cubicBezTo>
                    <a:pt x="291" y="2342"/>
                    <a:pt x="875" y="2801"/>
                    <a:pt x="1528" y="2801"/>
                  </a:cubicBezTo>
                  <a:cubicBezTo>
                    <a:pt x="1618" y="2801"/>
                    <a:pt x="1709" y="2792"/>
                    <a:pt x="1800" y="2774"/>
                  </a:cubicBezTo>
                  <a:cubicBezTo>
                    <a:pt x="2556" y="2625"/>
                    <a:pt x="3057" y="1890"/>
                    <a:pt x="2897" y="1134"/>
                  </a:cubicBezTo>
                  <a:cubicBezTo>
                    <a:pt x="2766" y="460"/>
                    <a:pt x="2182" y="0"/>
                    <a:pt x="1529" y="0"/>
                  </a:cubicBezTo>
                  <a:close/>
                </a:path>
              </a:pathLst>
            </a:custGeom>
            <a:solidFill>
              <a:schemeClr val="accent1"/>
            </a:solidFill>
            <a:ln cap="flat" cmpd="sng" w="9525">
              <a:solidFill>
                <a:srgbClr val="BF5758"/>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93" name="Google Shape;2193;p21"/>
            <p:cNvSpPr/>
            <p:nvPr/>
          </p:nvSpPr>
          <p:spPr>
            <a:xfrm>
              <a:off x="4817900" y="3123150"/>
              <a:ext cx="79100" cy="69975"/>
            </a:xfrm>
            <a:custGeom>
              <a:rect b="b" l="l" r="r" t="t"/>
              <a:pathLst>
                <a:path extrusionOk="0" h="2799" w="3164">
                  <a:moveTo>
                    <a:pt x="1574" y="0"/>
                  </a:moveTo>
                  <a:cubicBezTo>
                    <a:pt x="1010" y="0"/>
                    <a:pt x="481" y="350"/>
                    <a:pt x="267" y="912"/>
                  </a:cubicBezTo>
                  <a:cubicBezTo>
                    <a:pt x="0" y="1636"/>
                    <a:pt x="362" y="2435"/>
                    <a:pt x="1087" y="2711"/>
                  </a:cubicBezTo>
                  <a:cubicBezTo>
                    <a:pt x="1248" y="2771"/>
                    <a:pt x="1413" y="2799"/>
                    <a:pt x="1575" y="2799"/>
                  </a:cubicBezTo>
                  <a:cubicBezTo>
                    <a:pt x="2144" y="2799"/>
                    <a:pt x="2679" y="2455"/>
                    <a:pt x="2886" y="1892"/>
                  </a:cubicBezTo>
                  <a:cubicBezTo>
                    <a:pt x="3163" y="1167"/>
                    <a:pt x="2790" y="358"/>
                    <a:pt x="2066" y="92"/>
                  </a:cubicBezTo>
                  <a:cubicBezTo>
                    <a:pt x="1904" y="30"/>
                    <a:pt x="1737" y="0"/>
                    <a:pt x="1574" y="0"/>
                  </a:cubicBezTo>
                  <a:close/>
                </a:path>
              </a:pathLst>
            </a:custGeom>
            <a:solidFill>
              <a:schemeClr val="accent1"/>
            </a:solidFill>
            <a:ln cap="flat" cmpd="sng" w="9525">
              <a:solidFill>
                <a:srgbClr val="BF5758"/>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94" name="Google Shape;2194;p21"/>
            <p:cNvSpPr/>
            <p:nvPr/>
          </p:nvSpPr>
          <p:spPr>
            <a:xfrm>
              <a:off x="4809650" y="3164575"/>
              <a:ext cx="15450" cy="46875"/>
            </a:xfrm>
            <a:custGeom>
              <a:rect b="b" l="l" r="r" t="t"/>
              <a:pathLst>
                <a:path extrusionOk="0" h="1875" w="618">
                  <a:moveTo>
                    <a:pt x="256" y="0"/>
                  </a:moveTo>
                  <a:lnTo>
                    <a:pt x="256" y="0"/>
                  </a:lnTo>
                  <a:cubicBezTo>
                    <a:pt x="235" y="235"/>
                    <a:pt x="245" y="458"/>
                    <a:pt x="288" y="692"/>
                  </a:cubicBezTo>
                  <a:cubicBezTo>
                    <a:pt x="298" y="799"/>
                    <a:pt x="320" y="916"/>
                    <a:pt x="352" y="1023"/>
                  </a:cubicBezTo>
                  <a:cubicBezTo>
                    <a:pt x="371" y="1127"/>
                    <a:pt x="398" y="1223"/>
                    <a:pt x="427" y="1318"/>
                  </a:cubicBezTo>
                  <a:lnTo>
                    <a:pt x="427" y="1318"/>
                  </a:lnTo>
                  <a:cubicBezTo>
                    <a:pt x="360" y="1401"/>
                    <a:pt x="288" y="1483"/>
                    <a:pt x="224" y="1566"/>
                  </a:cubicBezTo>
                  <a:cubicBezTo>
                    <a:pt x="149" y="1672"/>
                    <a:pt x="75" y="1768"/>
                    <a:pt x="0" y="1874"/>
                  </a:cubicBezTo>
                  <a:cubicBezTo>
                    <a:pt x="107" y="1811"/>
                    <a:pt x="203" y="1725"/>
                    <a:pt x="309" y="1651"/>
                  </a:cubicBezTo>
                  <a:cubicBezTo>
                    <a:pt x="405" y="1566"/>
                    <a:pt x="501" y="1480"/>
                    <a:pt x="586" y="1395"/>
                  </a:cubicBezTo>
                  <a:lnTo>
                    <a:pt x="618" y="1374"/>
                  </a:lnTo>
                  <a:lnTo>
                    <a:pt x="618" y="1321"/>
                  </a:lnTo>
                  <a:cubicBezTo>
                    <a:pt x="607" y="1204"/>
                    <a:pt x="586" y="1097"/>
                    <a:pt x="565" y="980"/>
                  </a:cubicBezTo>
                  <a:cubicBezTo>
                    <a:pt x="543" y="873"/>
                    <a:pt x="522" y="756"/>
                    <a:pt x="490" y="650"/>
                  </a:cubicBezTo>
                  <a:cubicBezTo>
                    <a:pt x="437" y="426"/>
                    <a:pt x="352" y="203"/>
                    <a:pt x="256" y="0"/>
                  </a:cubicBezTo>
                  <a:close/>
                </a:path>
              </a:pathLst>
            </a:custGeom>
            <a:solidFill>
              <a:srgbClr val="F5A68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95" name="Google Shape;2195;p21"/>
            <p:cNvSpPr/>
            <p:nvPr/>
          </p:nvSpPr>
          <p:spPr>
            <a:xfrm>
              <a:off x="4763600" y="3231925"/>
              <a:ext cx="81200" cy="14625"/>
            </a:xfrm>
            <a:custGeom>
              <a:rect b="b" l="l" r="r" t="t"/>
              <a:pathLst>
                <a:path extrusionOk="0" h="585" w="3248">
                  <a:moveTo>
                    <a:pt x="3248" y="0"/>
                  </a:moveTo>
                  <a:lnTo>
                    <a:pt x="0" y="43"/>
                  </a:lnTo>
                  <a:cubicBezTo>
                    <a:pt x="524" y="396"/>
                    <a:pt x="1133" y="585"/>
                    <a:pt x="1714" y="585"/>
                  </a:cubicBezTo>
                  <a:cubicBezTo>
                    <a:pt x="2291" y="585"/>
                    <a:pt x="2839" y="398"/>
                    <a:pt x="3248"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96" name="Google Shape;2196;p21"/>
            <p:cNvSpPr/>
            <p:nvPr/>
          </p:nvSpPr>
          <p:spPr>
            <a:xfrm>
              <a:off x="4828275" y="3106425"/>
              <a:ext cx="53800" cy="19825"/>
            </a:xfrm>
            <a:custGeom>
              <a:rect b="b" l="l" r="r" t="t"/>
              <a:pathLst>
                <a:path extrusionOk="0" h="793" w="2152">
                  <a:moveTo>
                    <a:pt x="1014" y="1"/>
                  </a:moveTo>
                  <a:cubicBezTo>
                    <a:pt x="922" y="1"/>
                    <a:pt x="834" y="13"/>
                    <a:pt x="746" y="37"/>
                  </a:cubicBezTo>
                  <a:cubicBezTo>
                    <a:pt x="682" y="58"/>
                    <a:pt x="629" y="79"/>
                    <a:pt x="576" y="101"/>
                  </a:cubicBezTo>
                  <a:cubicBezTo>
                    <a:pt x="522" y="122"/>
                    <a:pt x="469" y="154"/>
                    <a:pt x="416" y="186"/>
                  </a:cubicBezTo>
                  <a:cubicBezTo>
                    <a:pt x="320" y="250"/>
                    <a:pt x="235" y="324"/>
                    <a:pt x="171" y="420"/>
                  </a:cubicBezTo>
                  <a:cubicBezTo>
                    <a:pt x="97" y="505"/>
                    <a:pt x="43" y="601"/>
                    <a:pt x="1" y="708"/>
                  </a:cubicBezTo>
                  <a:cubicBezTo>
                    <a:pt x="107" y="654"/>
                    <a:pt x="192" y="601"/>
                    <a:pt x="278" y="548"/>
                  </a:cubicBezTo>
                  <a:cubicBezTo>
                    <a:pt x="363" y="505"/>
                    <a:pt x="459" y="473"/>
                    <a:pt x="544" y="441"/>
                  </a:cubicBezTo>
                  <a:cubicBezTo>
                    <a:pt x="673" y="385"/>
                    <a:pt x="808" y="359"/>
                    <a:pt x="945" y="359"/>
                  </a:cubicBezTo>
                  <a:cubicBezTo>
                    <a:pt x="988" y="359"/>
                    <a:pt x="1032" y="362"/>
                    <a:pt x="1076" y="367"/>
                  </a:cubicBezTo>
                  <a:cubicBezTo>
                    <a:pt x="1257" y="388"/>
                    <a:pt x="1438" y="431"/>
                    <a:pt x="1609" y="505"/>
                  </a:cubicBezTo>
                  <a:cubicBezTo>
                    <a:pt x="1790" y="591"/>
                    <a:pt x="1981" y="686"/>
                    <a:pt x="2152" y="793"/>
                  </a:cubicBezTo>
                  <a:cubicBezTo>
                    <a:pt x="2067" y="591"/>
                    <a:pt x="1928" y="409"/>
                    <a:pt x="1747" y="271"/>
                  </a:cubicBezTo>
                  <a:cubicBezTo>
                    <a:pt x="1566" y="122"/>
                    <a:pt x="1342" y="37"/>
                    <a:pt x="1108" y="5"/>
                  </a:cubicBezTo>
                  <a:cubicBezTo>
                    <a:pt x="1076" y="2"/>
                    <a:pt x="1045" y="1"/>
                    <a:pt x="1014"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97" name="Google Shape;2197;p21"/>
            <p:cNvSpPr/>
            <p:nvPr/>
          </p:nvSpPr>
          <p:spPr>
            <a:xfrm>
              <a:off x="4721250" y="3106425"/>
              <a:ext cx="53800" cy="19825"/>
            </a:xfrm>
            <a:custGeom>
              <a:rect b="b" l="l" r="r" t="t"/>
              <a:pathLst>
                <a:path extrusionOk="0" h="793" w="2152">
                  <a:moveTo>
                    <a:pt x="1014" y="1"/>
                  </a:moveTo>
                  <a:cubicBezTo>
                    <a:pt x="922" y="1"/>
                    <a:pt x="834" y="13"/>
                    <a:pt x="746" y="37"/>
                  </a:cubicBezTo>
                  <a:cubicBezTo>
                    <a:pt x="682" y="58"/>
                    <a:pt x="629" y="79"/>
                    <a:pt x="576" y="101"/>
                  </a:cubicBezTo>
                  <a:cubicBezTo>
                    <a:pt x="512" y="122"/>
                    <a:pt x="469" y="154"/>
                    <a:pt x="416" y="186"/>
                  </a:cubicBezTo>
                  <a:cubicBezTo>
                    <a:pt x="320" y="250"/>
                    <a:pt x="235" y="324"/>
                    <a:pt x="161" y="420"/>
                  </a:cubicBezTo>
                  <a:cubicBezTo>
                    <a:pt x="97" y="505"/>
                    <a:pt x="43" y="601"/>
                    <a:pt x="1" y="708"/>
                  </a:cubicBezTo>
                  <a:cubicBezTo>
                    <a:pt x="97" y="654"/>
                    <a:pt x="182" y="601"/>
                    <a:pt x="278" y="548"/>
                  </a:cubicBezTo>
                  <a:cubicBezTo>
                    <a:pt x="363" y="505"/>
                    <a:pt x="448" y="473"/>
                    <a:pt x="544" y="441"/>
                  </a:cubicBezTo>
                  <a:cubicBezTo>
                    <a:pt x="673" y="385"/>
                    <a:pt x="808" y="359"/>
                    <a:pt x="940" y="359"/>
                  </a:cubicBezTo>
                  <a:cubicBezTo>
                    <a:pt x="982" y="359"/>
                    <a:pt x="1024" y="362"/>
                    <a:pt x="1066" y="367"/>
                  </a:cubicBezTo>
                  <a:cubicBezTo>
                    <a:pt x="1257" y="388"/>
                    <a:pt x="1428" y="431"/>
                    <a:pt x="1598" y="505"/>
                  </a:cubicBezTo>
                  <a:cubicBezTo>
                    <a:pt x="1790" y="591"/>
                    <a:pt x="1971" y="686"/>
                    <a:pt x="2152" y="793"/>
                  </a:cubicBezTo>
                  <a:cubicBezTo>
                    <a:pt x="2067" y="591"/>
                    <a:pt x="1928" y="409"/>
                    <a:pt x="1747" y="271"/>
                  </a:cubicBezTo>
                  <a:cubicBezTo>
                    <a:pt x="1566" y="122"/>
                    <a:pt x="1343" y="37"/>
                    <a:pt x="1108" y="5"/>
                  </a:cubicBezTo>
                  <a:cubicBezTo>
                    <a:pt x="1076" y="2"/>
                    <a:pt x="1045" y="1"/>
                    <a:pt x="1014"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98" name="Google Shape;2198;p21"/>
            <p:cNvSpPr/>
            <p:nvPr/>
          </p:nvSpPr>
          <p:spPr>
            <a:xfrm>
              <a:off x="4736175" y="3144875"/>
              <a:ext cx="35700" cy="22375"/>
            </a:xfrm>
            <a:custGeom>
              <a:rect b="b" l="l" r="r" t="t"/>
              <a:pathLst>
                <a:path extrusionOk="0" h="895" w="1428">
                  <a:moveTo>
                    <a:pt x="692" y="0"/>
                  </a:moveTo>
                  <a:cubicBezTo>
                    <a:pt x="586" y="0"/>
                    <a:pt x="479" y="11"/>
                    <a:pt x="373" y="64"/>
                  </a:cubicBezTo>
                  <a:cubicBezTo>
                    <a:pt x="277" y="107"/>
                    <a:pt x="192" y="181"/>
                    <a:pt x="128" y="288"/>
                  </a:cubicBezTo>
                  <a:cubicBezTo>
                    <a:pt x="32" y="469"/>
                    <a:pt x="0" y="682"/>
                    <a:pt x="43" y="884"/>
                  </a:cubicBezTo>
                  <a:cubicBezTo>
                    <a:pt x="64" y="692"/>
                    <a:pt x="128" y="511"/>
                    <a:pt x="234" y="352"/>
                  </a:cubicBezTo>
                  <a:cubicBezTo>
                    <a:pt x="288" y="288"/>
                    <a:pt x="352" y="235"/>
                    <a:pt x="437" y="203"/>
                  </a:cubicBezTo>
                  <a:cubicBezTo>
                    <a:pt x="522" y="171"/>
                    <a:pt x="607" y="160"/>
                    <a:pt x="703" y="160"/>
                  </a:cubicBezTo>
                  <a:cubicBezTo>
                    <a:pt x="884" y="160"/>
                    <a:pt x="1054" y="235"/>
                    <a:pt x="1161" y="373"/>
                  </a:cubicBezTo>
                  <a:cubicBezTo>
                    <a:pt x="1289" y="522"/>
                    <a:pt x="1374" y="703"/>
                    <a:pt x="1416" y="895"/>
                  </a:cubicBezTo>
                  <a:cubicBezTo>
                    <a:pt x="1427" y="682"/>
                    <a:pt x="1374" y="469"/>
                    <a:pt x="1257" y="298"/>
                  </a:cubicBezTo>
                  <a:cubicBezTo>
                    <a:pt x="1129" y="107"/>
                    <a:pt x="927" y="0"/>
                    <a:pt x="692"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199" name="Google Shape;2199;p21"/>
            <p:cNvSpPr/>
            <p:nvPr/>
          </p:nvSpPr>
          <p:spPr>
            <a:xfrm>
              <a:off x="4832550" y="3143475"/>
              <a:ext cx="35675" cy="22175"/>
            </a:xfrm>
            <a:custGeom>
              <a:rect b="b" l="l" r="r" t="t"/>
              <a:pathLst>
                <a:path extrusionOk="0" h="887" w="1427">
                  <a:moveTo>
                    <a:pt x="643" y="0"/>
                  </a:moveTo>
                  <a:cubicBezTo>
                    <a:pt x="549" y="0"/>
                    <a:pt x="461" y="21"/>
                    <a:pt x="373" y="56"/>
                  </a:cubicBezTo>
                  <a:cubicBezTo>
                    <a:pt x="277" y="109"/>
                    <a:pt x="192" y="184"/>
                    <a:pt x="128" y="280"/>
                  </a:cubicBezTo>
                  <a:cubicBezTo>
                    <a:pt x="32" y="461"/>
                    <a:pt x="0" y="685"/>
                    <a:pt x="43" y="887"/>
                  </a:cubicBezTo>
                  <a:cubicBezTo>
                    <a:pt x="64" y="695"/>
                    <a:pt x="128" y="514"/>
                    <a:pt x="234" y="354"/>
                  </a:cubicBezTo>
                  <a:cubicBezTo>
                    <a:pt x="288" y="280"/>
                    <a:pt x="351" y="227"/>
                    <a:pt x="437" y="195"/>
                  </a:cubicBezTo>
                  <a:cubicBezTo>
                    <a:pt x="501" y="171"/>
                    <a:pt x="564" y="159"/>
                    <a:pt x="628" y="159"/>
                  </a:cubicBezTo>
                  <a:cubicBezTo>
                    <a:pt x="650" y="159"/>
                    <a:pt x="671" y="160"/>
                    <a:pt x="692" y="163"/>
                  </a:cubicBezTo>
                  <a:cubicBezTo>
                    <a:pt x="702" y="162"/>
                    <a:pt x="713" y="162"/>
                    <a:pt x="723" y="162"/>
                  </a:cubicBezTo>
                  <a:cubicBezTo>
                    <a:pt x="892" y="162"/>
                    <a:pt x="1050" y="245"/>
                    <a:pt x="1161" y="376"/>
                  </a:cubicBezTo>
                  <a:cubicBezTo>
                    <a:pt x="1278" y="525"/>
                    <a:pt x="1363" y="695"/>
                    <a:pt x="1416" y="887"/>
                  </a:cubicBezTo>
                  <a:cubicBezTo>
                    <a:pt x="1427" y="674"/>
                    <a:pt x="1374" y="472"/>
                    <a:pt x="1257" y="301"/>
                  </a:cubicBezTo>
                  <a:cubicBezTo>
                    <a:pt x="1144" y="118"/>
                    <a:pt x="944" y="2"/>
                    <a:pt x="731" y="2"/>
                  </a:cubicBezTo>
                  <a:cubicBezTo>
                    <a:pt x="722" y="2"/>
                    <a:pt x="712" y="3"/>
                    <a:pt x="703" y="3"/>
                  </a:cubicBezTo>
                  <a:cubicBezTo>
                    <a:pt x="683" y="1"/>
                    <a:pt x="663" y="0"/>
                    <a:pt x="64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00" name="Google Shape;2200;p21"/>
            <p:cNvSpPr/>
            <p:nvPr/>
          </p:nvSpPr>
          <p:spPr>
            <a:xfrm>
              <a:off x="4700750" y="2961725"/>
              <a:ext cx="187725" cy="64175"/>
            </a:xfrm>
            <a:custGeom>
              <a:rect b="b" l="l" r="r" t="t"/>
              <a:pathLst>
                <a:path extrusionOk="0" h="2567" w="7509">
                  <a:moveTo>
                    <a:pt x="5465" y="0"/>
                  </a:moveTo>
                  <a:cubicBezTo>
                    <a:pt x="4974" y="0"/>
                    <a:pt x="4447" y="153"/>
                    <a:pt x="3866" y="522"/>
                  </a:cubicBezTo>
                  <a:cubicBezTo>
                    <a:pt x="3235" y="261"/>
                    <a:pt x="2681" y="162"/>
                    <a:pt x="2204" y="162"/>
                  </a:cubicBezTo>
                  <a:cubicBezTo>
                    <a:pt x="735" y="162"/>
                    <a:pt x="1" y="1097"/>
                    <a:pt x="1" y="1097"/>
                  </a:cubicBezTo>
                  <a:lnTo>
                    <a:pt x="4090" y="2566"/>
                  </a:lnTo>
                  <a:lnTo>
                    <a:pt x="7508" y="831"/>
                  </a:lnTo>
                  <a:cubicBezTo>
                    <a:pt x="6867" y="350"/>
                    <a:pt x="6207" y="0"/>
                    <a:pt x="54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01" name="Google Shape;2201;p21"/>
            <p:cNvSpPr/>
            <p:nvPr/>
          </p:nvSpPr>
          <p:spPr>
            <a:xfrm>
              <a:off x="4576975" y="2983800"/>
              <a:ext cx="137650" cy="244425"/>
            </a:xfrm>
            <a:custGeom>
              <a:rect b="b" l="l" r="r" t="t"/>
              <a:pathLst>
                <a:path extrusionOk="0" h="9777" w="5506">
                  <a:moveTo>
                    <a:pt x="5506" y="1"/>
                  </a:moveTo>
                  <a:lnTo>
                    <a:pt x="5506" y="1"/>
                  </a:lnTo>
                  <a:cubicBezTo>
                    <a:pt x="5048" y="214"/>
                    <a:pt x="4664" y="555"/>
                    <a:pt x="4398" y="991"/>
                  </a:cubicBezTo>
                  <a:cubicBezTo>
                    <a:pt x="4153" y="1428"/>
                    <a:pt x="3972" y="1907"/>
                    <a:pt x="3866" y="2397"/>
                  </a:cubicBezTo>
                  <a:cubicBezTo>
                    <a:pt x="3738" y="2876"/>
                    <a:pt x="3642" y="3366"/>
                    <a:pt x="3482" y="3824"/>
                  </a:cubicBezTo>
                  <a:cubicBezTo>
                    <a:pt x="3344" y="4282"/>
                    <a:pt x="3088" y="4686"/>
                    <a:pt x="2748" y="5016"/>
                  </a:cubicBezTo>
                  <a:cubicBezTo>
                    <a:pt x="2567" y="5176"/>
                    <a:pt x="2375" y="5314"/>
                    <a:pt x="2162" y="5421"/>
                  </a:cubicBezTo>
                  <a:cubicBezTo>
                    <a:pt x="1938" y="5527"/>
                    <a:pt x="1715" y="5655"/>
                    <a:pt x="1502" y="5783"/>
                  </a:cubicBezTo>
                  <a:cubicBezTo>
                    <a:pt x="1065" y="6060"/>
                    <a:pt x="692" y="6422"/>
                    <a:pt x="416" y="6848"/>
                  </a:cubicBezTo>
                  <a:cubicBezTo>
                    <a:pt x="277" y="7072"/>
                    <a:pt x="171" y="7306"/>
                    <a:pt x="96" y="7551"/>
                  </a:cubicBezTo>
                  <a:cubicBezTo>
                    <a:pt x="32" y="7796"/>
                    <a:pt x="0" y="8051"/>
                    <a:pt x="0" y="8307"/>
                  </a:cubicBezTo>
                  <a:cubicBezTo>
                    <a:pt x="0" y="8807"/>
                    <a:pt x="96" y="9308"/>
                    <a:pt x="277" y="9776"/>
                  </a:cubicBezTo>
                  <a:cubicBezTo>
                    <a:pt x="149" y="9297"/>
                    <a:pt x="96" y="8807"/>
                    <a:pt x="128" y="8317"/>
                  </a:cubicBezTo>
                  <a:cubicBezTo>
                    <a:pt x="149" y="8072"/>
                    <a:pt x="192" y="7838"/>
                    <a:pt x="266" y="7615"/>
                  </a:cubicBezTo>
                  <a:cubicBezTo>
                    <a:pt x="341" y="7380"/>
                    <a:pt x="447" y="7167"/>
                    <a:pt x="586" y="6965"/>
                  </a:cubicBezTo>
                  <a:cubicBezTo>
                    <a:pt x="863" y="6571"/>
                    <a:pt x="1214" y="6241"/>
                    <a:pt x="1629" y="5996"/>
                  </a:cubicBezTo>
                  <a:cubicBezTo>
                    <a:pt x="1832" y="5868"/>
                    <a:pt x="2055" y="5762"/>
                    <a:pt x="2268" y="5655"/>
                  </a:cubicBezTo>
                  <a:cubicBezTo>
                    <a:pt x="2503" y="5538"/>
                    <a:pt x="2726" y="5400"/>
                    <a:pt x="2918" y="5219"/>
                  </a:cubicBezTo>
                  <a:cubicBezTo>
                    <a:pt x="3291" y="4857"/>
                    <a:pt x="3568" y="4409"/>
                    <a:pt x="3717" y="3909"/>
                  </a:cubicBezTo>
                  <a:cubicBezTo>
                    <a:pt x="3855" y="3430"/>
                    <a:pt x="3972" y="2940"/>
                    <a:pt x="4068" y="2450"/>
                  </a:cubicBezTo>
                  <a:cubicBezTo>
                    <a:pt x="4153" y="1960"/>
                    <a:pt x="4302" y="1492"/>
                    <a:pt x="4515" y="1055"/>
                  </a:cubicBezTo>
                  <a:cubicBezTo>
                    <a:pt x="4622" y="842"/>
                    <a:pt x="4760" y="640"/>
                    <a:pt x="4931" y="459"/>
                  </a:cubicBezTo>
                  <a:cubicBezTo>
                    <a:pt x="5101" y="288"/>
                    <a:pt x="5293" y="129"/>
                    <a:pt x="5506"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02" name="Google Shape;2202;p21"/>
            <p:cNvSpPr/>
            <p:nvPr/>
          </p:nvSpPr>
          <p:spPr>
            <a:xfrm>
              <a:off x="4684525" y="3032350"/>
              <a:ext cx="120075" cy="231800"/>
            </a:xfrm>
            <a:custGeom>
              <a:rect b="b" l="l" r="r" t="t"/>
              <a:pathLst>
                <a:path extrusionOk="0" h="9272" w="4803">
                  <a:moveTo>
                    <a:pt x="3834" y="0"/>
                  </a:moveTo>
                  <a:cubicBezTo>
                    <a:pt x="3668" y="0"/>
                    <a:pt x="3502" y="31"/>
                    <a:pt x="3344" y="93"/>
                  </a:cubicBezTo>
                  <a:cubicBezTo>
                    <a:pt x="3099" y="199"/>
                    <a:pt x="2897" y="391"/>
                    <a:pt x="2758" y="625"/>
                  </a:cubicBezTo>
                  <a:cubicBezTo>
                    <a:pt x="2694" y="742"/>
                    <a:pt x="2641" y="859"/>
                    <a:pt x="2599" y="987"/>
                  </a:cubicBezTo>
                  <a:cubicBezTo>
                    <a:pt x="2556" y="1104"/>
                    <a:pt x="2513" y="1221"/>
                    <a:pt x="2481" y="1349"/>
                  </a:cubicBezTo>
                  <a:cubicBezTo>
                    <a:pt x="2354" y="1839"/>
                    <a:pt x="2322" y="2340"/>
                    <a:pt x="2194" y="2787"/>
                  </a:cubicBezTo>
                  <a:cubicBezTo>
                    <a:pt x="2077" y="3245"/>
                    <a:pt x="1843" y="3649"/>
                    <a:pt x="1523" y="3990"/>
                  </a:cubicBezTo>
                  <a:cubicBezTo>
                    <a:pt x="1449" y="4075"/>
                    <a:pt x="1363" y="4160"/>
                    <a:pt x="1278" y="4235"/>
                  </a:cubicBezTo>
                  <a:cubicBezTo>
                    <a:pt x="1193" y="4320"/>
                    <a:pt x="1097" y="4384"/>
                    <a:pt x="1001" y="4469"/>
                  </a:cubicBezTo>
                  <a:cubicBezTo>
                    <a:pt x="916" y="4544"/>
                    <a:pt x="810" y="4608"/>
                    <a:pt x="714" y="4672"/>
                  </a:cubicBezTo>
                  <a:lnTo>
                    <a:pt x="565" y="4778"/>
                  </a:lnTo>
                  <a:cubicBezTo>
                    <a:pt x="501" y="4821"/>
                    <a:pt x="448" y="4863"/>
                    <a:pt x="394" y="4917"/>
                  </a:cubicBezTo>
                  <a:cubicBezTo>
                    <a:pt x="288" y="5012"/>
                    <a:pt x="203" y="5130"/>
                    <a:pt x="139" y="5257"/>
                  </a:cubicBezTo>
                  <a:cubicBezTo>
                    <a:pt x="75" y="5396"/>
                    <a:pt x="43" y="5534"/>
                    <a:pt x="22" y="5673"/>
                  </a:cubicBezTo>
                  <a:cubicBezTo>
                    <a:pt x="0" y="5939"/>
                    <a:pt x="22" y="6205"/>
                    <a:pt x="96" y="6461"/>
                  </a:cubicBezTo>
                  <a:cubicBezTo>
                    <a:pt x="224" y="6961"/>
                    <a:pt x="426" y="7408"/>
                    <a:pt x="597" y="7866"/>
                  </a:cubicBezTo>
                  <a:cubicBezTo>
                    <a:pt x="682" y="8090"/>
                    <a:pt x="735" y="8324"/>
                    <a:pt x="778" y="8569"/>
                  </a:cubicBezTo>
                  <a:cubicBezTo>
                    <a:pt x="788" y="8686"/>
                    <a:pt x="788" y="8803"/>
                    <a:pt x="778" y="8931"/>
                  </a:cubicBezTo>
                  <a:cubicBezTo>
                    <a:pt x="756" y="9048"/>
                    <a:pt x="724" y="9165"/>
                    <a:pt x="671" y="9272"/>
                  </a:cubicBezTo>
                  <a:cubicBezTo>
                    <a:pt x="746" y="9176"/>
                    <a:pt x="799" y="9059"/>
                    <a:pt x="831" y="8942"/>
                  </a:cubicBezTo>
                  <a:cubicBezTo>
                    <a:pt x="863" y="8814"/>
                    <a:pt x="874" y="8686"/>
                    <a:pt x="874" y="8558"/>
                  </a:cubicBezTo>
                  <a:cubicBezTo>
                    <a:pt x="863" y="8303"/>
                    <a:pt x="831" y="8058"/>
                    <a:pt x="767" y="7813"/>
                  </a:cubicBezTo>
                  <a:cubicBezTo>
                    <a:pt x="650" y="7323"/>
                    <a:pt x="480" y="6865"/>
                    <a:pt x="384" y="6397"/>
                  </a:cubicBezTo>
                  <a:cubicBezTo>
                    <a:pt x="341" y="6173"/>
                    <a:pt x="330" y="5939"/>
                    <a:pt x="352" y="5715"/>
                  </a:cubicBezTo>
                  <a:cubicBezTo>
                    <a:pt x="362" y="5609"/>
                    <a:pt x="394" y="5513"/>
                    <a:pt x="448" y="5417"/>
                  </a:cubicBezTo>
                  <a:cubicBezTo>
                    <a:pt x="501" y="5332"/>
                    <a:pt x="565" y="5247"/>
                    <a:pt x="639" y="5183"/>
                  </a:cubicBezTo>
                  <a:cubicBezTo>
                    <a:pt x="682" y="5151"/>
                    <a:pt x="714" y="5119"/>
                    <a:pt x="767" y="5087"/>
                  </a:cubicBezTo>
                  <a:cubicBezTo>
                    <a:pt x="810" y="5055"/>
                    <a:pt x="863" y="5023"/>
                    <a:pt x="916" y="4980"/>
                  </a:cubicBezTo>
                  <a:cubicBezTo>
                    <a:pt x="1023" y="4906"/>
                    <a:pt x="1129" y="4842"/>
                    <a:pt x="1225" y="4767"/>
                  </a:cubicBezTo>
                  <a:cubicBezTo>
                    <a:pt x="1321" y="4682"/>
                    <a:pt x="1438" y="4608"/>
                    <a:pt x="1523" y="4523"/>
                  </a:cubicBezTo>
                  <a:cubicBezTo>
                    <a:pt x="1619" y="4437"/>
                    <a:pt x="1715" y="4352"/>
                    <a:pt x="1800" y="4256"/>
                  </a:cubicBezTo>
                  <a:cubicBezTo>
                    <a:pt x="2162" y="3873"/>
                    <a:pt x="2418" y="3404"/>
                    <a:pt x="2545" y="2893"/>
                  </a:cubicBezTo>
                  <a:cubicBezTo>
                    <a:pt x="2663" y="2382"/>
                    <a:pt x="2684" y="1892"/>
                    <a:pt x="2780" y="1424"/>
                  </a:cubicBezTo>
                  <a:cubicBezTo>
                    <a:pt x="2822" y="1190"/>
                    <a:pt x="2886" y="966"/>
                    <a:pt x="2982" y="753"/>
                  </a:cubicBezTo>
                  <a:cubicBezTo>
                    <a:pt x="3067" y="551"/>
                    <a:pt x="3227" y="380"/>
                    <a:pt x="3419" y="263"/>
                  </a:cubicBezTo>
                  <a:cubicBezTo>
                    <a:pt x="3585" y="180"/>
                    <a:pt x="3765" y="136"/>
                    <a:pt x="3947" y="136"/>
                  </a:cubicBezTo>
                  <a:cubicBezTo>
                    <a:pt x="3998" y="136"/>
                    <a:pt x="4049" y="139"/>
                    <a:pt x="4100" y="146"/>
                  </a:cubicBezTo>
                  <a:cubicBezTo>
                    <a:pt x="4345" y="167"/>
                    <a:pt x="4579" y="220"/>
                    <a:pt x="4803" y="316"/>
                  </a:cubicBezTo>
                  <a:cubicBezTo>
                    <a:pt x="4590" y="178"/>
                    <a:pt x="4356" y="82"/>
                    <a:pt x="4111" y="29"/>
                  </a:cubicBezTo>
                  <a:cubicBezTo>
                    <a:pt x="4019" y="10"/>
                    <a:pt x="3927" y="0"/>
                    <a:pt x="3834"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03" name="Google Shape;2203;p21"/>
            <p:cNvSpPr/>
            <p:nvPr/>
          </p:nvSpPr>
          <p:spPr>
            <a:xfrm>
              <a:off x="4578025" y="2967875"/>
              <a:ext cx="226575" cy="292025"/>
            </a:xfrm>
            <a:custGeom>
              <a:rect b="b" l="l" r="r" t="t"/>
              <a:pathLst>
                <a:path extrusionOk="0" h="11681" w="9063">
                  <a:moveTo>
                    <a:pt x="6991" y="0"/>
                  </a:moveTo>
                  <a:cubicBezTo>
                    <a:pt x="6472" y="0"/>
                    <a:pt x="5874" y="187"/>
                    <a:pt x="5229" y="585"/>
                  </a:cubicBezTo>
                  <a:cubicBezTo>
                    <a:pt x="3014" y="1958"/>
                    <a:pt x="4612" y="5068"/>
                    <a:pt x="2301" y="6356"/>
                  </a:cubicBezTo>
                  <a:cubicBezTo>
                    <a:pt x="1" y="7645"/>
                    <a:pt x="224" y="9412"/>
                    <a:pt x="704" y="10701"/>
                  </a:cubicBezTo>
                  <a:cubicBezTo>
                    <a:pt x="885" y="11159"/>
                    <a:pt x="1364" y="11414"/>
                    <a:pt x="1907" y="11542"/>
                  </a:cubicBezTo>
                  <a:cubicBezTo>
                    <a:pt x="1737" y="10882"/>
                    <a:pt x="1598" y="9923"/>
                    <a:pt x="1843" y="9018"/>
                  </a:cubicBezTo>
                  <a:lnTo>
                    <a:pt x="1843" y="9018"/>
                  </a:lnTo>
                  <a:cubicBezTo>
                    <a:pt x="1843" y="9019"/>
                    <a:pt x="1673" y="10563"/>
                    <a:pt x="2194" y="11595"/>
                  </a:cubicBezTo>
                  <a:cubicBezTo>
                    <a:pt x="2471" y="11638"/>
                    <a:pt x="2759" y="11670"/>
                    <a:pt x="3036" y="11670"/>
                  </a:cubicBezTo>
                  <a:cubicBezTo>
                    <a:pt x="2951" y="11361"/>
                    <a:pt x="2929" y="11031"/>
                    <a:pt x="2961" y="10701"/>
                  </a:cubicBezTo>
                  <a:lnTo>
                    <a:pt x="2961" y="10701"/>
                  </a:lnTo>
                  <a:cubicBezTo>
                    <a:pt x="3025" y="11031"/>
                    <a:pt x="3132" y="11361"/>
                    <a:pt x="3249" y="11680"/>
                  </a:cubicBezTo>
                  <a:cubicBezTo>
                    <a:pt x="3547" y="11680"/>
                    <a:pt x="3834" y="11659"/>
                    <a:pt x="4122" y="11627"/>
                  </a:cubicBezTo>
                  <a:cubicBezTo>
                    <a:pt x="5006" y="10562"/>
                    <a:pt x="2833" y="8124"/>
                    <a:pt x="4473" y="7283"/>
                  </a:cubicBezTo>
                  <a:cubicBezTo>
                    <a:pt x="6901" y="6037"/>
                    <a:pt x="6337" y="4801"/>
                    <a:pt x="7008" y="3428"/>
                  </a:cubicBezTo>
                  <a:cubicBezTo>
                    <a:pt x="7288" y="2840"/>
                    <a:pt x="7672" y="2671"/>
                    <a:pt x="8022" y="2671"/>
                  </a:cubicBezTo>
                  <a:cubicBezTo>
                    <a:pt x="8495" y="2671"/>
                    <a:pt x="8903" y="2981"/>
                    <a:pt x="8903" y="2981"/>
                  </a:cubicBezTo>
                  <a:cubicBezTo>
                    <a:pt x="9062" y="1120"/>
                    <a:pt x="8265" y="0"/>
                    <a:pt x="699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04" name="Google Shape;2204;p21"/>
            <p:cNvSpPr/>
            <p:nvPr/>
          </p:nvSpPr>
          <p:spPr>
            <a:xfrm>
              <a:off x="4882850" y="2983550"/>
              <a:ext cx="137675" cy="244675"/>
            </a:xfrm>
            <a:custGeom>
              <a:rect b="b" l="l" r="r" t="t"/>
              <a:pathLst>
                <a:path extrusionOk="0" h="9787" w="5507">
                  <a:moveTo>
                    <a:pt x="1" y="0"/>
                  </a:moveTo>
                  <a:lnTo>
                    <a:pt x="1" y="0"/>
                  </a:lnTo>
                  <a:cubicBezTo>
                    <a:pt x="203" y="128"/>
                    <a:pt x="395" y="288"/>
                    <a:pt x="576" y="458"/>
                  </a:cubicBezTo>
                  <a:cubicBezTo>
                    <a:pt x="735" y="639"/>
                    <a:pt x="885" y="841"/>
                    <a:pt x="991" y="1054"/>
                  </a:cubicBezTo>
                  <a:cubicBezTo>
                    <a:pt x="1204" y="1502"/>
                    <a:pt x="1353" y="1960"/>
                    <a:pt x="1438" y="2449"/>
                  </a:cubicBezTo>
                  <a:cubicBezTo>
                    <a:pt x="1523" y="2939"/>
                    <a:pt x="1641" y="3429"/>
                    <a:pt x="1790" y="3908"/>
                  </a:cubicBezTo>
                  <a:cubicBezTo>
                    <a:pt x="1928" y="4409"/>
                    <a:pt x="2205" y="4856"/>
                    <a:pt x="2588" y="5218"/>
                  </a:cubicBezTo>
                  <a:cubicBezTo>
                    <a:pt x="2780" y="5399"/>
                    <a:pt x="2993" y="5537"/>
                    <a:pt x="3227" y="5655"/>
                  </a:cubicBezTo>
                  <a:cubicBezTo>
                    <a:pt x="3451" y="5761"/>
                    <a:pt x="3664" y="5878"/>
                    <a:pt x="3866" y="6006"/>
                  </a:cubicBezTo>
                  <a:cubicBezTo>
                    <a:pt x="4282" y="6251"/>
                    <a:pt x="4644" y="6581"/>
                    <a:pt x="4920" y="6975"/>
                  </a:cubicBezTo>
                  <a:cubicBezTo>
                    <a:pt x="5048" y="7167"/>
                    <a:pt x="5155" y="7380"/>
                    <a:pt x="5240" y="7614"/>
                  </a:cubicBezTo>
                  <a:cubicBezTo>
                    <a:pt x="5304" y="7838"/>
                    <a:pt x="5357" y="8082"/>
                    <a:pt x="5368" y="8317"/>
                  </a:cubicBezTo>
                  <a:cubicBezTo>
                    <a:pt x="5400" y="8807"/>
                    <a:pt x="5346" y="9307"/>
                    <a:pt x="5229" y="9786"/>
                  </a:cubicBezTo>
                  <a:cubicBezTo>
                    <a:pt x="5400" y="9307"/>
                    <a:pt x="5495" y="8817"/>
                    <a:pt x="5506" y="8306"/>
                  </a:cubicBezTo>
                  <a:cubicBezTo>
                    <a:pt x="5495" y="8051"/>
                    <a:pt x="5464" y="7806"/>
                    <a:pt x="5400" y="7550"/>
                  </a:cubicBezTo>
                  <a:cubicBezTo>
                    <a:pt x="5325" y="7305"/>
                    <a:pt x="5219" y="7071"/>
                    <a:pt x="5091" y="6858"/>
                  </a:cubicBezTo>
                  <a:cubicBezTo>
                    <a:pt x="4814" y="6421"/>
                    <a:pt x="4441" y="6059"/>
                    <a:pt x="4005" y="5793"/>
                  </a:cubicBezTo>
                  <a:cubicBezTo>
                    <a:pt x="3792" y="5655"/>
                    <a:pt x="3568" y="5527"/>
                    <a:pt x="3334" y="5420"/>
                  </a:cubicBezTo>
                  <a:cubicBezTo>
                    <a:pt x="3121" y="5314"/>
                    <a:pt x="2929" y="5186"/>
                    <a:pt x="2759" y="5016"/>
                  </a:cubicBezTo>
                  <a:cubicBezTo>
                    <a:pt x="2407" y="4686"/>
                    <a:pt x="2162" y="4281"/>
                    <a:pt x="2024" y="3823"/>
                  </a:cubicBezTo>
                  <a:cubicBezTo>
                    <a:pt x="1854" y="3365"/>
                    <a:pt x="1758" y="2875"/>
                    <a:pt x="1641" y="2396"/>
                  </a:cubicBezTo>
                  <a:cubicBezTo>
                    <a:pt x="1523" y="1906"/>
                    <a:pt x="1353" y="1427"/>
                    <a:pt x="1108" y="990"/>
                  </a:cubicBezTo>
                  <a:cubicBezTo>
                    <a:pt x="842" y="565"/>
                    <a:pt x="459" y="213"/>
                    <a:pt x="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05" name="Google Shape;2205;p21"/>
            <p:cNvSpPr/>
            <p:nvPr/>
          </p:nvSpPr>
          <p:spPr>
            <a:xfrm>
              <a:off x="4792350" y="3032400"/>
              <a:ext cx="120350" cy="232025"/>
            </a:xfrm>
            <a:custGeom>
              <a:rect b="b" l="l" r="r" t="t"/>
              <a:pathLst>
                <a:path extrusionOk="0" h="9281" w="4814">
                  <a:moveTo>
                    <a:pt x="1000" y="1"/>
                  </a:moveTo>
                  <a:cubicBezTo>
                    <a:pt x="901" y="1"/>
                    <a:pt x="801" y="13"/>
                    <a:pt x="703" y="37"/>
                  </a:cubicBezTo>
                  <a:cubicBezTo>
                    <a:pt x="458" y="91"/>
                    <a:pt x="213" y="176"/>
                    <a:pt x="0" y="314"/>
                  </a:cubicBezTo>
                  <a:cubicBezTo>
                    <a:pt x="224" y="218"/>
                    <a:pt x="458" y="165"/>
                    <a:pt x="703" y="144"/>
                  </a:cubicBezTo>
                  <a:cubicBezTo>
                    <a:pt x="742" y="140"/>
                    <a:pt x="781" y="139"/>
                    <a:pt x="820" y="139"/>
                  </a:cubicBezTo>
                  <a:cubicBezTo>
                    <a:pt x="1015" y="139"/>
                    <a:pt x="1207" y="183"/>
                    <a:pt x="1384" y="272"/>
                  </a:cubicBezTo>
                  <a:cubicBezTo>
                    <a:pt x="1576" y="378"/>
                    <a:pt x="1736" y="549"/>
                    <a:pt x="1821" y="751"/>
                  </a:cubicBezTo>
                  <a:cubicBezTo>
                    <a:pt x="1917" y="964"/>
                    <a:pt x="1981" y="1198"/>
                    <a:pt x="2023" y="1422"/>
                  </a:cubicBezTo>
                  <a:cubicBezTo>
                    <a:pt x="2119" y="1890"/>
                    <a:pt x="2141" y="2380"/>
                    <a:pt x="2258" y="2891"/>
                  </a:cubicBezTo>
                  <a:cubicBezTo>
                    <a:pt x="2385" y="3402"/>
                    <a:pt x="2641" y="3871"/>
                    <a:pt x="3003" y="4254"/>
                  </a:cubicBezTo>
                  <a:cubicBezTo>
                    <a:pt x="3088" y="4350"/>
                    <a:pt x="3184" y="4435"/>
                    <a:pt x="3280" y="4521"/>
                  </a:cubicBezTo>
                  <a:cubicBezTo>
                    <a:pt x="3376" y="4606"/>
                    <a:pt x="3472" y="4680"/>
                    <a:pt x="3578" y="4765"/>
                  </a:cubicBezTo>
                  <a:cubicBezTo>
                    <a:pt x="3674" y="4851"/>
                    <a:pt x="3780" y="4915"/>
                    <a:pt x="3887" y="4978"/>
                  </a:cubicBezTo>
                  <a:cubicBezTo>
                    <a:pt x="3940" y="5021"/>
                    <a:pt x="3993" y="5064"/>
                    <a:pt x="4036" y="5085"/>
                  </a:cubicBezTo>
                  <a:cubicBezTo>
                    <a:pt x="4079" y="5117"/>
                    <a:pt x="4121" y="5149"/>
                    <a:pt x="4164" y="5191"/>
                  </a:cubicBezTo>
                  <a:cubicBezTo>
                    <a:pt x="4238" y="5255"/>
                    <a:pt x="4302" y="5330"/>
                    <a:pt x="4355" y="5426"/>
                  </a:cubicBezTo>
                  <a:cubicBezTo>
                    <a:pt x="4398" y="5511"/>
                    <a:pt x="4430" y="5617"/>
                    <a:pt x="4451" y="5724"/>
                  </a:cubicBezTo>
                  <a:cubicBezTo>
                    <a:pt x="4473" y="5947"/>
                    <a:pt x="4462" y="6171"/>
                    <a:pt x="4419" y="6395"/>
                  </a:cubicBezTo>
                  <a:cubicBezTo>
                    <a:pt x="4324" y="6863"/>
                    <a:pt x="4153" y="7332"/>
                    <a:pt x="4036" y="7811"/>
                  </a:cubicBezTo>
                  <a:cubicBezTo>
                    <a:pt x="3972" y="8056"/>
                    <a:pt x="3930" y="8311"/>
                    <a:pt x="3930" y="8567"/>
                  </a:cubicBezTo>
                  <a:cubicBezTo>
                    <a:pt x="3919" y="8684"/>
                    <a:pt x="3940" y="8812"/>
                    <a:pt x="3972" y="8940"/>
                  </a:cubicBezTo>
                  <a:cubicBezTo>
                    <a:pt x="4004" y="9057"/>
                    <a:pt x="4057" y="9174"/>
                    <a:pt x="4132" y="9280"/>
                  </a:cubicBezTo>
                  <a:cubicBezTo>
                    <a:pt x="4079" y="9163"/>
                    <a:pt x="4036" y="9046"/>
                    <a:pt x="4025" y="8929"/>
                  </a:cubicBezTo>
                  <a:cubicBezTo>
                    <a:pt x="4015" y="8812"/>
                    <a:pt x="4015" y="8684"/>
                    <a:pt x="4036" y="8567"/>
                  </a:cubicBezTo>
                  <a:cubicBezTo>
                    <a:pt x="4068" y="8333"/>
                    <a:pt x="4132" y="8098"/>
                    <a:pt x="4217" y="7875"/>
                  </a:cubicBezTo>
                  <a:cubicBezTo>
                    <a:pt x="4377" y="7406"/>
                    <a:pt x="4579" y="6959"/>
                    <a:pt x="4707" y="6459"/>
                  </a:cubicBezTo>
                  <a:cubicBezTo>
                    <a:pt x="4781" y="6203"/>
                    <a:pt x="4813" y="5937"/>
                    <a:pt x="4781" y="5671"/>
                  </a:cubicBezTo>
                  <a:cubicBezTo>
                    <a:pt x="4771" y="5532"/>
                    <a:pt x="4728" y="5394"/>
                    <a:pt x="4664" y="5266"/>
                  </a:cubicBezTo>
                  <a:cubicBezTo>
                    <a:pt x="4600" y="5138"/>
                    <a:pt x="4515" y="5021"/>
                    <a:pt x="4409" y="4915"/>
                  </a:cubicBezTo>
                  <a:cubicBezTo>
                    <a:pt x="4355" y="4872"/>
                    <a:pt x="4302" y="4819"/>
                    <a:pt x="4249" y="4787"/>
                  </a:cubicBezTo>
                  <a:lnTo>
                    <a:pt x="4100" y="4680"/>
                  </a:lnTo>
                  <a:cubicBezTo>
                    <a:pt x="4004" y="4595"/>
                    <a:pt x="3887" y="4542"/>
                    <a:pt x="3802" y="4467"/>
                  </a:cubicBezTo>
                  <a:cubicBezTo>
                    <a:pt x="3717" y="4393"/>
                    <a:pt x="3621" y="4318"/>
                    <a:pt x="3535" y="4244"/>
                  </a:cubicBezTo>
                  <a:cubicBezTo>
                    <a:pt x="3450" y="4158"/>
                    <a:pt x="3365" y="4073"/>
                    <a:pt x="3291" y="3988"/>
                  </a:cubicBezTo>
                  <a:cubicBezTo>
                    <a:pt x="2971" y="3658"/>
                    <a:pt x="2737" y="3243"/>
                    <a:pt x="2620" y="2795"/>
                  </a:cubicBezTo>
                  <a:cubicBezTo>
                    <a:pt x="2492" y="2348"/>
                    <a:pt x="2460" y="1848"/>
                    <a:pt x="2332" y="1347"/>
                  </a:cubicBezTo>
                  <a:cubicBezTo>
                    <a:pt x="2290" y="1230"/>
                    <a:pt x="2258" y="1102"/>
                    <a:pt x="2215" y="985"/>
                  </a:cubicBezTo>
                  <a:cubicBezTo>
                    <a:pt x="2172" y="857"/>
                    <a:pt x="2119" y="740"/>
                    <a:pt x="2055" y="623"/>
                  </a:cubicBezTo>
                  <a:cubicBezTo>
                    <a:pt x="1917" y="389"/>
                    <a:pt x="1715" y="208"/>
                    <a:pt x="1470" y="91"/>
                  </a:cubicBezTo>
                  <a:cubicBezTo>
                    <a:pt x="1319" y="32"/>
                    <a:pt x="1160" y="1"/>
                    <a:pt x="100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06" name="Google Shape;2206;p21"/>
            <p:cNvSpPr/>
            <p:nvPr/>
          </p:nvSpPr>
          <p:spPr>
            <a:xfrm>
              <a:off x="4796800" y="2967875"/>
              <a:ext cx="222375" cy="292025"/>
            </a:xfrm>
            <a:custGeom>
              <a:rect b="b" l="l" r="r" t="t"/>
              <a:pathLst>
                <a:path extrusionOk="0" h="11681" w="8895">
                  <a:moveTo>
                    <a:pt x="1939" y="0"/>
                  </a:moveTo>
                  <a:cubicBezTo>
                    <a:pt x="715" y="0"/>
                    <a:pt x="1" y="1120"/>
                    <a:pt x="152" y="2981"/>
                  </a:cubicBezTo>
                  <a:cubicBezTo>
                    <a:pt x="152" y="2981"/>
                    <a:pt x="503" y="2675"/>
                    <a:pt x="929" y="2675"/>
                  </a:cubicBezTo>
                  <a:cubicBezTo>
                    <a:pt x="1245" y="2675"/>
                    <a:pt x="1602" y="2843"/>
                    <a:pt x="1888" y="3428"/>
                  </a:cubicBezTo>
                  <a:cubicBezTo>
                    <a:pt x="2548" y="4801"/>
                    <a:pt x="1994" y="6047"/>
                    <a:pt x="4412" y="7283"/>
                  </a:cubicBezTo>
                  <a:cubicBezTo>
                    <a:pt x="6062" y="8134"/>
                    <a:pt x="3879" y="10573"/>
                    <a:pt x="4774" y="11638"/>
                  </a:cubicBezTo>
                  <a:cubicBezTo>
                    <a:pt x="5050" y="11668"/>
                    <a:pt x="5326" y="11681"/>
                    <a:pt x="5604" y="11681"/>
                  </a:cubicBezTo>
                  <a:cubicBezTo>
                    <a:pt x="5819" y="11681"/>
                    <a:pt x="6036" y="11673"/>
                    <a:pt x="6254" y="11659"/>
                  </a:cubicBezTo>
                  <a:cubicBezTo>
                    <a:pt x="6446" y="11137"/>
                    <a:pt x="6573" y="10594"/>
                    <a:pt x="6637" y="10041"/>
                  </a:cubicBezTo>
                  <a:lnTo>
                    <a:pt x="6637" y="10041"/>
                  </a:lnTo>
                  <a:cubicBezTo>
                    <a:pt x="6701" y="10573"/>
                    <a:pt x="6669" y="11105"/>
                    <a:pt x="6531" y="11627"/>
                  </a:cubicBezTo>
                  <a:cubicBezTo>
                    <a:pt x="6733" y="11595"/>
                    <a:pt x="6925" y="11563"/>
                    <a:pt x="7127" y="11510"/>
                  </a:cubicBezTo>
                  <a:cubicBezTo>
                    <a:pt x="7202" y="11286"/>
                    <a:pt x="7266" y="11063"/>
                    <a:pt x="7298" y="10839"/>
                  </a:cubicBezTo>
                  <a:lnTo>
                    <a:pt x="7298" y="10839"/>
                  </a:lnTo>
                  <a:cubicBezTo>
                    <a:pt x="7308" y="11042"/>
                    <a:pt x="7298" y="11255"/>
                    <a:pt x="7276" y="11457"/>
                  </a:cubicBezTo>
                  <a:cubicBezTo>
                    <a:pt x="7702" y="11318"/>
                    <a:pt x="8043" y="11073"/>
                    <a:pt x="8192" y="10711"/>
                  </a:cubicBezTo>
                  <a:cubicBezTo>
                    <a:pt x="8671" y="9412"/>
                    <a:pt x="8895" y="7645"/>
                    <a:pt x="6595" y="6356"/>
                  </a:cubicBezTo>
                  <a:cubicBezTo>
                    <a:pt x="4284" y="5068"/>
                    <a:pt x="5881" y="1958"/>
                    <a:pt x="3666" y="585"/>
                  </a:cubicBezTo>
                  <a:cubicBezTo>
                    <a:pt x="3022" y="187"/>
                    <a:pt x="2438" y="0"/>
                    <a:pt x="1939"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2207" name="Google Shape;2207;p21"/>
          <p:cNvGrpSpPr/>
          <p:nvPr/>
        </p:nvGrpSpPr>
        <p:grpSpPr>
          <a:xfrm>
            <a:off x="9993334" y="6832937"/>
            <a:ext cx="953108" cy="1265880"/>
            <a:chOff x="5723850" y="2801025"/>
            <a:chExt cx="508225" cy="666800"/>
          </a:xfrm>
        </p:grpSpPr>
        <p:sp>
          <p:nvSpPr>
            <p:cNvPr id="2208" name="Google Shape;2208;p21"/>
            <p:cNvSpPr/>
            <p:nvPr/>
          </p:nvSpPr>
          <p:spPr>
            <a:xfrm>
              <a:off x="5723850" y="3188000"/>
              <a:ext cx="504500" cy="279550"/>
            </a:xfrm>
            <a:custGeom>
              <a:rect b="b" l="l" r="r" t="t"/>
              <a:pathLst>
                <a:path extrusionOk="0" h="11182" w="20180">
                  <a:moveTo>
                    <a:pt x="8306" y="0"/>
                  </a:moveTo>
                  <a:cubicBezTo>
                    <a:pt x="8306" y="0"/>
                    <a:pt x="8658" y="2620"/>
                    <a:pt x="7572" y="3419"/>
                  </a:cubicBezTo>
                  <a:cubicBezTo>
                    <a:pt x="6720" y="4026"/>
                    <a:pt x="1885" y="5048"/>
                    <a:pt x="1086" y="7178"/>
                  </a:cubicBezTo>
                  <a:cubicBezTo>
                    <a:pt x="607" y="8477"/>
                    <a:pt x="245" y="9818"/>
                    <a:pt x="0" y="11181"/>
                  </a:cubicBezTo>
                  <a:lnTo>
                    <a:pt x="20180" y="11181"/>
                  </a:lnTo>
                  <a:cubicBezTo>
                    <a:pt x="19935" y="9818"/>
                    <a:pt x="19573" y="8477"/>
                    <a:pt x="19094" y="7178"/>
                  </a:cubicBezTo>
                  <a:cubicBezTo>
                    <a:pt x="18306" y="5048"/>
                    <a:pt x="13460" y="4026"/>
                    <a:pt x="12619" y="3419"/>
                  </a:cubicBezTo>
                  <a:cubicBezTo>
                    <a:pt x="11522" y="2620"/>
                    <a:pt x="11874" y="0"/>
                    <a:pt x="11874" y="0"/>
                  </a:cubicBezTo>
                  <a:lnTo>
                    <a:pt x="11874" y="0"/>
                  </a:lnTo>
                  <a:lnTo>
                    <a:pt x="10095" y="43"/>
                  </a:lnTo>
                  <a:lnTo>
                    <a:pt x="8306" y="0"/>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09" name="Google Shape;2209;p21"/>
            <p:cNvSpPr/>
            <p:nvPr/>
          </p:nvSpPr>
          <p:spPr>
            <a:xfrm>
              <a:off x="5923250" y="3188000"/>
              <a:ext cx="97450" cy="73225"/>
            </a:xfrm>
            <a:custGeom>
              <a:rect b="b" l="l" r="r" t="t"/>
              <a:pathLst>
                <a:path extrusionOk="0" h="2929" w="3898">
                  <a:moveTo>
                    <a:pt x="330" y="0"/>
                  </a:moveTo>
                  <a:lnTo>
                    <a:pt x="330" y="0"/>
                  </a:lnTo>
                  <a:cubicBezTo>
                    <a:pt x="330" y="0"/>
                    <a:pt x="586" y="1864"/>
                    <a:pt x="0" y="2929"/>
                  </a:cubicBezTo>
                  <a:cubicBezTo>
                    <a:pt x="841" y="2844"/>
                    <a:pt x="1672" y="2673"/>
                    <a:pt x="2396" y="2258"/>
                  </a:cubicBezTo>
                  <a:cubicBezTo>
                    <a:pt x="2918" y="1970"/>
                    <a:pt x="3408" y="1619"/>
                    <a:pt x="3844" y="1225"/>
                  </a:cubicBezTo>
                  <a:cubicBezTo>
                    <a:pt x="3834" y="810"/>
                    <a:pt x="3844" y="405"/>
                    <a:pt x="3898" y="0"/>
                  </a:cubicBezTo>
                  <a:lnTo>
                    <a:pt x="3898" y="0"/>
                  </a:lnTo>
                  <a:lnTo>
                    <a:pt x="2119" y="43"/>
                  </a:lnTo>
                  <a:lnTo>
                    <a:pt x="330" y="0"/>
                  </a:ln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10" name="Google Shape;2210;p21"/>
            <p:cNvSpPr/>
            <p:nvPr/>
          </p:nvSpPr>
          <p:spPr>
            <a:xfrm>
              <a:off x="5723850" y="3318700"/>
              <a:ext cx="508225" cy="149125"/>
            </a:xfrm>
            <a:custGeom>
              <a:rect b="b" l="l" r="r" t="t"/>
              <a:pathLst>
                <a:path extrusionOk="0" h="5965" w="20329">
                  <a:moveTo>
                    <a:pt x="3195" y="1"/>
                  </a:moveTo>
                  <a:cubicBezTo>
                    <a:pt x="2215" y="512"/>
                    <a:pt x="1385" y="1140"/>
                    <a:pt x="1097" y="1928"/>
                  </a:cubicBezTo>
                  <a:cubicBezTo>
                    <a:pt x="618" y="3238"/>
                    <a:pt x="245" y="4580"/>
                    <a:pt x="0" y="5964"/>
                  </a:cubicBezTo>
                  <a:lnTo>
                    <a:pt x="20329" y="5964"/>
                  </a:lnTo>
                  <a:cubicBezTo>
                    <a:pt x="20084" y="4580"/>
                    <a:pt x="19722" y="3238"/>
                    <a:pt x="19243" y="1928"/>
                  </a:cubicBezTo>
                  <a:cubicBezTo>
                    <a:pt x="18944" y="1140"/>
                    <a:pt x="18125" y="512"/>
                    <a:pt x="17145" y="1"/>
                  </a:cubicBezTo>
                  <a:cubicBezTo>
                    <a:pt x="15398" y="1193"/>
                    <a:pt x="12917" y="1939"/>
                    <a:pt x="10170" y="1939"/>
                  </a:cubicBezTo>
                  <a:cubicBezTo>
                    <a:pt x="7422" y="1939"/>
                    <a:pt x="4941" y="1183"/>
                    <a:pt x="3195" y="1"/>
                  </a:cubicBezTo>
                  <a:close/>
                </a:path>
              </a:pathLst>
            </a:custGeom>
            <a:solidFill>
              <a:schemeClr val="accent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11" name="Google Shape;2211;p21"/>
            <p:cNvSpPr/>
            <p:nvPr/>
          </p:nvSpPr>
          <p:spPr>
            <a:xfrm>
              <a:off x="5730500" y="3448625"/>
              <a:ext cx="498650" cy="2950"/>
            </a:xfrm>
            <a:custGeom>
              <a:rect b="b" l="l" r="r" t="t"/>
              <a:pathLst>
                <a:path extrusionOk="0" h="118" w="19946">
                  <a:moveTo>
                    <a:pt x="0" y="0"/>
                  </a:moveTo>
                  <a:lnTo>
                    <a:pt x="0" y="118"/>
                  </a:lnTo>
                  <a:lnTo>
                    <a:pt x="19946" y="118"/>
                  </a:lnTo>
                  <a:cubicBezTo>
                    <a:pt x="19935" y="75"/>
                    <a:pt x="19924" y="43"/>
                    <a:pt x="19924"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12" name="Google Shape;2212;p21"/>
            <p:cNvSpPr/>
            <p:nvPr/>
          </p:nvSpPr>
          <p:spPr>
            <a:xfrm>
              <a:off x="5739550" y="3399100"/>
              <a:ext cx="477100" cy="2950"/>
            </a:xfrm>
            <a:custGeom>
              <a:rect b="b" l="l" r="r" t="t"/>
              <a:pathLst>
                <a:path extrusionOk="0" h="118" w="19084">
                  <a:moveTo>
                    <a:pt x="32" y="1"/>
                  </a:moveTo>
                  <a:cubicBezTo>
                    <a:pt x="22" y="43"/>
                    <a:pt x="11" y="75"/>
                    <a:pt x="1" y="118"/>
                  </a:cubicBezTo>
                  <a:lnTo>
                    <a:pt x="19083" y="118"/>
                  </a:lnTo>
                  <a:cubicBezTo>
                    <a:pt x="19073" y="75"/>
                    <a:pt x="19062" y="43"/>
                    <a:pt x="19041"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13" name="Google Shape;2213;p21"/>
            <p:cNvSpPr/>
            <p:nvPr/>
          </p:nvSpPr>
          <p:spPr>
            <a:xfrm>
              <a:off x="5761650" y="3346650"/>
              <a:ext cx="105975" cy="2975"/>
            </a:xfrm>
            <a:custGeom>
              <a:rect b="b" l="l" r="r" t="t"/>
              <a:pathLst>
                <a:path extrusionOk="0" h="119" w="4239">
                  <a:moveTo>
                    <a:pt x="107" y="1"/>
                  </a:moveTo>
                  <a:cubicBezTo>
                    <a:pt x="64" y="33"/>
                    <a:pt x="32" y="75"/>
                    <a:pt x="0" y="118"/>
                  </a:cubicBezTo>
                  <a:lnTo>
                    <a:pt x="4239" y="118"/>
                  </a:lnTo>
                  <a:cubicBezTo>
                    <a:pt x="4121" y="75"/>
                    <a:pt x="4004" y="33"/>
                    <a:pt x="3898"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14" name="Google Shape;2214;p21"/>
            <p:cNvSpPr/>
            <p:nvPr/>
          </p:nvSpPr>
          <p:spPr>
            <a:xfrm>
              <a:off x="6088300" y="3346650"/>
              <a:ext cx="105975" cy="2975"/>
            </a:xfrm>
            <a:custGeom>
              <a:rect b="b" l="l" r="r" t="t"/>
              <a:pathLst>
                <a:path extrusionOk="0" h="119" w="4239">
                  <a:moveTo>
                    <a:pt x="341" y="1"/>
                  </a:moveTo>
                  <a:cubicBezTo>
                    <a:pt x="235" y="33"/>
                    <a:pt x="118" y="75"/>
                    <a:pt x="0" y="118"/>
                  </a:cubicBezTo>
                  <a:lnTo>
                    <a:pt x="4239" y="118"/>
                  </a:lnTo>
                  <a:cubicBezTo>
                    <a:pt x="4207" y="75"/>
                    <a:pt x="4175" y="33"/>
                    <a:pt x="4132"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15" name="Google Shape;2215;p21"/>
            <p:cNvSpPr/>
            <p:nvPr/>
          </p:nvSpPr>
          <p:spPr>
            <a:xfrm>
              <a:off x="5856425" y="3068325"/>
              <a:ext cx="52200" cy="59900"/>
            </a:xfrm>
            <a:custGeom>
              <a:rect b="b" l="l" r="r" t="t"/>
              <a:pathLst>
                <a:path extrusionOk="0" h="2396" w="2088">
                  <a:moveTo>
                    <a:pt x="1010" y="1"/>
                  </a:moveTo>
                  <a:cubicBezTo>
                    <a:pt x="884" y="1"/>
                    <a:pt x="789" y="31"/>
                    <a:pt x="767" y="38"/>
                  </a:cubicBezTo>
                  <a:cubicBezTo>
                    <a:pt x="703" y="59"/>
                    <a:pt x="0" y="145"/>
                    <a:pt x="117" y="1071"/>
                  </a:cubicBezTo>
                  <a:cubicBezTo>
                    <a:pt x="221" y="1900"/>
                    <a:pt x="658" y="2396"/>
                    <a:pt x="1112" y="2396"/>
                  </a:cubicBezTo>
                  <a:cubicBezTo>
                    <a:pt x="1171" y="2396"/>
                    <a:pt x="1230" y="2387"/>
                    <a:pt x="1289" y="2370"/>
                  </a:cubicBezTo>
                  <a:cubicBezTo>
                    <a:pt x="1811" y="2285"/>
                    <a:pt x="2088" y="1603"/>
                    <a:pt x="1800" y="698"/>
                  </a:cubicBezTo>
                  <a:cubicBezTo>
                    <a:pt x="1611" y="110"/>
                    <a:pt x="1252" y="1"/>
                    <a:pt x="1010"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16" name="Google Shape;2216;p21"/>
            <p:cNvSpPr/>
            <p:nvPr/>
          </p:nvSpPr>
          <p:spPr>
            <a:xfrm>
              <a:off x="6041450" y="3068325"/>
              <a:ext cx="52200" cy="59900"/>
            </a:xfrm>
            <a:custGeom>
              <a:rect b="b" l="l" r="r" t="t"/>
              <a:pathLst>
                <a:path extrusionOk="0" h="2396" w="2088">
                  <a:moveTo>
                    <a:pt x="1078" y="1"/>
                  </a:moveTo>
                  <a:cubicBezTo>
                    <a:pt x="836" y="1"/>
                    <a:pt x="477" y="110"/>
                    <a:pt x="288" y="698"/>
                  </a:cubicBezTo>
                  <a:cubicBezTo>
                    <a:pt x="0" y="1603"/>
                    <a:pt x="277" y="2285"/>
                    <a:pt x="799" y="2370"/>
                  </a:cubicBezTo>
                  <a:cubicBezTo>
                    <a:pt x="857" y="2387"/>
                    <a:pt x="915" y="2396"/>
                    <a:pt x="973" y="2396"/>
                  </a:cubicBezTo>
                  <a:cubicBezTo>
                    <a:pt x="1419" y="2396"/>
                    <a:pt x="1857" y="1900"/>
                    <a:pt x="1970" y="1071"/>
                  </a:cubicBezTo>
                  <a:cubicBezTo>
                    <a:pt x="2087" y="145"/>
                    <a:pt x="1385" y="59"/>
                    <a:pt x="1321" y="38"/>
                  </a:cubicBezTo>
                  <a:cubicBezTo>
                    <a:pt x="1299" y="31"/>
                    <a:pt x="1204" y="1"/>
                    <a:pt x="1078"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17" name="Google Shape;2217;p21"/>
            <p:cNvSpPr/>
            <p:nvPr/>
          </p:nvSpPr>
          <p:spPr>
            <a:xfrm>
              <a:off x="5874225" y="2958750"/>
              <a:ext cx="198150" cy="251225"/>
            </a:xfrm>
            <a:custGeom>
              <a:rect b="b" l="l" r="r" t="t"/>
              <a:pathLst>
                <a:path extrusionOk="0" h="10049" w="7926">
                  <a:moveTo>
                    <a:pt x="3705" y="0"/>
                  </a:moveTo>
                  <a:cubicBezTo>
                    <a:pt x="2906" y="0"/>
                    <a:pt x="656" y="307"/>
                    <a:pt x="353" y="3676"/>
                  </a:cubicBezTo>
                  <a:cubicBezTo>
                    <a:pt x="1" y="7514"/>
                    <a:pt x="1659" y="10049"/>
                    <a:pt x="3793" y="10049"/>
                  </a:cubicBezTo>
                  <a:cubicBezTo>
                    <a:pt x="3849" y="10049"/>
                    <a:pt x="3906" y="10047"/>
                    <a:pt x="3963" y="10044"/>
                  </a:cubicBezTo>
                  <a:cubicBezTo>
                    <a:pt x="4020" y="10047"/>
                    <a:pt x="4077" y="10049"/>
                    <a:pt x="4133" y="10049"/>
                  </a:cubicBezTo>
                  <a:cubicBezTo>
                    <a:pt x="6267" y="10049"/>
                    <a:pt x="7926" y="7514"/>
                    <a:pt x="7573" y="3676"/>
                  </a:cubicBezTo>
                  <a:cubicBezTo>
                    <a:pt x="7261" y="307"/>
                    <a:pt x="5010" y="0"/>
                    <a:pt x="4218" y="0"/>
                  </a:cubicBezTo>
                  <a:cubicBezTo>
                    <a:pt x="4091" y="0"/>
                    <a:pt x="4001" y="8"/>
                    <a:pt x="3963" y="12"/>
                  </a:cubicBezTo>
                  <a:cubicBezTo>
                    <a:pt x="3924" y="8"/>
                    <a:pt x="3833" y="0"/>
                    <a:pt x="3705"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18" name="Google Shape;2218;p21"/>
            <p:cNvSpPr/>
            <p:nvPr/>
          </p:nvSpPr>
          <p:spPr>
            <a:xfrm>
              <a:off x="5978075" y="3084175"/>
              <a:ext cx="12800" cy="49275"/>
            </a:xfrm>
            <a:custGeom>
              <a:rect b="b" l="l" r="r" t="t"/>
              <a:pathLst>
                <a:path extrusionOk="0" h="1971" w="512">
                  <a:moveTo>
                    <a:pt x="235" y="0"/>
                  </a:moveTo>
                  <a:cubicBezTo>
                    <a:pt x="224" y="256"/>
                    <a:pt x="235" y="522"/>
                    <a:pt x="267" y="778"/>
                  </a:cubicBezTo>
                  <a:cubicBezTo>
                    <a:pt x="298" y="1035"/>
                    <a:pt x="339" y="1281"/>
                    <a:pt x="380" y="1528"/>
                  </a:cubicBezTo>
                  <a:lnTo>
                    <a:pt x="380" y="1528"/>
                  </a:lnTo>
                  <a:cubicBezTo>
                    <a:pt x="316" y="1594"/>
                    <a:pt x="258" y="1661"/>
                    <a:pt x="193" y="1736"/>
                  </a:cubicBezTo>
                  <a:cubicBezTo>
                    <a:pt x="129" y="1811"/>
                    <a:pt x="65" y="1885"/>
                    <a:pt x="1" y="1970"/>
                  </a:cubicBezTo>
                  <a:cubicBezTo>
                    <a:pt x="86" y="1917"/>
                    <a:pt x="171" y="1853"/>
                    <a:pt x="246" y="1789"/>
                  </a:cubicBezTo>
                  <a:cubicBezTo>
                    <a:pt x="331" y="1725"/>
                    <a:pt x="406" y="1662"/>
                    <a:pt x="491" y="1587"/>
                  </a:cubicBezTo>
                  <a:lnTo>
                    <a:pt x="512" y="1576"/>
                  </a:lnTo>
                  <a:lnTo>
                    <a:pt x="512" y="1544"/>
                  </a:lnTo>
                  <a:cubicBezTo>
                    <a:pt x="491" y="1278"/>
                    <a:pt x="459" y="1023"/>
                    <a:pt x="406" y="767"/>
                  </a:cubicBezTo>
                  <a:cubicBezTo>
                    <a:pt x="363" y="501"/>
                    <a:pt x="310" y="245"/>
                    <a:pt x="235"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19" name="Google Shape;2219;p21"/>
            <p:cNvSpPr/>
            <p:nvPr/>
          </p:nvSpPr>
          <p:spPr>
            <a:xfrm>
              <a:off x="5930175" y="3147275"/>
              <a:ext cx="88400" cy="15425"/>
            </a:xfrm>
            <a:custGeom>
              <a:rect b="b" l="l" r="r" t="t"/>
              <a:pathLst>
                <a:path extrusionOk="0" h="617" w="3536">
                  <a:moveTo>
                    <a:pt x="3535" y="0"/>
                  </a:moveTo>
                  <a:lnTo>
                    <a:pt x="0" y="21"/>
                  </a:lnTo>
                  <a:cubicBezTo>
                    <a:pt x="699" y="467"/>
                    <a:pt x="1322" y="617"/>
                    <a:pt x="1842" y="617"/>
                  </a:cubicBezTo>
                  <a:cubicBezTo>
                    <a:pt x="2899" y="617"/>
                    <a:pt x="3535" y="0"/>
                    <a:pt x="3535"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20" name="Google Shape;2220;p21"/>
            <p:cNvSpPr/>
            <p:nvPr/>
          </p:nvSpPr>
          <p:spPr>
            <a:xfrm>
              <a:off x="5952800" y="3159250"/>
              <a:ext cx="57000" cy="14100"/>
            </a:xfrm>
            <a:custGeom>
              <a:rect b="b" l="l" r="r" t="t"/>
              <a:pathLst>
                <a:path extrusionOk="0" h="564" w="2280">
                  <a:moveTo>
                    <a:pt x="2279" y="0"/>
                  </a:moveTo>
                  <a:lnTo>
                    <a:pt x="2279" y="0"/>
                  </a:lnTo>
                  <a:cubicBezTo>
                    <a:pt x="1949" y="224"/>
                    <a:pt x="1576" y="362"/>
                    <a:pt x="1182" y="405"/>
                  </a:cubicBezTo>
                  <a:cubicBezTo>
                    <a:pt x="1105" y="411"/>
                    <a:pt x="1029" y="414"/>
                    <a:pt x="953" y="414"/>
                  </a:cubicBezTo>
                  <a:cubicBezTo>
                    <a:pt x="628" y="414"/>
                    <a:pt x="311" y="359"/>
                    <a:pt x="0" y="256"/>
                  </a:cubicBezTo>
                  <a:lnTo>
                    <a:pt x="0" y="256"/>
                  </a:lnTo>
                  <a:cubicBezTo>
                    <a:pt x="301" y="456"/>
                    <a:pt x="648" y="563"/>
                    <a:pt x="1009" y="563"/>
                  </a:cubicBezTo>
                  <a:cubicBezTo>
                    <a:pt x="1070" y="563"/>
                    <a:pt x="1131" y="560"/>
                    <a:pt x="1193" y="554"/>
                  </a:cubicBezTo>
                  <a:cubicBezTo>
                    <a:pt x="1406" y="533"/>
                    <a:pt x="1608" y="469"/>
                    <a:pt x="1789" y="373"/>
                  </a:cubicBezTo>
                  <a:cubicBezTo>
                    <a:pt x="1981" y="288"/>
                    <a:pt x="2141" y="149"/>
                    <a:pt x="2279"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21" name="Google Shape;2221;p21"/>
            <p:cNvSpPr/>
            <p:nvPr/>
          </p:nvSpPr>
          <p:spPr>
            <a:xfrm>
              <a:off x="5926975" y="3072200"/>
              <a:ext cx="12275" cy="26650"/>
            </a:xfrm>
            <a:custGeom>
              <a:rect b="b" l="l" r="r" t="t"/>
              <a:pathLst>
                <a:path extrusionOk="0" h="1066" w="491">
                  <a:moveTo>
                    <a:pt x="245" y="0"/>
                  </a:moveTo>
                  <a:cubicBezTo>
                    <a:pt x="107" y="0"/>
                    <a:pt x="0" y="245"/>
                    <a:pt x="0" y="533"/>
                  </a:cubicBezTo>
                  <a:cubicBezTo>
                    <a:pt x="0" y="831"/>
                    <a:pt x="107" y="1065"/>
                    <a:pt x="245" y="1065"/>
                  </a:cubicBezTo>
                  <a:cubicBezTo>
                    <a:pt x="384" y="1065"/>
                    <a:pt x="490" y="831"/>
                    <a:pt x="490" y="533"/>
                  </a:cubicBezTo>
                  <a:cubicBezTo>
                    <a:pt x="490" y="245"/>
                    <a:pt x="384" y="0"/>
                    <a:pt x="245"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22" name="Google Shape;2222;p21"/>
            <p:cNvSpPr/>
            <p:nvPr/>
          </p:nvSpPr>
          <p:spPr>
            <a:xfrm>
              <a:off x="6010825" y="3072200"/>
              <a:ext cx="12275" cy="26650"/>
            </a:xfrm>
            <a:custGeom>
              <a:rect b="b" l="l" r="r" t="t"/>
              <a:pathLst>
                <a:path extrusionOk="0" h="1066" w="491">
                  <a:moveTo>
                    <a:pt x="246" y="0"/>
                  </a:moveTo>
                  <a:cubicBezTo>
                    <a:pt x="118" y="0"/>
                    <a:pt x="1" y="245"/>
                    <a:pt x="1" y="533"/>
                  </a:cubicBezTo>
                  <a:cubicBezTo>
                    <a:pt x="1" y="831"/>
                    <a:pt x="107" y="1065"/>
                    <a:pt x="246" y="1065"/>
                  </a:cubicBezTo>
                  <a:cubicBezTo>
                    <a:pt x="384" y="1065"/>
                    <a:pt x="491" y="831"/>
                    <a:pt x="491" y="533"/>
                  </a:cubicBezTo>
                  <a:cubicBezTo>
                    <a:pt x="491" y="245"/>
                    <a:pt x="384" y="0"/>
                    <a:pt x="24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23" name="Google Shape;2223;p21"/>
            <p:cNvSpPr/>
            <p:nvPr/>
          </p:nvSpPr>
          <p:spPr>
            <a:xfrm>
              <a:off x="5912050" y="3048375"/>
              <a:ext cx="42375" cy="15600"/>
            </a:xfrm>
            <a:custGeom>
              <a:rect b="b" l="l" r="r" t="t"/>
              <a:pathLst>
                <a:path extrusionOk="0" h="624" w="1695">
                  <a:moveTo>
                    <a:pt x="905" y="1"/>
                  </a:moveTo>
                  <a:cubicBezTo>
                    <a:pt x="877" y="1"/>
                    <a:pt x="849" y="2"/>
                    <a:pt x="821" y="5"/>
                  </a:cubicBezTo>
                  <a:cubicBezTo>
                    <a:pt x="640" y="27"/>
                    <a:pt x="459" y="91"/>
                    <a:pt x="320" y="208"/>
                  </a:cubicBezTo>
                  <a:cubicBezTo>
                    <a:pt x="171" y="314"/>
                    <a:pt x="65" y="463"/>
                    <a:pt x="1" y="623"/>
                  </a:cubicBezTo>
                  <a:cubicBezTo>
                    <a:pt x="139" y="538"/>
                    <a:pt x="278" y="463"/>
                    <a:pt x="427" y="399"/>
                  </a:cubicBezTo>
                  <a:cubicBezTo>
                    <a:pt x="565" y="336"/>
                    <a:pt x="704" y="304"/>
                    <a:pt x="853" y="282"/>
                  </a:cubicBezTo>
                  <a:cubicBezTo>
                    <a:pt x="876" y="281"/>
                    <a:pt x="899" y="280"/>
                    <a:pt x="922" y="280"/>
                  </a:cubicBezTo>
                  <a:cubicBezTo>
                    <a:pt x="1037" y="280"/>
                    <a:pt x="1153" y="302"/>
                    <a:pt x="1268" y="346"/>
                  </a:cubicBezTo>
                  <a:cubicBezTo>
                    <a:pt x="1332" y="367"/>
                    <a:pt x="1407" y="399"/>
                    <a:pt x="1481" y="431"/>
                  </a:cubicBezTo>
                  <a:cubicBezTo>
                    <a:pt x="1545" y="463"/>
                    <a:pt x="1620" y="517"/>
                    <a:pt x="1694" y="549"/>
                  </a:cubicBezTo>
                  <a:cubicBezTo>
                    <a:pt x="1662" y="474"/>
                    <a:pt x="1620" y="399"/>
                    <a:pt x="1566" y="325"/>
                  </a:cubicBezTo>
                  <a:cubicBezTo>
                    <a:pt x="1502" y="261"/>
                    <a:pt x="1439" y="197"/>
                    <a:pt x="1364" y="144"/>
                  </a:cubicBezTo>
                  <a:cubicBezTo>
                    <a:pt x="1228" y="53"/>
                    <a:pt x="1068" y="1"/>
                    <a:pt x="90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24" name="Google Shape;2224;p21"/>
            <p:cNvSpPr/>
            <p:nvPr/>
          </p:nvSpPr>
          <p:spPr>
            <a:xfrm>
              <a:off x="5996450" y="3048375"/>
              <a:ext cx="42625" cy="15600"/>
            </a:xfrm>
            <a:custGeom>
              <a:rect b="b" l="l" r="r" t="t"/>
              <a:pathLst>
                <a:path extrusionOk="0" h="624" w="1705">
                  <a:moveTo>
                    <a:pt x="915" y="1"/>
                  </a:moveTo>
                  <a:cubicBezTo>
                    <a:pt x="887" y="1"/>
                    <a:pt x="859" y="2"/>
                    <a:pt x="831" y="5"/>
                  </a:cubicBezTo>
                  <a:cubicBezTo>
                    <a:pt x="640" y="27"/>
                    <a:pt x="469" y="91"/>
                    <a:pt x="320" y="208"/>
                  </a:cubicBezTo>
                  <a:cubicBezTo>
                    <a:pt x="182" y="314"/>
                    <a:pt x="65" y="463"/>
                    <a:pt x="1" y="623"/>
                  </a:cubicBezTo>
                  <a:cubicBezTo>
                    <a:pt x="150" y="527"/>
                    <a:pt x="299" y="453"/>
                    <a:pt x="437" y="399"/>
                  </a:cubicBezTo>
                  <a:cubicBezTo>
                    <a:pt x="565" y="336"/>
                    <a:pt x="714" y="304"/>
                    <a:pt x="853" y="282"/>
                  </a:cubicBezTo>
                  <a:cubicBezTo>
                    <a:pt x="876" y="281"/>
                    <a:pt x="899" y="280"/>
                    <a:pt x="922" y="280"/>
                  </a:cubicBezTo>
                  <a:cubicBezTo>
                    <a:pt x="1040" y="280"/>
                    <a:pt x="1161" y="302"/>
                    <a:pt x="1268" y="346"/>
                  </a:cubicBezTo>
                  <a:cubicBezTo>
                    <a:pt x="1342" y="367"/>
                    <a:pt x="1417" y="399"/>
                    <a:pt x="1481" y="431"/>
                  </a:cubicBezTo>
                  <a:cubicBezTo>
                    <a:pt x="1555" y="463"/>
                    <a:pt x="1619" y="517"/>
                    <a:pt x="1704" y="549"/>
                  </a:cubicBezTo>
                  <a:cubicBezTo>
                    <a:pt x="1662" y="474"/>
                    <a:pt x="1619" y="399"/>
                    <a:pt x="1566" y="325"/>
                  </a:cubicBezTo>
                  <a:cubicBezTo>
                    <a:pt x="1513" y="261"/>
                    <a:pt x="1449" y="197"/>
                    <a:pt x="1374" y="144"/>
                  </a:cubicBezTo>
                  <a:cubicBezTo>
                    <a:pt x="1238" y="53"/>
                    <a:pt x="1078" y="1"/>
                    <a:pt x="91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25" name="Google Shape;2225;p21"/>
            <p:cNvSpPr/>
            <p:nvPr/>
          </p:nvSpPr>
          <p:spPr>
            <a:xfrm>
              <a:off x="5866550" y="2801025"/>
              <a:ext cx="216150" cy="161950"/>
            </a:xfrm>
            <a:custGeom>
              <a:rect b="b" l="l" r="r" t="t"/>
              <a:pathLst>
                <a:path extrusionOk="0" h="6478" w="8646">
                  <a:moveTo>
                    <a:pt x="4330" y="1"/>
                  </a:moveTo>
                  <a:cubicBezTo>
                    <a:pt x="4239" y="1"/>
                    <a:pt x="4142" y="10"/>
                    <a:pt x="4036" y="28"/>
                  </a:cubicBezTo>
                  <a:cubicBezTo>
                    <a:pt x="2799" y="246"/>
                    <a:pt x="2856" y="1189"/>
                    <a:pt x="3225" y="2080"/>
                  </a:cubicBezTo>
                  <a:lnTo>
                    <a:pt x="3225" y="2080"/>
                  </a:lnTo>
                  <a:cubicBezTo>
                    <a:pt x="2790" y="1526"/>
                    <a:pt x="2267" y="1055"/>
                    <a:pt x="1746" y="1055"/>
                  </a:cubicBezTo>
                  <a:cubicBezTo>
                    <a:pt x="1618" y="1055"/>
                    <a:pt x="1490" y="1083"/>
                    <a:pt x="1363" y="1146"/>
                  </a:cubicBezTo>
                  <a:cubicBezTo>
                    <a:pt x="0" y="1828"/>
                    <a:pt x="2790" y="4245"/>
                    <a:pt x="2790" y="4245"/>
                  </a:cubicBezTo>
                  <a:cubicBezTo>
                    <a:pt x="2790" y="4245"/>
                    <a:pt x="1890" y="3512"/>
                    <a:pt x="1264" y="3512"/>
                  </a:cubicBezTo>
                  <a:cubicBezTo>
                    <a:pt x="1036" y="3512"/>
                    <a:pt x="845" y="3608"/>
                    <a:pt x="745" y="3872"/>
                  </a:cubicBezTo>
                  <a:cubicBezTo>
                    <a:pt x="373" y="4873"/>
                    <a:pt x="2545" y="5619"/>
                    <a:pt x="2545" y="5619"/>
                  </a:cubicBezTo>
                  <a:cubicBezTo>
                    <a:pt x="3579" y="6184"/>
                    <a:pt x="4090" y="6477"/>
                    <a:pt x="4561" y="6477"/>
                  </a:cubicBezTo>
                  <a:cubicBezTo>
                    <a:pt x="5020" y="6477"/>
                    <a:pt x="5441" y="6198"/>
                    <a:pt x="6272" y="5619"/>
                  </a:cubicBezTo>
                  <a:cubicBezTo>
                    <a:pt x="7401" y="4820"/>
                    <a:pt x="8445" y="3872"/>
                    <a:pt x="8008" y="3500"/>
                  </a:cubicBezTo>
                  <a:cubicBezTo>
                    <a:pt x="7967" y="3465"/>
                    <a:pt x="7911" y="3449"/>
                    <a:pt x="7844" y="3449"/>
                  </a:cubicBezTo>
                  <a:cubicBezTo>
                    <a:pt x="7323" y="3449"/>
                    <a:pt x="6105" y="4400"/>
                    <a:pt x="5644" y="4776"/>
                  </a:cubicBezTo>
                  <a:lnTo>
                    <a:pt x="5644" y="4776"/>
                  </a:lnTo>
                  <a:cubicBezTo>
                    <a:pt x="6330" y="4193"/>
                    <a:pt x="8646" y="2086"/>
                    <a:pt x="7018" y="1519"/>
                  </a:cubicBezTo>
                  <a:cubicBezTo>
                    <a:pt x="6922" y="1485"/>
                    <a:pt x="6829" y="1470"/>
                    <a:pt x="6738" y="1470"/>
                  </a:cubicBezTo>
                  <a:cubicBezTo>
                    <a:pt x="5921" y="1470"/>
                    <a:pt x="5315" y="2742"/>
                    <a:pt x="4989" y="3638"/>
                  </a:cubicBezTo>
                  <a:lnTo>
                    <a:pt x="4989" y="3638"/>
                  </a:lnTo>
                  <a:cubicBezTo>
                    <a:pt x="5353" y="2331"/>
                    <a:pt x="5796" y="1"/>
                    <a:pt x="433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26" name="Google Shape;2226;p21"/>
            <p:cNvSpPr/>
            <p:nvPr/>
          </p:nvSpPr>
          <p:spPr>
            <a:xfrm>
              <a:off x="5930175" y="2921525"/>
              <a:ext cx="86525" cy="56450"/>
            </a:xfrm>
            <a:custGeom>
              <a:rect b="b" l="l" r="r" t="t"/>
              <a:pathLst>
                <a:path extrusionOk="0" h="2258" w="3461">
                  <a:moveTo>
                    <a:pt x="1725" y="0"/>
                  </a:moveTo>
                  <a:cubicBezTo>
                    <a:pt x="777" y="0"/>
                    <a:pt x="0" y="511"/>
                    <a:pt x="0" y="1129"/>
                  </a:cubicBezTo>
                  <a:cubicBezTo>
                    <a:pt x="0" y="1757"/>
                    <a:pt x="777" y="2258"/>
                    <a:pt x="1725" y="2258"/>
                  </a:cubicBezTo>
                  <a:cubicBezTo>
                    <a:pt x="2684" y="2258"/>
                    <a:pt x="3461" y="1757"/>
                    <a:pt x="3461" y="1129"/>
                  </a:cubicBezTo>
                  <a:cubicBezTo>
                    <a:pt x="3461" y="511"/>
                    <a:pt x="2684" y="0"/>
                    <a:pt x="1725" y="0"/>
                  </a:cubicBezTo>
                  <a:close/>
                </a:path>
              </a:pathLst>
            </a:custGeom>
            <a:solidFill>
              <a:srgbClr val="F1B6B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27" name="Google Shape;2227;p21"/>
            <p:cNvSpPr/>
            <p:nvPr/>
          </p:nvSpPr>
          <p:spPr>
            <a:xfrm>
              <a:off x="5821075" y="2939225"/>
              <a:ext cx="151450" cy="172250"/>
            </a:xfrm>
            <a:custGeom>
              <a:rect b="b" l="l" r="r" t="t"/>
              <a:pathLst>
                <a:path extrusionOk="0" h="6890" w="6058">
                  <a:moveTo>
                    <a:pt x="5773" y="0"/>
                  </a:moveTo>
                  <a:cubicBezTo>
                    <a:pt x="0" y="0"/>
                    <a:pt x="2039" y="6748"/>
                    <a:pt x="2501" y="6885"/>
                  </a:cubicBezTo>
                  <a:cubicBezTo>
                    <a:pt x="2512" y="6888"/>
                    <a:pt x="2524" y="6889"/>
                    <a:pt x="2535" y="6889"/>
                  </a:cubicBezTo>
                  <a:cubicBezTo>
                    <a:pt x="2959" y="6889"/>
                    <a:pt x="2767" y="4552"/>
                    <a:pt x="2767" y="4552"/>
                  </a:cubicBezTo>
                  <a:cubicBezTo>
                    <a:pt x="6025" y="3615"/>
                    <a:pt x="6015" y="2007"/>
                    <a:pt x="6015" y="2007"/>
                  </a:cubicBezTo>
                  <a:lnTo>
                    <a:pt x="6057" y="5"/>
                  </a:lnTo>
                  <a:cubicBezTo>
                    <a:pt x="5961" y="2"/>
                    <a:pt x="5866" y="0"/>
                    <a:pt x="577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28" name="Google Shape;2228;p21"/>
            <p:cNvSpPr/>
            <p:nvPr/>
          </p:nvSpPr>
          <p:spPr>
            <a:xfrm>
              <a:off x="5971425" y="2939325"/>
              <a:ext cx="151250" cy="172150"/>
            </a:xfrm>
            <a:custGeom>
              <a:rect b="b" l="l" r="r" t="t"/>
              <a:pathLst>
                <a:path extrusionOk="0" h="6886" w="6050">
                  <a:moveTo>
                    <a:pt x="182" y="0"/>
                  </a:moveTo>
                  <a:cubicBezTo>
                    <a:pt x="136" y="0"/>
                    <a:pt x="90" y="1"/>
                    <a:pt x="43" y="1"/>
                  </a:cubicBezTo>
                  <a:lnTo>
                    <a:pt x="1" y="2003"/>
                  </a:lnTo>
                  <a:cubicBezTo>
                    <a:pt x="1" y="2003"/>
                    <a:pt x="54" y="3611"/>
                    <a:pt x="3312" y="4548"/>
                  </a:cubicBezTo>
                  <a:cubicBezTo>
                    <a:pt x="3312" y="4548"/>
                    <a:pt x="3120" y="6885"/>
                    <a:pt x="3544" y="6885"/>
                  </a:cubicBezTo>
                  <a:cubicBezTo>
                    <a:pt x="3555" y="6885"/>
                    <a:pt x="3567" y="6884"/>
                    <a:pt x="3579" y="6881"/>
                  </a:cubicBezTo>
                  <a:cubicBezTo>
                    <a:pt x="4044" y="6743"/>
                    <a:pt x="6050" y="0"/>
                    <a:pt x="182"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29" name="Google Shape;2229;p21"/>
            <p:cNvSpPr/>
            <p:nvPr/>
          </p:nvSpPr>
          <p:spPr>
            <a:xfrm>
              <a:off x="5954650" y="2941225"/>
              <a:ext cx="58700" cy="107675"/>
            </a:xfrm>
            <a:custGeom>
              <a:rect b="b" l="l" r="r" t="t"/>
              <a:pathLst>
                <a:path extrusionOk="0" h="4307" w="2348">
                  <a:moveTo>
                    <a:pt x="810" y="0"/>
                  </a:moveTo>
                  <a:lnTo>
                    <a:pt x="810" y="0"/>
                  </a:lnTo>
                  <a:cubicBezTo>
                    <a:pt x="363" y="1118"/>
                    <a:pt x="1" y="2982"/>
                    <a:pt x="1918" y="4132"/>
                  </a:cubicBezTo>
                  <a:cubicBezTo>
                    <a:pt x="1918" y="4132"/>
                    <a:pt x="2157" y="4306"/>
                    <a:pt x="2251" y="4306"/>
                  </a:cubicBezTo>
                  <a:cubicBezTo>
                    <a:pt x="2347" y="4306"/>
                    <a:pt x="2292" y="4124"/>
                    <a:pt x="1673" y="3386"/>
                  </a:cubicBezTo>
                  <a:cubicBezTo>
                    <a:pt x="661" y="2183"/>
                    <a:pt x="523" y="1363"/>
                    <a:pt x="938" y="32"/>
                  </a:cubicBezTo>
                  <a:cubicBezTo>
                    <a:pt x="895" y="21"/>
                    <a:pt x="853" y="11"/>
                    <a:pt x="81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30" name="Google Shape;2230;p21"/>
            <p:cNvSpPr/>
            <p:nvPr/>
          </p:nvSpPr>
          <p:spPr>
            <a:xfrm>
              <a:off x="5945075" y="2951850"/>
              <a:ext cx="37400" cy="92850"/>
            </a:xfrm>
            <a:custGeom>
              <a:rect b="b" l="l" r="r" t="t"/>
              <a:pathLst>
                <a:path extrusionOk="0" h="3714" w="1496">
                  <a:moveTo>
                    <a:pt x="1385" y="1"/>
                  </a:moveTo>
                  <a:cubicBezTo>
                    <a:pt x="756" y="746"/>
                    <a:pt x="0" y="2109"/>
                    <a:pt x="1193" y="3494"/>
                  </a:cubicBezTo>
                  <a:cubicBezTo>
                    <a:pt x="1199" y="3494"/>
                    <a:pt x="1362" y="3713"/>
                    <a:pt x="1432" y="3713"/>
                  </a:cubicBezTo>
                  <a:cubicBezTo>
                    <a:pt x="1496" y="3713"/>
                    <a:pt x="1482" y="3533"/>
                    <a:pt x="1204" y="2844"/>
                  </a:cubicBezTo>
                  <a:cubicBezTo>
                    <a:pt x="725" y="1652"/>
                    <a:pt x="820" y="981"/>
                    <a:pt x="1470" y="54"/>
                  </a:cubicBezTo>
                  <a:cubicBezTo>
                    <a:pt x="1438" y="33"/>
                    <a:pt x="1406" y="22"/>
                    <a:pt x="138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2231" name="Google Shape;2231;p21"/>
          <p:cNvGrpSpPr/>
          <p:nvPr/>
        </p:nvGrpSpPr>
        <p:grpSpPr>
          <a:xfrm>
            <a:off x="4779090" y="6912730"/>
            <a:ext cx="1058410" cy="1209645"/>
            <a:chOff x="6296225" y="2180550"/>
            <a:chExt cx="508225" cy="589775"/>
          </a:xfrm>
        </p:grpSpPr>
        <p:sp>
          <p:nvSpPr>
            <p:cNvPr id="2232" name="Google Shape;2232;p21"/>
            <p:cNvSpPr/>
            <p:nvPr/>
          </p:nvSpPr>
          <p:spPr>
            <a:xfrm>
              <a:off x="6296225" y="2490775"/>
              <a:ext cx="504500" cy="279550"/>
            </a:xfrm>
            <a:custGeom>
              <a:rect b="b" l="l" r="r" t="t"/>
              <a:pathLst>
                <a:path extrusionOk="0" h="11182" w="20180">
                  <a:moveTo>
                    <a:pt x="8306" y="0"/>
                  </a:moveTo>
                  <a:lnTo>
                    <a:pt x="8306" y="0"/>
                  </a:lnTo>
                  <a:cubicBezTo>
                    <a:pt x="8306" y="1"/>
                    <a:pt x="8658" y="2631"/>
                    <a:pt x="7571" y="3419"/>
                  </a:cubicBezTo>
                  <a:cubicBezTo>
                    <a:pt x="6720" y="4036"/>
                    <a:pt x="1874" y="5048"/>
                    <a:pt x="1086" y="7178"/>
                  </a:cubicBezTo>
                  <a:cubicBezTo>
                    <a:pt x="607" y="8477"/>
                    <a:pt x="245" y="9819"/>
                    <a:pt x="0" y="11182"/>
                  </a:cubicBezTo>
                  <a:lnTo>
                    <a:pt x="20180" y="11182"/>
                  </a:lnTo>
                  <a:cubicBezTo>
                    <a:pt x="19935" y="9819"/>
                    <a:pt x="19573" y="8477"/>
                    <a:pt x="19093" y="7178"/>
                  </a:cubicBezTo>
                  <a:cubicBezTo>
                    <a:pt x="18305" y="5048"/>
                    <a:pt x="13460" y="4036"/>
                    <a:pt x="12608" y="3419"/>
                  </a:cubicBezTo>
                  <a:cubicBezTo>
                    <a:pt x="11522" y="2631"/>
                    <a:pt x="11874" y="1"/>
                    <a:pt x="11874" y="0"/>
                  </a:cubicBezTo>
                  <a:lnTo>
                    <a:pt x="11874" y="0"/>
                  </a:lnTo>
                  <a:lnTo>
                    <a:pt x="10095" y="54"/>
                  </a:lnTo>
                  <a:lnTo>
                    <a:pt x="8306" y="0"/>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33" name="Google Shape;2233;p21"/>
            <p:cNvSpPr/>
            <p:nvPr/>
          </p:nvSpPr>
          <p:spPr>
            <a:xfrm>
              <a:off x="6495625" y="2490775"/>
              <a:ext cx="97450" cy="73225"/>
            </a:xfrm>
            <a:custGeom>
              <a:rect b="b" l="l" r="r" t="t"/>
              <a:pathLst>
                <a:path extrusionOk="0" h="2929" w="3898">
                  <a:moveTo>
                    <a:pt x="330" y="0"/>
                  </a:moveTo>
                  <a:cubicBezTo>
                    <a:pt x="330" y="1"/>
                    <a:pt x="575" y="1875"/>
                    <a:pt x="0" y="2929"/>
                  </a:cubicBezTo>
                  <a:cubicBezTo>
                    <a:pt x="841" y="2844"/>
                    <a:pt x="1672" y="2673"/>
                    <a:pt x="2396" y="2269"/>
                  </a:cubicBezTo>
                  <a:cubicBezTo>
                    <a:pt x="2918" y="1970"/>
                    <a:pt x="3408" y="1619"/>
                    <a:pt x="3844" y="1225"/>
                  </a:cubicBezTo>
                  <a:cubicBezTo>
                    <a:pt x="3834" y="820"/>
                    <a:pt x="3844" y="405"/>
                    <a:pt x="3898" y="0"/>
                  </a:cubicBezTo>
                  <a:lnTo>
                    <a:pt x="3898" y="0"/>
                  </a:lnTo>
                  <a:lnTo>
                    <a:pt x="2109" y="43"/>
                  </a:lnTo>
                  <a:lnTo>
                    <a:pt x="330" y="0"/>
                  </a:ln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34" name="Google Shape;2234;p21"/>
            <p:cNvSpPr/>
            <p:nvPr/>
          </p:nvSpPr>
          <p:spPr>
            <a:xfrm>
              <a:off x="6296225" y="2576225"/>
              <a:ext cx="508225" cy="194100"/>
            </a:xfrm>
            <a:custGeom>
              <a:rect b="b" l="l" r="r" t="t"/>
              <a:pathLst>
                <a:path extrusionOk="0" h="7764" w="20329">
                  <a:moveTo>
                    <a:pt x="12811" y="1"/>
                  </a:moveTo>
                  <a:cubicBezTo>
                    <a:pt x="11912" y="513"/>
                    <a:pt x="10900" y="789"/>
                    <a:pt x="9866" y="789"/>
                  </a:cubicBezTo>
                  <a:cubicBezTo>
                    <a:pt x="9847" y="789"/>
                    <a:pt x="9827" y="789"/>
                    <a:pt x="9808" y="789"/>
                  </a:cubicBezTo>
                  <a:cubicBezTo>
                    <a:pt x="8881" y="789"/>
                    <a:pt x="7976" y="586"/>
                    <a:pt x="7146" y="192"/>
                  </a:cubicBezTo>
                  <a:cubicBezTo>
                    <a:pt x="5644" y="831"/>
                    <a:pt x="1800" y="1843"/>
                    <a:pt x="1097" y="3728"/>
                  </a:cubicBezTo>
                  <a:cubicBezTo>
                    <a:pt x="607" y="5038"/>
                    <a:pt x="245" y="6390"/>
                    <a:pt x="0" y="7764"/>
                  </a:cubicBezTo>
                  <a:lnTo>
                    <a:pt x="20329" y="7764"/>
                  </a:lnTo>
                  <a:cubicBezTo>
                    <a:pt x="20084" y="6390"/>
                    <a:pt x="19722" y="5038"/>
                    <a:pt x="19243" y="3728"/>
                  </a:cubicBezTo>
                  <a:cubicBezTo>
                    <a:pt x="18465" y="1662"/>
                    <a:pt x="13886" y="629"/>
                    <a:pt x="12811" y="1"/>
                  </a:cubicBezTo>
                  <a:close/>
                </a:path>
              </a:pathLst>
            </a:cu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35" name="Google Shape;2235;p21"/>
            <p:cNvSpPr/>
            <p:nvPr/>
          </p:nvSpPr>
          <p:spPr>
            <a:xfrm>
              <a:off x="6304725" y="2581550"/>
              <a:ext cx="492000" cy="188775"/>
            </a:xfrm>
            <a:custGeom>
              <a:rect b="b" l="l" r="r" t="t"/>
              <a:pathLst>
                <a:path extrusionOk="0" h="7551" w="19680">
                  <a:moveTo>
                    <a:pt x="5634" y="948"/>
                  </a:moveTo>
                  <a:lnTo>
                    <a:pt x="5634" y="2066"/>
                  </a:lnTo>
                  <a:lnTo>
                    <a:pt x="4569" y="2066"/>
                  </a:lnTo>
                  <a:lnTo>
                    <a:pt x="4569" y="948"/>
                  </a:lnTo>
                  <a:close/>
                  <a:moveTo>
                    <a:pt x="6880" y="948"/>
                  </a:moveTo>
                  <a:lnTo>
                    <a:pt x="6880" y="2066"/>
                  </a:lnTo>
                  <a:lnTo>
                    <a:pt x="5815" y="2066"/>
                  </a:lnTo>
                  <a:lnTo>
                    <a:pt x="5815" y="948"/>
                  </a:lnTo>
                  <a:close/>
                  <a:moveTo>
                    <a:pt x="8137" y="948"/>
                  </a:moveTo>
                  <a:lnTo>
                    <a:pt x="8137" y="2066"/>
                  </a:lnTo>
                  <a:lnTo>
                    <a:pt x="7072" y="2066"/>
                  </a:lnTo>
                  <a:lnTo>
                    <a:pt x="7072" y="948"/>
                  </a:lnTo>
                  <a:close/>
                  <a:moveTo>
                    <a:pt x="9383" y="948"/>
                  </a:moveTo>
                  <a:lnTo>
                    <a:pt x="9383" y="2066"/>
                  </a:lnTo>
                  <a:lnTo>
                    <a:pt x="8318" y="2066"/>
                  </a:lnTo>
                  <a:lnTo>
                    <a:pt x="8318" y="948"/>
                  </a:lnTo>
                  <a:close/>
                  <a:moveTo>
                    <a:pt x="10639" y="948"/>
                  </a:moveTo>
                  <a:lnTo>
                    <a:pt x="10639" y="2066"/>
                  </a:lnTo>
                  <a:lnTo>
                    <a:pt x="9574" y="2066"/>
                  </a:lnTo>
                  <a:lnTo>
                    <a:pt x="9574" y="948"/>
                  </a:lnTo>
                  <a:close/>
                  <a:moveTo>
                    <a:pt x="11885" y="948"/>
                  </a:moveTo>
                  <a:lnTo>
                    <a:pt x="11885" y="2066"/>
                  </a:lnTo>
                  <a:lnTo>
                    <a:pt x="10820" y="2066"/>
                  </a:lnTo>
                  <a:lnTo>
                    <a:pt x="10820" y="948"/>
                  </a:lnTo>
                  <a:close/>
                  <a:moveTo>
                    <a:pt x="13131" y="948"/>
                  </a:moveTo>
                  <a:lnTo>
                    <a:pt x="13131" y="2066"/>
                  </a:lnTo>
                  <a:lnTo>
                    <a:pt x="12066" y="2066"/>
                  </a:lnTo>
                  <a:lnTo>
                    <a:pt x="12066" y="948"/>
                  </a:lnTo>
                  <a:close/>
                  <a:moveTo>
                    <a:pt x="14387" y="948"/>
                  </a:moveTo>
                  <a:lnTo>
                    <a:pt x="14387" y="2066"/>
                  </a:lnTo>
                  <a:lnTo>
                    <a:pt x="13323" y="2066"/>
                  </a:lnTo>
                  <a:lnTo>
                    <a:pt x="13323" y="948"/>
                  </a:lnTo>
                  <a:close/>
                  <a:moveTo>
                    <a:pt x="3132" y="2205"/>
                  </a:moveTo>
                  <a:lnTo>
                    <a:pt x="3132" y="3323"/>
                  </a:lnTo>
                  <a:lnTo>
                    <a:pt x="2067" y="3323"/>
                  </a:lnTo>
                  <a:lnTo>
                    <a:pt x="2067" y="2205"/>
                  </a:lnTo>
                  <a:close/>
                  <a:moveTo>
                    <a:pt x="4378" y="2205"/>
                  </a:moveTo>
                  <a:lnTo>
                    <a:pt x="4378" y="3323"/>
                  </a:lnTo>
                  <a:lnTo>
                    <a:pt x="3313" y="3323"/>
                  </a:lnTo>
                  <a:lnTo>
                    <a:pt x="3313" y="2205"/>
                  </a:lnTo>
                  <a:close/>
                  <a:moveTo>
                    <a:pt x="5634" y="2205"/>
                  </a:moveTo>
                  <a:lnTo>
                    <a:pt x="5634" y="3323"/>
                  </a:lnTo>
                  <a:lnTo>
                    <a:pt x="4569" y="3323"/>
                  </a:lnTo>
                  <a:lnTo>
                    <a:pt x="4569" y="2205"/>
                  </a:lnTo>
                  <a:close/>
                  <a:moveTo>
                    <a:pt x="6880" y="2205"/>
                  </a:moveTo>
                  <a:lnTo>
                    <a:pt x="6880" y="3323"/>
                  </a:lnTo>
                  <a:lnTo>
                    <a:pt x="5815" y="3323"/>
                  </a:lnTo>
                  <a:lnTo>
                    <a:pt x="5815" y="2205"/>
                  </a:lnTo>
                  <a:close/>
                  <a:moveTo>
                    <a:pt x="8137" y="2205"/>
                  </a:moveTo>
                  <a:lnTo>
                    <a:pt x="8137" y="3323"/>
                  </a:lnTo>
                  <a:lnTo>
                    <a:pt x="7072" y="3323"/>
                  </a:lnTo>
                  <a:lnTo>
                    <a:pt x="7072" y="2205"/>
                  </a:lnTo>
                  <a:close/>
                  <a:moveTo>
                    <a:pt x="9383" y="2205"/>
                  </a:moveTo>
                  <a:lnTo>
                    <a:pt x="9383" y="3323"/>
                  </a:lnTo>
                  <a:lnTo>
                    <a:pt x="8318" y="3323"/>
                  </a:lnTo>
                  <a:lnTo>
                    <a:pt x="8318" y="2205"/>
                  </a:lnTo>
                  <a:close/>
                  <a:moveTo>
                    <a:pt x="10639" y="2205"/>
                  </a:moveTo>
                  <a:lnTo>
                    <a:pt x="10639" y="3323"/>
                  </a:lnTo>
                  <a:lnTo>
                    <a:pt x="9574" y="3323"/>
                  </a:lnTo>
                  <a:lnTo>
                    <a:pt x="9574" y="2205"/>
                  </a:lnTo>
                  <a:close/>
                  <a:moveTo>
                    <a:pt x="11885" y="2205"/>
                  </a:moveTo>
                  <a:lnTo>
                    <a:pt x="11885" y="3323"/>
                  </a:lnTo>
                  <a:lnTo>
                    <a:pt x="10820" y="3323"/>
                  </a:lnTo>
                  <a:lnTo>
                    <a:pt x="10820" y="2205"/>
                  </a:lnTo>
                  <a:close/>
                  <a:moveTo>
                    <a:pt x="13131" y="2205"/>
                  </a:moveTo>
                  <a:lnTo>
                    <a:pt x="13131" y="3323"/>
                  </a:lnTo>
                  <a:lnTo>
                    <a:pt x="12066" y="3323"/>
                  </a:lnTo>
                  <a:lnTo>
                    <a:pt x="12066" y="2205"/>
                  </a:lnTo>
                  <a:close/>
                  <a:moveTo>
                    <a:pt x="14387" y="2205"/>
                  </a:moveTo>
                  <a:lnTo>
                    <a:pt x="14387" y="3323"/>
                  </a:lnTo>
                  <a:lnTo>
                    <a:pt x="13323" y="3323"/>
                  </a:lnTo>
                  <a:lnTo>
                    <a:pt x="13323" y="2205"/>
                  </a:lnTo>
                  <a:close/>
                  <a:moveTo>
                    <a:pt x="15633" y="2205"/>
                  </a:moveTo>
                  <a:lnTo>
                    <a:pt x="15633" y="3323"/>
                  </a:lnTo>
                  <a:lnTo>
                    <a:pt x="14569" y="3323"/>
                  </a:lnTo>
                  <a:lnTo>
                    <a:pt x="14569" y="2205"/>
                  </a:lnTo>
                  <a:close/>
                  <a:moveTo>
                    <a:pt x="16890" y="2205"/>
                  </a:moveTo>
                  <a:lnTo>
                    <a:pt x="16890" y="3323"/>
                  </a:lnTo>
                  <a:lnTo>
                    <a:pt x="15825" y="3323"/>
                  </a:lnTo>
                  <a:lnTo>
                    <a:pt x="15825" y="2205"/>
                  </a:lnTo>
                  <a:close/>
                  <a:moveTo>
                    <a:pt x="1886" y="3461"/>
                  </a:moveTo>
                  <a:lnTo>
                    <a:pt x="1886" y="4569"/>
                  </a:lnTo>
                  <a:lnTo>
                    <a:pt x="821" y="4569"/>
                  </a:lnTo>
                  <a:lnTo>
                    <a:pt x="821" y="3461"/>
                  </a:lnTo>
                  <a:close/>
                  <a:moveTo>
                    <a:pt x="3132" y="3461"/>
                  </a:moveTo>
                  <a:lnTo>
                    <a:pt x="3132" y="4569"/>
                  </a:lnTo>
                  <a:lnTo>
                    <a:pt x="2067" y="4569"/>
                  </a:lnTo>
                  <a:lnTo>
                    <a:pt x="2067" y="3461"/>
                  </a:lnTo>
                  <a:close/>
                  <a:moveTo>
                    <a:pt x="4378" y="3461"/>
                  </a:moveTo>
                  <a:lnTo>
                    <a:pt x="4378" y="4569"/>
                  </a:lnTo>
                  <a:lnTo>
                    <a:pt x="3313" y="4569"/>
                  </a:lnTo>
                  <a:lnTo>
                    <a:pt x="3313" y="3461"/>
                  </a:lnTo>
                  <a:close/>
                  <a:moveTo>
                    <a:pt x="5634" y="3461"/>
                  </a:moveTo>
                  <a:lnTo>
                    <a:pt x="5634" y="4569"/>
                  </a:lnTo>
                  <a:lnTo>
                    <a:pt x="4569" y="4569"/>
                  </a:lnTo>
                  <a:lnTo>
                    <a:pt x="4569" y="3461"/>
                  </a:lnTo>
                  <a:close/>
                  <a:moveTo>
                    <a:pt x="6880" y="3461"/>
                  </a:moveTo>
                  <a:lnTo>
                    <a:pt x="6880" y="4569"/>
                  </a:lnTo>
                  <a:lnTo>
                    <a:pt x="5815" y="4569"/>
                  </a:lnTo>
                  <a:lnTo>
                    <a:pt x="5815" y="3461"/>
                  </a:lnTo>
                  <a:close/>
                  <a:moveTo>
                    <a:pt x="8137" y="3461"/>
                  </a:moveTo>
                  <a:lnTo>
                    <a:pt x="8137" y="4569"/>
                  </a:lnTo>
                  <a:lnTo>
                    <a:pt x="7072" y="4569"/>
                  </a:lnTo>
                  <a:lnTo>
                    <a:pt x="7072" y="3461"/>
                  </a:lnTo>
                  <a:close/>
                  <a:moveTo>
                    <a:pt x="9383" y="3461"/>
                  </a:moveTo>
                  <a:lnTo>
                    <a:pt x="9383" y="4569"/>
                  </a:lnTo>
                  <a:lnTo>
                    <a:pt x="8318" y="4569"/>
                  </a:lnTo>
                  <a:lnTo>
                    <a:pt x="8318" y="3461"/>
                  </a:lnTo>
                  <a:close/>
                  <a:moveTo>
                    <a:pt x="10639" y="3461"/>
                  </a:moveTo>
                  <a:lnTo>
                    <a:pt x="10639" y="4569"/>
                  </a:lnTo>
                  <a:lnTo>
                    <a:pt x="9574" y="4569"/>
                  </a:lnTo>
                  <a:lnTo>
                    <a:pt x="9574" y="3461"/>
                  </a:lnTo>
                  <a:close/>
                  <a:moveTo>
                    <a:pt x="11885" y="3461"/>
                  </a:moveTo>
                  <a:lnTo>
                    <a:pt x="11885" y="4569"/>
                  </a:lnTo>
                  <a:lnTo>
                    <a:pt x="10820" y="4569"/>
                  </a:lnTo>
                  <a:lnTo>
                    <a:pt x="10820" y="3461"/>
                  </a:lnTo>
                  <a:close/>
                  <a:moveTo>
                    <a:pt x="13131" y="3461"/>
                  </a:moveTo>
                  <a:lnTo>
                    <a:pt x="13131" y="4569"/>
                  </a:lnTo>
                  <a:lnTo>
                    <a:pt x="12066" y="4569"/>
                  </a:lnTo>
                  <a:lnTo>
                    <a:pt x="12066" y="3461"/>
                  </a:lnTo>
                  <a:close/>
                  <a:moveTo>
                    <a:pt x="14387" y="3461"/>
                  </a:moveTo>
                  <a:lnTo>
                    <a:pt x="14387" y="4569"/>
                  </a:lnTo>
                  <a:lnTo>
                    <a:pt x="13323" y="4569"/>
                  </a:lnTo>
                  <a:lnTo>
                    <a:pt x="13323" y="3461"/>
                  </a:lnTo>
                  <a:close/>
                  <a:moveTo>
                    <a:pt x="15633" y="3461"/>
                  </a:moveTo>
                  <a:lnTo>
                    <a:pt x="15633" y="4569"/>
                  </a:lnTo>
                  <a:lnTo>
                    <a:pt x="14569" y="4569"/>
                  </a:lnTo>
                  <a:lnTo>
                    <a:pt x="14569" y="3461"/>
                  </a:lnTo>
                  <a:close/>
                  <a:moveTo>
                    <a:pt x="16890" y="3461"/>
                  </a:moveTo>
                  <a:lnTo>
                    <a:pt x="16890" y="4569"/>
                  </a:lnTo>
                  <a:lnTo>
                    <a:pt x="15825" y="4569"/>
                  </a:lnTo>
                  <a:lnTo>
                    <a:pt x="15825" y="3461"/>
                  </a:lnTo>
                  <a:close/>
                  <a:moveTo>
                    <a:pt x="18136" y="3461"/>
                  </a:moveTo>
                  <a:lnTo>
                    <a:pt x="18136" y="4569"/>
                  </a:lnTo>
                  <a:lnTo>
                    <a:pt x="17071" y="4569"/>
                  </a:lnTo>
                  <a:lnTo>
                    <a:pt x="17071" y="3461"/>
                  </a:lnTo>
                  <a:close/>
                  <a:moveTo>
                    <a:pt x="1886" y="4707"/>
                  </a:moveTo>
                  <a:lnTo>
                    <a:pt x="1886" y="5825"/>
                  </a:lnTo>
                  <a:lnTo>
                    <a:pt x="821" y="5825"/>
                  </a:lnTo>
                  <a:lnTo>
                    <a:pt x="821" y="4707"/>
                  </a:lnTo>
                  <a:close/>
                  <a:moveTo>
                    <a:pt x="3132" y="4707"/>
                  </a:moveTo>
                  <a:lnTo>
                    <a:pt x="3132" y="5825"/>
                  </a:lnTo>
                  <a:lnTo>
                    <a:pt x="2067" y="5825"/>
                  </a:lnTo>
                  <a:lnTo>
                    <a:pt x="2067" y="4707"/>
                  </a:lnTo>
                  <a:close/>
                  <a:moveTo>
                    <a:pt x="4378" y="4707"/>
                  </a:moveTo>
                  <a:lnTo>
                    <a:pt x="4378" y="5825"/>
                  </a:lnTo>
                  <a:lnTo>
                    <a:pt x="3313" y="5825"/>
                  </a:lnTo>
                  <a:lnTo>
                    <a:pt x="3313" y="4707"/>
                  </a:lnTo>
                  <a:close/>
                  <a:moveTo>
                    <a:pt x="5634" y="4707"/>
                  </a:moveTo>
                  <a:lnTo>
                    <a:pt x="5634" y="5825"/>
                  </a:lnTo>
                  <a:lnTo>
                    <a:pt x="4569" y="5825"/>
                  </a:lnTo>
                  <a:lnTo>
                    <a:pt x="4569" y="4707"/>
                  </a:lnTo>
                  <a:close/>
                  <a:moveTo>
                    <a:pt x="6880" y="4707"/>
                  </a:moveTo>
                  <a:lnTo>
                    <a:pt x="6880" y="5825"/>
                  </a:lnTo>
                  <a:lnTo>
                    <a:pt x="5815" y="5825"/>
                  </a:lnTo>
                  <a:lnTo>
                    <a:pt x="5815" y="4707"/>
                  </a:lnTo>
                  <a:close/>
                  <a:moveTo>
                    <a:pt x="8137" y="4707"/>
                  </a:moveTo>
                  <a:lnTo>
                    <a:pt x="8137" y="5825"/>
                  </a:lnTo>
                  <a:lnTo>
                    <a:pt x="7072" y="5825"/>
                  </a:lnTo>
                  <a:lnTo>
                    <a:pt x="7072" y="4707"/>
                  </a:lnTo>
                  <a:close/>
                  <a:moveTo>
                    <a:pt x="9383" y="4707"/>
                  </a:moveTo>
                  <a:lnTo>
                    <a:pt x="9383" y="5825"/>
                  </a:lnTo>
                  <a:lnTo>
                    <a:pt x="8318" y="5825"/>
                  </a:lnTo>
                  <a:lnTo>
                    <a:pt x="8318" y="4707"/>
                  </a:lnTo>
                  <a:close/>
                  <a:moveTo>
                    <a:pt x="10639" y="4707"/>
                  </a:moveTo>
                  <a:lnTo>
                    <a:pt x="10639" y="5825"/>
                  </a:lnTo>
                  <a:lnTo>
                    <a:pt x="9574" y="5825"/>
                  </a:lnTo>
                  <a:lnTo>
                    <a:pt x="9574" y="4707"/>
                  </a:lnTo>
                  <a:close/>
                  <a:moveTo>
                    <a:pt x="11885" y="4707"/>
                  </a:moveTo>
                  <a:lnTo>
                    <a:pt x="11885" y="5825"/>
                  </a:lnTo>
                  <a:lnTo>
                    <a:pt x="10820" y="5825"/>
                  </a:lnTo>
                  <a:lnTo>
                    <a:pt x="10820" y="4707"/>
                  </a:lnTo>
                  <a:close/>
                  <a:moveTo>
                    <a:pt x="13131" y="4707"/>
                  </a:moveTo>
                  <a:lnTo>
                    <a:pt x="13131" y="5825"/>
                  </a:lnTo>
                  <a:lnTo>
                    <a:pt x="12066" y="5825"/>
                  </a:lnTo>
                  <a:lnTo>
                    <a:pt x="12066" y="4707"/>
                  </a:lnTo>
                  <a:close/>
                  <a:moveTo>
                    <a:pt x="14387" y="4707"/>
                  </a:moveTo>
                  <a:lnTo>
                    <a:pt x="14387" y="5825"/>
                  </a:lnTo>
                  <a:lnTo>
                    <a:pt x="13323" y="5825"/>
                  </a:lnTo>
                  <a:lnTo>
                    <a:pt x="13323" y="4707"/>
                  </a:lnTo>
                  <a:close/>
                  <a:moveTo>
                    <a:pt x="15633" y="4707"/>
                  </a:moveTo>
                  <a:lnTo>
                    <a:pt x="15633" y="5825"/>
                  </a:lnTo>
                  <a:lnTo>
                    <a:pt x="14569" y="5825"/>
                  </a:lnTo>
                  <a:lnTo>
                    <a:pt x="14569" y="4707"/>
                  </a:lnTo>
                  <a:close/>
                  <a:moveTo>
                    <a:pt x="16890" y="4707"/>
                  </a:moveTo>
                  <a:lnTo>
                    <a:pt x="16890" y="5825"/>
                  </a:lnTo>
                  <a:lnTo>
                    <a:pt x="15825" y="5825"/>
                  </a:lnTo>
                  <a:lnTo>
                    <a:pt x="15825" y="4707"/>
                  </a:lnTo>
                  <a:close/>
                  <a:moveTo>
                    <a:pt x="18136" y="4707"/>
                  </a:moveTo>
                  <a:lnTo>
                    <a:pt x="18136" y="5825"/>
                  </a:lnTo>
                  <a:lnTo>
                    <a:pt x="17071" y="5825"/>
                  </a:lnTo>
                  <a:lnTo>
                    <a:pt x="17071" y="4707"/>
                  </a:lnTo>
                  <a:close/>
                  <a:moveTo>
                    <a:pt x="6848" y="1"/>
                  </a:moveTo>
                  <a:lnTo>
                    <a:pt x="6848" y="810"/>
                  </a:lnTo>
                  <a:lnTo>
                    <a:pt x="5783" y="810"/>
                  </a:lnTo>
                  <a:lnTo>
                    <a:pt x="5783" y="341"/>
                  </a:lnTo>
                  <a:lnTo>
                    <a:pt x="5602" y="416"/>
                  </a:lnTo>
                  <a:lnTo>
                    <a:pt x="5602" y="810"/>
                  </a:lnTo>
                  <a:lnTo>
                    <a:pt x="4537" y="810"/>
                  </a:lnTo>
                  <a:cubicBezTo>
                    <a:pt x="4420" y="853"/>
                    <a:pt x="4314" y="906"/>
                    <a:pt x="4197" y="948"/>
                  </a:cubicBezTo>
                  <a:lnTo>
                    <a:pt x="4388" y="948"/>
                  </a:lnTo>
                  <a:lnTo>
                    <a:pt x="4388" y="2066"/>
                  </a:lnTo>
                  <a:lnTo>
                    <a:pt x="3323" y="2066"/>
                  </a:lnTo>
                  <a:lnTo>
                    <a:pt x="3323" y="1353"/>
                  </a:lnTo>
                  <a:cubicBezTo>
                    <a:pt x="3259" y="1374"/>
                    <a:pt x="3196" y="1406"/>
                    <a:pt x="3132" y="1438"/>
                  </a:cubicBezTo>
                  <a:lnTo>
                    <a:pt x="3132" y="2066"/>
                  </a:lnTo>
                  <a:lnTo>
                    <a:pt x="2067" y="2066"/>
                  </a:lnTo>
                  <a:lnTo>
                    <a:pt x="2067" y="2045"/>
                  </a:lnTo>
                  <a:cubicBezTo>
                    <a:pt x="2003" y="2098"/>
                    <a:pt x="1928" y="2141"/>
                    <a:pt x="1864" y="2194"/>
                  </a:cubicBezTo>
                  <a:lnTo>
                    <a:pt x="1886" y="2194"/>
                  </a:lnTo>
                  <a:lnTo>
                    <a:pt x="1886" y="3323"/>
                  </a:lnTo>
                  <a:lnTo>
                    <a:pt x="842" y="3323"/>
                  </a:lnTo>
                  <a:cubicBezTo>
                    <a:pt x="810" y="3387"/>
                    <a:pt x="778" y="3461"/>
                    <a:pt x="757" y="3515"/>
                  </a:cubicBezTo>
                  <a:cubicBezTo>
                    <a:pt x="714" y="3632"/>
                    <a:pt x="672" y="3749"/>
                    <a:pt x="629" y="3866"/>
                  </a:cubicBezTo>
                  <a:lnTo>
                    <a:pt x="629" y="4580"/>
                  </a:lnTo>
                  <a:lnTo>
                    <a:pt x="395" y="4580"/>
                  </a:lnTo>
                  <a:cubicBezTo>
                    <a:pt x="384" y="4622"/>
                    <a:pt x="363" y="4665"/>
                    <a:pt x="352" y="4707"/>
                  </a:cubicBezTo>
                  <a:lnTo>
                    <a:pt x="629" y="4707"/>
                  </a:lnTo>
                  <a:lnTo>
                    <a:pt x="629" y="5825"/>
                  </a:lnTo>
                  <a:lnTo>
                    <a:pt x="33" y="5825"/>
                  </a:lnTo>
                  <a:cubicBezTo>
                    <a:pt x="22" y="5868"/>
                    <a:pt x="12" y="5911"/>
                    <a:pt x="1" y="5953"/>
                  </a:cubicBezTo>
                  <a:lnTo>
                    <a:pt x="629" y="5953"/>
                  </a:lnTo>
                  <a:lnTo>
                    <a:pt x="629" y="7551"/>
                  </a:lnTo>
                  <a:lnTo>
                    <a:pt x="821" y="7551"/>
                  </a:lnTo>
                  <a:lnTo>
                    <a:pt x="821" y="5953"/>
                  </a:lnTo>
                  <a:lnTo>
                    <a:pt x="1886" y="5953"/>
                  </a:lnTo>
                  <a:lnTo>
                    <a:pt x="1886" y="7551"/>
                  </a:lnTo>
                  <a:lnTo>
                    <a:pt x="2077" y="7551"/>
                  </a:lnTo>
                  <a:lnTo>
                    <a:pt x="2077" y="5953"/>
                  </a:lnTo>
                  <a:lnTo>
                    <a:pt x="3142" y="5953"/>
                  </a:lnTo>
                  <a:lnTo>
                    <a:pt x="3142" y="7551"/>
                  </a:lnTo>
                  <a:lnTo>
                    <a:pt x="3323" y="7551"/>
                  </a:lnTo>
                  <a:lnTo>
                    <a:pt x="3323" y="5953"/>
                  </a:lnTo>
                  <a:lnTo>
                    <a:pt x="4388" y="5953"/>
                  </a:lnTo>
                  <a:lnTo>
                    <a:pt x="4388" y="7551"/>
                  </a:lnTo>
                  <a:lnTo>
                    <a:pt x="4580" y="7551"/>
                  </a:lnTo>
                  <a:lnTo>
                    <a:pt x="4580" y="5953"/>
                  </a:lnTo>
                  <a:lnTo>
                    <a:pt x="5645" y="5953"/>
                  </a:lnTo>
                  <a:lnTo>
                    <a:pt x="5645" y="7551"/>
                  </a:lnTo>
                  <a:lnTo>
                    <a:pt x="5826" y="7551"/>
                  </a:lnTo>
                  <a:lnTo>
                    <a:pt x="5826" y="5953"/>
                  </a:lnTo>
                  <a:lnTo>
                    <a:pt x="6891" y="5953"/>
                  </a:lnTo>
                  <a:lnTo>
                    <a:pt x="6891" y="7551"/>
                  </a:lnTo>
                  <a:lnTo>
                    <a:pt x="7082" y="7551"/>
                  </a:lnTo>
                  <a:lnTo>
                    <a:pt x="7082" y="5953"/>
                  </a:lnTo>
                  <a:lnTo>
                    <a:pt x="8147" y="5953"/>
                  </a:lnTo>
                  <a:lnTo>
                    <a:pt x="8147" y="7551"/>
                  </a:lnTo>
                  <a:lnTo>
                    <a:pt x="8339" y="7551"/>
                  </a:lnTo>
                  <a:lnTo>
                    <a:pt x="8339" y="5953"/>
                  </a:lnTo>
                  <a:lnTo>
                    <a:pt x="9404" y="5953"/>
                  </a:lnTo>
                  <a:lnTo>
                    <a:pt x="9404" y="7551"/>
                  </a:lnTo>
                  <a:lnTo>
                    <a:pt x="9585" y="7551"/>
                  </a:lnTo>
                  <a:lnTo>
                    <a:pt x="9585" y="5953"/>
                  </a:lnTo>
                  <a:lnTo>
                    <a:pt x="10650" y="5953"/>
                  </a:lnTo>
                  <a:lnTo>
                    <a:pt x="10650" y="7551"/>
                  </a:lnTo>
                  <a:lnTo>
                    <a:pt x="10841" y="7551"/>
                  </a:lnTo>
                  <a:lnTo>
                    <a:pt x="10841" y="5953"/>
                  </a:lnTo>
                  <a:lnTo>
                    <a:pt x="11906" y="5953"/>
                  </a:lnTo>
                  <a:lnTo>
                    <a:pt x="11906" y="7551"/>
                  </a:lnTo>
                  <a:lnTo>
                    <a:pt x="12098" y="7551"/>
                  </a:lnTo>
                  <a:lnTo>
                    <a:pt x="12098" y="5953"/>
                  </a:lnTo>
                  <a:lnTo>
                    <a:pt x="13163" y="5953"/>
                  </a:lnTo>
                  <a:lnTo>
                    <a:pt x="13163" y="7551"/>
                  </a:lnTo>
                  <a:lnTo>
                    <a:pt x="13344" y="7551"/>
                  </a:lnTo>
                  <a:lnTo>
                    <a:pt x="13344" y="5953"/>
                  </a:lnTo>
                  <a:lnTo>
                    <a:pt x="14409" y="5953"/>
                  </a:lnTo>
                  <a:lnTo>
                    <a:pt x="14409" y="7551"/>
                  </a:lnTo>
                  <a:lnTo>
                    <a:pt x="14600" y="7551"/>
                  </a:lnTo>
                  <a:lnTo>
                    <a:pt x="14600" y="5953"/>
                  </a:lnTo>
                  <a:lnTo>
                    <a:pt x="15665" y="5953"/>
                  </a:lnTo>
                  <a:lnTo>
                    <a:pt x="15665" y="7551"/>
                  </a:lnTo>
                  <a:lnTo>
                    <a:pt x="15857" y="7551"/>
                  </a:lnTo>
                  <a:lnTo>
                    <a:pt x="15857" y="5953"/>
                  </a:lnTo>
                  <a:lnTo>
                    <a:pt x="16922" y="5953"/>
                  </a:lnTo>
                  <a:lnTo>
                    <a:pt x="16922" y="7551"/>
                  </a:lnTo>
                  <a:lnTo>
                    <a:pt x="17103" y="7551"/>
                  </a:lnTo>
                  <a:lnTo>
                    <a:pt x="17103" y="5953"/>
                  </a:lnTo>
                  <a:lnTo>
                    <a:pt x="18168" y="5953"/>
                  </a:lnTo>
                  <a:lnTo>
                    <a:pt x="18168" y="7551"/>
                  </a:lnTo>
                  <a:lnTo>
                    <a:pt x="18359" y="7551"/>
                  </a:lnTo>
                  <a:lnTo>
                    <a:pt x="18359" y="5953"/>
                  </a:lnTo>
                  <a:lnTo>
                    <a:pt x="19680" y="5953"/>
                  </a:lnTo>
                  <a:cubicBezTo>
                    <a:pt x="19669" y="5911"/>
                    <a:pt x="19659" y="5868"/>
                    <a:pt x="19648" y="5825"/>
                  </a:cubicBezTo>
                  <a:lnTo>
                    <a:pt x="18359" y="5825"/>
                  </a:lnTo>
                  <a:lnTo>
                    <a:pt x="18359" y="4707"/>
                  </a:lnTo>
                  <a:lnTo>
                    <a:pt x="19297" y="4707"/>
                  </a:lnTo>
                  <a:cubicBezTo>
                    <a:pt x="19286" y="4665"/>
                    <a:pt x="19265" y="4622"/>
                    <a:pt x="19254" y="4580"/>
                  </a:cubicBezTo>
                  <a:lnTo>
                    <a:pt x="18328" y="4580"/>
                  </a:lnTo>
                  <a:lnTo>
                    <a:pt x="18328" y="3461"/>
                  </a:lnTo>
                  <a:lnTo>
                    <a:pt x="18860" y="3461"/>
                  </a:lnTo>
                  <a:cubicBezTo>
                    <a:pt x="18849" y="3408"/>
                    <a:pt x="18828" y="3366"/>
                    <a:pt x="18807" y="3323"/>
                  </a:cubicBezTo>
                  <a:lnTo>
                    <a:pt x="18317" y="3323"/>
                  </a:lnTo>
                  <a:lnTo>
                    <a:pt x="18317" y="2673"/>
                  </a:lnTo>
                  <a:cubicBezTo>
                    <a:pt x="18264" y="2610"/>
                    <a:pt x="18200" y="2546"/>
                    <a:pt x="18136" y="2482"/>
                  </a:cubicBezTo>
                  <a:lnTo>
                    <a:pt x="18136" y="3323"/>
                  </a:lnTo>
                  <a:lnTo>
                    <a:pt x="17071" y="3323"/>
                  </a:lnTo>
                  <a:lnTo>
                    <a:pt x="17071" y="2205"/>
                  </a:lnTo>
                  <a:lnTo>
                    <a:pt x="17784" y="2205"/>
                  </a:lnTo>
                  <a:cubicBezTo>
                    <a:pt x="17721" y="2162"/>
                    <a:pt x="17657" y="2120"/>
                    <a:pt x="17593" y="2077"/>
                  </a:cubicBezTo>
                  <a:lnTo>
                    <a:pt x="17060" y="2077"/>
                  </a:lnTo>
                  <a:lnTo>
                    <a:pt x="17060" y="1747"/>
                  </a:lnTo>
                  <a:lnTo>
                    <a:pt x="16879" y="1641"/>
                  </a:lnTo>
                  <a:lnTo>
                    <a:pt x="16879" y="2077"/>
                  </a:lnTo>
                  <a:lnTo>
                    <a:pt x="15814" y="2077"/>
                  </a:lnTo>
                  <a:lnTo>
                    <a:pt x="15814" y="1129"/>
                  </a:lnTo>
                  <a:cubicBezTo>
                    <a:pt x="15751" y="1097"/>
                    <a:pt x="15687" y="1076"/>
                    <a:pt x="15623" y="1044"/>
                  </a:cubicBezTo>
                  <a:lnTo>
                    <a:pt x="15623" y="2066"/>
                  </a:lnTo>
                  <a:lnTo>
                    <a:pt x="14558" y="2066"/>
                  </a:lnTo>
                  <a:lnTo>
                    <a:pt x="14558" y="948"/>
                  </a:lnTo>
                  <a:lnTo>
                    <a:pt x="15399" y="948"/>
                  </a:lnTo>
                  <a:cubicBezTo>
                    <a:pt x="15282" y="906"/>
                    <a:pt x="15176" y="863"/>
                    <a:pt x="15058" y="821"/>
                  </a:cubicBezTo>
                  <a:lnTo>
                    <a:pt x="14558" y="821"/>
                  </a:lnTo>
                  <a:lnTo>
                    <a:pt x="14558" y="629"/>
                  </a:lnTo>
                  <a:lnTo>
                    <a:pt x="14366" y="554"/>
                  </a:lnTo>
                  <a:lnTo>
                    <a:pt x="14366" y="821"/>
                  </a:lnTo>
                  <a:lnTo>
                    <a:pt x="13301" y="821"/>
                  </a:lnTo>
                  <a:lnTo>
                    <a:pt x="13301" y="171"/>
                  </a:lnTo>
                  <a:lnTo>
                    <a:pt x="13120" y="96"/>
                  </a:lnTo>
                  <a:lnTo>
                    <a:pt x="13120" y="821"/>
                  </a:lnTo>
                  <a:lnTo>
                    <a:pt x="12055" y="821"/>
                  </a:lnTo>
                  <a:lnTo>
                    <a:pt x="12055" y="1"/>
                  </a:lnTo>
                  <a:cubicBezTo>
                    <a:pt x="11992" y="22"/>
                    <a:pt x="11928" y="54"/>
                    <a:pt x="11864" y="75"/>
                  </a:cubicBezTo>
                  <a:lnTo>
                    <a:pt x="11864" y="821"/>
                  </a:lnTo>
                  <a:lnTo>
                    <a:pt x="10799" y="821"/>
                  </a:lnTo>
                  <a:lnTo>
                    <a:pt x="10799" y="416"/>
                  </a:lnTo>
                  <a:cubicBezTo>
                    <a:pt x="10735" y="437"/>
                    <a:pt x="10671" y="448"/>
                    <a:pt x="10607" y="459"/>
                  </a:cubicBezTo>
                  <a:lnTo>
                    <a:pt x="10607" y="810"/>
                  </a:lnTo>
                  <a:lnTo>
                    <a:pt x="9542" y="810"/>
                  </a:lnTo>
                  <a:lnTo>
                    <a:pt x="9542" y="565"/>
                  </a:lnTo>
                  <a:lnTo>
                    <a:pt x="9361" y="565"/>
                  </a:lnTo>
                  <a:lnTo>
                    <a:pt x="9361" y="810"/>
                  </a:lnTo>
                  <a:lnTo>
                    <a:pt x="8296" y="810"/>
                  </a:lnTo>
                  <a:lnTo>
                    <a:pt x="8296" y="469"/>
                  </a:lnTo>
                  <a:cubicBezTo>
                    <a:pt x="8232" y="448"/>
                    <a:pt x="8158" y="437"/>
                    <a:pt x="8105" y="427"/>
                  </a:cubicBezTo>
                  <a:lnTo>
                    <a:pt x="8105" y="810"/>
                  </a:lnTo>
                  <a:lnTo>
                    <a:pt x="7040" y="810"/>
                  </a:lnTo>
                  <a:lnTo>
                    <a:pt x="7040" y="86"/>
                  </a:lnTo>
                  <a:cubicBezTo>
                    <a:pt x="6976" y="65"/>
                    <a:pt x="6912" y="33"/>
                    <a:pt x="6848"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36" name="Google Shape;2236;p21"/>
            <p:cNvSpPr/>
            <p:nvPr/>
          </p:nvSpPr>
          <p:spPr>
            <a:xfrm>
              <a:off x="6428525" y="2371175"/>
              <a:ext cx="52475" cy="59825"/>
            </a:xfrm>
            <a:custGeom>
              <a:rect b="b" l="l" r="r" t="t"/>
              <a:pathLst>
                <a:path extrusionOk="0" h="2393" w="2099">
                  <a:moveTo>
                    <a:pt x="1010" y="1"/>
                  </a:moveTo>
                  <a:cubicBezTo>
                    <a:pt x="889" y="1"/>
                    <a:pt x="799" y="28"/>
                    <a:pt x="778" y="35"/>
                  </a:cubicBezTo>
                  <a:cubicBezTo>
                    <a:pt x="714" y="56"/>
                    <a:pt x="1" y="152"/>
                    <a:pt x="128" y="1079"/>
                  </a:cubicBezTo>
                  <a:cubicBezTo>
                    <a:pt x="232" y="1898"/>
                    <a:pt x="669" y="2393"/>
                    <a:pt x="1122" y="2393"/>
                  </a:cubicBezTo>
                  <a:cubicBezTo>
                    <a:pt x="1181" y="2393"/>
                    <a:pt x="1241" y="2384"/>
                    <a:pt x="1300" y="2367"/>
                  </a:cubicBezTo>
                  <a:cubicBezTo>
                    <a:pt x="1822" y="2293"/>
                    <a:pt x="2098" y="1601"/>
                    <a:pt x="1811" y="706"/>
                  </a:cubicBezTo>
                  <a:cubicBezTo>
                    <a:pt x="1619" y="110"/>
                    <a:pt x="1252" y="1"/>
                    <a:pt x="1010"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37" name="Google Shape;2237;p21"/>
            <p:cNvSpPr/>
            <p:nvPr/>
          </p:nvSpPr>
          <p:spPr>
            <a:xfrm>
              <a:off x="6613825" y="2371175"/>
              <a:ext cx="52200" cy="59825"/>
            </a:xfrm>
            <a:custGeom>
              <a:rect b="b" l="l" r="r" t="t"/>
              <a:pathLst>
                <a:path extrusionOk="0" h="2393" w="2088">
                  <a:moveTo>
                    <a:pt x="1088" y="1"/>
                  </a:moveTo>
                  <a:cubicBezTo>
                    <a:pt x="846" y="1"/>
                    <a:pt x="479" y="110"/>
                    <a:pt x="288" y="706"/>
                  </a:cubicBezTo>
                  <a:cubicBezTo>
                    <a:pt x="0" y="1601"/>
                    <a:pt x="277" y="2293"/>
                    <a:pt x="799" y="2367"/>
                  </a:cubicBezTo>
                  <a:cubicBezTo>
                    <a:pt x="857" y="2384"/>
                    <a:pt x="915" y="2393"/>
                    <a:pt x="973" y="2393"/>
                  </a:cubicBezTo>
                  <a:cubicBezTo>
                    <a:pt x="1421" y="2393"/>
                    <a:pt x="1867" y="1898"/>
                    <a:pt x="1970" y="1079"/>
                  </a:cubicBezTo>
                  <a:cubicBezTo>
                    <a:pt x="2087" y="152"/>
                    <a:pt x="1385" y="56"/>
                    <a:pt x="1321" y="35"/>
                  </a:cubicBezTo>
                  <a:cubicBezTo>
                    <a:pt x="1299" y="28"/>
                    <a:pt x="1209" y="1"/>
                    <a:pt x="1088"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38" name="Google Shape;2238;p21"/>
            <p:cNvSpPr/>
            <p:nvPr/>
          </p:nvSpPr>
          <p:spPr>
            <a:xfrm>
              <a:off x="6446625" y="2261775"/>
              <a:ext cx="197850" cy="251000"/>
            </a:xfrm>
            <a:custGeom>
              <a:rect b="b" l="l" r="r" t="t"/>
              <a:pathLst>
                <a:path extrusionOk="0" h="10040" w="7914">
                  <a:moveTo>
                    <a:pt x="3696" y="0"/>
                  </a:moveTo>
                  <a:cubicBezTo>
                    <a:pt x="2890" y="0"/>
                    <a:pt x="654" y="309"/>
                    <a:pt x="352" y="3676"/>
                  </a:cubicBezTo>
                  <a:cubicBezTo>
                    <a:pt x="0" y="7498"/>
                    <a:pt x="1652" y="10040"/>
                    <a:pt x="3780" y="10040"/>
                  </a:cubicBezTo>
                  <a:cubicBezTo>
                    <a:pt x="3840" y="10040"/>
                    <a:pt x="3901" y="10038"/>
                    <a:pt x="3962" y="10034"/>
                  </a:cubicBezTo>
                  <a:cubicBezTo>
                    <a:pt x="4023" y="10038"/>
                    <a:pt x="4084" y="10040"/>
                    <a:pt x="4144" y="10040"/>
                  </a:cubicBezTo>
                  <a:cubicBezTo>
                    <a:pt x="6272" y="10040"/>
                    <a:pt x="7914" y="7498"/>
                    <a:pt x="7572" y="3676"/>
                  </a:cubicBezTo>
                  <a:cubicBezTo>
                    <a:pt x="7261" y="309"/>
                    <a:pt x="5024" y="0"/>
                    <a:pt x="4224" y="0"/>
                  </a:cubicBezTo>
                  <a:cubicBezTo>
                    <a:pt x="4093" y="0"/>
                    <a:pt x="4001" y="9"/>
                    <a:pt x="3962" y="13"/>
                  </a:cubicBezTo>
                  <a:cubicBezTo>
                    <a:pt x="3922" y="9"/>
                    <a:pt x="3828" y="0"/>
                    <a:pt x="3696"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39" name="Google Shape;2239;p21"/>
            <p:cNvSpPr/>
            <p:nvPr/>
          </p:nvSpPr>
          <p:spPr>
            <a:xfrm>
              <a:off x="6550450" y="2386950"/>
              <a:ext cx="12800" cy="49550"/>
            </a:xfrm>
            <a:custGeom>
              <a:rect b="b" l="l" r="r" t="t"/>
              <a:pathLst>
                <a:path extrusionOk="0" h="1982" w="512">
                  <a:moveTo>
                    <a:pt x="235" y="0"/>
                  </a:moveTo>
                  <a:lnTo>
                    <a:pt x="235" y="0"/>
                  </a:lnTo>
                  <a:cubicBezTo>
                    <a:pt x="246" y="256"/>
                    <a:pt x="278" y="522"/>
                    <a:pt x="299" y="778"/>
                  </a:cubicBezTo>
                  <a:cubicBezTo>
                    <a:pt x="330" y="1033"/>
                    <a:pt x="360" y="1268"/>
                    <a:pt x="391" y="1521"/>
                  </a:cubicBezTo>
                  <a:lnTo>
                    <a:pt x="391" y="1521"/>
                  </a:lnTo>
                  <a:cubicBezTo>
                    <a:pt x="314" y="1579"/>
                    <a:pt x="239" y="1638"/>
                    <a:pt x="182" y="1715"/>
                  </a:cubicBezTo>
                  <a:cubicBezTo>
                    <a:pt x="107" y="1789"/>
                    <a:pt x="43" y="1875"/>
                    <a:pt x="1" y="1981"/>
                  </a:cubicBezTo>
                  <a:cubicBezTo>
                    <a:pt x="97" y="1939"/>
                    <a:pt x="192" y="1885"/>
                    <a:pt x="267" y="1811"/>
                  </a:cubicBezTo>
                  <a:cubicBezTo>
                    <a:pt x="352" y="1747"/>
                    <a:pt x="427" y="1672"/>
                    <a:pt x="491" y="1598"/>
                  </a:cubicBezTo>
                  <a:lnTo>
                    <a:pt x="512" y="1566"/>
                  </a:lnTo>
                  <a:lnTo>
                    <a:pt x="512" y="1545"/>
                  </a:lnTo>
                  <a:cubicBezTo>
                    <a:pt x="469" y="1278"/>
                    <a:pt x="427" y="1023"/>
                    <a:pt x="374" y="767"/>
                  </a:cubicBezTo>
                  <a:cubicBezTo>
                    <a:pt x="331" y="512"/>
                    <a:pt x="288" y="256"/>
                    <a:pt x="235" y="0"/>
                  </a:cubicBezTo>
                  <a:close/>
                </a:path>
              </a:pathLst>
            </a:custGeom>
            <a:solidFill>
              <a:srgbClr val="B63E3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40" name="Google Shape;2240;p21"/>
            <p:cNvSpPr/>
            <p:nvPr/>
          </p:nvSpPr>
          <p:spPr>
            <a:xfrm>
              <a:off x="6499350" y="2375225"/>
              <a:ext cx="12275" cy="26650"/>
            </a:xfrm>
            <a:custGeom>
              <a:rect b="b" l="l" r="r" t="t"/>
              <a:pathLst>
                <a:path extrusionOk="0" h="1066" w="491">
                  <a:moveTo>
                    <a:pt x="245" y="1"/>
                  </a:moveTo>
                  <a:cubicBezTo>
                    <a:pt x="107" y="1"/>
                    <a:pt x="0" y="235"/>
                    <a:pt x="0" y="533"/>
                  </a:cubicBezTo>
                  <a:cubicBezTo>
                    <a:pt x="0" y="821"/>
                    <a:pt x="107" y="1066"/>
                    <a:pt x="245" y="1066"/>
                  </a:cubicBezTo>
                  <a:cubicBezTo>
                    <a:pt x="373" y="1066"/>
                    <a:pt x="490" y="821"/>
                    <a:pt x="490" y="533"/>
                  </a:cubicBezTo>
                  <a:cubicBezTo>
                    <a:pt x="490" y="235"/>
                    <a:pt x="384" y="1"/>
                    <a:pt x="24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41" name="Google Shape;2241;p21"/>
            <p:cNvSpPr/>
            <p:nvPr/>
          </p:nvSpPr>
          <p:spPr>
            <a:xfrm>
              <a:off x="6583200" y="2375225"/>
              <a:ext cx="12275" cy="26650"/>
            </a:xfrm>
            <a:custGeom>
              <a:rect b="b" l="l" r="r" t="t"/>
              <a:pathLst>
                <a:path extrusionOk="0" h="1066" w="491">
                  <a:moveTo>
                    <a:pt x="246" y="1"/>
                  </a:moveTo>
                  <a:cubicBezTo>
                    <a:pt x="107" y="1"/>
                    <a:pt x="1" y="235"/>
                    <a:pt x="1" y="533"/>
                  </a:cubicBezTo>
                  <a:cubicBezTo>
                    <a:pt x="1" y="821"/>
                    <a:pt x="107" y="1066"/>
                    <a:pt x="246" y="1066"/>
                  </a:cubicBezTo>
                  <a:cubicBezTo>
                    <a:pt x="384" y="1066"/>
                    <a:pt x="490" y="821"/>
                    <a:pt x="490" y="533"/>
                  </a:cubicBezTo>
                  <a:cubicBezTo>
                    <a:pt x="490" y="235"/>
                    <a:pt x="384" y="1"/>
                    <a:pt x="246"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42" name="Google Shape;2242;p21"/>
            <p:cNvSpPr/>
            <p:nvPr/>
          </p:nvSpPr>
          <p:spPr>
            <a:xfrm>
              <a:off x="6484425" y="2351150"/>
              <a:ext cx="42375" cy="15600"/>
            </a:xfrm>
            <a:custGeom>
              <a:rect b="b" l="l" r="r" t="t"/>
              <a:pathLst>
                <a:path extrusionOk="0" h="624" w="1695">
                  <a:moveTo>
                    <a:pt x="915" y="0"/>
                  </a:moveTo>
                  <a:cubicBezTo>
                    <a:pt x="884" y="0"/>
                    <a:pt x="852" y="2"/>
                    <a:pt x="821" y="6"/>
                  </a:cubicBezTo>
                  <a:cubicBezTo>
                    <a:pt x="640" y="16"/>
                    <a:pt x="459" y="91"/>
                    <a:pt x="320" y="208"/>
                  </a:cubicBezTo>
                  <a:cubicBezTo>
                    <a:pt x="171" y="314"/>
                    <a:pt x="65" y="453"/>
                    <a:pt x="1" y="623"/>
                  </a:cubicBezTo>
                  <a:cubicBezTo>
                    <a:pt x="150" y="538"/>
                    <a:pt x="288" y="463"/>
                    <a:pt x="427" y="400"/>
                  </a:cubicBezTo>
                  <a:cubicBezTo>
                    <a:pt x="565" y="336"/>
                    <a:pt x="704" y="304"/>
                    <a:pt x="853" y="282"/>
                  </a:cubicBezTo>
                  <a:cubicBezTo>
                    <a:pt x="876" y="281"/>
                    <a:pt x="899" y="280"/>
                    <a:pt x="922" y="280"/>
                  </a:cubicBezTo>
                  <a:cubicBezTo>
                    <a:pt x="1037" y="280"/>
                    <a:pt x="1153" y="302"/>
                    <a:pt x="1268" y="346"/>
                  </a:cubicBezTo>
                  <a:cubicBezTo>
                    <a:pt x="1332" y="368"/>
                    <a:pt x="1407" y="400"/>
                    <a:pt x="1481" y="432"/>
                  </a:cubicBezTo>
                  <a:cubicBezTo>
                    <a:pt x="1545" y="463"/>
                    <a:pt x="1620" y="517"/>
                    <a:pt x="1694" y="549"/>
                  </a:cubicBezTo>
                  <a:cubicBezTo>
                    <a:pt x="1662" y="474"/>
                    <a:pt x="1620" y="389"/>
                    <a:pt x="1566" y="325"/>
                  </a:cubicBezTo>
                  <a:cubicBezTo>
                    <a:pt x="1502" y="250"/>
                    <a:pt x="1438" y="197"/>
                    <a:pt x="1364" y="144"/>
                  </a:cubicBezTo>
                  <a:cubicBezTo>
                    <a:pt x="1230" y="46"/>
                    <a:pt x="1075" y="0"/>
                    <a:pt x="915"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43" name="Google Shape;2243;p21"/>
            <p:cNvSpPr/>
            <p:nvPr/>
          </p:nvSpPr>
          <p:spPr>
            <a:xfrm>
              <a:off x="6568825" y="2351150"/>
              <a:ext cx="42625" cy="15600"/>
            </a:xfrm>
            <a:custGeom>
              <a:rect b="b" l="l" r="r" t="t"/>
              <a:pathLst>
                <a:path extrusionOk="0" h="624" w="1705">
                  <a:moveTo>
                    <a:pt x="926" y="0"/>
                  </a:moveTo>
                  <a:cubicBezTo>
                    <a:pt x="894" y="0"/>
                    <a:pt x="863" y="2"/>
                    <a:pt x="831" y="6"/>
                  </a:cubicBezTo>
                  <a:cubicBezTo>
                    <a:pt x="639" y="16"/>
                    <a:pt x="469" y="91"/>
                    <a:pt x="320" y="208"/>
                  </a:cubicBezTo>
                  <a:cubicBezTo>
                    <a:pt x="182" y="314"/>
                    <a:pt x="64" y="453"/>
                    <a:pt x="1" y="623"/>
                  </a:cubicBezTo>
                  <a:cubicBezTo>
                    <a:pt x="139" y="538"/>
                    <a:pt x="288" y="463"/>
                    <a:pt x="437" y="400"/>
                  </a:cubicBezTo>
                  <a:cubicBezTo>
                    <a:pt x="565" y="336"/>
                    <a:pt x="714" y="304"/>
                    <a:pt x="852" y="282"/>
                  </a:cubicBezTo>
                  <a:cubicBezTo>
                    <a:pt x="876" y="281"/>
                    <a:pt x="899" y="280"/>
                    <a:pt x="922" y="280"/>
                  </a:cubicBezTo>
                  <a:cubicBezTo>
                    <a:pt x="1040" y="280"/>
                    <a:pt x="1161" y="302"/>
                    <a:pt x="1268" y="346"/>
                  </a:cubicBezTo>
                  <a:cubicBezTo>
                    <a:pt x="1342" y="368"/>
                    <a:pt x="1406" y="400"/>
                    <a:pt x="1481" y="432"/>
                  </a:cubicBezTo>
                  <a:cubicBezTo>
                    <a:pt x="1555" y="463"/>
                    <a:pt x="1619" y="517"/>
                    <a:pt x="1704" y="549"/>
                  </a:cubicBezTo>
                  <a:cubicBezTo>
                    <a:pt x="1662" y="474"/>
                    <a:pt x="1619" y="389"/>
                    <a:pt x="1566" y="325"/>
                  </a:cubicBezTo>
                  <a:cubicBezTo>
                    <a:pt x="1513" y="250"/>
                    <a:pt x="1449" y="197"/>
                    <a:pt x="1374" y="144"/>
                  </a:cubicBezTo>
                  <a:cubicBezTo>
                    <a:pt x="1241" y="46"/>
                    <a:pt x="1085" y="0"/>
                    <a:pt x="92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44" name="Google Shape;2244;p21"/>
            <p:cNvSpPr/>
            <p:nvPr/>
          </p:nvSpPr>
          <p:spPr>
            <a:xfrm>
              <a:off x="6508400" y="2449775"/>
              <a:ext cx="82275" cy="15050"/>
            </a:xfrm>
            <a:custGeom>
              <a:rect b="b" l="l" r="r" t="t"/>
              <a:pathLst>
                <a:path extrusionOk="0" h="602" w="3291">
                  <a:moveTo>
                    <a:pt x="3291" y="1"/>
                  </a:moveTo>
                  <a:lnTo>
                    <a:pt x="0" y="33"/>
                  </a:lnTo>
                  <a:cubicBezTo>
                    <a:pt x="611" y="459"/>
                    <a:pt x="1176" y="602"/>
                    <a:pt x="1658" y="602"/>
                  </a:cubicBezTo>
                  <a:cubicBezTo>
                    <a:pt x="2646" y="602"/>
                    <a:pt x="3291" y="1"/>
                    <a:pt x="3291"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45" name="Google Shape;2245;p21"/>
            <p:cNvSpPr/>
            <p:nvPr/>
          </p:nvSpPr>
          <p:spPr>
            <a:xfrm>
              <a:off x="6445025" y="2282425"/>
              <a:ext cx="199700" cy="258500"/>
            </a:xfrm>
            <a:custGeom>
              <a:rect b="b" l="l" r="r" t="t"/>
              <a:pathLst>
                <a:path extrusionOk="0" h="10340" w="7988">
                  <a:moveTo>
                    <a:pt x="1061" y="1"/>
                  </a:moveTo>
                  <a:cubicBezTo>
                    <a:pt x="684" y="1"/>
                    <a:pt x="203" y="604"/>
                    <a:pt x="203" y="604"/>
                  </a:cubicBezTo>
                  <a:cubicBezTo>
                    <a:pt x="203" y="604"/>
                    <a:pt x="1" y="5502"/>
                    <a:pt x="565" y="7791"/>
                  </a:cubicBezTo>
                  <a:cubicBezTo>
                    <a:pt x="991" y="9527"/>
                    <a:pt x="2237" y="9996"/>
                    <a:pt x="2237" y="9996"/>
                  </a:cubicBezTo>
                  <a:cubicBezTo>
                    <a:pt x="2237" y="9996"/>
                    <a:pt x="3130" y="10340"/>
                    <a:pt x="4203" y="10340"/>
                  </a:cubicBezTo>
                  <a:cubicBezTo>
                    <a:pt x="5075" y="10340"/>
                    <a:pt x="6065" y="10113"/>
                    <a:pt x="6795" y="9293"/>
                  </a:cubicBezTo>
                  <a:cubicBezTo>
                    <a:pt x="7263" y="8760"/>
                    <a:pt x="7987" y="6002"/>
                    <a:pt x="7657" y="1040"/>
                  </a:cubicBezTo>
                  <a:lnTo>
                    <a:pt x="6465" y="540"/>
                  </a:lnTo>
                  <a:lnTo>
                    <a:pt x="6465" y="540"/>
                  </a:lnTo>
                  <a:cubicBezTo>
                    <a:pt x="6465" y="540"/>
                    <a:pt x="6656" y="2968"/>
                    <a:pt x="7263" y="3266"/>
                  </a:cubicBezTo>
                  <a:cubicBezTo>
                    <a:pt x="7263" y="3266"/>
                    <a:pt x="7082" y="7610"/>
                    <a:pt x="6326" y="8132"/>
                  </a:cubicBezTo>
                  <a:cubicBezTo>
                    <a:pt x="6276" y="8167"/>
                    <a:pt x="6236" y="8182"/>
                    <a:pt x="6205" y="8182"/>
                  </a:cubicBezTo>
                  <a:cubicBezTo>
                    <a:pt x="5857" y="8182"/>
                    <a:pt x="6652" y="6162"/>
                    <a:pt x="5552" y="6162"/>
                  </a:cubicBezTo>
                  <a:cubicBezTo>
                    <a:pt x="5544" y="6162"/>
                    <a:pt x="5536" y="6162"/>
                    <a:pt x="5528" y="6162"/>
                  </a:cubicBezTo>
                  <a:cubicBezTo>
                    <a:pt x="4292" y="6194"/>
                    <a:pt x="4260" y="6226"/>
                    <a:pt x="4260" y="6226"/>
                  </a:cubicBezTo>
                  <a:cubicBezTo>
                    <a:pt x="4260" y="6226"/>
                    <a:pt x="3803" y="6151"/>
                    <a:pt x="3310" y="6151"/>
                  </a:cubicBezTo>
                  <a:cubicBezTo>
                    <a:pt x="2722" y="6151"/>
                    <a:pt x="2081" y="6258"/>
                    <a:pt x="2099" y="6727"/>
                  </a:cubicBezTo>
                  <a:cubicBezTo>
                    <a:pt x="2131" y="7600"/>
                    <a:pt x="2365" y="8164"/>
                    <a:pt x="2067" y="8164"/>
                  </a:cubicBezTo>
                  <a:cubicBezTo>
                    <a:pt x="1769" y="8164"/>
                    <a:pt x="672" y="7461"/>
                    <a:pt x="874" y="2904"/>
                  </a:cubicBezTo>
                  <a:cubicBezTo>
                    <a:pt x="874" y="2904"/>
                    <a:pt x="1502" y="2669"/>
                    <a:pt x="1502" y="1072"/>
                  </a:cubicBezTo>
                  <a:cubicBezTo>
                    <a:pt x="1502" y="250"/>
                    <a:pt x="1303" y="1"/>
                    <a:pt x="1061"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46" name="Google Shape;2246;p21"/>
            <p:cNvSpPr/>
            <p:nvPr/>
          </p:nvSpPr>
          <p:spPr>
            <a:xfrm>
              <a:off x="6429325" y="2180550"/>
              <a:ext cx="253750" cy="190725"/>
            </a:xfrm>
            <a:custGeom>
              <a:rect b="b" l="l" r="r" t="t"/>
              <a:pathLst>
                <a:path extrusionOk="0" h="7629" w="10150">
                  <a:moveTo>
                    <a:pt x="5902" y="1"/>
                  </a:moveTo>
                  <a:cubicBezTo>
                    <a:pt x="5054" y="1"/>
                    <a:pt x="1404" y="946"/>
                    <a:pt x="799" y="2623"/>
                  </a:cubicBezTo>
                  <a:cubicBezTo>
                    <a:pt x="1" y="4849"/>
                    <a:pt x="608" y="6116"/>
                    <a:pt x="863" y="7628"/>
                  </a:cubicBezTo>
                  <a:lnTo>
                    <a:pt x="1992" y="4412"/>
                  </a:lnTo>
                  <a:cubicBezTo>
                    <a:pt x="1992" y="4412"/>
                    <a:pt x="2950" y="5711"/>
                    <a:pt x="4090" y="5711"/>
                  </a:cubicBezTo>
                  <a:cubicBezTo>
                    <a:pt x="4728" y="5711"/>
                    <a:pt x="4090" y="4615"/>
                    <a:pt x="4090" y="4615"/>
                  </a:cubicBezTo>
                  <a:lnTo>
                    <a:pt x="4090" y="4615"/>
                  </a:lnTo>
                  <a:cubicBezTo>
                    <a:pt x="4090" y="4615"/>
                    <a:pt x="4975" y="5978"/>
                    <a:pt x="5900" y="5978"/>
                  </a:cubicBezTo>
                  <a:cubicBezTo>
                    <a:pt x="5911" y="5978"/>
                    <a:pt x="5921" y="5978"/>
                    <a:pt x="5932" y="5978"/>
                  </a:cubicBezTo>
                  <a:cubicBezTo>
                    <a:pt x="6663" y="5952"/>
                    <a:pt x="6320" y="5119"/>
                    <a:pt x="6143" y="4768"/>
                  </a:cubicBezTo>
                  <a:lnTo>
                    <a:pt x="6143" y="4768"/>
                  </a:lnTo>
                  <a:cubicBezTo>
                    <a:pt x="6347" y="5124"/>
                    <a:pt x="6906" y="5980"/>
                    <a:pt x="7569" y="5980"/>
                  </a:cubicBezTo>
                  <a:cubicBezTo>
                    <a:pt x="7587" y="5980"/>
                    <a:pt x="7606" y="5979"/>
                    <a:pt x="7625" y="5978"/>
                  </a:cubicBezTo>
                  <a:cubicBezTo>
                    <a:pt x="8108" y="5942"/>
                    <a:pt x="8090" y="5490"/>
                    <a:pt x="7981" y="5098"/>
                  </a:cubicBezTo>
                  <a:lnTo>
                    <a:pt x="7981" y="5098"/>
                  </a:lnTo>
                  <a:cubicBezTo>
                    <a:pt x="8161" y="5451"/>
                    <a:pt x="8447" y="5835"/>
                    <a:pt x="8842" y="5835"/>
                  </a:cubicBezTo>
                  <a:cubicBezTo>
                    <a:pt x="8889" y="5835"/>
                    <a:pt x="8938" y="5830"/>
                    <a:pt x="8988" y="5818"/>
                  </a:cubicBezTo>
                  <a:cubicBezTo>
                    <a:pt x="9819" y="5616"/>
                    <a:pt x="8786" y="4317"/>
                    <a:pt x="8786" y="4316"/>
                  </a:cubicBezTo>
                  <a:lnTo>
                    <a:pt x="8786" y="4316"/>
                  </a:lnTo>
                  <a:cubicBezTo>
                    <a:pt x="8786" y="4317"/>
                    <a:pt x="9456" y="4946"/>
                    <a:pt x="9765" y="4946"/>
                  </a:cubicBezTo>
                  <a:cubicBezTo>
                    <a:pt x="9773" y="4946"/>
                    <a:pt x="9780" y="4945"/>
                    <a:pt x="9787" y="4945"/>
                  </a:cubicBezTo>
                  <a:cubicBezTo>
                    <a:pt x="10085" y="4913"/>
                    <a:pt x="10085" y="4018"/>
                    <a:pt x="9052" y="3582"/>
                  </a:cubicBezTo>
                  <a:cubicBezTo>
                    <a:pt x="9052" y="3582"/>
                    <a:pt x="10085" y="3550"/>
                    <a:pt x="10117" y="3049"/>
                  </a:cubicBezTo>
                  <a:cubicBezTo>
                    <a:pt x="10150" y="2614"/>
                    <a:pt x="9759" y="2394"/>
                    <a:pt x="8876" y="2394"/>
                  </a:cubicBezTo>
                  <a:cubicBezTo>
                    <a:pt x="8613" y="2394"/>
                    <a:pt x="8307" y="2414"/>
                    <a:pt x="7955" y="2453"/>
                  </a:cubicBezTo>
                  <a:cubicBezTo>
                    <a:pt x="7955" y="2453"/>
                    <a:pt x="9222" y="1921"/>
                    <a:pt x="8956" y="1452"/>
                  </a:cubicBezTo>
                  <a:cubicBezTo>
                    <a:pt x="8887" y="1331"/>
                    <a:pt x="8761" y="1286"/>
                    <a:pt x="8611" y="1286"/>
                  </a:cubicBezTo>
                  <a:cubicBezTo>
                    <a:pt x="8227" y="1286"/>
                    <a:pt x="7692" y="1580"/>
                    <a:pt x="7582" y="1643"/>
                  </a:cubicBezTo>
                  <a:lnTo>
                    <a:pt x="7582" y="1643"/>
                  </a:lnTo>
                  <a:cubicBezTo>
                    <a:pt x="7731" y="1554"/>
                    <a:pt x="8636" y="986"/>
                    <a:pt x="8019" y="526"/>
                  </a:cubicBezTo>
                  <a:cubicBezTo>
                    <a:pt x="7852" y="398"/>
                    <a:pt x="7469" y="311"/>
                    <a:pt x="6967" y="311"/>
                  </a:cubicBezTo>
                  <a:cubicBezTo>
                    <a:pt x="6616" y="311"/>
                    <a:pt x="6208" y="353"/>
                    <a:pt x="5776" y="454"/>
                  </a:cubicBezTo>
                  <a:lnTo>
                    <a:pt x="5776" y="454"/>
                  </a:lnTo>
                  <a:cubicBezTo>
                    <a:pt x="6035" y="249"/>
                    <a:pt x="6165" y="89"/>
                    <a:pt x="6060" y="25"/>
                  </a:cubicBezTo>
                  <a:cubicBezTo>
                    <a:pt x="6034" y="9"/>
                    <a:pt x="5980" y="1"/>
                    <a:pt x="5902"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2247" name="Google Shape;2247;p21"/>
          <p:cNvGrpSpPr/>
          <p:nvPr/>
        </p:nvGrpSpPr>
        <p:grpSpPr>
          <a:xfrm>
            <a:off x="12382245" y="6853593"/>
            <a:ext cx="1060699" cy="1209647"/>
            <a:chOff x="719250" y="5283463"/>
            <a:chExt cx="524750" cy="593425"/>
          </a:xfrm>
        </p:grpSpPr>
        <p:sp>
          <p:nvSpPr>
            <p:cNvPr id="2248" name="Google Shape;2248;p21"/>
            <p:cNvSpPr/>
            <p:nvPr/>
          </p:nvSpPr>
          <p:spPr>
            <a:xfrm>
              <a:off x="719250" y="5592013"/>
              <a:ext cx="524750" cy="284875"/>
            </a:xfrm>
            <a:custGeom>
              <a:rect b="b" l="l" r="r" t="t"/>
              <a:pathLst>
                <a:path extrusionOk="0" h="11395" w="20990">
                  <a:moveTo>
                    <a:pt x="10319" y="1"/>
                  </a:moveTo>
                  <a:lnTo>
                    <a:pt x="10319" y="107"/>
                  </a:lnTo>
                  <a:lnTo>
                    <a:pt x="8626" y="1"/>
                  </a:lnTo>
                  <a:lnTo>
                    <a:pt x="8626" y="1"/>
                  </a:lnTo>
                  <a:cubicBezTo>
                    <a:pt x="8626" y="1"/>
                    <a:pt x="8935" y="2972"/>
                    <a:pt x="7806" y="3589"/>
                  </a:cubicBezTo>
                  <a:cubicBezTo>
                    <a:pt x="6677" y="4207"/>
                    <a:pt x="0" y="4516"/>
                    <a:pt x="725" y="11395"/>
                  </a:cubicBezTo>
                  <a:lnTo>
                    <a:pt x="20276" y="11395"/>
                  </a:lnTo>
                  <a:cubicBezTo>
                    <a:pt x="20989" y="4516"/>
                    <a:pt x="14323" y="4207"/>
                    <a:pt x="13194" y="3589"/>
                  </a:cubicBezTo>
                  <a:cubicBezTo>
                    <a:pt x="12066" y="2972"/>
                    <a:pt x="12374" y="1"/>
                    <a:pt x="12374" y="1"/>
                  </a:cubicBezTo>
                  <a:lnTo>
                    <a:pt x="12374" y="1"/>
                  </a:lnTo>
                  <a:lnTo>
                    <a:pt x="10681" y="107"/>
                  </a:lnTo>
                  <a:lnTo>
                    <a:pt x="10681" y="1"/>
                  </a:lnTo>
                  <a:lnTo>
                    <a:pt x="10500" y="54"/>
                  </a:lnTo>
                  <a:lnTo>
                    <a:pt x="10319" y="1"/>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49" name="Google Shape;2249;p21"/>
            <p:cNvSpPr/>
            <p:nvPr/>
          </p:nvSpPr>
          <p:spPr>
            <a:xfrm>
              <a:off x="929025" y="5592013"/>
              <a:ext cx="101200" cy="70575"/>
            </a:xfrm>
            <a:custGeom>
              <a:rect b="b" l="l" r="r" t="t"/>
              <a:pathLst>
                <a:path extrusionOk="0" h="2823" w="4048">
                  <a:moveTo>
                    <a:pt x="1928" y="1"/>
                  </a:moveTo>
                  <a:lnTo>
                    <a:pt x="1928" y="107"/>
                  </a:lnTo>
                  <a:lnTo>
                    <a:pt x="235" y="1"/>
                  </a:lnTo>
                  <a:lnTo>
                    <a:pt x="235" y="1"/>
                  </a:lnTo>
                  <a:cubicBezTo>
                    <a:pt x="235" y="1"/>
                    <a:pt x="416" y="1726"/>
                    <a:pt x="1" y="2823"/>
                  </a:cubicBezTo>
                  <a:cubicBezTo>
                    <a:pt x="1353" y="2620"/>
                    <a:pt x="2695" y="2418"/>
                    <a:pt x="4047" y="2205"/>
                  </a:cubicBezTo>
                  <a:cubicBezTo>
                    <a:pt x="3930" y="1470"/>
                    <a:pt x="3909" y="735"/>
                    <a:pt x="3983" y="1"/>
                  </a:cubicBezTo>
                  <a:lnTo>
                    <a:pt x="3983" y="1"/>
                  </a:lnTo>
                  <a:lnTo>
                    <a:pt x="2290" y="107"/>
                  </a:lnTo>
                  <a:lnTo>
                    <a:pt x="2290" y="1"/>
                  </a:lnTo>
                  <a:lnTo>
                    <a:pt x="2109" y="54"/>
                  </a:lnTo>
                  <a:lnTo>
                    <a:pt x="1928" y="1"/>
                  </a:ln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50" name="Google Shape;2250;p21"/>
            <p:cNvSpPr/>
            <p:nvPr/>
          </p:nvSpPr>
          <p:spPr>
            <a:xfrm>
              <a:off x="722700" y="5690263"/>
              <a:ext cx="518100" cy="186375"/>
            </a:xfrm>
            <a:custGeom>
              <a:rect b="b" l="l" r="r" t="t"/>
              <a:pathLst>
                <a:path extrusionOk="0" h="7455" w="20724">
                  <a:moveTo>
                    <a:pt x="14132" y="0"/>
                  </a:moveTo>
                  <a:cubicBezTo>
                    <a:pt x="13120" y="586"/>
                    <a:pt x="11789" y="948"/>
                    <a:pt x="10320" y="948"/>
                  </a:cubicBezTo>
                  <a:cubicBezTo>
                    <a:pt x="8861" y="948"/>
                    <a:pt x="7540" y="596"/>
                    <a:pt x="6539" y="11"/>
                  </a:cubicBezTo>
                  <a:cubicBezTo>
                    <a:pt x="4314" y="618"/>
                    <a:pt x="1" y="1864"/>
                    <a:pt x="587" y="7454"/>
                  </a:cubicBezTo>
                  <a:lnTo>
                    <a:pt x="20138" y="7454"/>
                  </a:lnTo>
                  <a:cubicBezTo>
                    <a:pt x="20723" y="1821"/>
                    <a:pt x="16347" y="596"/>
                    <a:pt x="14132" y="0"/>
                  </a:cubicBezTo>
                  <a:close/>
                </a:path>
              </a:pathLst>
            </a:custGeom>
            <a:solidFill>
              <a:schemeClr val="accent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51" name="Google Shape;2251;p21"/>
            <p:cNvSpPr/>
            <p:nvPr/>
          </p:nvSpPr>
          <p:spPr>
            <a:xfrm>
              <a:off x="743200" y="5749363"/>
              <a:ext cx="489075" cy="127525"/>
            </a:xfrm>
            <a:custGeom>
              <a:rect b="b" l="l" r="r" t="t"/>
              <a:pathLst>
                <a:path extrusionOk="0" h="5101" w="19563">
                  <a:moveTo>
                    <a:pt x="17912" y="0"/>
                  </a:moveTo>
                  <a:cubicBezTo>
                    <a:pt x="17007" y="426"/>
                    <a:pt x="16017" y="575"/>
                    <a:pt x="15037" y="884"/>
                  </a:cubicBezTo>
                  <a:cubicBezTo>
                    <a:pt x="13642" y="1310"/>
                    <a:pt x="12247" y="1736"/>
                    <a:pt x="10852" y="2130"/>
                  </a:cubicBezTo>
                  <a:cubicBezTo>
                    <a:pt x="8041" y="2928"/>
                    <a:pt x="5219" y="3695"/>
                    <a:pt x="2407" y="4451"/>
                  </a:cubicBezTo>
                  <a:lnTo>
                    <a:pt x="1" y="5101"/>
                  </a:lnTo>
                  <a:lnTo>
                    <a:pt x="19318" y="5101"/>
                  </a:lnTo>
                  <a:cubicBezTo>
                    <a:pt x="19563" y="2694"/>
                    <a:pt x="18913" y="1086"/>
                    <a:pt x="17912" y="0"/>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52" name="Google Shape;2252;p21"/>
            <p:cNvSpPr/>
            <p:nvPr/>
          </p:nvSpPr>
          <p:spPr>
            <a:xfrm>
              <a:off x="724300" y="5696363"/>
              <a:ext cx="212200" cy="180525"/>
            </a:xfrm>
            <a:custGeom>
              <a:rect b="b" l="l" r="r" t="t"/>
              <a:pathLst>
                <a:path extrusionOk="0" h="7221" w="8488">
                  <a:moveTo>
                    <a:pt x="5687" y="1"/>
                  </a:moveTo>
                  <a:cubicBezTo>
                    <a:pt x="3366" y="693"/>
                    <a:pt x="1" y="2227"/>
                    <a:pt x="523" y="7221"/>
                  </a:cubicBezTo>
                  <a:lnTo>
                    <a:pt x="8488" y="7221"/>
                  </a:lnTo>
                  <a:lnTo>
                    <a:pt x="5687"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53" name="Google Shape;2253;p21"/>
            <p:cNvSpPr/>
            <p:nvPr/>
          </p:nvSpPr>
          <p:spPr>
            <a:xfrm>
              <a:off x="1063750" y="5695838"/>
              <a:ext cx="175450" cy="181050"/>
            </a:xfrm>
            <a:custGeom>
              <a:rect b="b" l="l" r="r" t="t"/>
              <a:pathLst>
                <a:path extrusionOk="0" h="7242" w="7018">
                  <a:moveTo>
                    <a:pt x="1267" y="1"/>
                  </a:moveTo>
                  <a:lnTo>
                    <a:pt x="0" y="7242"/>
                  </a:lnTo>
                  <a:lnTo>
                    <a:pt x="6496" y="7242"/>
                  </a:lnTo>
                  <a:cubicBezTo>
                    <a:pt x="7018" y="2205"/>
                    <a:pt x="3589" y="693"/>
                    <a:pt x="1267"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54" name="Google Shape;2254;p21"/>
            <p:cNvSpPr/>
            <p:nvPr/>
          </p:nvSpPr>
          <p:spPr>
            <a:xfrm>
              <a:off x="818825" y="5696363"/>
              <a:ext cx="117675" cy="180525"/>
            </a:xfrm>
            <a:custGeom>
              <a:rect b="b" l="l" r="r" t="t"/>
              <a:pathLst>
                <a:path extrusionOk="0" h="7221" w="4707">
                  <a:moveTo>
                    <a:pt x="1917" y="1"/>
                  </a:moveTo>
                  <a:cubicBezTo>
                    <a:pt x="1257" y="182"/>
                    <a:pt x="607" y="438"/>
                    <a:pt x="0" y="746"/>
                  </a:cubicBezTo>
                  <a:lnTo>
                    <a:pt x="4004" y="7221"/>
                  </a:lnTo>
                  <a:lnTo>
                    <a:pt x="4707" y="7221"/>
                  </a:lnTo>
                  <a:lnTo>
                    <a:pt x="1917"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55" name="Google Shape;2255;p21"/>
            <p:cNvSpPr/>
            <p:nvPr/>
          </p:nvSpPr>
          <p:spPr>
            <a:xfrm>
              <a:off x="1063750" y="5695838"/>
              <a:ext cx="98250" cy="181050"/>
            </a:xfrm>
            <a:custGeom>
              <a:rect b="b" l="l" r="r" t="t"/>
              <a:pathLst>
                <a:path extrusionOk="0" h="7242" w="3930">
                  <a:moveTo>
                    <a:pt x="1267" y="1"/>
                  </a:moveTo>
                  <a:lnTo>
                    <a:pt x="0" y="7242"/>
                  </a:lnTo>
                  <a:lnTo>
                    <a:pt x="586" y="7242"/>
                  </a:lnTo>
                  <a:lnTo>
                    <a:pt x="3929" y="1172"/>
                  </a:lnTo>
                  <a:cubicBezTo>
                    <a:pt x="3109" y="650"/>
                    <a:pt x="2204" y="256"/>
                    <a:pt x="1267"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56" name="Google Shape;2256;p21"/>
            <p:cNvSpPr/>
            <p:nvPr/>
          </p:nvSpPr>
          <p:spPr>
            <a:xfrm>
              <a:off x="846775" y="5462763"/>
              <a:ext cx="60725" cy="69375"/>
            </a:xfrm>
            <a:custGeom>
              <a:rect b="b" l="l" r="r" t="t"/>
              <a:pathLst>
                <a:path extrusionOk="0" h="2775" w="2429">
                  <a:moveTo>
                    <a:pt x="1161" y="1"/>
                  </a:moveTo>
                  <a:cubicBezTo>
                    <a:pt x="1022" y="1"/>
                    <a:pt x="919" y="31"/>
                    <a:pt x="895" y="38"/>
                  </a:cubicBezTo>
                  <a:cubicBezTo>
                    <a:pt x="820" y="70"/>
                    <a:pt x="0" y="176"/>
                    <a:pt x="139" y="1252"/>
                  </a:cubicBezTo>
                  <a:cubicBezTo>
                    <a:pt x="270" y="2191"/>
                    <a:pt x="775" y="2774"/>
                    <a:pt x="1294" y="2774"/>
                  </a:cubicBezTo>
                  <a:cubicBezTo>
                    <a:pt x="1363" y="2774"/>
                    <a:pt x="1433" y="2764"/>
                    <a:pt x="1502" y="2743"/>
                  </a:cubicBezTo>
                  <a:cubicBezTo>
                    <a:pt x="2109" y="2658"/>
                    <a:pt x="2428" y="1859"/>
                    <a:pt x="2087" y="815"/>
                  </a:cubicBezTo>
                  <a:cubicBezTo>
                    <a:pt x="1867" y="125"/>
                    <a:pt x="1441" y="1"/>
                    <a:pt x="1161" y="1"/>
                  </a:cubicBezTo>
                  <a:close/>
                </a:path>
              </a:pathLst>
            </a:custGeom>
            <a:solidFill>
              <a:srgbClr val="D8979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57" name="Google Shape;2257;p21"/>
            <p:cNvSpPr/>
            <p:nvPr/>
          </p:nvSpPr>
          <p:spPr>
            <a:xfrm>
              <a:off x="1056825" y="5462763"/>
              <a:ext cx="60450" cy="69300"/>
            </a:xfrm>
            <a:custGeom>
              <a:rect b="b" l="l" r="r" t="t"/>
              <a:pathLst>
                <a:path extrusionOk="0" h="2772" w="2418">
                  <a:moveTo>
                    <a:pt x="1260" y="1"/>
                  </a:moveTo>
                  <a:cubicBezTo>
                    <a:pt x="977" y="1"/>
                    <a:pt x="551" y="125"/>
                    <a:pt x="330" y="815"/>
                  </a:cubicBezTo>
                  <a:cubicBezTo>
                    <a:pt x="0" y="1859"/>
                    <a:pt x="309" y="2658"/>
                    <a:pt x="927" y="2743"/>
                  </a:cubicBezTo>
                  <a:cubicBezTo>
                    <a:pt x="993" y="2762"/>
                    <a:pt x="1060" y="2772"/>
                    <a:pt x="1127" y="2772"/>
                  </a:cubicBezTo>
                  <a:cubicBezTo>
                    <a:pt x="1649" y="2772"/>
                    <a:pt x="2156" y="2196"/>
                    <a:pt x="2279" y="1252"/>
                  </a:cubicBezTo>
                  <a:cubicBezTo>
                    <a:pt x="2417" y="176"/>
                    <a:pt x="1608" y="70"/>
                    <a:pt x="1534" y="38"/>
                  </a:cubicBezTo>
                  <a:cubicBezTo>
                    <a:pt x="1505" y="31"/>
                    <a:pt x="1400" y="1"/>
                    <a:pt x="1260"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58" name="Google Shape;2258;p21"/>
            <p:cNvSpPr/>
            <p:nvPr/>
          </p:nvSpPr>
          <p:spPr>
            <a:xfrm>
              <a:off x="868875" y="5337738"/>
              <a:ext cx="228975" cy="290400"/>
            </a:xfrm>
            <a:custGeom>
              <a:rect b="b" l="l" r="r" t="t"/>
              <a:pathLst>
                <a:path extrusionOk="0" h="11616" w="9159">
                  <a:moveTo>
                    <a:pt x="4287" y="0"/>
                  </a:moveTo>
                  <a:cubicBezTo>
                    <a:pt x="3368" y="0"/>
                    <a:pt x="754" y="342"/>
                    <a:pt x="405" y="4251"/>
                  </a:cubicBezTo>
                  <a:cubicBezTo>
                    <a:pt x="0" y="8681"/>
                    <a:pt x="1910" y="11615"/>
                    <a:pt x="4383" y="11615"/>
                  </a:cubicBezTo>
                  <a:cubicBezTo>
                    <a:pt x="4448" y="11615"/>
                    <a:pt x="4513" y="11613"/>
                    <a:pt x="4579" y="11609"/>
                  </a:cubicBezTo>
                  <a:cubicBezTo>
                    <a:pt x="4645" y="11613"/>
                    <a:pt x="4711" y="11615"/>
                    <a:pt x="4776" y="11615"/>
                  </a:cubicBezTo>
                  <a:cubicBezTo>
                    <a:pt x="7248" y="11615"/>
                    <a:pt x="9158" y="8681"/>
                    <a:pt x="8753" y="4251"/>
                  </a:cubicBezTo>
                  <a:cubicBezTo>
                    <a:pt x="8395" y="342"/>
                    <a:pt x="5780" y="0"/>
                    <a:pt x="4868" y="0"/>
                  </a:cubicBezTo>
                  <a:cubicBezTo>
                    <a:pt x="4724" y="0"/>
                    <a:pt x="4623" y="9"/>
                    <a:pt x="4579" y="13"/>
                  </a:cubicBezTo>
                  <a:cubicBezTo>
                    <a:pt x="4534" y="9"/>
                    <a:pt x="4431" y="0"/>
                    <a:pt x="4287"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59" name="Google Shape;2259;p21"/>
            <p:cNvSpPr/>
            <p:nvPr/>
          </p:nvSpPr>
          <p:spPr>
            <a:xfrm>
              <a:off x="991850" y="5497238"/>
              <a:ext cx="15475" cy="46875"/>
            </a:xfrm>
            <a:custGeom>
              <a:rect b="b" l="l" r="r" t="t"/>
              <a:pathLst>
                <a:path extrusionOk="0" h="1875" w="619">
                  <a:moveTo>
                    <a:pt x="256" y="1"/>
                  </a:moveTo>
                  <a:lnTo>
                    <a:pt x="256" y="1"/>
                  </a:lnTo>
                  <a:cubicBezTo>
                    <a:pt x="235" y="224"/>
                    <a:pt x="246" y="459"/>
                    <a:pt x="278" y="682"/>
                  </a:cubicBezTo>
                  <a:cubicBezTo>
                    <a:pt x="299" y="799"/>
                    <a:pt x="320" y="906"/>
                    <a:pt x="352" y="1023"/>
                  </a:cubicBezTo>
                  <a:cubicBezTo>
                    <a:pt x="371" y="1117"/>
                    <a:pt x="398" y="1220"/>
                    <a:pt x="426" y="1316"/>
                  </a:cubicBezTo>
                  <a:lnTo>
                    <a:pt x="426" y="1316"/>
                  </a:lnTo>
                  <a:cubicBezTo>
                    <a:pt x="360" y="1391"/>
                    <a:pt x="288" y="1475"/>
                    <a:pt x="224" y="1566"/>
                  </a:cubicBezTo>
                  <a:cubicBezTo>
                    <a:pt x="150" y="1662"/>
                    <a:pt x="75" y="1768"/>
                    <a:pt x="1" y="1875"/>
                  </a:cubicBezTo>
                  <a:cubicBezTo>
                    <a:pt x="107" y="1800"/>
                    <a:pt x="203" y="1726"/>
                    <a:pt x="310" y="1641"/>
                  </a:cubicBezTo>
                  <a:cubicBezTo>
                    <a:pt x="406" y="1566"/>
                    <a:pt x="501" y="1481"/>
                    <a:pt x="587" y="1396"/>
                  </a:cubicBezTo>
                  <a:lnTo>
                    <a:pt x="618" y="1374"/>
                  </a:lnTo>
                  <a:lnTo>
                    <a:pt x="618" y="1321"/>
                  </a:lnTo>
                  <a:cubicBezTo>
                    <a:pt x="608" y="1204"/>
                    <a:pt x="587" y="1087"/>
                    <a:pt x="565" y="980"/>
                  </a:cubicBezTo>
                  <a:cubicBezTo>
                    <a:pt x="544" y="863"/>
                    <a:pt x="523" y="757"/>
                    <a:pt x="491" y="640"/>
                  </a:cubicBezTo>
                  <a:cubicBezTo>
                    <a:pt x="437" y="416"/>
                    <a:pt x="352" y="203"/>
                    <a:pt x="256"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60" name="Google Shape;2260;p21"/>
            <p:cNvSpPr/>
            <p:nvPr/>
          </p:nvSpPr>
          <p:spPr>
            <a:xfrm>
              <a:off x="945800" y="5564338"/>
              <a:ext cx="81225" cy="14725"/>
            </a:xfrm>
            <a:custGeom>
              <a:rect b="b" l="l" r="r" t="t"/>
              <a:pathLst>
                <a:path extrusionOk="0" h="589" w="3249">
                  <a:moveTo>
                    <a:pt x="3248" y="0"/>
                  </a:moveTo>
                  <a:lnTo>
                    <a:pt x="1" y="43"/>
                  </a:lnTo>
                  <a:cubicBezTo>
                    <a:pt x="522" y="400"/>
                    <a:pt x="1129" y="589"/>
                    <a:pt x="1708" y="589"/>
                  </a:cubicBezTo>
                  <a:cubicBezTo>
                    <a:pt x="2287" y="589"/>
                    <a:pt x="2839" y="400"/>
                    <a:pt x="3248"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61" name="Google Shape;2261;p21"/>
            <p:cNvSpPr/>
            <p:nvPr/>
          </p:nvSpPr>
          <p:spPr>
            <a:xfrm>
              <a:off x="1010500" y="5439113"/>
              <a:ext cx="53800" cy="19825"/>
            </a:xfrm>
            <a:custGeom>
              <a:rect b="b" l="l" r="r" t="t"/>
              <a:pathLst>
                <a:path extrusionOk="0" h="793" w="2152">
                  <a:moveTo>
                    <a:pt x="1007" y="0"/>
                  </a:moveTo>
                  <a:cubicBezTo>
                    <a:pt x="917" y="0"/>
                    <a:pt x="831" y="10"/>
                    <a:pt x="746" y="26"/>
                  </a:cubicBezTo>
                  <a:cubicBezTo>
                    <a:pt x="682" y="47"/>
                    <a:pt x="629" y="68"/>
                    <a:pt x="575" y="90"/>
                  </a:cubicBezTo>
                  <a:cubicBezTo>
                    <a:pt x="522" y="121"/>
                    <a:pt x="469" y="143"/>
                    <a:pt x="416" y="185"/>
                  </a:cubicBezTo>
                  <a:cubicBezTo>
                    <a:pt x="320" y="249"/>
                    <a:pt x="235" y="324"/>
                    <a:pt x="171" y="409"/>
                  </a:cubicBezTo>
                  <a:cubicBezTo>
                    <a:pt x="96" y="505"/>
                    <a:pt x="43" y="601"/>
                    <a:pt x="0" y="697"/>
                  </a:cubicBezTo>
                  <a:cubicBezTo>
                    <a:pt x="107" y="654"/>
                    <a:pt x="192" y="590"/>
                    <a:pt x="277" y="547"/>
                  </a:cubicBezTo>
                  <a:cubicBezTo>
                    <a:pt x="362" y="505"/>
                    <a:pt x="458" y="462"/>
                    <a:pt x="543" y="430"/>
                  </a:cubicBezTo>
                  <a:cubicBezTo>
                    <a:pt x="686" y="377"/>
                    <a:pt x="836" y="353"/>
                    <a:pt x="981" y="353"/>
                  </a:cubicBezTo>
                  <a:cubicBezTo>
                    <a:pt x="1010" y="353"/>
                    <a:pt x="1037" y="354"/>
                    <a:pt x="1065" y="356"/>
                  </a:cubicBezTo>
                  <a:cubicBezTo>
                    <a:pt x="1257" y="377"/>
                    <a:pt x="1438" y="430"/>
                    <a:pt x="1598" y="505"/>
                  </a:cubicBezTo>
                  <a:cubicBezTo>
                    <a:pt x="1789" y="590"/>
                    <a:pt x="1981" y="686"/>
                    <a:pt x="2151" y="792"/>
                  </a:cubicBezTo>
                  <a:cubicBezTo>
                    <a:pt x="2066" y="579"/>
                    <a:pt x="1928" y="398"/>
                    <a:pt x="1747" y="271"/>
                  </a:cubicBezTo>
                  <a:cubicBezTo>
                    <a:pt x="1566" y="121"/>
                    <a:pt x="1342" y="26"/>
                    <a:pt x="1108" y="4"/>
                  </a:cubicBezTo>
                  <a:cubicBezTo>
                    <a:pt x="1074" y="1"/>
                    <a:pt x="1040" y="0"/>
                    <a:pt x="1007"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62" name="Google Shape;2262;p21"/>
            <p:cNvSpPr/>
            <p:nvPr/>
          </p:nvSpPr>
          <p:spPr>
            <a:xfrm>
              <a:off x="903475" y="5439113"/>
              <a:ext cx="53800" cy="19825"/>
            </a:xfrm>
            <a:custGeom>
              <a:rect b="b" l="l" r="r" t="t"/>
              <a:pathLst>
                <a:path extrusionOk="0" h="793" w="2152">
                  <a:moveTo>
                    <a:pt x="1003" y="0"/>
                  </a:moveTo>
                  <a:cubicBezTo>
                    <a:pt x="917" y="0"/>
                    <a:pt x="829" y="10"/>
                    <a:pt x="735" y="26"/>
                  </a:cubicBezTo>
                  <a:cubicBezTo>
                    <a:pt x="682" y="47"/>
                    <a:pt x="629" y="68"/>
                    <a:pt x="565" y="90"/>
                  </a:cubicBezTo>
                  <a:cubicBezTo>
                    <a:pt x="512" y="121"/>
                    <a:pt x="469" y="143"/>
                    <a:pt x="416" y="185"/>
                  </a:cubicBezTo>
                  <a:cubicBezTo>
                    <a:pt x="320" y="249"/>
                    <a:pt x="235" y="324"/>
                    <a:pt x="160" y="409"/>
                  </a:cubicBezTo>
                  <a:cubicBezTo>
                    <a:pt x="96" y="505"/>
                    <a:pt x="43" y="601"/>
                    <a:pt x="0" y="697"/>
                  </a:cubicBezTo>
                  <a:cubicBezTo>
                    <a:pt x="96" y="654"/>
                    <a:pt x="181" y="590"/>
                    <a:pt x="277" y="547"/>
                  </a:cubicBezTo>
                  <a:cubicBezTo>
                    <a:pt x="363" y="505"/>
                    <a:pt x="448" y="462"/>
                    <a:pt x="544" y="430"/>
                  </a:cubicBezTo>
                  <a:cubicBezTo>
                    <a:pt x="686" y="377"/>
                    <a:pt x="836" y="353"/>
                    <a:pt x="982" y="353"/>
                  </a:cubicBezTo>
                  <a:cubicBezTo>
                    <a:pt x="1010" y="353"/>
                    <a:pt x="1038" y="354"/>
                    <a:pt x="1065" y="356"/>
                  </a:cubicBezTo>
                  <a:cubicBezTo>
                    <a:pt x="1257" y="377"/>
                    <a:pt x="1427" y="430"/>
                    <a:pt x="1598" y="505"/>
                  </a:cubicBezTo>
                  <a:cubicBezTo>
                    <a:pt x="1779" y="579"/>
                    <a:pt x="1960" y="675"/>
                    <a:pt x="2152" y="792"/>
                  </a:cubicBezTo>
                  <a:cubicBezTo>
                    <a:pt x="2066" y="579"/>
                    <a:pt x="1928" y="398"/>
                    <a:pt x="1747" y="271"/>
                  </a:cubicBezTo>
                  <a:cubicBezTo>
                    <a:pt x="1566" y="121"/>
                    <a:pt x="1342" y="26"/>
                    <a:pt x="1097" y="4"/>
                  </a:cubicBezTo>
                  <a:cubicBezTo>
                    <a:pt x="1066" y="1"/>
                    <a:pt x="1035" y="0"/>
                    <a:pt x="100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63" name="Google Shape;2263;p21"/>
            <p:cNvSpPr/>
            <p:nvPr/>
          </p:nvSpPr>
          <p:spPr>
            <a:xfrm>
              <a:off x="918375" y="5477538"/>
              <a:ext cx="35700" cy="22400"/>
            </a:xfrm>
            <a:custGeom>
              <a:rect b="b" l="l" r="r" t="t"/>
              <a:pathLst>
                <a:path extrusionOk="0" h="896" w="1428">
                  <a:moveTo>
                    <a:pt x="704" y="1"/>
                  </a:moveTo>
                  <a:cubicBezTo>
                    <a:pt x="586" y="1"/>
                    <a:pt x="480" y="11"/>
                    <a:pt x="373" y="54"/>
                  </a:cubicBezTo>
                  <a:cubicBezTo>
                    <a:pt x="278" y="107"/>
                    <a:pt x="192" y="182"/>
                    <a:pt x="129" y="288"/>
                  </a:cubicBezTo>
                  <a:cubicBezTo>
                    <a:pt x="22" y="469"/>
                    <a:pt x="1" y="682"/>
                    <a:pt x="43" y="885"/>
                  </a:cubicBezTo>
                  <a:cubicBezTo>
                    <a:pt x="65" y="693"/>
                    <a:pt x="129" y="512"/>
                    <a:pt x="235" y="352"/>
                  </a:cubicBezTo>
                  <a:cubicBezTo>
                    <a:pt x="288" y="288"/>
                    <a:pt x="352" y="235"/>
                    <a:pt x="437" y="203"/>
                  </a:cubicBezTo>
                  <a:cubicBezTo>
                    <a:pt x="523" y="171"/>
                    <a:pt x="608" y="160"/>
                    <a:pt x="704" y="160"/>
                  </a:cubicBezTo>
                  <a:cubicBezTo>
                    <a:pt x="885" y="160"/>
                    <a:pt x="1055" y="235"/>
                    <a:pt x="1172" y="373"/>
                  </a:cubicBezTo>
                  <a:cubicBezTo>
                    <a:pt x="1289" y="523"/>
                    <a:pt x="1374" y="704"/>
                    <a:pt x="1417" y="895"/>
                  </a:cubicBezTo>
                  <a:cubicBezTo>
                    <a:pt x="1428" y="682"/>
                    <a:pt x="1374" y="469"/>
                    <a:pt x="1257" y="299"/>
                  </a:cubicBezTo>
                  <a:cubicBezTo>
                    <a:pt x="1130" y="107"/>
                    <a:pt x="927" y="1"/>
                    <a:pt x="704"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64" name="Google Shape;2264;p21"/>
            <p:cNvSpPr/>
            <p:nvPr/>
          </p:nvSpPr>
          <p:spPr>
            <a:xfrm>
              <a:off x="1014750" y="5475938"/>
              <a:ext cx="35700" cy="22400"/>
            </a:xfrm>
            <a:custGeom>
              <a:rect b="b" l="l" r="r" t="t"/>
              <a:pathLst>
                <a:path extrusionOk="0" h="896" w="1428">
                  <a:moveTo>
                    <a:pt x="703" y="1"/>
                  </a:moveTo>
                  <a:cubicBezTo>
                    <a:pt x="586" y="1"/>
                    <a:pt x="480" y="22"/>
                    <a:pt x="373" y="65"/>
                  </a:cubicBezTo>
                  <a:cubicBezTo>
                    <a:pt x="278" y="107"/>
                    <a:pt x="192" y="193"/>
                    <a:pt x="128" y="288"/>
                  </a:cubicBezTo>
                  <a:cubicBezTo>
                    <a:pt x="33" y="469"/>
                    <a:pt x="1" y="682"/>
                    <a:pt x="43" y="885"/>
                  </a:cubicBezTo>
                  <a:cubicBezTo>
                    <a:pt x="65" y="693"/>
                    <a:pt x="128" y="512"/>
                    <a:pt x="235" y="352"/>
                  </a:cubicBezTo>
                  <a:cubicBezTo>
                    <a:pt x="288" y="288"/>
                    <a:pt x="352" y="235"/>
                    <a:pt x="437" y="203"/>
                  </a:cubicBezTo>
                  <a:cubicBezTo>
                    <a:pt x="522" y="171"/>
                    <a:pt x="608" y="161"/>
                    <a:pt x="693" y="161"/>
                  </a:cubicBezTo>
                  <a:cubicBezTo>
                    <a:pt x="874" y="161"/>
                    <a:pt x="1044" y="235"/>
                    <a:pt x="1161" y="374"/>
                  </a:cubicBezTo>
                  <a:cubicBezTo>
                    <a:pt x="1279" y="533"/>
                    <a:pt x="1364" y="704"/>
                    <a:pt x="1417" y="895"/>
                  </a:cubicBezTo>
                  <a:cubicBezTo>
                    <a:pt x="1428" y="682"/>
                    <a:pt x="1374" y="469"/>
                    <a:pt x="1257" y="299"/>
                  </a:cubicBezTo>
                  <a:cubicBezTo>
                    <a:pt x="1129" y="118"/>
                    <a:pt x="927" y="1"/>
                    <a:pt x="703"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65" name="Google Shape;2265;p21"/>
            <p:cNvSpPr/>
            <p:nvPr/>
          </p:nvSpPr>
          <p:spPr>
            <a:xfrm>
              <a:off x="810300" y="5351363"/>
              <a:ext cx="59400" cy="134725"/>
            </a:xfrm>
            <a:custGeom>
              <a:rect b="b" l="l" r="r" t="t"/>
              <a:pathLst>
                <a:path extrusionOk="0" h="5389" w="2376">
                  <a:moveTo>
                    <a:pt x="2375" y="0"/>
                  </a:moveTo>
                  <a:cubicBezTo>
                    <a:pt x="2194" y="85"/>
                    <a:pt x="2034" y="203"/>
                    <a:pt x="1875" y="330"/>
                  </a:cubicBezTo>
                  <a:lnTo>
                    <a:pt x="1821" y="384"/>
                  </a:lnTo>
                  <a:lnTo>
                    <a:pt x="1811" y="394"/>
                  </a:lnTo>
                  <a:lnTo>
                    <a:pt x="1789" y="416"/>
                  </a:lnTo>
                  <a:lnTo>
                    <a:pt x="1779" y="426"/>
                  </a:lnTo>
                  <a:lnTo>
                    <a:pt x="1757" y="448"/>
                  </a:lnTo>
                  <a:lnTo>
                    <a:pt x="1704" y="511"/>
                  </a:lnTo>
                  <a:lnTo>
                    <a:pt x="1651" y="586"/>
                  </a:lnTo>
                  <a:cubicBezTo>
                    <a:pt x="1619" y="639"/>
                    <a:pt x="1598" y="692"/>
                    <a:pt x="1576" y="746"/>
                  </a:cubicBezTo>
                  <a:cubicBezTo>
                    <a:pt x="1544" y="788"/>
                    <a:pt x="1523" y="842"/>
                    <a:pt x="1502" y="895"/>
                  </a:cubicBezTo>
                  <a:cubicBezTo>
                    <a:pt x="1438" y="1097"/>
                    <a:pt x="1385" y="1299"/>
                    <a:pt x="1353" y="1512"/>
                  </a:cubicBezTo>
                  <a:cubicBezTo>
                    <a:pt x="1321" y="1715"/>
                    <a:pt x="1300" y="1917"/>
                    <a:pt x="1300" y="2109"/>
                  </a:cubicBezTo>
                  <a:lnTo>
                    <a:pt x="1300" y="2258"/>
                  </a:lnTo>
                  <a:lnTo>
                    <a:pt x="1300" y="2300"/>
                  </a:lnTo>
                  <a:cubicBezTo>
                    <a:pt x="1300" y="2311"/>
                    <a:pt x="1300" y="2332"/>
                    <a:pt x="1300" y="2343"/>
                  </a:cubicBezTo>
                  <a:lnTo>
                    <a:pt x="1310" y="2418"/>
                  </a:lnTo>
                  <a:cubicBezTo>
                    <a:pt x="1321" y="2503"/>
                    <a:pt x="1331" y="2599"/>
                    <a:pt x="1342" y="2694"/>
                  </a:cubicBezTo>
                  <a:cubicBezTo>
                    <a:pt x="1363" y="3035"/>
                    <a:pt x="1342" y="3387"/>
                    <a:pt x="1204" y="3653"/>
                  </a:cubicBezTo>
                  <a:cubicBezTo>
                    <a:pt x="1065" y="3908"/>
                    <a:pt x="884" y="4121"/>
                    <a:pt x="661" y="4313"/>
                  </a:cubicBezTo>
                  <a:cubicBezTo>
                    <a:pt x="490" y="4462"/>
                    <a:pt x="352" y="4643"/>
                    <a:pt x="235" y="4845"/>
                  </a:cubicBezTo>
                  <a:cubicBezTo>
                    <a:pt x="181" y="4909"/>
                    <a:pt x="149" y="4984"/>
                    <a:pt x="118" y="5069"/>
                  </a:cubicBezTo>
                  <a:cubicBezTo>
                    <a:pt x="86" y="5122"/>
                    <a:pt x="64" y="5186"/>
                    <a:pt x="54" y="5239"/>
                  </a:cubicBezTo>
                  <a:lnTo>
                    <a:pt x="0" y="5389"/>
                  </a:lnTo>
                  <a:lnTo>
                    <a:pt x="64" y="5250"/>
                  </a:lnTo>
                  <a:cubicBezTo>
                    <a:pt x="118" y="5112"/>
                    <a:pt x="192" y="4984"/>
                    <a:pt x="277" y="4867"/>
                  </a:cubicBezTo>
                  <a:cubicBezTo>
                    <a:pt x="405" y="4686"/>
                    <a:pt x="565" y="4526"/>
                    <a:pt x="735" y="4377"/>
                  </a:cubicBezTo>
                  <a:cubicBezTo>
                    <a:pt x="980" y="4207"/>
                    <a:pt x="1182" y="3983"/>
                    <a:pt x="1353" y="3727"/>
                  </a:cubicBezTo>
                  <a:cubicBezTo>
                    <a:pt x="1385" y="3653"/>
                    <a:pt x="1427" y="3568"/>
                    <a:pt x="1459" y="3493"/>
                  </a:cubicBezTo>
                  <a:cubicBezTo>
                    <a:pt x="1470" y="3408"/>
                    <a:pt x="1502" y="3323"/>
                    <a:pt x="1512" y="3227"/>
                  </a:cubicBezTo>
                  <a:cubicBezTo>
                    <a:pt x="1534" y="3131"/>
                    <a:pt x="1544" y="3046"/>
                    <a:pt x="1544" y="2950"/>
                  </a:cubicBezTo>
                  <a:cubicBezTo>
                    <a:pt x="1544" y="2854"/>
                    <a:pt x="1544" y="2758"/>
                    <a:pt x="1544" y="2662"/>
                  </a:cubicBezTo>
                  <a:cubicBezTo>
                    <a:pt x="1544" y="2567"/>
                    <a:pt x="1534" y="2481"/>
                    <a:pt x="1523" y="2386"/>
                  </a:cubicBezTo>
                  <a:lnTo>
                    <a:pt x="1523" y="2322"/>
                  </a:lnTo>
                  <a:cubicBezTo>
                    <a:pt x="1523" y="2311"/>
                    <a:pt x="1523" y="2300"/>
                    <a:pt x="1523" y="2290"/>
                  </a:cubicBezTo>
                  <a:lnTo>
                    <a:pt x="1523" y="2258"/>
                  </a:lnTo>
                  <a:lnTo>
                    <a:pt x="1523" y="2119"/>
                  </a:lnTo>
                  <a:cubicBezTo>
                    <a:pt x="1534" y="1928"/>
                    <a:pt x="1555" y="1736"/>
                    <a:pt x="1587" y="1555"/>
                  </a:cubicBezTo>
                  <a:cubicBezTo>
                    <a:pt x="1619" y="1353"/>
                    <a:pt x="1672" y="1172"/>
                    <a:pt x="1747" y="991"/>
                  </a:cubicBezTo>
                  <a:cubicBezTo>
                    <a:pt x="1768" y="937"/>
                    <a:pt x="1779" y="895"/>
                    <a:pt x="1800" y="852"/>
                  </a:cubicBezTo>
                  <a:cubicBezTo>
                    <a:pt x="1821" y="810"/>
                    <a:pt x="1843" y="767"/>
                    <a:pt x="1875" y="735"/>
                  </a:cubicBezTo>
                  <a:lnTo>
                    <a:pt x="1907" y="682"/>
                  </a:lnTo>
                  <a:lnTo>
                    <a:pt x="1960" y="618"/>
                  </a:lnTo>
                  <a:lnTo>
                    <a:pt x="1981" y="586"/>
                  </a:lnTo>
                  <a:lnTo>
                    <a:pt x="1992" y="575"/>
                  </a:lnTo>
                  <a:lnTo>
                    <a:pt x="2056" y="522"/>
                  </a:lnTo>
                  <a:cubicBezTo>
                    <a:pt x="2151" y="426"/>
                    <a:pt x="2258" y="352"/>
                    <a:pt x="2375" y="288"/>
                  </a:cubicBezTo>
                  <a:lnTo>
                    <a:pt x="2375" y="0"/>
                  </a:ln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66" name="Google Shape;2266;p21"/>
            <p:cNvSpPr/>
            <p:nvPr/>
          </p:nvSpPr>
          <p:spPr>
            <a:xfrm>
              <a:off x="1025125" y="5346838"/>
              <a:ext cx="78825" cy="171725"/>
            </a:xfrm>
            <a:custGeom>
              <a:rect b="b" l="l" r="r" t="t"/>
              <a:pathLst>
                <a:path extrusionOk="0" h="6869" w="3153">
                  <a:moveTo>
                    <a:pt x="661" y="0"/>
                  </a:moveTo>
                  <a:lnTo>
                    <a:pt x="661" y="0"/>
                  </a:lnTo>
                  <a:cubicBezTo>
                    <a:pt x="1" y="2705"/>
                    <a:pt x="2088" y="3812"/>
                    <a:pt x="2088" y="3812"/>
                  </a:cubicBezTo>
                  <a:lnTo>
                    <a:pt x="2397" y="6869"/>
                  </a:lnTo>
                  <a:cubicBezTo>
                    <a:pt x="2621" y="6560"/>
                    <a:pt x="2621" y="5633"/>
                    <a:pt x="2621" y="5633"/>
                  </a:cubicBezTo>
                  <a:cubicBezTo>
                    <a:pt x="2621" y="4121"/>
                    <a:pt x="3153" y="3770"/>
                    <a:pt x="2663" y="1906"/>
                  </a:cubicBezTo>
                  <a:cubicBezTo>
                    <a:pt x="2173" y="43"/>
                    <a:pt x="661" y="0"/>
                    <a:pt x="661"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67" name="Google Shape;2267;p21"/>
            <p:cNvSpPr/>
            <p:nvPr/>
          </p:nvSpPr>
          <p:spPr>
            <a:xfrm>
              <a:off x="808700" y="5283463"/>
              <a:ext cx="243875" cy="328275"/>
            </a:xfrm>
            <a:custGeom>
              <a:rect b="b" l="l" r="r" t="t"/>
              <a:pathLst>
                <a:path extrusionOk="0" h="13131" w="9755">
                  <a:moveTo>
                    <a:pt x="4100" y="8136"/>
                  </a:moveTo>
                  <a:lnTo>
                    <a:pt x="4079" y="8179"/>
                  </a:lnTo>
                  <a:lnTo>
                    <a:pt x="4036" y="8296"/>
                  </a:lnTo>
                  <a:cubicBezTo>
                    <a:pt x="3962" y="8435"/>
                    <a:pt x="3877" y="8573"/>
                    <a:pt x="3770" y="8680"/>
                  </a:cubicBezTo>
                  <a:cubicBezTo>
                    <a:pt x="3653" y="8807"/>
                    <a:pt x="3525" y="8914"/>
                    <a:pt x="3397" y="9084"/>
                  </a:cubicBezTo>
                  <a:cubicBezTo>
                    <a:pt x="3365" y="9127"/>
                    <a:pt x="3334" y="9169"/>
                    <a:pt x="3312" y="9212"/>
                  </a:cubicBezTo>
                  <a:cubicBezTo>
                    <a:pt x="3280" y="9265"/>
                    <a:pt x="3259" y="9318"/>
                    <a:pt x="3248" y="9361"/>
                  </a:cubicBezTo>
                  <a:lnTo>
                    <a:pt x="3227" y="9446"/>
                  </a:lnTo>
                  <a:lnTo>
                    <a:pt x="3216" y="9521"/>
                  </a:lnTo>
                  <a:cubicBezTo>
                    <a:pt x="3216" y="9574"/>
                    <a:pt x="3216" y="9627"/>
                    <a:pt x="3216" y="9681"/>
                  </a:cubicBezTo>
                  <a:lnTo>
                    <a:pt x="3216" y="9744"/>
                  </a:lnTo>
                  <a:cubicBezTo>
                    <a:pt x="2971" y="8711"/>
                    <a:pt x="3653" y="8775"/>
                    <a:pt x="4100" y="8136"/>
                  </a:cubicBezTo>
                  <a:close/>
                  <a:moveTo>
                    <a:pt x="6198" y="1"/>
                  </a:moveTo>
                  <a:cubicBezTo>
                    <a:pt x="6062" y="1"/>
                    <a:pt x="5927" y="12"/>
                    <a:pt x="5793" y="33"/>
                  </a:cubicBezTo>
                  <a:cubicBezTo>
                    <a:pt x="5591" y="65"/>
                    <a:pt x="5399" y="139"/>
                    <a:pt x="5229" y="246"/>
                  </a:cubicBezTo>
                  <a:cubicBezTo>
                    <a:pt x="5048" y="352"/>
                    <a:pt x="4888" y="491"/>
                    <a:pt x="4760" y="650"/>
                  </a:cubicBezTo>
                  <a:cubicBezTo>
                    <a:pt x="4484" y="959"/>
                    <a:pt x="4271" y="1332"/>
                    <a:pt x="4026" y="1651"/>
                  </a:cubicBezTo>
                  <a:cubicBezTo>
                    <a:pt x="3791" y="1982"/>
                    <a:pt x="3472" y="2248"/>
                    <a:pt x="3110" y="2429"/>
                  </a:cubicBezTo>
                  <a:cubicBezTo>
                    <a:pt x="3014" y="2471"/>
                    <a:pt x="2918" y="2514"/>
                    <a:pt x="2822" y="2546"/>
                  </a:cubicBezTo>
                  <a:cubicBezTo>
                    <a:pt x="2716" y="2589"/>
                    <a:pt x="2620" y="2620"/>
                    <a:pt x="2514" y="2684"/>
                  </a:cubicBezTo>
                  <a:cubicBezTo>
                    <a:pt x="2311" y="2780"/>
                    <a:pt x="2120" y="2908"/>
                    <a:pt x="1949" y="3057"/>
                  </a:cubicBezTo>
                  <a:lnTo>
                    <a:pt x="1896" y="3110"/>
                  </a:lnTo>
                  <a:lnTo>
                    <a:pt x="1875" y="3121"/>
                  </a:lnTo>
                  <a:lnTo>
                    <a:pt x="1864" y="3132"/>
                  </a:lnTo>
                  <a:lnTo>
                    <a:pt x="1853" y="3142"/>
                  </a:lnTo>
                  <a:lnTo>
                    <a:pt x="1832" y="3174"/>
                  </a:lnTo>
                  <a:lnTo>
                    <a:pt x="1779" y="3227"/>
                  </a:lnTo>
                  <a:lnTo>
                    <a:pt x="1726" y="3302"/>
                  </a:lnTo>
                  <a:cubicBezTo>
                    <a:pt x="1694" y="3355"/>
                    <a:pt x="1672" y="3408"/>
                    <a:pt x="1651" y="3462"/>
                  </a:cubicBezTo>
                  <a:cubicBezTo>
                    <a:pt x="1619" y="3515"/>
                    <a:pt x="1598" y="3558"/>
                    <a:pt x="1576" y="3611"/>
                  </a:cubicBezTo>
                  <a:cubicBezTo>
                    <a:pt x="1513" y="3813"/>
                    <a:pt x="1459" y="4015"/>
                    <a:pt x="1427" y="4228"/>
                  </a:cubicBezTo>
                  <a:cubicBezTo>
                    <a:pt x="1395" y="4431"/>
                    <a:pt x="1374" y="4633"/>
                    <a:pt x="1374" y="4835"/>
                  </a:cubicBezTo>
                  <a:lnTo>
                    <a:pt x="1374" y="4974"/>
                  </a:lnTo>
                  <a:lnTo>
                    <a:pt x="1374" y="5016"/>
                  </a:lnTo>
                  <a:cubicBezTo>
                    <a:pt x="1374" y="5027"/>
                    <a:pt x="1374" y="5048"/>
                    <a:pt x="1374" y="5059"/>
                  </a:cubicBezTo>
                  <a:lnTo>
                    <a:pt x="1385" y="5134"/>
                  </a:lnTo>
                  <a:cubicBezTo>
                    <a:pt x="1395" y="5229"/>
                    <a:pt x="1406" y="5315"/>
                    <a:pt x="1417" y="5410"/>
                  </a:cubicBezTo>
                  <a:cubicBezTo>
                    <a:pt x="1438" y="5762"/>
                    <a:pt x="1417" y="6103"/>
                    <a:pt x="1278" y="6379"/>
                  </a:cubicBezTo>
                  <a:cubicBezTo>
                    <a:pt x="1140" y="6624"/>
                    <a:pt x="959" y="6837"/>
                    <a:pt x="735" y="7029"/>
                  </a:cubicBezTo>
                  <a:cubicBezTo>
                    <a:pt x="565" y="7178"/>
                    <a:pt x="426" y="7359"/>
                    <a:pt x="309" y="7561"/>
                  </a:cubicBezTo>
                  <a:cubicBezTo>
                    <a:pt x="256" y="7625"/>
                    <a:pt x="224" y="7711"/>
                    <a:pt x="192" y="7785"/>
                  </a:cubicBezTo>
                  <a:cubicBezTo>
                    <a:pt x="160" y="7838"/>
                    <a:pt x="139" y="7902"/>
                    <a:pt x="128" y="7955"/>
                  </a:cubicBezTo>
                  <a:lnTo>
                    <a:pt x="75" y="8105"/>
                  </a:lnTo>
                  <a:lnTo>
                    <a:pt x="139" y="7966"/>
                  </a:lnTo>
                  <a:cubicBezTo>
                    <a:pt x="192" y="7828"/>
                    <a:pt x="267" y="7700"/>
                    <a:pt x="352" y="7583"/>
                  </a:cubicBezTo>
                  <a:cubicBezTo>
                    <a:pt x="480" y="7402"/>
                    <a:pt x="629" y="7242"/>
                    <a:pt x="799" y="7104"/>
                  </a:cubicBezTo>
                  <a:cubicBezTo>
                    <a:pt x="1044" y="6923"/>
                    <a:pt x="1257" y="6699"/>
                    <a:pt x="1417" y="6443"/>
                  </a:cubicBezTo>
                  <a:cubicBezTo>
                    <a:pt x="1459" y="6369"/>
                    <a:pt x="1491" y="6294"/>
                    <a:pt x="1523" y="6209"/>
                  </a:cubicBezTo>
                  <a:cubicBezTo>
                    <a:pt x="1545" y="6124"/>
                    <a:pt x="1566" y="6039"/>
                    <a:pt x="1587" y="5943"/>
                  </a:cubicBezTo>
                  <a:cubicBezTo>
                    <a:pt x="1598" y="5847"/>
                    <a:pt x="1608" y="5762"/>
                    <a:pt x="1608" y="5666"/>
                  </a:cubicBezTo>
                  <a:cubicBezTo>
                    <a:pt x="1619" y="5581"/>
                    <a:pt x="1608" y="5485"/>
                    <a:pt x="1608" y="5389"/>
                  </a:cubicBezTo>
                  <a:cubicBezTo>
                    <a:pt x="1608" y="5293"/>
                    <a:pt x="1598" y="5197"/>
                    <a:pt x="1587" y="5112"/>
                  </a:cubicBezTo>
                  <a:lnTo>
                    <a:pt x="1587" y="5038"/>
                  </a:lnTo>
                  <a:cubicBezTo>
                    <a:pt x="1587" y="5027"/>
                    <a:pt x="1587" y="5016"/>
                    <a:pt x="1587" y="5006"/>
                  </a:cubicBezTo>
                  <a:lnTo>
                    <a:pt x="1587" y="4974"/>
                  </a:lnTo>
                  <a:lnTo>
                    <a:pt x="1587" y="4846"/>
                  </a:lnTo>
                  <a:cubicBezTo>
                    <a:pt x="1598" y="4654"/>
                    <a:pt x="1619" y="4463"/>
                    <a:pt x="1651" y="4271"/>
                  </a:cubicBezTo>
                  <a:cubicBezTo>
                    <a:pt x="1683" y="4079"/>
                    <a:pt x="1736" y="3888"/>
                    <a:pt x="1811" y="3707"/>
                  </a:cubicBezTo>
                  <a:cubicBezTo>
                    <a:pt x="1832" y="3653"/>
                    <a:pt x="1843" y="3611"/>
                    <a:pt x="1864" y="3568"/>
                  </a:cubicBezTo>
                  <a:cubicBezTo>
                    <a:pt x="1885" y="3526"/>
                    <a:pt x="1907" y="3483"/>
                    <a:pt x="1939" y="3451"/>
                  </a:cubicBezTo>
                  <a:lnTo>
                    <a:pt x="1971" y="3398"/>
                  </a:lnTo>
                  <a:lnTo>
                    <a:pt x="2024" y="3334"/>
                  </a:lnTo>
                  <a:lnTo>
                    <a:pt x="2045" y="3302"/>
                  </a:lnTo>
                  <a:lnTo>
                    <a:pt x="2056" y="3291"/>
                  </a:lnTo>
                  <a:lnTo>
                    <a:pt x="2120" y="3238"/>
                  </a:lnTo>
                  <a:cubicBezTo>
                    <a:pt x="2237" y="3132"/>
                    <a:pt x="2354" y="3046"/>
                    <a:pt x="2492" y="2983"/>
                  </a:cubicBezTo>
                  <a:lnTo>
                    <a:pt x="2492" y="2983"/>
                  </a:lnTo>
                  <a:cubicBezTo>
                    <a:pt x="2428" y="3014"/>
                    <a:pt x="2375" y="3057"/>
                    <a:pt x="2322" y="3100"/>
                  </a:cubicBezTo>
                  <a:lnTo>
                    <a:pt x="2237" y="3164"/>
                  </a:lnTo>
                  <a:lnTo>
                    <a:pt x="2205" y="3195"/>
                  </a:lnTo>
                  <a:cubicBezTo>
                    <a:pt x="2173" y="3227"/>
                    <a:pt x="2130" y="3259"/>
                    <a:pt x="2098" y="3302"/>
                  </a:cubicBezTo>
                  <a:cubicBezTo>
                    <a:pt x="1619" y="3813"/>
                    <a:pt x="1672" y="5112"/>
                    <a:pt x="1683" y="5155"/>
                  </a:cubicBezTo>
                  <a:cubicBezTo>
                    <a:pt x="2034" y="7189"/>
                    <a:pt x="799" y="6795"/>
                    <a:pt x="394" y="8254"/>
                  </a:cubicBezTo>
                  <a:cubicBezTo>
                    <a:pt x="0" y="9723"/>
                    <a:pt x="1971" y="10671"/>
                    <a:pt x="1502" y="11182"/>
                  </a:cubicBezTo>
                  <a:cubicBezTo>
                    <a:pt x="1258" y="11452"/>
                    <a:pt x="1048" y="11550"/>
                    <a:pt x="871" y="11550"/>
                  </a:cubicBezTo>
                  <a:cubicBezTo>
                    <a:pt x="406" y="11550"/>
                    <a:pt x="171" y="10873"/>
                    <a:pt x="171" y="10873"/>
                  </a:cubicBezTo>
                  <a:lnTo>
                    <a:pt x="171" y="10873"/>
                  </a:lnTo>
                  <a:cubicBezTo>
                    <a:pt x="10" y="11589"/>
                    <a:pt x="716" y="12619"/>
                    <a:pt x="1614" y="12619"/>
                  </a:cubicBezTo>
                  <a:cubicBezTo>
                    <a:pt x="1665" y="12619"/>
                    <a:pt x="1716" y="12616"/>
                    <a:pt x="1768" y="12609"/>
                  </a:cubicBezTo>
                  <a:cubicBezTo>
                    <a:pt x="2700" y="12482"/>
                    <a:pt x="3685" y="11765"/>
                    <a:pt x="3360" y="10269"/>
                  </a:cubicBezTo>
                  <a:lnTo>
                    <a:pt x="3360" y="10269"/>
                  </a:lnTo>
                  <a:lnTo>
                    <a:pt x="3451" y="10500"/>
                  </a:lnTo>
                  <a:cubicBezTo>
                    <a:pt x="3483" y="10586"/>
                    <a:pt x="3525" y="10660"/>
                    <a:pt x="3547" y="10735"/>
                  </a:cubicBezTo>
                  <a:lnTo>
                    <a:pt x="3621" y="10980"/>
                  </a:lnTo>
                  <a:lnTo>
                    <a:pt x="3664" y="11225"/>
                  </a:lnTo>
                  <a:cubicBezTo>
                    <a:pt x="3664" y="11299"/>
                    <a:pt x="3685" y="11384"/>
                    <a:pt x="3685" y="11469"/>
                  </a:cubicBezTo>
                  <a:cubicBezTo>
                    <a:pt x="3685" y="11555"/>
                    <a:pt x="3674" y="11629"/>
                    <a:pt x="3664" y="11714"/>
                  </a:cubicBezTo>
                  <a:cubicBezTo>
                    <a:pt x="3653" y="11800"/>
                    <a:pt x="3642" y="11874"/>
                    <a:pt x="3610" y="11959"/>
                  </a:cubicBezTo>
                  <a:cubicBezTo>
                    <a:pt x="3589" y="12034"/>
                    <a:pt x="3557" y="12108"/>
                    <a:pt x="3525" y="12183"/>
                  </a:cubicBezTo>
                  <a:cubicBezTo>
                    <a:pt x="3451" y="12332"/>
                    <a:pt x="3344" y="12470"/>
                    <a:pt x="3227" y="12588"/>
                  </a:cubicBezTo>
                  <a:cubicBezTo>
                    <a:pt x="3110" y="12715"/>
                    <a:pt x="2971" y="12822"/>
                    <a:pt x="2833" y="12907"/>
                  </a:cubicBezTo>
                  <a:cubicBezTo>
                    <a:pt x="2673" y="13003"/>
                    <a:pt x="2514" y="13077"/>
                    <a:pt x="2354" y="13131"/>
                  </a:cubicBezTo>
                  <a:cubicBezTo>
                    <a:pt x="2524" y="13099"/>
                    <a:pt x="2695" y="13045"/>
                    <a:pt x="2865" y="12971"/>
                  </a:cubicBezTo>
                  <a:cubicBezTo>
                    <a:pt x="3025" y="12896"/>
                    <a:pt x="3184" y="12801"/>
                    <a:pt x="3323" y="12683"/>
                  </a:cubicBezTo>
                  <a:cubicBezTo>
                    <a:pt x="3461" y="12566"/>
                    <a:pt x="3578" y="12428"/>
                    <a:pt x="3685" y="12268"/>
                  </a:cubicBezTo>
                  <a:cubicBezTo>
                    <a:pt x="3728" y="12194"/>
                    <a:pt x="3770" y="12108"/>
                    <a:pt x="3802" y="12023"/>
                  </a:cubicBezTo>
                  <a:cubicBezTo>
                    <a:pt x="3845" y="11938"/>
                    <a:pt x="3866" y="11842"/>
                    <a:pt x="3887" y="11757"/>
                  </a:cubicBezTo>
                  <a:cubicBezTo>
                    <a:pt x="3909" y="11661"/>
                    <a:pt x="3919" y="11576"/>
                    <a:pt x="3930" y="11480"/>
                  </a:cubicBezTo>
                  <a:cubicBezTo>
                    <a:pt x="3941" y="11384"/>
                    <a:pt x="3930" y="11288"/>
                    <a:pt x="3930" y="11193"/>
                  </a:cubicBezTo>
                  <a:cubicBezTo>
                    <a:pt x="3930" y="11107"/>
                    <a:pt x="3909" y="11012"/>
                    <a:pt x="3898" y="10916"/>
                  </a:cubicBezTo>
                  <a:cubicBezTo>
                    <a:pt x="3887" y="10831"/>
                    <a:pt x="3855" y="10745"/>
                    <a:pt x="3834" y="10650"/>
                  </a:cubicBezTo>
                  <a:cubicBezTo>
                    <a:pt x="3802" y="10564"/>
                    <a:pt x="3770" y="10479"/>
                    <a:pt x="3738" y="10383"/>
                  </a:cubicBezTo>
                  <a:lnTo>
                    <a:pt x="3653" y="10138"/>
                  </a:lnTo>
                  <a:cubicBezTo>
                    <a:pt x="3642" y="10106"/>
                    <a:pt x="3621" y="10064"/>
                    <a:pt x="3610" y="10021"/>
                  </a:cubicBezTo>
                  <a:lnTo>
                    <a:pt x="3578" y="9904"/>
                  </a:lnTo>
                  <a:cubicBezTo>
                    <a:pt x="3568" y="9830"/>
                    <a:pt x="3557" y="9755"/>
                    <a:pt x="3557" y="9681"/>
                  </a:cubicBezTo>
                  <a:cubicBezTo>
                    <a:pt x="3547" y="9542"/>
                    <a:pt x="3600" y="9414"/>
                    <a:pt x="3685" y="9308"/>
                  </a:cubicBezTo>
                  <a:cubicBezTo>
                    <a:pt x="3770" y="9191"/>
                    <a:pt x="3909" y="9074"/>
                    <a:pt x="4047" y="8935"/>
                  </a:cubicBezTo>
                  <a:cubicBezTo>
                    <a:pt x="4111" y="8871"/>
                    <a:pt x="4175" y="8797"/>
                    <a:pt x="4228" y="8722"/>
                  </a:cubicBezTo>
                  <a:cubicBezTo>
                    <a:pt x="4281" y="8637"/>
                    <a:pt x="4335" y="8552"/>
                    <a:pt x="4377" y="8467"/>
                  </a:cubicBezTo>
                  <a:lnTo>
                    <a:pt x="4441" y="8339"/>
                  </a:lnTo>
                  <a:lnTo>
                    <a:pt x="4494" y="8200"/>
                  </a:lnTo>
                  <a:cubicBezTo>
                    <a:pt x="4505" y="8158"/>
                    <a:pt x="4526" y="8105"/>
                    <a:pt x="4537" y="8062"/>
                  </a:cubicBezTo>
                  <a:lnTo>
                    <a:pt x="4558" y="7923"/>
                  </a:lnTo>
                  <a:lnTo>
                    <a:pt x="4579" y="7774"/>
                  </a:lnTo>
                  <a:lnTo>
                    <a:pt x="4590" y="7636"/>
                  </a:lnTo>
                  <a:lnTo>
                    <a:pt x="4611" y="7370"/>
                  </a:lnTo>
                  <a:lnTo>
                    <a:pt x="4622" y="7104"/>
                  </a:lnTo>
                  <a:cubicBezTo>
                    <a:pt x="4622" y="7018"/>
                    <a:pt x="4633" y="6933"/>
                    <a:pt x="4643" y="6848"/>
                  </a:cubicBezTo>
                  <a:cubicBezTo>
                    <a:pt x="4665" y="6688"/>
                    <a:pt x="4697" y="6518"/>
                    <a:pt x="4729" y="6358"/>
                  </a:cubicBezTo>
                  <a:cubicBezTo>
                    <a:pt x="4750" y="6284"/>
                    <a:pt x="4771" y="6198"/>
                    <a:pt x="4803" y="6124"/>
                  </a:cubicBezTo>
                  <a:lnTo>
                    <a:pt x="4878" y="5900"/>
                  </a:lnTo>
                  <a:lnTo>
                    <a:pt x="4963" y="5783"/>
                  </a:lnTo>
                  <a:lnTo>
                    <a:pt x="5059" y="5677"/>
                  </a:lnTo>
                  <a:cubicBezTo>
                    <a:pt x="5101" y="5645"/>
                    <a:pt x="5133" y="5602"/>
                    <a:pt x="5176" y="5570"/>
                  </a:cubicBezTo>
                  <a:cubicBezTo>
                    <a:pt x="5208" y="5538"/>
                    <a:pt x="5250" y="5517"/>
                    <a:pt x="5304" y="5496"/>
                  </a:cubicBezTo>
                  <a:cubicBezTo>
                    <a:pt x="5346" y="5464"/>
                    <a:pt x="5389" y="5442"/>
                    <a:pt x="5431" y="5432"/>
                  </a:cubicBezTo>
                  <a:lnTo>
                    <a:pt x="5580" y="5378"/>
                  </a:lnTo>
                  <a:lnTo>
                    <a:pt x="5740" y="5347"/>
                  </a:lnTo>
                  <a:cubicBezTo>
                    <a:pt x="5793" y="5336"/>
                    <a:pt x="5847" y="5336"/>
                    <a:pt x="5900" y="5325"/>
                  </a:cubicBezTo>
                  <a:lnTo>
                    <a:pt x="6251" y="5293"/>
                  </a:lnTo>
                  <a:lnTo>
                    <a:pt x="6432" y="5272"/>
                  </a:lnTo>
                  <a:cubicBezTo>
                    <a:pt x="6486" y="5261"/>
                    <a:pt x="6549" y="5240"/>
                    <a:pt x="6613" y="5229"/>
                  </a:cubicBezTo>
                  <a:cubicBezTo>
                    <a:pt x="6731" y="5208"/>
                    <a:pt x="6848" y="5176"/>
                    <a:pt x="6975" y="5144"/>
                  </a:cubicBezTo>
                  <a:lnTo>
                    <a:pt x="7316" y="5016"/>
                  </a:lnTo>
                  <a:lnTo>
                    <a:pt x="7359" y="4995"/>
                  </a:lnTo>
                  <a:cubicBezTo>
                    <a:pt x="8381" y="4803"/>
                    <a:pt x="9201" y="4058"/>
                    <a:pt x="9489" y="3068"/>
                  </a:cubicBezTo>
                  <a:cubicBezTo>
                    <a:pt x="9755" y="1992"/>
                    <a:pt x="8615" y="171"/>
                    <a:pt x="6603" y="33"/>
                  </a:cubicBezTo>
                  <a:cubicBezTo>
                    <a:pt x="6470" y="12"/>
                    <a:pt x="6334" y="1"/>
                    <a:pt x="6198"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68" name="Google Shape;2268;p21"/>
            <p:cNvSpPr/>
            <p:nvPr/>
          </p:nvSpPr>
          <p:spPr>
            <a:xfrm>
              <a:off x="808700" y="5358538"/>
              <a:ext cx="115300" cy="252950"/>
            </a:xfrm>
            <a:custGeom>
              <a:rect b="b" l="l" r="r" t="t"/>
              <a:pathLst>
                <a:path extrusionOk="0" h="10118" w="4612">
                  <a:moveTo>
                    <a:pt x="4100" y="5133"/>
                  </a:moveTo>
                  <a:lnTo>
                    <a:pt x="4090" y="5197"/>
                  </a:lnTo>
                  <a:lnTo>
                    <a:pt x="4036" y="5304"/>
                  </a:lnTo>
                  <a:cubicBezTo>
                    <a:pt x="3972" y="5442"/>
                    <a:pt x="3877" y="5570"/>
                    <a:pt x="3770" y="5687"/>
                  </a:cubicBezTo>
                  <a:cubicBezTo>
                    <a:pt x="3664" y="5804"/>
                    <a:pt x="3525" y="5921"/>
                    <a:pt x="3408" y="6081"/>
                  </a:cubicBezTo>
                  <a:cubicBezTo>
                    <a:pt x="3365" y="6124"/>
                    <a:pt x="3344" y="6166"/>
                    <a:pt x="3323" y="6220"/>
                  </a:cubicBezTo>
                  <a:cubicBezTo>
                    <a:pt x="3291" y="6262"/>
                    <a:pt x="3270" y="6315"/>
                    <a:pt x="3259" y="6369"/>
                  </a:cubicBezTo>
                  <a:lnTo>
                    <a:pt x="3227" y="6443"/>
                  </a:lnTo>
                  <a:lnTo>
                    <a:pt x="3227" y="6528"/>
                  </a:lnTo>
                  <a:cubicBezTo>
                    <a:pt x="3216" y="6582"/>
                    <a:pt x="3216" y="6635"/>
                    <a:pt x="3227" y="6688"/>
                  </a:cubicBezTo>
                  <a:lnTo>
                    <a:pt x="3227" y="6752"/>
                  </a:lnTo>
                  <a:cubicBezTo>
                    <a:pt x="2982" y="5719"/>
                    <a:pt x="3653" y="5783"/>
                    <a:pt x="4100" y="5133"/>
                  </a:cubicBezTo>
                  <a:close/>
                  <a:moveTo>
                    <a:pt x="2450" y="1"/>
                  </a:moveTo>
                  <a:cubicBezTo>
                    <a:pt x="2407" y="33"/>
                    <a:pt x="2365" y="65"/>
                    <a:pt x="2322" y="97"/>
                  </a:cubicBezTo>
                  <a:lnTo>
                    <a:pt x="2247" y="161"/>
                  </a:lnTo>
                  <a:lnTo>
                    <a:pt x="2215" y="182"/>
                  </a:lnTo>
                  <a:cubicBezTo>
                    <a:pt x="2173" y="214"/>
                    <a:pt x="2141" y="256"/>
                    <a:pt x="2109" y="288"/>
                  </a:cubicBezTo>
                  <a:cubicBezTo>
                    <a:pt x="1630" y="799"/>
                    <a:pt x="1683" y="2109"/>
                    <a:pt x="1694" y="2141"/>
                  </a:cubicBezTo>
                  <a:cubicBezTo>
                    <a:pt x="2045" y="4186"/>
                    <a:pt x="799" y="3781"/>
                    <a:pt x="405" y="5251"/>
                  </a:cubicBezTo>
                  <a:cubicBezTo>
                    <a:pt x="0" y="6709"/>
                    <a:pt x="1981" y="7657"/>
                    <a:pt x="1513" y="8179"/>
                  </a:cubicBezTo>
                  <a:cubicBezTo>
                    <a:pt x="1271" y="8444"/>
                    <a:pt x="1062" y="8540"/>
                    <a:pt x="886" y="8540"/>
                  </a:cubicBezTo>
                  <a:cubicBezTo>
                    <a:pt x="418" y="8540"/>
                    <a:pt x="182" y="7860"/>
                    <a:pt x="182" y="7860"/>
                  </a:cubicBezTo>
                  <a:lnTo>
                    <a:pt x="182" y="7860"/>
                  </a:lnTo>
                  <a:cubicBezTo>
                    <a:pt x="10" y="8575"/>
                    <a:pt x="716" y="9605"/>
                    <a:pt x="1623" y="9605"/>
                  </a:cubicBezTo>
                  <a:cubicBezTo>
                    <a:pt x="1674" y="9605"/>
                    <a:pt x="1726" y="9602"/>
                    <a:pt x="1779" y="9595"/>
                  </a:cubicBezTo>
                  <a:cubicBezTo>
                    <a:pt x="2705" y="9467"/>
                    <a:pt x="3706" y="8743"/>
                    <a:pt x="3355" y="7242"/>
                  </a:cubicBezTo>
                  <a:lnTo>
                    <a:pt x="3355" y="7242"/>
                  </a:lnTo>
                  <a:lnTo>
                    <a:pt x="3461" y="7497"/>
                  </a:lnTo>
                  <a:cubicBezTo>
                    <a:pt x="3493" y="7572"/>
                    <a:pt x="3525" y="7647"/>
                    <a:pt x="3557" y="7732"/>
                  </a:cubicBezTo>
                  <a:lnTo>
                    <a:pt x="3632" y="7966"/>
                  </a:lnTo>
                  <a:lnTo>
                    <a:pt x="3674" y="8211"/>
                  </a:lnTo>
                  <a:cubicBezTo>
                    <a:pt x="3674" y="8296"/>
                    <a:pt x="3696" y="8381"/>
                    <a:pt x="3696" y="8456"/>
                  </a:cubicBezTo>
                  <a:cubicBezTo>
                    <a:pt x="3696" y="8541"/>
                    <a:pt x="3685" y="8626"/>
                    <a:pt x="3674" y="8701"/>
                  </a:cubicBezTo>
                  <a:cubicBezTo>
                    <a:pt x="3664" y="8786"/>
                    <a:pt x="3642" y="8871"/>
                    <a:pt x="3621" y="8946"/>
                  </a:cubicBezTo>
                  <a:cubicBezTo>
                    <a:pt x="3600" y="9020"/>
                    <a:pt x="3568" y="9105"/>
                    <a:pt x="3525" y="9180"/>
                  </a:cubicBezTo>
                  <a:cubicBezTo>
                    <a:pt x="3451" y="9329"/>
                    <a:pt x="3355" y="9467"/>
                    <a:pt x="3238" y="9585"/>
                  </a:cubicBezTo>
                  <a:cubicBezTo>
                    <a:pt x="3121" y="9702"/>
                    <a:pt x="2982" y="9808"/>
                    <a:pt x="2833" y="9904"/>
                  </a:cubicBezTo>
                  <a:cubicBezTo>
                    <a:pt x="2684" y="9989"/>
                    <a:pt x="2524" y="10064"/>
                    <a:pt x="2365" y="10117"/>
                  </a:cubicBezTo>
                  <a:cubicBezTo>
                    <a:pt x="2535" y="10085"/>
                    <a:pt x="2705" y="10032"/>
                    <a:pt x="2865" y="9968"/>
                  </a:cubicBezTo>
                  <a:cubicBezTo>
                    <a:pt x="3035" y="9893"/>
                    <a:pt x="3184" y="9798"/>
                    <a:pt x="3323" y="9680"/>
                  </a:cubicBezTo>
                  <a:cubicBezTo>
                    <a:pt x="3472" y="9563"/>
                    <a:pt x="3589" y="9414"/>
                    <a:pt x="3685" y="9265"/>
                  </a:cubicBezTo>
                  <a:cubicBezTo>
                    <a:pt x="3738" y="9180"/>
                    <a:pt x="3781" y="9095"/>
                    <a:pt x="3813" y="9010"/>
                  </a:cubicBezTo>
                  <a:cubicBezTo>
                    <a:pt x="3845" y="8924"/>
                    <a:pt x="3877" y="8839"/>
                    <a:pt x="3898" y="8743"/>
                  </a:cubicBezTo>
                  <a:cubicBezTo>
                    <a:pt x="3919" y="8658"/>
                    <a:pt x="3930" y="8562"/>
                    <a:pt x="3941" y="8466"/>
                  </a:cubicBezTo>
                  <a:cubicBezTo>
                    <a:pt x="3941" y="8371"/>
                    <a:pt x="3941" y="8275"/>
                    <a:pt x="3941" y="8190"/>
                  </a:cubicBezTo>
                  <a:cubicBezTo>
                    <a:pt x="3941" y="8094"/>
                    <a:pt x="3919" y="7998"/>
                    <a:pt x="3898" y="7913"/>
                  </a:cubicBezTo>
                  <a:cubicBezTo>
                    <a:pt x="3887" y="7817"/>
                    <a:pt x="3855" y="7732"/>
                    <a:pt x="3834" y="7647"/>
                  </a:cubicBezTo>
                  <a:cubicBezTo>
                    <a:pt x="3813" y="7561"/>
                    <a:pt x="3781" y="7466"/>
                    <a:pt x="3749" y="7380"/>
                  </a:cubicBezTo>
                  <a:lnTo>
                    <a:pt x="3664" y="7135"/>
                  </a:lnTo>
                  <a:cubicBezTo>
                    <a:pt x="3642" y="7093"/>
                    <a:pt x="3632" y="7050"/>
                    <a:pt x="3610" y="7008"/>
                  </a:cubicBezTo>
                  <a:lnTo>
                    <a:pt x="3589" y="6890"/>
                  </a:lnTo>
                  <a:cubicBezTo>
                    <a:pt x="3568" y="6827"/>
                    <a:pt x="3557" y="6752"/>
                    <a:pt x="3557" y="6667"/>
                  </a:cubicBezTo>
                  <a:cubicBezTo>
                    <a:pt x="3557" y="6539"/>
                    <a:pt x="3600" y="6401"/>
                    <a:pt x="3696" y="6294"/>
                  </a:cubicBezTo>
                  <a:cubicBezTo>
                    <a:pt x="3781" y="6177"/>
                    <a:pt x="3919" y="6071"/>
                    <a:pt x="4047" y="5932"/>
                  </a:cubicBezTo>
                  <a:cubicBezTo>
                    <a:pt x="4111" y="5858"/>
                    <a:pt x="4175" y="5794"/>
                    <a:pt x="4239" y="5708"/>
                  </a:cubicBezTo>
                  <a:cubicBezTo>
                    <a:pt x="4292" y="5634"/>
                    <a:pt x="4345" y="5549"/>
                    <a:pt x="4388" y="5453"/>
                  </a:cubicBezTo>
                  <a:lnTo>
                    <a:pt x="4452" y="5325"/>
                  </a:lnTo>
                  <a:lnTo>
                    <a:pt x="4494" y="5187"/>
                  </a:lnTo>
                  <a:cubicBezTo>
                    <a:pt x="4505" y="5144"/>
                    <a:pt x="4526" y="5102"/>
                    <a:pt x="4537" y="5048"/>
                  </a:cubicBezTo>
                  <a:lnTo>
                    <a:pt x="4569" y="4910"/>
                  </a:lnTo>
                  <a:lnTo>
                    <a:pt x="4590" y="4771"/>
                  </a:lnTo>
                  <a:lnTo>
                    <a:pt x="4601" y="4633"/>
                  </a:lnTo>
                  <a:lnTo>
                    <a:pt x="4611" y="4367"/>
                  </a:lnTo>
                  <a:cubicBezTo>
                    <a:pt x="4249" y="4058"/>
                    <a:pt x="3909" y="3707"/>
                    <a:pt x="3610" y="3334"/>
                  </a:cubicBezTo>
                  <a:cubicBezTo>
                    <a:pt x="2865" y="2386"/>
                    <a:pt x="2450" y="1215"/>
                    <a:pt x="245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2269" name="Google Shape;2269;p21"/>
          <p:cNvGrpSpPr/>
          <p:nvPr/>
        </p:nvGrpSpPr>
        <p:grpSpPr>
          <a:xfrm>
            <a:off x="3478793" y="7101878"/>
            <a:ext cx="981971" cy="987369"/>
            <a:chOff x="885126" y="3073113"/>
            <a:chExt cx="638392" cy="641901"/>
          </a:xfrm>
        </p:grpSpPr>
        <p:grpSp>
          <p:nvGrpSpPr>
            <p:cNvPr id="2270" name="Google Shape;2270;p21"/>
            <p:cNvGrpSpPr/>
            <p:nvPr/>
          </p:nvGrpSpPr>
          <p:grpSpPr>
            <a:xfrm>
              <a:off x="885126" y="3073113"/>
              <a:ext cx="638392" cy="641734"/>
              <a:chOff x="885100" y="2984950"/>
              <a:chExt cx="526075" cy="526400"/>
            </a:xfrm>
          </p:grpSpPr>
          <p:sp>
            <p:nvSpPr>
              <p:cNvPr id="2271" name="Google Shape;2271;p21"/>
              <p:cNvSpPr/>
              <p:nvPr/>
            </p:nvSpPr>
            <p:spPr>
              <a:xfrm>
                <a:off x="888950" y="3222150"/>
                <a:ext cx="521950" cy="289200"/>
              </a:xfrm>
              <a:custGeom>
                <a:rect b="b" l="l" r="r" t="t"/>
                <a:pathLst>
                  <a:path extrusionOk="0" h="11568" w="20878">
                    <a:moveTo>
                      <a:pt x="8594" y="0"/>
                    </a:moveTo>
                    <a:cubicBezTo>
                      <a:pt x="8594" y="0"/>
                      <a:pt x="8957" y="2710"/>
                      <a:pt x="7822" y="3526"/>
                    </a:cubicBezTo>
                    <a:cubicBezTo>
                      <a:pt x="6952" y="4165"/>
                      <a:pt x="1939" y="5211"/>
                      <a:pt x="1124" y="7415"/>
                    </a:cubicBezTo>
                    <a:cubicBezTo>
                      <a:pt x="628" y="8770"/>
                      <a:pt x="243" y="10147"/>
                      <a:pt x="0" y="11568"/>
                    </a:cubicBezTo>
                    <a:lnTo>
                      <a:pt x="20878" y="11568"/>
                    </a:lnTo>
                    <a:cubicBezTo>
                      <a:pt x="20624" y="10147"/>
                      <a:pt x="20250" y="8770"/>
                      <a:pt x="19754" y="7415"/>
                    </a:cubicBezTo>
                    <a:cubicBezTo>
                      <a:pt x="18928" y="5222"/>
                      <a:pt x="13926" y="4165"/>
                      <a:pt x="13045" y="3526"/>
                    </a:cubicBezTo>
                    <a:cubicBezTo>
                      <a:pt x="11921" y="2710"/>
                      <a:pt x="12284" y="0"/>
                      <a:pt x="12284" y="0"/>
                    </a:cubicBezTo>
                    <a:lnTo>
                      <a:pt x="12284" y="0"/>
                    </a:lnTo>
                    <a:lnTo>
                      <a:pt x="10434" y="44"/>
                    </a:lnTo>
                    <a:lnTo>
                      <a:pt x="8594" y="0"/>
                    </a:lnTo>
                    <a:close/>
                  </a:path>
                </a:pathLst>
              </a:custGeom>
              <a:solidFill>
                <a:srgbClr val="F9CCC0"/>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72" name="Google Shape;2272;p21"/>
              <p:cNvSpPr/>
              <p:nvPr/>
            </p:nvSpPr>
            <p:spPr>
              <a:xfrm>
                <a:off x="1103775" y="3221875"/>
                <a:ext cx="100825" cy="76025"/>
              </a:xfrm>
              <a:custGeom>
                <a:rect b="b" l="l" r="r" t="t"/>
                <a:pathLst>
                  <a:path extrusionOk="0" h="3041" w="4033">
                    <a:moveTo>
                      <a:pt x="1" y="0"/>
                    </a:moveTo>
                    <a:cubicBezTo>
                      <a:pt x="56" y="419"/>
                      <a:pt x="67" y="848"/>
                      <a:pt x="56" y="1267"/>
                    </a:cubicBezTo>
                    <a:cubicBezTo>
                      <a:pt x="507" y="1686"/>
                      <a:pt x="1014" y="2049"/>
                      <a:pt x="1554" y="2347"/>
                    </a:cubicBezTo>
                    <a:cubicBezTo>
                      <a:pt x="2303" y="2776"/>
                      <a:pt x="3163" y="2953"/>
                      <a:pt x="4033" y="3041"/>
                    </a:cubicBezTo>
                    <a:cubicBezTo>
                      <a:pt x="3427" y="1939"/>
                      <a:pt x="3691" y="0"/>
                      <a:pt x="3691" y="0"/>
                    </a:cubicBezTo>
                    <a:lnTo>
                      <a:pt x="3691" y="0"/>
                    </a:lnTo>
                    <a:lnTo>
                      <a:pt x="1841" y="55"/>
                    </a:lnTo>
                    <a:lnTo>
                      <a:pt x="1" y="0"/>
                    </a:lnTo>
                    <a:close/>
                  </a:path>
                </a:pathLst>
              </a:custGeom>
              <a:solidFill>
                <a:srgbClr val="E8775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73" name="Google Shape;2273;p21"/>
              <p:cNvSpPr/>
              <p:nvPr/>
            </p:nvSpPr>
            <p:spPr>
              <a:xfrm>
                <a:off x="885100" y="3310550"/>
                <a:ext cx="526075" cy="200800"/>
              </a:xfrm>
              <a:custGeom>
                <a:rect b="b" l="l" r="r" t="t"/>
                <a:pathLst>
                  <a:path extrusionOk="0" h="8032" w="21043">
                    <a:moveTo>
                      <a:pt x="7778" y="1"/>
                    </a:moveTo>
                    <a:cubicBezTo>
                      <a:pt x="6676" y="651"/>
                      <a:pt x="1928" y="1708"/>
                      <a:pt x="1135" y="3857"/>
                    </a:cubicBezTo>
                    <a:cubicBezTo>
                      <a:pt x="628" y="5212"/>
                      <a:pt x="254" y="6600"/>
                      <a:pt x="0" y="8032"/>
                    </a:cubicBezTo>
                    <a:lnTo>
                      <a:pt x="21043" y="8032"/>
                    </a:lnTo>
                    <a:cubicBezTo>
                      <a:pt x="20789" y="6600"/>
                      <a:pt x="20404" y="5212"/>
                      <a:pt x="19908" y="3857"/>
                    </a:cubicBezTo>
                    <a:cubicBezTo>
                      <a:pt x="19181" y="1907"/>
                      <a:pt x="15204" y="849"/>
                      <a:pt x="13650" y="188"/>
                    </a:cubicBezTo>
                    <a:cubicBezTo>
                      <a:pt x="12791" y="606"/>
                      <a:pt x="11843" y="816"/>
                      <a:pt x="10896" y="816"/>
                    </a:cubicBezTo>
                    <a:cubicBezTo>
                      <a:pt x="9805" y="816"/>
                      <a:pt x="8726" y="540"/>
                      <a:pt x="7778" y="1"/>
                    </a:cubicBezTo>
                    <a:close/>
                  </a:path>
                </a:pathLst>
              </a:custGeom>
              <a:solidFill>
                <a:srgbClr val="175C4A"/>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74" name="Google Shape;2274;p21"/>
              <p:cNvSpPr/>
              <p:nvPr/>
            </p:nvSpPr>
            <p:spPr>
              <a:xfrm>
                <a:off x="885100" y="3382150"/>
                <a:ext cx="92825" cy="129200"/>
              </a:xfrm>
              <a:custGeom>
                <a:rect b="b" l="l" r="r" t="t"/>
                <a:pathLst>
                  <a:path extrusionOk="0" h="5168" w="3713">
                    <a:moveTo>
                      <a:pt x="1829" y="1"/>
                    </a:moveTo>
                    <a:cubicBezTo>
                      <a:pt x="1520" y="265"/>
                      <a:pt x="1289" y="607"/>
                      <a:pt x="1135" y="993"/>
                    </a:cubicBezTo>
                    <a:cubicBezTo>
                      <a:pt x="628" y="2348"/>
                      <a:pt x="254" y="3736"/>
                      <a:pt x="0" y="5168"/>
                    </a:cubicBezTo>
                    <a:lnTo>
                      <a:pt x="3713" y="5168"/>
                    </a:lnTo>
                    <a:cubicBezTo>
                      <a:pt x="3371" y="2678"/>
                      <a:pt x="2523" y="1004"/>
                      <a:pt x="1829" y="1"/>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75" name="Google Shape;2275;p21"/>
              <p:cNvSpPr/>
              <p:nvPr/>
            </p:nvSpPr>
            <p:spPr>
              <a:xfrm>
                <a:off x="1058600" y="3310550"/>
                <a:ext cx="189800" cy="43350"/>
              </a:xfrm>
              <a:custGeom>
                <a:rect b="b" l="l" r="r" t="t"/>
                <a:pathLst>
                  <a:path extrusionOk="0" h="1734" w="7592">
                    <a:moveTo>
                      <a:pt x="849" y="1"/>
                    </a:moveTo>
                    <a:cubicBezTo>
                      <a:pt x="574" y="144"/>
                      <a:pt x="298" y="265"/>
                      <a:pt x="1" y="364"/>
                    </a:cubicBezTo>
                    <a:cubicBezTo>
                      <a:pt x="627" y="937"/>
                      <a:pt x="1844" y="1734"/>
                      <a:pt x="3732" y="1734"/>
                    </a:cubicBezTo>
                    <a:cubicBezTo>
                      <a:pt x="3806" y="1734"/>
                      <a:pt x="3880" y="1733"/>
                      <a:pt x="3956" y="1730"/>
                    </a:cubicBezTo>
                    <a:cubicBezTo>
                      <a:pt x="5256" y="1708"/>
                      <a:pt x="6523" y="1290"/>
                      <a:pt x="7592" y="540"/>
                    </a:cubicBezTo>
                    <a:cubicBezTo>
                      <a:pt x="7250" y="408"/>
                      <a:pt x="6942" y="298"/>
                      <a:pt x="6699" y="188"/>
                    </a:cubicBezTo>
                    <a:cubicBezTo>
                      <a:pt x="5840" y="606"/>
                      <a:pt x="4903" y="816"/>
                      <a:pt x="3956" y="816"/>
                    </a:cubicBezTo>
                    <a:cubicBezTo>
                      <a:pt x="2865" y="816"/>
                      <a:pt x="1786" y="540"/>
                      <a:pt x="849" y="1"/>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76" name="Google Shape;2276;p21"/>
              <p:cNvSpPr/>
              <p:nvPr/>
            </p:nvSpPr>
            <p:spPr>
              <a:xfrm>
                <a:off x="1219725" y="3098350"/>
                <a:ext cx="54025" cy="61950"/>
              </a:xfrm>
              <a:custGeom>
                <a:rect b="b" l="l" r="r" t="t"/>
                <a:pathLst>
                  <a:path extrusionOk="0" h="2478" w="2161">
                    <a:moveTo>
                      <a:pt x="1116" y="0"/>
                    </a:moveTo>
                    <a:cubicBezTo>
                      <a:pt x="865" y="0"/>
                      <a:pt x="494" y="113"/>
                      <a:pt x="298" y="722"/>
                    </a:cubicBezTo>
                    <a:cubicBezTo>
                      <a:pt x="1" y="1647"/>
                      <a:pt x="287" y="2363"/>
                      <a:pt x="827" y="2451"/>
                    </a:cubicBezTo>
                    <a:cubicBezTo>
                      <a:pt x="887" y="2469"/>
                      <a:pt x="947" y="2478"/>
                      <a:pt x="1008" y="2478"/>
                    </a:cubicBezTo>
                    <a:cubicBezTo>
                      <a:pt x="1471" y="2478"/>
                      <a:pt x="1932" y="1965"/>
                      <a:pt x="2039" y="1107"/>
                    </a:cubicBezTo>
                    <a:cubicBezTo>
                      <a:pt x="2160" y="149"/>
                      <a:pt x="1433" y="49"/>
                      <a:pt x="1367" y="38"/>
                    </a:cubicBezTo>
                    <a:cubicBezTo>
                      <a:pt x="1344" y="31"/>
                      <a:pt x="1247" y="0"/>
                      <a:pt x="1116" y="0"/>
                    </a:cubicBezTo>
                    <a:close/>
                  </a:path>
                </a:pathLst>
              </a:custGeom>
              <a:solidFill>
                <a:srgbClr val="E8775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77" name="Google Shape;2277;p21"/>
              <p:cNvSpPr/>
              <p:nvPr/>
            </p:nvSpPr>
            <p:spPr>
              <a:xfrm>
                <a:off x="1028025" y="3098350"/>
                <a:ext cx="54300" cy="61950"/>
              </a:xfrm>
              <a:custGeom>
                <a:rect b="b" l="l" r="r" t="t"/>
                <a:pathLst>
                  <a:path extrusionOk="0" h="2478" w="2172">
                    <a:moveTo>
                      <a:pt x="1056" y="0"/>
                    </a:moveTo>
                    <a:cubicBezTo>
                      <a:pt x="926" y="0"/>
                      <a:pt x="828" y="31"/>
                      <a:pt x="805" y="38"/>
                    </a:cubicBezTo>
                    <a:cubicBezTo>
                      <a:pt x="739" y="49"/>
                      <a:pt x="1" y="149"/>
                      <a:pt x="133" y="1107"/>
                    </a:cubicBezTo>
                    <a:cubicBezTo>
                      <a:pt x="240" y="1965"/>
                      <a:pt x="693" y="2478"/>
                      <a:pt x="1162" y="2478"/>
                    </a:cubicBezTo>
                    <a:cubicBezTo>
                      <a:pt x="1223" y="2478"/>
                      <a:pt x="1284" y="2469"/>
                      <a:pt x="1345" y="2451"/>
                    </a:cubicBezTo>
                    <a:cubicBezTo>
                      <a:pt x="1885" y="2363"/>
                      <a:pt x="2171" y="1647"/>
                      <a:pt x="1874" y="722"/>
                    </a:cubicBezTo>
                    <a:cubicBezTo>
                      <a:pt x="1678" y="113"/>
                      <a:pt x="1307" y="0"/>
                      <a:pt x="1056" y="0"/>
                    </a:cubicBezTo>
                    <a:close/>
                  </a:path>
                </a:pathLst>
              </a:custGeom>
              <a:solidFill>
                <a:srgbClr val="E8775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78" name="Google Shape;2278;p21"/>
              <p:cNvSpPr/>
              <p:nvPr/>
            </p:nvSpPr>
            <p:spPr>
              <a:xfrm>
                <a:off x="1050325" y="2984950"/>
                <a:ext cx="205000" cy="259925"/>
              </a:xfrm>
              <a:custGeom>
                <a:rect b="b" l="l" r="r" t="t"/>
                <a:pathLst>
                  <a:path extrusionOk="0" h="10397" w="8200">
                    <a:moveTo>
                      <a:pt x="3836" y="1"/>
                    </a:moveTo>
                    <a:cubicBezTo>
                      <a:pt x="3014" y="1"/>
                      <a:pt x="678" y="318"/>
                      <a:pt x="365" y="3803"/>
                    </a:cubicBezTo>
                    <a:cubicBezTo>
                      <a:pt x="0" y="7775"/>
                      <a:pt x="1716" y="10397"/>
                      <a:pt x="3924" y="10397"/>
                    </a:cubicBezTo>
                    <a:cubicBezTo>
                      <a:pt x="3982" y="10397"/>
                      <a:pt x="4041" y="10395"/>
                      <a:pt x="4100" y="10391"/>
                    </a:cubicBezTo>
                    <a:cubicBezTo>
                      <a:pt x="4159" y="10395"/>
                      <a:pt x="4217" y="10397"/>
                      <a:pt x="4276" y="10397"/>
                    </a:cubicBezTo>
                    <a:cubicBezTo>
                      <a:pt x="6483" y="10397"/>
                      <a:pt x="8199" y="7775"/>
                      <a:pt x="7835" y="3803"/>
                    </a:cubicBezTo>
                    <a:cubicBezTo>
                      <a:pt x="7521" y="318"/>
                      <a:pt x="5194" y="1"/>
                      <a:pt x="4367" y="1"/>
                    </a:cubicBezTo>
                    <a:cubicBezTo>
                      <a:pt x="4235" y="1"/>
                      <a:pt x="4141" y="9"/>
                      <a:pt x="4100" y="13"/>
                    </a:cubicBezTo>
                    <a:cubicBezTo>
                      <a:pt x="4060" y="9"/>
                      <a:pt x="3967" y="1"/>
                      <a:pt x="3836" y="1"/>
                    </a:cubicBezTo>
                    <a:close/>
                  </a:path>
                </a:pathLst>
              </a:custGeom>
              <a:solidFill>
                <a:srgbClr val="F9CCC0"/>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79" name="Google Shape;2279;p21"/>
              <p:cNvSpPr/>
              <p:nvPr/>
            </p:nvSpPr>
            <p:spPr>
              <a:xfrm>
                <a:off x="1153900" y="3114725"/>
                <a:ext cx="13250" cy="50975"/>
              </a:xfrm>
              <a:custGeom>
                <a:rect b="b" l="l" r="r" t="t"/>
                <a:pathLst>
                  <a:path extrusionOk="0" h="2039" w="530">
                    <a:moveTo>
                      <a:pt x="243" y="0"/>
                    </a:moveTo>
                    <a:cubicBezTo>
                      <a:pt x="243" y="265"/>
                      <a:pt x="254" y="540"/>
                      <a:pt x="287" y="805"/>
                    </a:cubicBezTo>
                    <a:cubicBezTo>
                      <a:pt x="309" y="1071"/>
                      <a:pt x="350" y="1326"/>
                      <a:pt x="403" y="1582"/>
                    </a:cubicBezTo>
                    <a:lnTo>
                      <a:pt x="403" y="1582"/>
                    </a:lnTo>
                    <a:cubicBezTo>
                      <a:pt x="335" y="1649"/>
                      <a:pt x="268" y="1717"/>
                      <a:pt x="210" y="1785"/>
                    </a:cubicBezTo>
                    <a:cubicBezTo>
                      <a:pt x="144" y="1873"/>
                      <a:pt x="67" y="1950"/>
                      <a:pt x="1" y="2039"/>
                    </a:cubicBezTo>
                    <a:cubicBezTo>
                      <a:pt x="89" y="1983"/>
                      <a:pt x="177" y="1917"/>
                      <a:pt x="265" y="1851"/>
                    </a:cubicBezTo>
                    <a:cubicBezTo>
                      <a:pt x="353" y="1785"/>
                      <a:pt x="430" y="1708"/>
                      <a:pt x="508" y="1642"/>
                    </a:cubicBezTo>
                    <a:lnTo>
                      <a:pt x="530" y="1620"/>
                    </a:lnTo>
                    <a:lnTo>
                      <a:pt x="530" y="1587"/>
                    </a:lnTo>
                    <a:cubicBezTo>
                      <a:pt x="508" y="1322"/>
                      <a:pt x="475" y="1058"/>
                      <a:pt x="430" y="783"/>
                    </a:cubicBezTo>
                    <a:cubicBezTo>
                      <a:pt x="386" y="518"/>
                      <a:pt x="320" y="254"/>
                      <a:pt x="243" y="0"/>
                    </a:cubicBezTo>
                    <a:close/>
                  </a:path>
                </a:pathLst>
              </a:custGeom>
              <a:solidFill>
                <a:srgbClr val="F6AE9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80" name="Google Shape;2280;p21"/>
              <p:cNvSpPr/>
              <p:nvPr/>
            </p:nvSpPr>
            <p:spPr>
              <a:xfrm>
                <a:off x="1125825" y="3188250"/>
                <a:ext cx="59500" cy="11650"/>
              </a:xfrm>
              <a:custGeom>
                <a:rect b="b" l="l" r="r" t="t"/>
                <a:pathLst>
                  <a:path extrusionOk="0" h="466" w="2380">
                    <a:moveTo>
                      <a:pt x="2380" y="1"/>
                    </a:moveTo>
                    <a:lnTo>
                      <a:pt x="2380" y="1"/>
                    </a:lnTo>
                    <a:cubicBezTo>
                      <a:pt x="2005" y="188"/>
                      <a:pt x="1598" y="287"/>
                      <a:pt x="1179" y="309"/>
                    </a:cubicBezTo>
                    <a:cubicBezTo>
                      <a:pt x="771" y="309"/>
                      <a:pt x="364" y="221"/>
                      <a:pt x="0" y="34"/>
                    </a:cubicBezTo>
                    <a:lnTo>
                      <a:pt x="0" y="34"/>
                    </a:lnTo>
                    <a:cubicBezTo>
                      <a:pt x="154" y="177"/>
                      <a:pt x="342" y="287"/>
                      <a:pt x="551" y="365"/>
                    </a:cubicBezTo>
                    <a:cubicBezTo>
                      <a:pt x="729" y="424"/>
                      <a:pt x="924" y="465"/>
                      <a:pt x="1122" y="465"/>
                    </a:cubicBezTo>
                    <a:cubicBezTo>
                      <a:pt x="1144" y="465"/>
                      <a:pt x="1167" y="465"/>
                      <a:pt x="1190" y="464"/>
                    </a:cubicBezTo>
                    <a:cubicBezTo>
                      <a:pt x="1631" y="453"/>
                      <a:pt x="2038" y="287"/>
                      <a:pt x="2380" y="1"/>
                    </a:cubicBezTo>
                    <a:close/>
                  </a:path>
                </a:pathLst>
              </a:custGeom>
              <a:solidFill>
                <a:srgbClr val="F6AE9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81" name="Google Shape;2281;p21"/>
              <p:cNvSpPr/>
              <p:nvPr/>
            </p:nvSpPr>
            <p:spPr>
              <a:xfrm>
                <a:off x="1188050" y="3102325"/>
                <a:ext cx="12700" cy="27575"/>
              </a:xfrm>
              <a:custGeom>
                <a:rect b="b" l="l" r="r" t="t"/>
                <a:pathLst>
                  <a:path extrusionOk="0" h="1103" w="508">
                    <a:moveTo>
                      <a:pt x="254" y="1"/>
                    </a:moveTo>
                    <a:cubicBezTo>
                      <a:pt x="111" y="1"/>
                      <a:pt x="1" y="254"/>
                      <a:pt x="1" y="552"/>
                    </a:cubicBezTo>
                    <a:cubicBezTo>
                      <a:pt x="1" y="860"/>
                      <a:pt x="111" y="1102"/>
                      <a:pt x="254" y="1102"/>
                    </a:cubicBezTo>
                    <a:cubicBezTo>
                      <a:pt x="398" y="1102"/>
                      <a:pt x="508" y="860"/>
                      <a:pt x="508" y="552"/>
                    </a:cubicBezTo>
                    <a:cubicBezTo>
                      <a:pt x="508" y="254"/>
                      <a:pt x="398" y="1"/>
                      <a:pt x="25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82" name="Google Shape;2282;p21"/>
              <p:cNvSpPr/>
              <p:nvPr/>
            </p:nvSpPr>
            <p:spPr>
              <a:xfrm>
                <a:off x="1101300" y="3102325"/>
                <a:ext cx="12700" cy="27575"/>
              </a:xfrm>
              <a:custGeom>
                <a:rect b="b" l="l" r="r" t="t"/>
                <a:pathLst>
                  <a:path extrusionOk="0" h="1103" w="508">
                    <a:moveTo>
                      <a:pt x="254" y="1"/>
                    </a:moveTo>
                    <a:cubicBezTo>
                      <a:pt x="111" y="1"/>
                      <a:pt x="1" y="254"/>
                      <a:pt x="1" y="552"/>
                    </a:cubicBezTo>
                    <a:cubicBezTo>
                      <a:pt x="1" y="860"/>
                      <a:pt x="111" y="1102"/>
                      <a:pt x="254" y="1102"/>
                    </a:cubicBezTo>
                    <a:cubicBezTo>
                      <a:pt x="397" y="1102"/>
                      <a:pt x="507" y="860"/>
                      <a:pt x="507" y="552"/>
                    </a:cubicBezTo>
                    <a:cubicBezTo>
                      <a:pt x="507" y="254"/>
                      <a:pt x="386" y="1"/>
                      <a:pt x="25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83" name="Google Shape;2283;p21"/>
              <p:cNvSpPr/>
              <p:nvPr/>
            </p:nvSpPr>
            <p:spPr>
              <a:xfrm>
                <a:off x="1172075" y="3077425"/>
                <a:ext cx="44100" cy="16125"/>
              </a:xfrm>
              <a:custGeom>
                <a:rect b="b" l="l" r="r" t="t"/>
                <a:pathLst>
                  <a:path extrusionOk="0" h="645" w="1764">
                    <a:moveTo>
                      <a:pt x="818" y="0"/>
                    </a:moveTo>
                    <a:cubicBezTo>
                      <a:pt x="649" y="0"/>
                      <a:pt x="485" y="54"/>
                      <a:pt x="353" y="148"/>
                    </a:cubicBezTo>
                    <a:cubicBezTo>
                      <a:pt x="276" y="203"/>
                      <a:pt x="199" y="270"/>
                      <a:pt x="144" y="336"/>
                    </a:cubicBezTo>
                    <a:cubicBezTo>
                      <a:pt x="89" y="413"/>
                      <a:pt x="45" y="490"/>
                      <a:pt x="1" y="567"/>
                    </a:cubicBezTo>
                    <a:cubicBezTo>
                      <a:pt x="89" y="534"/>
                      <a:pt x="155" y="490"/>
                      <a:pt x="232" y="446"/>
                    </a:cubicBezTo>
                    <a:cubicBezTo>
                      <a:pt x="309" y="413"/>
                      <a:pt x="376" y="380"/>
                      <a:pt x="453" y="358"/>
                    </a:cubicBezTo>
                    <a:cubicBezTo>
                      <a:pt x="572" y="312"/>
                      <a:pt x="691" y="289"/>
                      <a:pt x="811" y="289"/>
                    </a:cubicBezTo>
                    <a:cubicBezTo>
                      <a:pt x="835" y="289"/>
                      <a:pt x="858" y="290"/>
                      <a:pt x="882" y="292"/>
                    </a:cubicBezTo>
                    <a:cubicBezTo>
                      <a:pt x="1037" y="314"/>
                      <a:pt x="1180" y="358"/>
                      <a:pt x="1312" y="413"/>
                    </a:cubicBezTo>
                    <a:cubicBezTo>
                      <a:pt x="1466" y="490"/>
                      <a:pt x="1620" y="556"/>
                      <a:pt x="1764" y="644"/>
                    </a:cubicBezTo>
                    <a:cubicBezTo>
                      <a:pt x="1698" y="479"/>
                      <a:pt x="1576" y="325"/>
                      <a:pt x="1433" y="214"/>
                    </a:cubicBezTo>
                    <a:cubicBezTo>
                      <a:pt x="1279" y="104"/>
                      <a:pt x="1103" y="27"/>
                      <a:pt x="904" y="5"/>
                    </a:cubicBezTo>
                    <a:cubicBezTo>
                      <a:pt x="875" y="2"/>
                      <a:pt x="846" y="0"/>
                      <a:pt x="818"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84" name="Google Shape;2284;p21"/>
              <p:cNvSpPr/>
              <p:nvPr/>
            </p:nvSpPr>
            <p:spPr>
              <a:xfrm>
                <a:off x="1084775" y="3077425"/>
                <a:ext cx="44100" cy="16125"/>
              </a:xfrm>
              <a:custGeom>
                <a:rect b="b" l="l" r="r" t="t"/>
                <a:pathLst>
                  <a:path extrusionOk="0" h="645" w="1764">
                    <a:moveTo>
                      <a:pt x="817" y="0"/>
                    </a:moveTo>
                    <a:cubicBezTo>
                      <a:pt x="648" y="0"/>
                      <a:pt x="483" y="54"/>
                      <a:pt x="342" y="148"/>
                    </a:cubicBezTo>
                    <a:cubicBezTo>
                      <a:pt x="265" y="203"/>
                      <a:pt x="199" y="270"/>
                      <a:pt x="144" y="336"/>
                    </a:cubicBezTo>
                    <a:cubicBezTo>
                      <a:pt x="89" y="413"/>
                      <a:pt x="34" y="490"/>
                      <a:pt x="1" y="567"/>
                    </a:cubicBezTo>
                    <a:cubicBezTo>
                      <a:pt x="89" y="534"/>
                      <a:pt x="155" y="490"/>
                      <a:pt x="232" y="446"/>
                    </a:cubicBezTo>
                    <a:cubicBezTo>
                      <a:pt x="298" y="413"/>
                      <a:pt x="375" y="380"/>
                      <a:pt x="452" y="358"/>
                    </a:cubicBezTo>
                    <a:cubicBezTo>
                      <a:pt x="562" y="312"/>
                      <a:pt x="680" y="289"/>
                      <a:pt x="806" y="289"/>
                    </a:cubicBezTo>
                    <a:cubicBezTo>
                      <a:pt x="831" y="289"/>
                      <a:pt x="856" y="290"/>
                      <a:pt x="882" y="292"/>
                    </a:cubicBezTo>
                    <a:cubicBezTo>
                      <a:pt x="1025" y="314"/>
                      <a:pt x="1168" y="358"/>
                      <a:pt x="1312" y="413"/>
                    </a:cubicBezTo>
                    <a:cubicBezTo>
                      <a:pt x="1466" y="479"/>
                      <a:pt x="1609" y="556"/>
                      <a:pt x="1763" y="644"/>
                    </a:cubicBezTo>
                    <a:cubicBezTo>
                      <a:pt x="1686" y="479"/>
                      <a:pt x="1576" y="336"/>
                      <a:pt x="1433" y="225"/>
                    </a:cubicBezTo>
                    <a:cubicBezTo>
                      <a:pt x="1278" y="104"/>
                      <a:pt x="1091" y="27"/>
                      <a:pt x="904" y="5"/>
                    </a:cubicBezTo>
                    <a:cubicBezTo>
                      <a:pt x="875" y="2"/>
                      <a:pt x="846" y="0"/>
                      <a:pt x="817"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sp>
          <p:nvSpPr>
            <p:cNvPr id="2285" name="Google Shape;2285;p21"/>
            <p:cNvSpPr/>
            <p:nvPr/>
          </p:nvSpPr>
          <p:spPr>
            <a:xfrm>
              <a:off x="1415508" y="3561895"/>
              <a:ext cx="107637" cy="153119"/>
            </a:xfrm>
            <a:custGeom>
              <a:rect b="b" l="l" r="r" t="t"/>
              <a:pathLst>
                <a:path extrusionOk="0" h="5024" w="3548">
                  <a:moveTo>
                    <a:pt x="1862" y="0"/>
                  </a:moveTo>
                  <a:cubicBezTo>
                    <a:pt x="1025" y="1168"/>
                    <a:pt x="375" y="3415"/>
                    <a:pt x="0" y="5024"/>
                  </a:cubicBezTo>
                  <a:lnTo>
                    <a:pt x="3548" y="5024"/>
                  </a:lnTo>
                  <a:cubicBezTo>
                    <a:pt x="3294" y="3592"/>
                    <a:pt x="2920" y="2204"/>
                    <a:pt x="2413" y="849"/>
                  </a:cubicBezTo>
                  <a:cubicBezTo>
                    <a:pt x="2292" y="529"/>
                    <a:pt x="2104" y="243"/>
                    <a:pt x="1862" y="0"/>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2286" name="Google Shape;2286;p21"/>
          <p:cNvGrpSpPr/>
          <p:nvPr/>
        </p:nvGrpSpPr>
        <p:grpSpPr>
          <a:xfrm>
            <a:off x="2005526" y="6900939"/>
            <a:ext cx="1136497" cy="1215615"/>
            <a:chOff x="808625" y="2997925"/>
            <a:chExt cx="508500" cy="543900"/>
          </a:xfrm>
        </p:grpSpPr>
        <p:sp>
          <p:nvSpPr>
            <p:cNvPr id="2287" name="Google Shape;2287;p21"/>
            <p:cNvSpPr/>
            <p:nvPr/>
          </p:nvSpPr>
          <p:spPr>
            <a:xfrm>
              <a:off x="812350" y="3262275"/>
              <a:ext cx="504500" cy="279550"/>
            </a:xfrm>
            <a:custGeom>
              <a:rect b="b" l="l" r="r" t="t"/>
              <a:pathLst>
                <a:path extrusionOk="0" h="11182" w="20180">
                  <a:moveTo>
                    <a:pt x="8317" y="0"/>
                  </a:moveTo>
                  <a:cubicBezTo>
                    <a:pt x="8317" y="0"/>
                    <a:pt x="8658" y="2631"/>
                    <a:pt x="7572" y="3419"/>
                  </a:cubicBezTo>
                  <a:cubicBezTo>
                    <a:pt x="6720" y="4036"/>
                    <a:pt x="1885" y="5048"/>
                    <a:pt x="1087" y="7178"/>
                  </a:cubicBezTo>
                  <a:cubicBezTo>
                    <a:pt x="607" y="8477"/>
                    <a:pt x="245" y="9818"/>
                    <a:pt x="0" y="11181"/>
                  </a:cubicBezTo>
                  <a:lnTo>
                    <a:pt x="20180" y="11181"/>
                  </a:lnTo>
                  <a:cubicBezTo>
                    <a:pt x="19946" y="9818"/>
                    <a:pt x="19573" y="8477"/>
                    <a:pt x="19094" y="7178"/>
                  </a:cubicBezTo>
                  <a:cubicBezTo>
                    <a:pt x="18306" y="5048"/>
                    <a:pt x="13461" y="4036"/>
                    <a:pt x="12619" y="3419"/>
                  </a:cubicBezTo>
                  <a:cubicBezTo>
                    <a:pt x="11522" y="2631"/>
                    <a:pt x="11874" y="0"/>
                    <a:pt x="11874" y="0"/>
                  </a:cubicBezTo>
                  <a:lnTo>
                    <a:pt x="11874" y="0"/>
                  </a:lnTo>
                  <a:lnTo>
                    <a:pt x="10096" y="54"/>
                  </a:lnTo>
                  <a:lnTo>
                    <a:pt x="8317" y="0"/>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88" name="Google Shape;2288;p21"/>
            <p:cNvSpPr/>
            <p:nvPr/>
          </p:nvSpPr>
          <p:spPr>
            <a:xfrm>
              <a:off x="1020275" y="3262275"/>
              <a:ext cx="97175" cy="73225"/>
            </a:xfrm>
            <a:custGeom>
              <a:rect b="b" l="l" r="r" t="t"/>
              <a:pathLst>
                <a:path extrusionOk="0" h="2929" w="3887">
                  <a:moveTo>
                    <a:pt x="0" y="0"/>
                  </a:moveTo>
                  <a:lnTo>
                    <a:pt x="0" y="0"/>
                  </a:lnTo>
                  <a:cubicBezTo>
                    <a:pt x="43" y="405"/>
                    <a:pt x="53" y="820"/>
                    <a:pt x="43" y="1225"/>
                  </a:cubicBezTo>
                  <a:cubicBezTo>
                    <a:pt x="490" y="1619"/>
                    <a:pt x="969" y="1970"/>
                    <a:pt x="1491" y="2268"/>
                  </a:cubicBezTo>
                  <a:cubicBezTo>
                    <a:pt x="2215" y="2673"/>
                    <a:pt x="3056" y="2844"/>
                    <a:pt x="3887" y="2929"/>
                  </a:cubicBezTo>
                  <a:cubicBezTo>
                    <a:pt x="3312" y="1874"/>
                    <a:pt x="3557" y="0"/>
                    <a:pt x="3557" y="0"/>
                  </a:cubicBezTo>
                  <a:lnTo>
                    <a:pt x="3557" y="0"/>
                  </a:lnTo>
                  <a:lnTo>
                    <a:pt x="1779" y="43"/>
                  </a:lnTo>
                  <a:lnTo>
                    <a:pt x="0" y="0"/>
                  </a:ln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89" name="Google Shape;2289;p21"/>
            <p:cNvSpPr/>
            <p:nvPr/>
          </p:nvSpPr>
          <p:spPr>
            <a:xfrm>
              <a:off x="808625" y="3347725"/>
              <a:ext cx="508500" cy="194100"/>
            </a:xfrm>
            <a:custGeom>
              <a:rect b="b" l="l" r="r" t="t"/>
              <a:pathLst>
                <a:path extrusionOk="0" h="7764" w="20340">
                  <a:moveTo>
                    <a:pt x="7529" y="1"/>
                  </a:moveTo>
                  <a:cubicBezTo>
                    <a:pt x="6454" y="629"/>
                    <a:pt x="1875" y="1662"/>
                    <a:pt x="1097" y="3728"/>
                  </a:cubicBezTo>
                  <a:cubicBezTo>
                    <a:pt x="607" y="5037"/>
                    <a:pt x="245" y="6390"/>
                    <a:pt x="0" y="7763"/>
                  </a:cubicBezTo>
                  <a:lnTo>
                    <a:pt x="20340" y="7763"/>
                  </a:lnTo>
                  <a:cubicBezTo>
                    <a:pt x="20095" y="6390"/>
                    <a:pt x="19722" y="5037"/>
                    <a:pt x="19243" y="3728"/>
                  </a:cubicBezTo>
                  <a:cubicBezTo>
                    <a:pt x="18540" y="1843"/>
                    <a:pt x="14696" y="831"/>
                    <a:pt x="13194" y="182"/>
                  </a:cubicBezTo>
                  <a:cubicBezTo>
                    <a:pt x="12364" y="586"/>
                    <a:pt x="11448" y="789"/>
                    <a:pt x="10532" y="789"/>
                  </a:cubicBezTo>
                  <a:cubicBezTo>
                    <a:pt x="9478" y="789"/>
                    <a:pt x="8445" y="522"/>
                    <a:pt x="7529" y="1"/>
                  </a:cubicBezTo>
                  <a:close/>
                </a:path>
              </a:pathLst>
            </a:custGeom>
            <a:solidFill>
              <a:schemeClr val="accent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90" name="Google Shape;2290;p21"/>
            <p:cNvSpPr/>
            <p:nvPr/>
          </p:nvSpPr>
          <p:spPr>
            <a:xfrm>
              <a:off x="1037300" y="3355975"/>
              <a:ext cx="32500" cy="12650"/>
            </a:xfrm>
            <a:custGeom>
              <a:rect b="b" l="l" r="r" t="t"/>
              <a:pathLst>
                <a:path extrusionOk="0" h="506" w="1300">
                  <a:moveTo>
                    <a:pt x="853" y="1"/>
                  </a:moveTo>
                  <a:cubicBezTo>
                    <a:pt x="853" y="1"/>
                    <a:pt x="1" y="405"/>
                    <a:pt x="533" y="469"/>
                  </a:cubicBezTo>
                  <a:cubicBezTo>
                    <a:pt x="725" y="493"/>
                    <a:pt x="917" y="505"/>
                    <a:pt x="1108" y="505"/>
                  </a:cubicBezTo>
                  <a:cubicBezTo>
                    <a:pt x="1172" y="505"/>
                    <a:pt x="1236" y="504"/>
                    <a:pt x="1300" y="501"/>
                  </a:cubicBezTo>
                  <a:lnTo>
                    <a:pt x="1183" y="75"/>
                  </a:lnTo>
                  <a:lnTo>
                    <a:pt x="970" y="490"/>
                  </a:lnTo>
                  <a:lnTo>
                    <a:pt x="853" y="1"/>
                  </a:lnTo>
                  <a:close/>
                </a:path>
              </a:pathLst>
            </a:custGeom>
            <a:solidFill>
              <a:srgbClr val="E3B6B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91" name="Google Shape;2291;p21"/>
            <p:cNvSpPr/>
            <p:nvPr/>
          </p:nvSpPr>
          <p:spPr>
            <a:xfrm>
              <a:off x="976875" y="3336000"/>
              <a:ext cx="81750" cy="56750"/>
            </a:xfrm>
            <a:custGeom>
              <a:rect b="b" l="l" r="r" t="t"/>
              <a:pathLst>
                <a:path extrusionOk="0" h="2270" w="3270">
                  <a:moveTo>
                    <a:pt x="799" y="1"/>
                  </a:moveTo>
                  <a:lnTo>
                    <a:pt x="0" y="608"/>
                  </a:lnTo>
                  <a:lnTo>
                    <a:pt x="2599" y="2269"/>
                  </a:lnTo>
                  <a:lnTo>
                    <a:pt x="3270" y="800"/>
                  </a:lnTo>
                  <a:lnTo>
                    <a:pt x="799" y="1"/>
                  </a:ln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92" name="Google Shape;2292;p21"/>
            <p:cNvSpPr/>
            <p:nvPr/>
          </p:nvSpPr>
          <p:spPr>
            <a:xfrm>
              <a:off x="1066850" y="3337875"/>
              <a:ext cx="79900" cy="59925"/>
            </a:xfrm>
            <a:custGeom>
              <a:rect b="b" l="l" r="r" t="t"/>
              <a:pathLst>
                <a:path extrusionOk="0" h="2397" w="3196">
                  <a:moveTo>
                    <a:pt x="2599" y="1"/>
                  </a:moveTo>
                  <a:lnTo>
                    <a:pt x="1" y="799"/>
                  </a:lnTo>
                  <a:lnTo>
                    <a:pt x="267" y="2396"/>
                  </a:lnTo>
                  <a:lnTo>
                    <a:pt x="3195" y="533"/>
                  </a:lnTo>
                  <a:lnTo>
                    <a:pt x="2599" y="1"/>
                  </a:ln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93" name="Google Shape;2293;p21"/>
            <p:cNvSpPr/>
            <p:nvPr/>
          </p:nvSpPr>
          <p:spPr>
            <a:xfrm>
              <a:off x="814475" y="3447025"/>
              <a:ext cx="496800" cy="66575"/>
            </a:xfrm>
            <a:custGeom>
              <a:rect b="b" l="l" r="r" t="t"/>
              <a:pathLst>
                <a:path extrusionOk="0" h="2663" w="19872">
                  <a:moveTo>
                    <a:pt x="778" y="0"/>
                  </a:moveTo>
                  <a:cubicBezTo>
                    <a:pt x="459" y="874"/>
                    <a:pt x="203" y="1758"/>
                    <a:pt x="1" y="2663"/>
                  </a:cubicBezTo>
                  <a:lnTo>
                    <a:pt x="19871" y="2663"/>
                  </a:lnTo>
                  <a:cubicBezTo>
                    <a:pt x="19658" y="1758"/>
                    <a:pt x="19403" y="874"/>
                    <a:pt x="19094" y="0"/>
                  </a:cubicBezTo>
                  <a:close/>
                </a:path>
              </a:pathLst>
            </a:custGeom>
            <a:solidFill>
              <a:schemeClr val="accent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94" name="Google Shape;2294;p21"/>
            <p:cNvSpPr/>
            <p:nvPr/>
          </p:nvSpPr>
          <p:spPr>
            <a:xfrm>
              <a:off x="1132075" y="3142675"/>
              <a:ext cx="52475" cy="59825"/>
            </a:xfrm>
            <a:custGeom>
              <a:rect b="b" l="l" r="r" t="t"/>
              <a:pathLst>
                <a:path extrusionOk="0" h="2393" w="2099">
                  <a:moveTo>
                    <a:pt x="1091" y="1"/>
                  </a:moveTo>
                  <a:cubicBezTo>
                    <a:pt x="851" y="1"/>
                    <a:pt x="487" y="110"/>
                    <a:pt x="288" y="706"/>
                  </a:cubicBezTo>
                  <a:cubicBezTo>
                    <a:pt x="1" y="1600"/>
                    <a:pt x="278" y="2293"/>
                    <a:pt x="799" y="2367"/>
                  </a:cubicBezTo>
                  <a:cubicBezTo>
                    <a:pt x="858" y="2384"/>
                    <a:pt x="918" y="2393"/>
                    <a:pt x="977" y="2393"/>
                  </a:cubicBezTo>
                  <a:cubicBezTo>
                    <a:pt x="1430" y="2393"/>
                    <a:pt x="1867" y="1898"/>
                    <a:pt x="1971" y="1079"/>
                  </a:cubicBezTo>
                  <a:cubicBezTo>
                    <a:pt x="2098" y="152"/>
                    <a:pt x="1396" y="56"/>
                    <a:pt x="1321" y="35"/>
                  </a:cubicBezTo>
                  <a:cubicBezTo>
                    <a:pt x="1300" y="28"/>
                    <a:pt x="1211" y="1"/>
                    <a:pt x="1091"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95" name="Google Shape;2295;p21"/>
            <p:cNvSpPr/>
            <p:nvPr/>
          </p:nvSpPr>
          <p:spPr>
            <a:xfrm>
              <a:off x="947050" y="3142675"/>
              <a:ext cx="52200" cy="59825"/>
            </a:xfrm>
            <a:custGeom>
              <a:rect b="b" l="l" r="r" t="t"/>
              <a:pathLst>
                <a:path extrusionOk="0" h="2393" w="2088">
                  <a:moveTo>
                    <a:pt x="1000" y="1"/>
                  </a:moveTo>
                  <a:cubicBezTo>
                    <a:pt x="879" y="1"/>
                    <a:pt x="789" y="28"/>
                    <a:pt x="767" y="35"/>
                  </a:cubicBezTo>
                  <a:cubicBezTo>
                    <a:pt x="704" y="56"/>
                    <a:pt x="1" y="152"/>
                    <a:pt x="118" y="1079"/>
                  </a:cubicBezTo>
                  <a:cubicBezTo>
                    <a:pt x="231" y="1898"/>
                    <a:pt x="669" y="2393"/>
                    <a:pt x="1122" y="2393"/>
                  </a:cubicBezTo>
                  <a:cubicBezTo>
                    <a:pt x="1182" y="2393"/>
                    <a:pt x="1241" y="2384"/>
                    <a:pt x="1300" y="2367"/>
                  </a:cubicBezTo>
                  <a:cubicBezTo>
                    <a:pt x="1822" y="2293"/>
                    <a:pt x="2088" y="1600"/>
                    <a:pt x="1800" y="706"/>
                  </a:cubicBezTo>
                  <a:cubicBezTo>
                    <a:pt x="1609" y="110"/>
                    <a:pt x="1242" y="1"/>
                    <a:pt x="1000"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96" name="Google Shape;2296;p21"/>
            <p:cNvSpPr/>
            <p:nvPr/>
          </p:nvSpPr>
          <p:spPr>
            <a:xfrm>
              <a:off x="968600" y="3033275"/>
              <a:ext cx="197875" cy="251000"/>
            </a:xfrm>
            <a:custGeom>
              <a:rect b="b" l="l" r="r" t="t"/>
              <a:pathLst>
                <a:path extrusionOk="0" h="10040" w="7915">
                  <a:moveTo>
                    <a:pt x="3696" y="0"/>
                  </a:moveTo>
                  <a:cubicBezTo>
                    <a:pt x="2890" y="0"/>
                    <a:pt x="655" y="309"/>
                    <a:pt x="353" y="3676"/>
                  </a:cubicBezTo>
                  <a:cubicBezTo>
                    <a:pt x="1" y="7497"/>
                    <a:pt x="1642" y="10040"/>
                    <a:pt x="3780" y="10040"/>
                  </a:cubicBezTo>
                  <a:cubicBezTo>
                    <a:pt x="3840" y="10040"/>
                    <a:pt x="3901" y="10038"/>
                    <a:pt x="3963" y="10034"/>
                  </a:cubicBezTo>
                  <a:cubicBezTo>
                    <a:pt x="4024" y="10038"/>
                    <a:pt x="4084" y="10040"/>
                    <a:pt x="4145" y="10040"/>
                  </a:cubicBezTo>
                  <a:cubicBezTo>
                    <a:pt x="6272" y="10040"/>
                    <a:pt x="7914" y="7497"/>
                    <a:pt x="7573" y="3676"/>
                  </a:cubicBezTo>
                  <a:cubicBezTo>
                    <a:pt x="7262" y="309"/>
                    <a:pt x="5024" y="0"/>
                    <a:pt x="4225" y="0"/>
                  </a:cubicBezTo>
                  <a:cubicBezTo>
                    <a:pt x="4094" y="0"/>
                    <a:pt x="4002" y="9"/>
                    <a:pt x="3963" y="13"/>
                  </a:cubicBezTo>
                  <a:cubicBezTo>
                    <a:pt x="3922" y="9"/>
                    <a:pt x="3829" y="0"/>
                    <a:pt x="3696"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97" name="Google Shape;2297;p21"/>
            <p:cNvSpPr/>
            <p:nvPr/>
          </p:nvSpPr>
          <p:spPr>
            <a:xfrm>
              <a:off x="1061525" y="3158450"/>
              <a:ext cx="14400" cy="49525"/>
            </a:xfrm>
            <a:custGeom>
              <a:rect b="b" l="l" r="r" t="t"/>
              <a:pathLst>
                <a:path extrusionOk="0" h="1981" w="576">
                  <a:moveTo>
                    <a:pt x="267" y="0"/>
                  </a:moveTo>
                  <a:lnTo>
                    <a:pt x="267" y="0"/>
                  </a:lnTo>
                  <a:cubicBezTo>
                    <a:pt x="319" y="507"/>
                    <a:pt x="380" y="1014"/>
                    <a:pt x="452" y="1520"/>
                  </a:cubicBezTo>
                  <a:lnTo>
                    <a:pt x="452" y="1520"/>
                  </a:lnTo>
                  <a:cubicBezTo>
                    <a:pt x="366" y="1578"/>
                    <a:pt x="281" y="1638"/>
                    <a:pt x="214" y="1715"/>
                  </a:cubicBezTo>
                  <a:cubicBezTo>
                    <a:pt x="129" y="1789"/>
                    <a:pt x="54" y="1874"/>
                    <a:pt x="1" y="1981"/>
                  </a:cubicBezTo>
                  <a:cubicBezTo>
                    <a:pt x="118" y="1938"/>
                    <a:pt x="214" y="1885"/>
                    <a:pt x="310" y="1821"/>
                  </a:cubicBezTo>
                  <a:cubicBezTo>
                    <a:pt x="395" y="1757"/>
                    <a:pt x="480" y="1683"/>
                    <a:pt x="554" y="1598"/>
                  </a:cubicBezTo>
                  <a:lnTo>
                    <a:pt x="576" y="1576"/>
                  </a:lnTo>
                  <a:lnTo>
                    <a:pt x="576" y="1544"/>
                  </a:lnTo>
                  <a:cubicBezTo>
                    <a:pt x="480" y="1033"/>
                    <a:pt x="384" y="511"/>
                    <a:pt x="267"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98" name="Google Shape;2298;p21"/>
            <p:cNvSpPr/>
            <p:nvPr/>
          </p:nvSpPr>
          <p:spPr>
            <a:xfrm>
              <a:off x="1101725" y="3146725"/>
              <a:ext cx="12000" cy="26650"/>
            </a:xfrm>
            <a:custGeom>
              <a:rect b="b" l="l" r="r" t="t"/>
              <a:pathLst>
                <a:path extrusionOk="0" h="1066" w="480">
                  <a:moveTo>
                    <a:pt x="235" y="1"/>
                  </a:moveTo>
                  <a:cubicBezTo>
                    <a:pt x="107" y="1"/>
                    <a:pt x="1" y="235"/>
                    <a:pt x="1" y="533"/>
                  </a:cubicBezTo>
                  <a:cubicBezTo>
                    <a:pt x="1" y="821"/>
                    <a:pt x="107" y="1066"/>
                    <a:pt x="235" y="1066"/>
                  </a:cubicBezTo>
                  <a:cubicBezTo>
                    <a:pt x="373" y="1066"/>
                    <a:pt x="480" y="821"/>
                    <a:pt x="480" y="533"/>
                  </a:cubicBezTo>
                  <a:cubicBezTo>
                    <a:pt x="480" y="235"/>
                    <a:pt x="373" y="1"/>
                    <a:pt x="23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299" name="Google Shape;2299;p21"/>
            <p:cNvSpPr/>
            <p:nvPr/>
          </p:nvSpPr>
          <p:spPr>
            <a:xfrm>
              <a:off x="1017600" y="3146725"/>
              <a:ext cx="12275" cy="26650"/>
            </a:xfrm>
            <a:custGeom>
              <a:rect b="b" l="l" r="r" t="t"/>
              <a:pathLst>
                <a:path extrusionOk="0" h="1066" w="491">
                  <a:moveTo>
                    <a:pt x="246" y="1"/>
                  </a:moveTo>
                  <a:cubicBezTo>
                    <a:pt x="118" y="1"/>
                    <a:pt x="1" y="235"/>
                    <a:pt x="1" y="533"/>
                  </a:cubicBezTo>
                  <a:cubicBezTo>
                    <a:pt x="1" y="821"/>
                    <a:pt x="118" y="1066"/>
                    <a:pt x="246" y="1066"/>
                  </a:cubicBezTo>
                  <a:cubicBezTo>
                    <a:pt x="384" y="1066"/>
                    <a:pt x="491" y="821"/>
                    <a:pt x="491" y="533"/>
                  </a:cubicBezTo>
                  <a:cubicBezTo>
                    <a:pt x="491" y="235"/>
                    <a:pt x="384" y="1"/>
                    <a:pt x="246"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00" name="Google Shape;2300;p21"/>
            <p:cNvSpPr/>
            <p:nvPr/>
          </p:nvSpPr>
          <p:spPr>
            <a:xfrm>
              <a:off x="1086300" y="3122650"/>
              <a:ext cx="42600" cy="15600"/>
            </a:xfrm>
            <a:custGeom>
              <a:rect b="b" l="l" r="r" t="t"/>
              <a:pathLst>
                <a:path extrusionOk="0" h="624" w="1704">
                  <a:moveTo>
                    <a:pt x="779" y="0"/>
                  </a:moveTo>
                  <a:cubicBezTo>
                    <a:pt x="619" y="0"/>
                    <a:pt x="464" y="46"/>
                    <a:pt x="330" y="144"/>
                  </a:cubicBezTo>
                  <a:cubicBezTo>
                    <a:pt x="256" y="197"/>
                    <a:pt x="192" y="250"/>
                    <a:pt x="128" y="325"/>
                  </a:cubicBezTo>
                  <a:cubicBezTo>
                    <a:pt x="75" y="389"/>
                    <a:pt x="32" y="474"/>
                    <a:pt x="0" y="548"/>
                  </a:cubicBezTo>
                  <a:cubicBezTo>
                    <a:pt x="85" y="517"/>
                    <a:pt x="149" y="463"/>
                    <a:pt x="224" y="431"/>
                  </a:cubicBezTo>
                  <a:cubicBezTo>
                    <a:pt x="288" y="399"/>
                    <a:pt x="362" y="367"/>
                    <a:pt x="437" y="336"/>
                  </a:cubicBezTo>
                  <a:cubicBezTo>
                    <a:pt x="543" y="300"/>
                    <a:pt x="656" y="280"/>
                    <a:pt x="776" y="280"/>
                  </a:cubicBezTo>
                  <a:cubicBezTo>
                    <a:pt x="801" y="280"/>
                    <a:pt x="826" y="280"/>
                    <a:pt x="852" y="282"/>
                  </a:cubicBezTo>
                  <a:cubicBezTo>
                    <a:pt x="990" y="304"/>
                    <a:pt x="1129" y="336"/>
                    <a:pt x="1267" y="399"/>
                  </a:cubicBezTo>
                  <a:cubicBezTo>
                    <a:pt x="1416" y="463"/>
                    <a:pt x="1555" y="538"/>
                    <a:pt x="1704" y="623"/>
                  </a:cubicBezTo>
                  <a:cubicBezTo>
                    <a:pt x="1629" y="453"/>
                    <a:pt x="1523" y="314"/>
                    <a:pt x="1384" y="208"/>
                  </a:cubicBezTo>
                  <a:cubicBezTo>
                    <a:pt x="1235" y="91"/>
                    <a:pt x="1054" y="16"/>
                    <a:pt x="873" y="5"/>
                  </a:cubicBezTo>
                  <a:cubicBezTo>
                    <a:pt x="842" y="2"/>
                    <a:pt x="810" y="0"/>
                    <a:pt x="779"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01" name="Google Shape;2301;p21"/>
            <p:cNvSpPr/>
            <p:nvPr/>
          </p:nvSpPr>
          <p:spPr>
            <a:xfrm>
              <a:off x="1001625" y="3122650"/>
              <a:ext cx="42625" cy="15600"/>
            </a:xfrm>
            <a:custGeom>
              <a:rect b="b" l="l" r="r" t="t"/>
              <a:pathLst>
                <a:path extrusionOk="0" h="624" w="1705">
                  <a:moveTo>
                    <a:pt x="780" y="0"/>
                  </a:moveTo>
                  <a:cubicBezTo>
                    <a:pt x="620" y="0"/>
                    <a:pt x="466" y="46"/>
                    <a:pt x="342" y="144"/>
                  </a:cubicBezTo>
                  <a:cubicBezTo>
                    <a:pt x="267" y="197"/>
                    <a:pt x="192" y="250"/>
                    <a:pt x="139" y="325"/>
                  </a:cubicBezTo>
                  <a:cubicBezTo>
                    <a:pt x="86" y="389"/>
                    <a:pt x="43" y="474"/>
                    <a:pt x="1" y="548"/>
                  </a:cubicBezTo>
                  <a:cubicBezTo>
                    <a:pt x="97" y="517"/>
                    <a:pt x="161" y="463"/>
                    <a:pt x="224" y="431"/>
                  </a:cubicBezTo>
                  <a:cubicBezTo>
                    <a:pt x="299" y="399"/>
                    <a:pt x="363" y="367"/>
                    <a:pt x="437" y="336"/>
                  </a:cubicBezTo>
                  <a:cubicBezTo>
                    <a:pt x="552" y="300"/>
                    <a:pt x="667" y="280"/>
                    <a:pt x="781" y="280"/>
                  </a:cubicBezTo>
                  <a:cubicBezTo>
                    <a:pt x="805" y="280"/>
                    <a:pt x="829" y="280"/>
                    <a:pt x="853" y="282"/>
                  </a:cubicBezTo>
                  <a:cubicBezTo>
                    <a:pt x="1002" y="304"/>
                    <a:pt x="1140" y="336"/>
                    <a:pt x="1268" y="399"/>
                  </a:cubicBezTo>
                  <a:cubicBezTo>
                    <a:pt x="1417" y="463"/>
                    <a:pt x="1566" y="538"/>
                    <a:pt x="1705" y="623"/>
                  </a:cubicBezTo>
                  <a:cubicBezTo>
                    <a:pt x="1641" y="453"/>
                    <a:pt x="1524" y="314"/>
                    <a:pt x="1385" y="208"/>
                  </a:cubicBezTo>
                  <a:cubicBezTo>
                    <a:pt x="1236" y="91"/>
                    <a:pt x="1066" y="16"/>
                    <a:pt x="874" y="5"/>
                  </a:cubicBezTo>
                  <a:cubicBezTo>
                    <a:pt x="842" y="2"/>
                    <a:pt x="811" y="0"/>
                    <a:pt x="78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02" name="Google Shape;2302;p21"/>
            <p:cNvSpPr/>
            <p:nvPr/>
          </p:nvSpPr>
          <p:spPr>
            <a:xfrm>
              <a:off x="1039700" y="3225275"/>
              <a:ext cx="57275" cy="11250"/>
            </a:xfrm>
            <a:custGeom>
              <a:rect b="b" l="l" r="r" t="t"/>
              <a:pathLst>
                <a:path extrusionOk="0" h="450" w="2291">
                  <a:moveTo>
                    <a:pt x="2290" y="0"/>
                  </a:moveTo>
                  <a:lnTo>
                    <a:pt x="2290" y="0"/>
                  </a:lnTo>
                  <a:cubicBezTo>
                    <a:pt x="1939" y="181"/>
                    <a:pt x="1545" y="277"/>
                    <a:pt x="1140" y="298"/>
                  </a:cubicBezTo>
                  <a:cubicBezTo>
                    <a:pt x="1120" y="299"/>
                    <a:pt x="1100" y="299"/>
                    <a:pt x="1081" y="299"/>
                  </a:cubicBezTo>
                  <a:cubicBezTo>
                    <a:pt x="706" y="299"/>
                    <a:pt x="334" y="204"/>
                    <a:pt x="1" y="32"/>
                  </a:cubicBezTo>
                  <a:lnTo>
                    <a:pt x="1" y="32"/>
                  </a:lnTo>
                  <a:cubicBezTo>
                    <a:pt x="150" y="171"/>
                    <a:pt x="331" y="277"/>
                    <a:pt x="533" y="352"/>
                  </a:cubicBezTo>
                  <a:cubicBezTo>
                    <a:pt x="705" y="409"/>
                    <a:pt x="894" y="449"/>
                    <a:pt x="1085" y="449"/>
                  </a:cubicBezTo>
                  <a:cubicBezTo>
                    <a:pt x="1107" y="449"/>
                    <a:pt x="1129" y="448"/>
                    <a:pt x="1151" y="447"/>
                  </a:cubicBezTo>
                  <a:cubicBezTo>
                    <a:pt x="1566" y="437"/>
                    <a:pt x="1971" y="277"/>
                    <a:pt x="2290"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03" name="Google Shape;2303;p21"/>
            <p:cNvSpPr/>
            <p:nvPr/>
          </p:nvSpPr>
          <p:spPr>
            <a:xfrm>
              <a:off x="927100" y="2997925"/>
              <a:ext cx="251850" cy="172525"/>
            </a:xfrm>
            <a:custGeom>
              <a:rect b="b" l="l" r="r" t="t"/>
              <a:pathLst>
                <a:path extrusionOk="0" h="6901" w="10074">
                  <a:moveTo>
                    <a:pt x="1607" y="1"/>
                  </a:moveTo>
                  <a:cubicBezTo>
                    <a:pt x="896" y="1"/>
                    <a:pt x="296" y="294"/>
                    <a:pt x="192" y="1150"/>
                  </a:cubicBezTo>
                  <a:cubicBezTo>
                    <a:pt x="0" y="2811"/>
                    <a:pt x="1800" y="3280"/>
                    <a:pt x="1800" y="3280"/>
                  </a:cubicBezTo>
                  <a:cubicBezTo>
                    <a:pt x="1800" y="4611"/>
                    <a:pt x="1928" y="6113"/>
                    <a:pt x="2002" y="6901"/>
                  </a:cubicBezTo>
                  <a:lnTo>
                    <a:pt x="2343" y="6890"/>
                  </a:lnTo>
                  <a:lnTo>
                    <a:pt x="2396" y="3408"/>
                  </a:lnTo>
                  <a:cubicBezTo>
                    <a:pt x="3008" y="3684"/>
                    <a:pt x="3594" y="3790"/>
                    <a:pt x="4142" y="3790"/>
                  </a:cubicBezTo>
                  <a:cubicBezTo>
                    <a:pt x="6007" y="3790"/>
                    <a:pt x="7427" y="2554"/>
                    <a:pt x="7892" y="2554"/>
                  </a:cubicBezTo>
                  <a:cubicBezTo>
                    <a:pt x="8018" y="2554"/>
                    <a:pt x="8075" y="2645"/>
                    <a:pt x="8051" y="2875"/>
                  </a:cubicBezTo>
                  <a:cubicBezTo>
                    <a:pt x="7923" y="4206"/>
                    <a:pt x="8988" y="5207"/>
                    <a:pt x="8988" y="5207"/>
                  </a:cubicBezTo>
                  <a:lnTo>
                    <a:pt x="8903" y="6741"/>
                  </a:lnTo>
                  <a:lnTo>
                    <a:pt x="9446" y="6741"/>
                  </a:lnTo>
                  <a:cubicBezTo>
                    <a:pt x="9691" y="5527"/>
                    <a:pt x="10074" y="3418"/>
                    <a:pt x="9978" y="2417"/>
                  </a:cubicBezTo>
                  <a:cubicBezTo>
                    <a:pt x="9890" y="1403"/>
                    <a:pt x="9320" y="1246"/>
                    <a:pt x="8975" y="1246"/>
                  </a:cubicBezTo>
                  <a:cubicBezTo>
                    <a:pt x="8820" y="1246"/>
                    <a:pt x="8711" y="1278"/>
                    <a:pt x="8711" y="1278"/>
                  </a:cubicBezTo>
                  <a:cubicBezTo>
                    <a:pt x="8508" y="645"/>
                    <a:pt x="7880" y="476"/>
                    <a:pt x="7118" y="476"/>
                  </a:cubicBezTo>
                  <a:cubicBezTo>
                    <a:pt x="6242" y="476"/>
                    <a:pt x="5188" y="700"/>
                    <a:pt x="4399" y="700"/>
                  </a:cubicBezTo>
                  <a:cubicBezTo>
                    <a:pt x="4073" y="700"/>
                    <a:pt x="3793" y="662"/>
                    <a:pt x="3589" y="554"/>
                  </a:cubicBezTo>
                  <a:cubicBezTo>
                    <a:pt x="3042" y="260"/>
                    <a:pt x="2275" y="1"/>
                    <a:pt x="1607"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04" name="Google Shape;2304;p21"/>
            <p:cNvSpPr/>
            <p:nvPr/>
          </p:nvSpPr>
          <p:spPr>
            <a:xfrm>
              <a:off x="1116650" y="3011750"/>
              <a:ext cx="62300" cy="154700"/>
            </a:xfrm>
            <a:custGeom>
              <a:rect b="b" l="l" r="r" t="t"/>
              <a:pathLst>
                <a:path extrusionOk="0" h="6188" w="2492">
                  <a:moveTo>
                    <a:pt x="277" y="1"/>
                  </a:moveTo>
                  <a:cubicBezTo>
                    <a:pt x="266" y="704"/>
                    <a:pt x="170" y="1407"/>
                    <a:pt x="0" y="2088"/>
                  </a:cubicBezTo>
                  <a:cubicBezTo>
                    <a:pt x="122" y="2033"/>
                    <a:pt x="222" y="2001"/>
                    <a:pt x="298" y="2001"/>
                  </a:cubicBezTo>
                  <a:cubicBezTo>
                    <a:pt x="428" y="2001"/>
                    <a:pt x="489" y="2094"/>
                    <a:pt x="469" y="2322"/>
                  </a:cubicBezTo>
                  <a:cubicBezTo>
                    <a:pt x="330" y="3653"/>
                    <a:pt x="1395" y="4654"/>
                    <a:pt x="1395" y="4654"/>
                  </a:cubicBezTo>
                  <a:lnTo>
                    <a:pt x="1321" y="6188"/>
                  </a:lnTo>
                  <a:lnTo>
                    <a:pt x="1864" y="6188"/>
                  </a:lnTo>
                  <a:cubicBezTo>
                    <a:pt x="2109" y="4974"/>
                    <a:pt x="2492" y="2865"/>
                    <a:pt x="2396" y="1864"/>
                  </a:cubicBezTo>
                  <a:cubicBezTo>
                    <a:pt x="2308" y="850"/>
                    <a:pt x="1738" y="693"/>
                    <a:pt x="1393" y="693"/>
                  </a:cubicBezTo>
                  <a:cubicBezTo>
                    <a:pt x="1238" y="693"/>
                    <a:pt x="1129" y="725"/>
                    <a:pt x="1129" y="725"/>
                  </a:cubicBezTo>
                  <a:cubicBezTo>
                    <a:pt x="1001" y="320"/>
                    <a:pt x="692" y="107"/>
                    <a:pt x="277"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2305" name="Google Shape;2305;p21"/>
          <p:cNvGrpSpPr/>
          <p:nvPr/>
        </p:nvGrpSpPr>
        <p:grpSpPr>
          <a:xfrm>
            <a:off x="8712989" y="6918482"/>
            <a:ext cx="1060759" cy="1209604"/>
            <a:chOff x="3946800" y="2180875"/>
            <a:chExt cx="524500" cy="593225"/>
          </a:xfrm>
        </p:grpSpPr>
        <p:sp>
          <p:nvSpPr>
            <p:cNvPr id="2306" name="Google Shape;2306;p21"/>
            <p:cNvSpPr/>
            <p:nvPr/>
          </p:nvSpPr>
          <p:spPr>
            <a:xfrm>
              <a:off x="3950225" y="2491200"/>
              <a:ext cx="521075" cy="282900"/>
            </a:xfrm>
            <a:custGeom>
              <a:rect b="b" l="l" r="r" t="t"/>
              <a:pathLst>
                <a:path extrusionOk="0" h="11316" w="20843">
                  <a:moveTo>
                    <a:pt x="10237" y="1"/>
                  </a:moveTo>
                  <a:lnTo>
                    <a:pt x="10237" y="107"/>
                  </a:lnTo>
                  <a:lnTo>
                    <a:pt x="8555" y="1"/>
                  </a:lnTo>
                  <a:lnTo>
                    <a:pt x="8555" y="1"/>
                  </a:lnTo>
                  <a:cubicBezTo>
                    <a:pt x="8555" y="1"/>
                    <a:pt x="8862" y="2962"/>
                    <a:pt x="7741" y="3575"/>
                  </a:cubicBezTo>
                  <a:cubicBezTo>
                    <a:pt x="6620" y="4188"/>
                    <a:pt x="1" y="4484"/>
                    <a:pt x="709" y="11315"/>
                  </a:cubicBezTo>
                  <a:lnTo>
                    <a:pt x="20124" y="11315"/>
                  </a:lnTo>
                  <a:cubicBezTo>
                    <a:pt x="20843" y="4484"/>
                    <a:pt x="14213" y="4178"/>
                    <a:pt x="13092" y="3575"/>
                  </a:cubicBezTo>
                  <a:cubicBezTo>
                    <a:pt x="11971" y="2962"/>
                    <a:pt x="12277" y="1"/>
                    <a:pt x="12277" y="1"/>
                  </a:cubicBezTo>
                  <a:lnTo>
                    <a:pt x="12277" y="1"/>
                  </a:lnTo>
                  <a:lnTo>
                    <a:pt x="10596" y="107"/>
                  </a:lnTo>
                  <a:lnTo>
                    <a:pt x="10596" y="1"/>
                  </a:lnTo>
                  <a:lnTo>
                    <a:pt x="10416" y="54"/>
                  </a:lnTo>
                  <a:lnTo>
                    <a:pt x="10237" y="1"/>
                  </a:lnTo>
                  <a:close/>
                </a:path>
              </a:pathLst>
            </a:custGeom>
            <a:solidFill>
              <a:srgbClr val="F7B6A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07" name="Google Shape;2307;p21"/>
            <p:cNvSpPr/>
            <p:nvPr/>
          </p:nvSpPr>
          <p:spPr>
            <a:xfrm>
              <a:off x="4158275" y="2491200"/>
              <a:ext cx="100475" cy="70350"/>
            </a:xfrm>
            <a:custGeom>
              <a:rect b="b" l="l" r="r" t="t"/>
              <a:pathLst>
                <a:path extrusionOk="0" h="2814" w="4019">
                  <a:moveTo>
                    <a:pt x="1915" y="1"/>
                  </a:moveTo>
                  <a:lnTo>
                    <a:pt x="1915" y="107"/>
                  </a:lnTo>
                  <a:lnTo>
                    <a:pt x="233" y="1"/>
                  </a:lnTo>
                  <a:lnTo>
                    <a:pt x="233" y="1"/>
                  </a:lnTo>
                  <a:cubicBezTo>
                    <a:pt x="233" y="1"/>
                    <a:pt x="413" y="1724"/>
                    <a:pt x="1" y="2814"/>
                  </a:cubicBezTo>
                  <a:cubicBezTo>
                    <a:pt x="1344" y="2613"/>
                    <a:pt x="2687" y="2401"/>
                    <a:pt x="4019" y="2190"/>
                  </a:cubicBezTo>
                  <a:cubicBezTo>
                    <a:pt x="3913" y="1471"/>
                    <a:pt x="3892" y="730"/>
                    <a:pt x="3955" y="1"/>
                  </a:cubicBezTo>
                  <a:lnTo>
                    <a:pt x="3955" y="1"/>
                  </a:lnTo>
                  <a:lnTo>
                    <a:pt x="2274" y="107"/>
                  </a:lnTo>
                  <a:lnTo>
                    <a:pt x="2274" y="1"/>
                  </a:lnTo>
                  <a:lnTo>
                    <a:pt x="2094" y="54"/>
                  </a:lnTo>
                  <a:lnTo>
                    <a:pt x="1915" y="1"/>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08" name="Google Shape;2308;p21"/>
            <p:cNvSpPr/>
            <p:nvPr/>
          </p:nvSpPr>
          <p:spPr>
            <a:xfrm>
              <a:off x="3946800" y="2525850"/>
              <a:ext cx="524500" cy="248250"/>
            </a:xfrm>
            <a:custGeom>
              <a:rect b="b" l="l" r="r" t="t"/>
              <a:pathLst>
                <a:path extrusionOk="0" h="9930" w="20980">
                  <a:moveTo>
                    <a:pt x="8365" y="0"/>
                  </a:moveTo>
                  <a:cubicBezTo>
                    <a:pt x="8312" y="857"/>
                    <a:pt x="8121" y="1808"/>
                    <a:pt x="7529" y="2136"/>
                  </a:cubicBezTo>
                  <a:cubicBezTo>
                    <a:pt x="6398" y="2749"/>
                    <a:pt x="0" y="3056"/>
                    <a:pt x="709" y="9929"/>
                  </a:cubicBezTo>
                  <a:lnTo>
                    <a:pt x="20261" y="9929"/>
                  </a:lnTo>
                  <a:cubicBezTo>
                    <a:pt x="20980" y="3056"/>
                    <a:pt x="14709" y="2749"/>
                    <a:pt x="13578" y="2136"/>
                  </a:cubicBezTo>
                  <a:cubicBezTo>
                    <a:pt x="13017" y="1829"/>
                    <a:pt x="12816" y="941"/>
                    <a:pt x="12742" y="127"/>
                  </a:cubicBezTo>
                  <a:cubicBezTo>
                    <a:pt x="12256" y="317"/>
                    <a:pt x="11272" y="423"/>
                    <a:pt x="10627" y="423"/>
                  </a:cubicBezTo>
                  <a:cubicBezTo>
                    <a:pt x="9877" y="423"/>
                    <a:pt x="8914" y="264"/>
                    <a:pt x="8365" y="0"/>
                  </a:cubicBezTo>
                  <a:close/>
                </a:path>
              </a:pathLst>
            </a:custGeom>
            <a:solidFill>
              <a:srgbClr val="E0491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09" name="Google Shape;2309;p21"/>
            <p:cNvSpPr/>
            <p:nvPr/>
          </p:nvSpPr>
          <p:spPr>
            <a:xfrm>
              <a:off x="4112679" y="2526100"/>
              <a:ext cx="192750" cy="92825"/>
            </a:xfrm>
            <a:custGeom>
              <a:rect b="b" l="l" r="r" t="t"/>
              <a:pathLst>
                <a:path extrusionOk="0" h="3713" w="7710">
                  <a:moveTo>
                    <a:pt x="1724" y="1"/>
                  </a:moveTo>
                  <a:cubicBezTo>
                    <a:pt x="1671" y="847"/>
                    <a:pt x="1470" y="1809"/>
                    <a:pt x="878" y="2126"/>
                  </a:cubicBezTo>
                  <a:cubicBezTo>
                    <a:pt x="593" y="2253"/>
                    <a:pt x="307" y="2359"/>
                    <a:pt x="0" y="2422"/>
                  </a:cubicBezTo>
                  <a:cubicBezTo>
                    <a:pt x="952" y="3215"/>
                    <a:pt x="2316" y="3712"/>
                    <a:pt x="3839" y="3712"/>
                  </a:cubicBezTo>
                  <a:cubicBezTo>
                    <a:pt x="5383" y="3712"/>
                    <a:pt x="6768" y="3205"/>
                    <a:pt x="7709" y="2390"/>
                  </a:cubicBezTo>
                  <a:cubicBezTo>
                    <a:pt x="7445" y="2327"/>
                    <a:pt x="7180" y="2242"/>
                    <a:pt x="6927" y="2126"/>
                  </a:cubicBezTo>
                  <a:cubicBezTo>
                    <a:pt x="6377" y="1819"/>
                    <a:pt x="6165" y="942"/>
                    <a:pt x="6102" y="117"/>
                  </a:cubicBezTo>
                  <a:cubicBezTo>
                    <a:pt x="5605" y="307"/>
                    <a:pt x="4621" y="413"/>
                    <a:pt x="3987" y="413"/>
                  </a:cubicBezTo>
                  <a:cubicBezTo>
                    <a:pt x="3226" y="413"/>
                    <a:pt x="2263" y="265"/>
                    <a:pt x="1724" y="1"/>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10" name="Google Shape;2310;p21"/>
            <p:cNvSpPr/>
            <p:nvPr/>
          </p:nvSpPr>
          <p:spPr>
            <a:xfrm>
              <a:off x="4031650" y="2728075"/>
              <a:ext cx="53175" cy="25675"/>
            </a:xfrm>
            <a:custGeom>
              <a:rect b="b" l="l" r="r" t="t"/>
              <a:pathLst>
                <a:path extrusionOk="0" fill="none" h="1027" w="2127">
                  <a:moveTo>
                    <a:pt x="1" y="1026"/>
                  </a:moveTo>
                  <a:lnTo>
                    <a:pt x="110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11" name="Google Shape;2311;p21"/>
            <p:cNvSpPr/>
            <p:nvPr/>
          </p:nvSpPr>
          <p:spPr>
            <a:xfrm>
              <a:off x="4338300" y="2728075"/>
              <a:ext cx="56875" cy="25675"/>
            </a:xfrm>
            <a:custGeom>
              <a:rect b="b" l="l" r="r" t="t"/>
              <a:pathLst>
                <a:path extrusionOk="0" fill="none" h="1027" w="2275">
                  <a:moveTo>
                    <a:pt x="1" y="984"/>
                  </a:moveTo>
                  <a:lnTo>
                    <a:pt x="1249" y="0"/>
                  </a:lnTo>
                  <a:lnTo>
                    <a:pt x="2274"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12" name="Google Shape;2312;p21"/>
            <p:cNvSpPr/>
            <p:nvPr/>
          </p:nvSpPr>
          <p:spPr>
            <a:xfrm>
              <a:off x="4287275" y="2728075"/>
              <a:ext cx="55025" cy="25675"/>
            </a:xfrm>
            <a:custGeom>
              <a:rect b="b" l="l" r="r" t="t"/>
              <a:pathLst>
                <a:path extrusionOk="0" fill="none" h="1027" w="2201">
                  <a:moveTo>
                    <a:pt x="1" y="994"/>
                  </a:moveTo>
                  <a:lnTo>
                    <a:pt x="1175" y="0"/>
                  </a:lnTo>
                  <a:lnTo>
                    <a:pt x="2200"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13" name="Google Shape;2313;p21"/>
            <p:cNvSpPr/>
            <p:nvPr/>
          </p:nvSpPr>
          <p:spPr>
            <a:xfrm>
              <a:off x="4237850" y="2728075"/>
              <a:ext cx="52900" cy="25675"/>
            </a:xfrm>
            <a:custGeom>
              <a:rect b="b" l="l" r="r" t="t"/>
              <a:pathLst>
                <a:path extrusionOk="0" fill="none" h="1027" w="2116">
                  <a:moveTo>
                    <a:pt x="1" y="1026"/>
                  </a:moveTo>
                  <a:lnTo>
                    <a:pt x="1090" y="0"/>
                  </a:lnTo>
                  <a:lnTo>
                    <a:pt x="2115"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14" name="Google Shape;2314;p21"/>
            <p:cNvSpPr/>
            <p:nvPr/>
          </p:nvSpPr>
          <p:spPr>
            <a:xfrm>
              <a:off x="4183650" y="2728075"/>
              <a:ext cx="57675" cy="25125"/>
            </a:xfrm>
            <a:custGeom>
              <a:rect b="b" l="l" r="r" t="t"/>
              <a:pathLst>
                <a:path extrusionOk="0" fill="none" h="1005" w="2307">
                  <a:moveTo>
                    <a:pt x="1" y="1005"/>
                  </a:moveTo>
                  <a:lnTo>
                    <a:pt x="1196" y="0"/>
                  </a:lnTo>
                  <a:lnTo>
                    <a:pt x="2306" y="1005"/>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15" name="Google Shape;2315;p21"/>
            <p:cNvSpPr/>
            <p:nvPr/>
          </p:nvSpPr>
          <p:spPr>
            <a:xfrm>
              <a:off x="4134750" y="2728075"/>
              <a:ext cx="53150" cy="25675"/>
            </a:xfrm>
            <a:custGeom>
              <a:rect b="b" l="l" r="r" t="t"/>
              <a:pathLst>
                <a:path extrusionOk="0" fill="none" h="1027" w="2126">
                  <a:moveTo>
                    <a:pt x="1" y="1026"/>
                  </a:moveTo>
                  <a:lnTo>
                    <a:pt x="109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16" name="Google Shape;2316;p21"/>
            <p:cNvSpPr/>
            <p:nvPr/>
          </p:nvSpPr>
          <p:spPr>
            <a:xfrm>
              <a:off x="4081075" y="2728075"/>
              <a:ext cx="56875" cy="25125"/>
            </a:xfrm>
            <a:custGeom>
              <a:rect b="b" l="l" r="r" t="t"/>
              <a:pathLst>
                <a:path extrusionOk="0" fill="none" h="1005" w="2275">
                  <a:moveTo>
                    <a:pt x="1" y="1005"/>
                  </a:moveTo>
                  <a:lnTo>
                    <a:pt x="1175" y="0"/>
                  </a:lnTo>
                  <a:lnTo>
                    <a:pt x="2274" y="984"/>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17" name="Google Shape;2317;p21"/>
            <p:cNvSpPr/>
            <p:nvPr/>
          </p:nvSpPr>
          <p:spPr>
            <a:xfrm>
              <a:off x="4031650" y="2702700"/>
              <a:ext cx="53175" cy="25650"/>
            </a:xfrm>
            <a:custGeom>
              <a:rect b="b" l="l" r="r" t="t"/>
              <a:pathLst>
                <a:path extrusionOk="0" fill="none" h="1026" w="2127">
                  <a:moveTo>
                    <a:pt x="1" y="1026"/>
                  </a:moveTo>
                  <a:lnTo>
                    <a:pt x="110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18" name="Google Shape;2318;p21"/>
            <p:cNvSpPr/>
            <p:nvPr/>
          </p:nvSpPr>
          <p:spPr>
            <a:xfrm>
              <a:off x="4338300" y="2702700"/>
              <a:ext cx="56875" cy="25650"/>
            </a:xfrm>
            <a:custGeom>
              <a:rect b="b" l="l" r="r" t="t"/>
              <a:pathLst>
                <a:path extrusionOk="0" fill="none" h="1026" w="2275">
                  <a:moveTo>
                    <a:pt x="1" y="984"/>
                  </a:moveTo>
                  <a:lnTo>
                    <a:pt x="1249" y="0"/>
                  </a:lnTo>
                  <a:lnTo>
                    <a:pt x="2274"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19" name="Google Shape;2319;p21"/>
            <p:cNvSpPr/>
            <p:nvPr/>
          </p:nvSpPr>
          <p:spPr>
            <a:xfrm>
              <a:off x="4287275" y="2702700"/>
              <a:ext cx="55025" cy="25650"/>
            </a:xfrm>
            <a:custGeom>
              <a:rect b="b" l="l" r="r" t="t"/>
              <a:pathLst>
                <a:path extrusionOk="0" fill="none" h="1026" w="2201">
                  <a:moveTo>
                    <a:pt x="1" y="994"/>
                  </a:moveTo>
                  <a:lnTo>
                    <a:pt x="1175" y="0"/>
                  </a:lnTo>
                  <a:lnTo>
                    <a:pt x="2200"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20" name="Google Shape;2320;p21"/>
            <p:cNvSpPr/>
            <p:nvPr/>
          </p:nvSpPr>
          <p:spPr>
            <a:xfrm>
              <a:off x="4237850" y="2702700"/>
              <a:ext cx="52900" cy="25650"/>
            </a:xfrm>
            <a:custGeom>
              <a:rect b="b" l="l" r="r" t="t"/>
              <a:pathLst>
                <a:path extrusionOk="0" fill="none" h="1026" w="2116">
                  <a:moveTo>
                    <a:pt x="1" y="1026"/>
                  </a:moveTo>
                  <a:lnTo>
                    <a:pt x="1090" y="0"/>
                  </a:lnTo>
                  <a:lnTo>
                    <a:pt x="2115"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21" name="Google Shape;2321;p21"/>
            <p:cNvSpPr/>
            <p:nvPr/>
          </p:nvSpPr>
          <p:spPr>
            <a:xfrm>
              <a:off x="4183650" y="2702700"/>
              <a:ext cx="57675" cy="25125"/>
            </a:xfrm>
            <a:custGeom>
              <a:rect b="b" l="l" r="r" t="t"/>
              <a:pathLst>
                <a:path extrusionOk="0" fill="none" h="1005" w="2307">
                  <a:moveTo>
                    <a:pt x="1" y="1005"/>
                  </a:moveTo>
                  <a:lnTo>
                    <a:pt x="1196" y="0"/>
                  </a:lnTo>
                  <a:lnTo>
                    <a:pt x="2306" y="1005"/>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22" name="Google Shape;2322;p21"/>
            <p:cNvSpPr/>
            <p:nvPr/>
          </p:nvSpPr>
          <p:spPr>
            <a:xfrm>
              <a:off x="4134750" y="2702700"/>
              <a:ext cx="53150" cy="25650"/>
            </a:xfrm>
            <a:custGeom>
              <a:rect b="b" l="l" r="r" t="t"/>
              <a:pathLst>
                <a:path extrusionOk="0" fill="none" h="1026" w="2126">
                  <a:moveTo>
                    <a:pt x="1" y="1026"/>
                  </a:moveTo>
                  <a:lnTo>
                    <a:pt x="109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23" name="Google Shape;2323;p21"/>
            <p:cNvSpPr/>
            <p:nvPr/>
          </p:nvSpPr>
          <p:spPr>
            <a:xfrm>
              <a:off x="4081075" y="2702700"/>
              <a:ext cx="56875" cy="25125"/>
            </a:xfrm>
            <a:custGeom>
              <a:rect b="b" l="l" r="r" t="t"/>
              <a:pathLst>
                <a:path extrusionOk="0" fill="none" h="1005" w="2275">
                  <a:moveTo>
                    <a:pt x="1" y="1005"/>
                  </a:moveTo>
                  <a:lnTo>
                    <a:pt x="1175" y="0"/>
                  </a:lnTo>
                  <a:lnTo>
                    <a:pt x="2274" y="984"/>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24" name="Google Shape;2324;p21"/>
            <p:cNvSpPr/>
            <p:nvPr/>
          </p:nvSpPr>
          <p:spPr>
            <a:xfrm>
              <a:off x="3956050" y="2620225"/>
              <a:ext cx="84350" cy="153875"/>
            </a:xfrm>
            <a:custGeom>
              <a:rect b="b" l="l" r="r" t="t"/>
              <a:pathLst>
                <a:path extrusionOk="0" h="6155" w="3374">
                  <a:moveTo>
                    <a:pt x="2908" y="0"/>
                  </a:moveTo>
                  <a:cubicBezTo>
                    <a:pt x="1322" y="1036"/>
                    <a:pt x="0" y="2823"/>
                    <a:pt x="349" y="6154"/>
                  </a:cubicBezTo>
                  <a:lnTo>
                    <a:pt x="3173" y="6154"/>
                  </a:lnTo>
                  <a:cubicBezTo>
                    <a:pt x="3300" y="5340"/>
                    <a:pt x="3363" y="4515"/>
                    <a:pt x="3363" y="3680"/>
                  </a:cubicBezTo>
                  <a:cubicBezTo>
                    <a:pt x="3374" y="2443"/>
                    <a:pt x="3225" y="1206"/>
                    <a:pt x="2908" y="0"/>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25" name="Google Shape;2325;p21"/>
            <p:cNvSpPr/>
            <p:nvPr/>
          </p:nvSpPr>
          <p:spPr>
            <a:xfrm>
              <a:off x="4376650" y="2618900"/>
              <a:ext cx="85675" cy="155200"/>
            </a:xfrm>
            <a:custGeom>
              <a:rect b="b" l="l" r="r" t="t"/>
              <a:pathLst>
                <a:path extrusionOk="0" h="6208" w="3427">
                  <a:moveTo>
                    <a:pt x="486" y="0"/>
                  </a:moveTo>
                  <a:cubicBezTo>
                    <a:pt x="159" y="1216"/>
                    <a:pt x="0" y="2475"/>
                    <a:pt x="21" y="3733"/>
                  </a:cubicBezTo>
                  <a:cubicBezTo>
                    <a:pt x="11" y="4568"/>
                    <a:pt x="74" y="5393"/>
                    <a:pt x="212" y="6207"/>
                  </a:cubicBezTo>
                  <a:lnTo>
                    <a:pt x="3067" y="6207"/>
                  </a:lnTo>
                  <a:cubicBezTo>
                    <a:pt x="3426" y="2813"/>
                    <a:pt x="2073" y="1026"/>
                    <a:pt x="486" y="0"/>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26" name="Google Shape;2326;p21"/>
            <p:cNvSpPr/>
            <p:nvPr/>
          </p:nvSpPr>
          <p:spPr>
            <a:xfrm>
              <a:off x="4076600" y="2362925"/>
              <a:ext cx="60300" cy="69000"/>
            </a:xfrm>
            <a:custGeom>
              <a:rect b="b" l="l" r="r" t="t"/>
              <a:pathLst>
                <a:path extrusionOk="0" h="2760" w="2412">
                  <a:moveTo>
                    <a:pt x="1164" y="1"/>
                  </a:moveTo>
                  <a:cubicBezTo>
                    <a:pt x="1020" y="1"/>
                    <a:pt x="914" y="35"/>
                    <a:pt x="888" y="46"/>
                  </a:cubicBezTo>
                  <a:cubicBezTo>
                    <a:pt x="814" y="77"/>
                    <a:pt x="0" y="172"/>
                    <a:pt x="148" y="1230"/>
                  </a:cubicBezTo>
                  <a:cubicBezTo>
                    <a:pt x="270" y="2170"/>
                    <a:pt x="777" y="2759"/>
                    <a:pt x="1305" y="2759"/>
                  </a:cubicBezTo>
                  <a:cubicBezTo>
                    <a:pt x="1370" y="2759"/>
                    <a:pt x="1436" y="2750"/>
                    <a:pt x="1502" y="2731"/>
                  </a:cubicBezTo>
                  <a:cubicBezTo>
                    <a:pt x="2094" y="2636"/>
                    <a:pt x="2411" y="1843"/>
                    <a:pt x="2083" y="807"/>
                  </a:cubicBezTo>
                  <a:cubicBezTo>
                    <a:pt x="1860" y="129"/>
                    <a:pt x="1442" y="1"/>
                    <a:pt x="1164" y="1"/>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27" name="Google Shape;2327;p21"/>
            <p:cNvSpPr/>
            <p:nvPr/>
          </p:nvSpPr>
          <p:spPr>
            <a:xfrm>
              <a:off x="4285175" y="2362925"/>
              <a:ext cx="60300" cy="68750"/>
            </a:xfrm>
            <a:custGeom>
              <a:rect b="b" l="l" r="r" t="t"/>
              <a:pathLst>
                <a:path extrusionOk="0" h="2750" w="2412">
                  <a:moveTo>
                    <a:pt x="1248" y="1"/>
                  </a:moveTo>
                  <a:cubicBezTo>
                    <a:pt x="970" y="1"/>
                    <a:pt x="555" y="129"/>
                    <a:pt x="339" y="807"/>
                  </a:cubicBezTo>
                  <a:cubicBezTo>
                    <a:pt x="0" y="1843"/>
                    <a:pt x="318" y="2636"/>
                    <a:pt x="920" y="2721"/>
                  </a:cubicBezTo>
                  <a:cubicBezTo>
                    <a:pt x="986" y="2740"/>
                    <a:pt x="1051" y="2749"/>
                    <a:pt x="1117" y="2749"/>
                  </a:cubicBezTo>
                  <a:cubicBezTo>
                    <a:pt x="1636" y="2749"/>
                    <a:pt x="2142" y="2169"/>
                    <a:pt x="2274" y="1230"/>
                  </a:cubicBezTo>
                  <a:cubicBezTo>
                    <a:pt x="2411" y="172"/>
                    <a:pt x="1597" y="77"/>
                    <a:pt x="1523" y="46"/>
                  </a:cubicBezTo>
                  <a:cubicBezTo>
                    <a:pt x="1498" y="35"/>
                    <a:pt x="1391" y="1"/>
                    <a:pt x="1248" y="1"/>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28" name="Google Shape;2328;p21"/>
            <p:cNvSpPr/>
            <p:nvPr/>
          </p:nvSpPr>
          <p:spPr>
            <a:xfrm>
              <a:off x="4098550" y="2238700"/>
              <a:ext cx="227350" cy="288400"/>
            </a:xfrm>
            <a:custGeom>
              <a:rect b="b" l="l" r="r" t="t"/>
              <a:pathLst>
                <a:path extrusionOk="0" h="11536" w="9094">
                  <a:moveTo>
                    <a:pt x="4260" y="0"/>
                  </a:moveTo>
                  <a:cubicBezTo>
                    <a:pt x="3355" y="0"/>
                    <a:pt x="758" y="340"/>
                    <a:pt x="402" y="4222"/>
                  </a:cubicBezTo>
                  <a:cubicBezTo>
                    <a:pt x="1" y="8624"/>
                    <a:pt x="1891" y="11535"/>
                    <a:pt x="4339" y="11535"/>
                  </a:cubicBezTo>
                  <a:cubicBezTo>
                    <a:pt x="4408" y="11535"/>
                    <a:pt x="4477" y="11533"/>
                    <a:pt x="4547" y="11528"/>
                  </a:cubicBezTo>
                  <a:cubicBezTo>
                    <a:pt x="4616" y="11533"/>
                    <a:pt x="4686" y="11535"/>
                    <a:pt x="4754" y="11535"/>
                  </a:cubicBezTo>
                  <a:cubicBezTo>
                    <a:pt x="7203" y="11535"/>
                    <a:pt x="9093" y="8624"/>
                    <a:pt x="8692" y="4222"/>
                  </a:cubicBezTo>
                  <a:cubicBezTo>
                    <a:pt x="8345" y="340"/>
                    <a:pt x="5749" y="0"/>
                    <a:pt x="4837" y="0"/>
                  </a:cubicBezTo>
                  <a:cubicBezTo>
                    <a:pt x="4693" y="0"/>
                    <a:pt x="4591" y="9"/>
                    <a:pt x="4547" y="13"/>
                  </a:cubicBezTo>
                  <a:cubicBezTo>
                    <a:pt x="4504" y="9"/>
                    <a:pt x="4403" y="0"/>
                    <a:pt x="4260" y="0"/>
                  </a:cubicBezTo>
                  <a:close/>
                </a:path>
              </a:pathLst>
            </a:custGeom>
            <a:solidFill>
              <a:schemeClr val="accent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29" name="Google Shape;2329;p21"/>
            <p:cNvSpPr/>
            <p:nvPr/>
          </p:nvSpPr>
          <p:spPr>
            <a:xfrm>
              <a:off x="4081350" y="2265400"/>
              <a:ext cx="83125" cy="125650"/>
            </a:xfrm>
            <a:custGeom>
              <a:rect b="b" l="l" r="r" t="t"/>
              <a:pathLst>
                <a:path extrusionOk="0" h="5026" w="3325">
                  <a:moveTo>
                    <a:pt x="1088" y="1"/>
                  </a:moveTo>
                  <a:cubicBezTo>
                    <a:pt x="984" y="1"/>
                    <a:pt x="921" y="2"/>
                    <a:pt x="921" y="2"/>
                  </a:cubicBezTo>
                  <a:cubicBezTo>
                    <a:pt x="921" y="2"/>
                    <a:pt x="1" y="595"/>
                    <a:pt x="656" y="2646"/>
                  </a:cubicBezTo>
                  <a:lnTo>
                    <a:pt x="1058" y="4951"/>
                  </a:lnTo>
                  <a:lnTo>
                    <a:pt x="1386" y="5025"/>
                  </a:lnTo>
                  <a:cubicBezTo>
                    <a:pt x="1386" y="5025"/>
                    <a:pt x="1259" y="1515"/>
                    <a:pt x="2380" y="721"/>
                  </a:cubicBezTo>
                  <a:cubicBezTo>
                    <a:pt x="3324" y="53"/>
                    <a:pt x="1641" y="1"/>
                    <a:pt x="1088" y="1"/>
                  </a:cubicBezTo>
                  <a:close/>
                </a:path>
              </a:pathLst>
            </a:custGeom>
            <a:solidFill>
              <a:srgbClr val="175C4A"/>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30" name="Google Shape;2330;p21"/>
            <p:cNvSpPr/>
            <p:nvPr/>
          </p:nvSpPr>
          <p:spPr>
            <a:xfrm>
              <a:off x="4054675" y="2180875"/>
              <a:ext cx="296075" cy="223125"/>
            </a:xfrm>
            <a:custGeom>
              <a:rect b="b" l="l" r="r" t="t"/>
              <a:pathLst>
                <a:path extrusionOk="0" h="8925" w="11843">
                  <a:moveTo>
                    <a:pt x="4552" y="0"/>
                  </a:moveTo>
                  <a:cubicBezTo>
                    <a:pt x="4494" y="0"/>
                    <a:pt x="4432" y="3"/>
                    <a:pt x="4367" y="10"/>
                  </a:cubicBezTo>
                  <a:cubicBezTo>
                    <a:pt x="3045" y="137"/>
                    <a:pt x="3383" y="1258"/>
                    <a:pt x="3383" y="1258"/>
                  </a:cubicBezTo>
                  <a:cubicBezTo>
                    <a:pt x="3330" y="1251"/>
                    <a:pt x="3272" y="1248"/>
                    <a:pt x="3211" y="1248"/>
                  </a:cubicBezTo>
                  <a:cubicBezTo>
                    <a:pt x="2133" y="1248"/>
                    <a:pt x="1" y="2299"/>
                    <a:pt x="2252" y="4240"/>
                  </a:cubicBezTo>
                  <a:cubicBezTo>
                    <a:pt x="2928" y="4820"/>
                    <a:pt x="3770" y="5028"/>
                    <a:pt x="4629" y="5028"/>
                  </a:cubicBezTo>
                  <a:cubicBezTo>
                    <a:pt x="6792" y="5028"/>
                    <a:pt x="9062" y="3711"/>
                    <a:pt x="9062" y="3711"/>
                  </a:cubicBezTo>
                  <a:lnTo>
                    <a:pt x="9062" y="3711"/>
                  </a:lnTo>
                  <a:cubicBezTo>
                    <a:pt x="8911" y="5549"/>
                    <a:pt x="9586" y="5777"/>
                    <a:pt x="9929" y="5777"/>
                  </a:cubicBezTo>
                  <a:cubicBezTo>
                    <a:pt x="10042" y="5777"/>
                    <a:pt x="10119" y="5752"/>
                    <a:pt x="10119" y="5752"/>
                  </a:cubicBezTo>
                  <a:lnTo>
                    <a:pt x="10119" y="8924"/>
                  </a:lnTo>
                  <a:lnTo>
                    <a:pt x="10447" y="8924"/>
                  </a:lnTo>
                  <a:lnTo>
                    <a:pt x="10584" y="8332"/>
                  </a:lnTo>
                  <a:cubicBezTo>
                    <a:pt x="10584" y="8332"/>
                    <a:pt x="11843" y="4631"/>
                    <a:pt x="11504" y="3510"/>
                  </a:cubicBezTo>
                  <a:cubicBezTo>
                    <a:pt x="11345" y="2965"/>
                    <a:pt x="11028" y="2825"/>
                    <a:pt x="10745" y="2825"/>
                  </a:cubicBezTo>
                  <a:cubicBezTo>
                    <a:pt x="10445" y="2825"/>
                    <a:pt x="10183" y="2982"/>
                    <a:pt x="10183" y="2982"/>
                  </a:cubicBezTo>
                  <a:cubicBezTo>
                    <a:pt x="10384" y="1332"/>
                    <a:pt x="9390" y="1195"/>
                    <a:pt x="7412" y="1195"/>
                  </a:cubicBezTo>
                  <a:cubicBezTo>
                    <a:pt x="5522" y="1195"/>
                    <a:pt x="5668" y="0"/>
                    <a:pt x="4552" y="0"/>
                  </a:cubicBezTo>
                  <a:close/>
                </a:path>
              </a:pathLst>
            </a:custGeom>
            <a:solidFill>
              <a:srgbClr val="53867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31" name="Google Shape;2331;p21"/>
            <p:cNvSpPr/>
            <p:nvPr/>
          </p:nvSpPr>
          <p:spPr>
            <a:xfrm>
              <a:off x="4264550" y="2215225"/>
              <a:ext cx="86200" cy="189025"/>
            </a:xfrm>
            <a:custGeom>
              <a:rect b="b" l="l" r="r" t="t"/>
              <a:pathLst>
                <a:path extrusionOk="0" h="7561" w="3448">
                  <a:moveTo>
                    <a:pt x="984" y="0"/>
                  </a:moveTo>
                  <a:cubicBezTo>
                    <a:pt x="868" y="963"/>
                    <a:pt x="529" y="1872"/>
                    <a:pt x="1" y="2676"/>
                  </a:cubicBezTo>
                  <a:cubicBezTo>
                    <a:pt x="413" y="2485"/>
                    <a:pt x="667" y="2337"/>
                    <a:pt x="667" y="2337"/>
                  </a:cubicBezTo>
                  <a:lnTo>
                    <a:pt x="667" y="2337"/>
                  </a:lnTo>
                  <a:cubicBezTo>
                    <a:pt x="515" y="4187"/>
                    <a:pt x="1199" y="4412"/>
                    <a:pt x="1541" y="4412"/>
                  </a:cubicBezTo>
                  <a:cubicBezTo>
                    <a:pt x="1650" y="4412"/>
                    <a:pt x="1724" y="4389"/>
                    <a:pt x="1724" y="4389"/>
                  </a:cubicBezTo>
                  <a:lnTo>
                    <a:pt x="1724" y="7561"/>
                  </a:lnTo>
                  <a:lnTo>
                    <a:pt x="2052" y="7561"/>
                  </a:lnTo>
                  <a:lnTo>
                    <a:pt x="2189" y="6969"/>
                  </a:lnTo>
                  <a:cubicBezTo>
                    <a:pt x="2189" y="6969"/>
                    <a:pt x="3448" y="3257"/>
                    <a:pt x="3109" y="2136"/>
                  </a:cubicBezTo>
                  <a:cubicBezTo>
                    <a:pt x="2950" y="1591"/>
                    <a:pt x="2633" y="1451"/>
                    <a:pt x="2350" y="1451"/>
                  </a:cubicBezTo>
                  <a:cubicBezTo>
                    <a:pt x="2050" y="1451"/>
                    <a:pt x="1788" y="1608"/>
                    <a:pt x="1788" y="1608"/>
                  </a:cubicBezTo>
                  <a:cubicBezTo>
                    <a:pt x="1904" y="656"/>
                    <a:pt x="1629" y="212"/>
                    <a:pt x="984" y="0"/>
                  </a:cubicBezTo>
                  <a:close/>
                </a:path>
              </a:pathLst>
            </a:custGeom>
            <a:solidFill>
              <a:srgbClr val="175C4A"/>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32" name="Google Shape;2332;p21"/>
            <p:cNvSpPr/>
            <p:nvPr/>
          </p:nvSpPr>
          <p:spPr>
            <a:xfrm>
              <a:off x="4214325" y="2357450"/>
              <a:ext cx="21700" cy="76425"/>
            </a:xfrm>
            <a:custGeom>
              <a:rect b="b" l="l" r="r" t="t"/>
              <a:pathLst>
                <a:path extrusionOk="0" h="3057" w="868">
                  <a:moveTo>
                    <a:pt x="508" y="0"/>
                  </a:moveTo>
                  <a:cubicBezTo>
                    <a:pt x="487" y="423"/>
                    <a:pt x="497" y="846"/>
                    <a:pt x="540" y="1269"/>
                  </a:cubicBezTo>
                  <a:cubicBezTo>
                    <a:pt x="561" y="1481"/>
                    <a:pt x="582" y="1692"/>
                    <a:pt x="603" y="1904"/>
                  </a:cubicBezTo>
                  <a:cubicBezTo>
                    <a:pt x="623" y="2097"/>
                    <a:pt x="651" y="2282"/>
                    <a:pt x="688" y="2475"/>
                  </a:cubicBezTo>
                  <a:lnTo>
                    <a:pt x="688" y="2475"/>
                  </a:lnTo>
                  <a:cubicBezTo>
                    <a:pt x="575" y="2559"/>
                    <a:pt x="463" y="2645"/>
                    <a:pt x="360" y="2739"/>
                  </a:cubicBezTo>
                  <a:cubicBezTo>
                    <a:pt x="233" y="2845"/>
                    <a:pt x="117" y="2940"/>
                    <a:pt x="0" y="3056"/>
                  </a:cubicBezTo>
                  <a:cubicBezTo>
                    <a:pt x="148" y="2982"/>
                    <a:pt x="286" y="2908"/>
                    <a:pt x="423" y="2834"/>
                  </a:cubicBezTo>
                  <a:cubicBezTo>
                    <a:pt x="561" y="2750"/>
                    <a:pt x="698" y="2676"/>
                    <a:pt x="836" y="2591"/>
                  </a:cubicBezTo>
                  <a:lnTo>
                    <a:pt x="868" y="2570"/>
                  </a:lnTo>
                  <a:lnTo>
                    <a:pt x="868" y="2506"/>
                  </a:lnTo>
                  <a:cubicBezTo>
                    <a:pt x="857" y="2295"/>
                    <a:pt x="846" y="2083"/>
                    <a:pt x="825" y="1882"/>
                  </a:cubicBezTo>
                  <a:cubicBezTo>
                    <a:pt x="804" y="1671"/>
                    <a:pt x="772" y="1459"/>
                    <a:pt x="751" y="1248"/>
                  </a:cubicBezTo>
                  <a:cubicBezTo>
                    <a:pt x="688" y="825"/>
                    <a:pt x="614" y="413"/>
                    <a:pt x="508" y="0"/>
                  </a:cubicBezTo>
                  <a:close/>
                </a:path>
              </a:pathLst>
            </a:custGeom>
            <a:solidFill>
              <a:srgbClr val="C3453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33" name="Google Shape;2333;p21"/>
            <p:cNvSpPr/>
            <p:nvPr/>
          </p:nvSpPr>
          <p:spPr>
            <a:xfrm>
              <a:off x="4174925" y="2453925"/>
              <a:ext cx="80925" cy="14650"/>
            </a:xfrm>
            <a:custGeom>
              <a:rect b="b" l="l" r="r" t="t"/>
              <a:pathLst>
                <a:path extrusionOk="0" h="586" w="3237">
                  <a:moveTo>
                    <a:pt x="3237" y="1"/>
                  </a:moveTo>
                  <a:lnTo>
                    <a:pt x="1" y="43"/>
                  </a:lnTo>
                  <a:cubicBezTo>
                    <a:pt x="524" y="397"/>
                    <a:pt x="1130" y="585"/>
                    <a:pt x="1706" y="585"/>
                  </a:cubicBezTo>
                  <a:cubicBezTo>
                    <a:pt x="2282" y="585"/>
                    <a:pt x="2829" y="397"/>
                    <a:pt x="3237"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34" name="Google Shape;2334;p21"/>
            <p:cNvSpPr/>
            <p:nvPr/>
          </p:nvSpPr>
          <p:spPr>
            <a:xfrm>
              <a:off x="4239175" y="2329575"/>
              <a:ext cx="53675" cy="19700"/>
            </a:xfrm>
            <a:custGeom>
              <a:rect b="b" l="l" r="r" t="t"/>
              <a:pathLst>
                <a:path extrusionOk="0" h="788" w="2147">
                  <a:moveTo>
                    <a:pt x="1005" y="1"/>
                  </a:moveTo>
                  <a:cubicBezTo>
                    <a:pt x="917" y="1"/>
                    <a:pt x="826" y="11"/>
                    <a:pt x="741" y="26"/>
                  </a:cubicBezTo>
                  <a:cubicBezTo>
                    <a:pt x="688" y="47"/>
                    <a:pt x="624" y="68"/>
                    <a:pt x="571" y="90"/>
                  </a:cubicBezTo>
                  <a:cubicBezTo>
                    <a:pt x="519" y="121"/>
                    <a:pt x="466" y="142"/>
                    <a:pt x="423" y="185"/>
                  </a:cubicBezTo>
                  <a:cubicBezTo>
                    <a:pt x="328" y="248"/>
                    <a:pt x="244" y="322"/>
                    <a:pt x="170" y="407"/>
                  </a:cubicBezTo>
                  <a:cubicBezTo>
                    <a:pt x="106" y="491"/>
                    <a:pt x="43" y="597"/>
                    <a:pt x="0" y="692"/>
                  </a:cubicBezTo>
                  <a:cubicBezTo>
                    <a:pt x="106" y="650"/>
                    <a:pt x="191" y="587"/>
                    <a:pt x="286" y="544"/>
                  </a:cubicBezTo>
                  <a:cubicBezTo>
                    <a:pt x="371" y="502"/>
                    <a:pt x="455" y="460"/>
                    <a:pt x="550" y="428"/>
                  </a:cubicBezTo>
                  <a:cubicBezTo>
                    <a:pt x="683" y="375"/>
                    <a:pt x="831" y="351"/>
                    <a:pt x="981" y="351"/>
                  </a:cubicBezTo>
                  <a:cubicBezTo>
                    <a:pt x="1010" y="351"/>
                    <a:pt x="1039" y="352"/>
                    <a:pt x="1068" y="354"/>
                  </a:cubicBezTo>
                  <a:cubicBezTo>
                    <a:pt x="1248" y="375"/>
                    <a:pt x="1428" y="428"/>
                    <a:pt x="1597" y="502"/>
                  </a:cubicBezTo>
                  <a:cubicBezTo>
                    <a:pt x="1787" y="587"/>
                    <a:pt x="1967" y="682"/>
                    <a:pt x="2147" y="787"/>
                  </a:cubicBezTo>
                  <a:cubicBezTo>
                    <a:pt x="2052" y="576"/>
                    <a:pt x="1914" y="396"/>
                    <a:pt x="1745" y="269"/>
                  </a:cubicBezTo>
                  <a:cubicBezTo>
                    <a:pt x="1555" y="121"/>
                    <a:pt x="1333" y="26"/>
                    <a:pt x="1100" y="5"/>
                  </a:cubicBezTo>
                  <a:cubicBezTo>
                    <a:pt x="1069" y="2"/>
                    <a:pt x="1037" y="1"/>
                    <a:pt x="100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35" name="Google Shape;2335;p21"/>
            <p:cNvSpPr/>
            <p:nvPr/>
          </p:nvSpPr>
          <p:spPr>
            <a:xfrm>
              <a:off x="4132900" y="2329575"/>
              <a:ext cx="53425" cy="19700"/>
            </a:xfrm>
            <a:custGeom>
              <a:rect b="b" l="l" r="r" t="t"/>
              <a:pathLst>
                <a:path extrusionOk="0" h="788" w="2137">
                  <a:moveTo>
                    <a:pt x="1000" y="1"/>
                  </a:moveTo>
                  <a:cubicBezTo>
                    <a:pt x="911" y="1"/>
                    <a:pt x="826" y="11"/>
                    <a:pt x="741" y="26"/>
                  </a:cubicBezTo>
                  <a:cubicBezTo>
                    <a:pt x="688" y="47"/>
                    <a:pt x="624" y="68"/>
                    <a:pt x="572" y="90"/>
                  </a:cubicBezTo>
                  <a:cubicBezTo>
                    <a:pt x="519" y="121"/>
                    <a:pt x="466" y="142"/>
                    <a:pt x="424" y="185"/>
                  </a:cubicBezTo>
                  <a:cubicBezTo>
                    <a:pt x="328" y="248"/>
                    <a:pt x="244" y="322"/>
                    <a:pt x="170" y="407"/>
                  </a:cubicBezTo>
                  <a:cubicBezTo>
                    <a:pt x="106" y="491"/>
                    <a:pt x="43" y="597"/>
                    <a:pt x="1" y="692"/>
                  </a:cubicBezTo>
                  <a:cubicBezTo>
                    <a:pt x="106" y="650"/>
                    <a:pt x="191" y="587"/>
                    <a:pt x="275" y="544"/>
                  </a:cubicBezTo>
                  <a:cubicBezTo>
                    <a:pt x="360" y="502"/>
                    <a:pt x="455" y="460"/>
                    <a:pt x="540" y="428"/>
                  </a:cubicBezTo>
                  <a:cubicBezTo>
                    <a:pt x="682" y="375"/>
                    <a:pt x="831" y="351"/>
                    <a:pt x="981" y="351"/>
                  </a:cubicBezTo>
                  <a:cubicBezTo>
                    <a:pt x="1010" y="351"/>
                    <a:pt x="1039" y="352"/>
                    <a:pt x="1069" y="354"/>
                  </a:cubicBezTo>
                  <a:cubicBezTo>
                    <a:pt x="1248" y="375"/>
                    <a:pt x="1428" y="428"/>
                    <a:pt x="1597" y="502"/>
                  </a:cubicBezTo>
                  <a:cubicBezTo>
                    <a:pt x="1766" y="576"/>
                    <a:pt x="1946" y="671"/>
                    <a:pt x="2137" y="787"/>
                  </a:cubicBezTo>
                  <a:cubicBezTo>
                    <a:pt x="2052" y="576"/>
                    <a:pt x="1914" y="396"/>
                    <a:pt x="1735" y="269"/>
                  </a:cubicBezTo>
                  <a:cubicBezTo>
                    <a:pt x="1555" y="121"/>
                    <a:pt x="1333" y="26"/>
                    <a:pt x="1100" y="5"/>
                  </a:cubicBezTo>
                  <a:cubicBezTo>
                    <a:pt x="1066" y="2"/>
                    <a:pt x="1033" y="1"/>
                    <a:pt x="100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36" name="Google Shape;2336;p21"/>
            <p:cNvSpPr/>
            <p:nvPr/>
          </p:nvSpPr>
          <p:spPr>
            <a:xfrm>
              <a:off x="4099850" y="2359300"/>
              <a:ext cx="231875" cy="26200"/>
            </a:xfrm>
            <a:custGeom>
              <a:rect b="b" l="l" r="r" t="t"/>
              <a:pathLst>
                <a:path extrusionOk="0" fill="none" h="1048" w="9275">
                  <a:moveTo>
                    <a:pt x="1" y="64"/>
                  </a:moveTo>
                  <a:lnTo>
                    <a:pt x="1153" y="952"/>
                  </a:lnTo>
                  <a:lnTo>
                    <a:pt x="4040" y="1047"/>
                  </a:lnTo>
                  <a:cubicBezTo>
                    <a:pt x="4040" y="1047"/>
                    <a:pt x="4780" y="0"/>
                    <a:pt x="5404" y="1047"/>
                  </a:cubicBezTo>
                  <a:lnTo>
                    <a:pt x="8386" y="1047"/>
                  </a:lnTo>
                  <a:lnTo>
                    <a:pt x="9274" y="201"/>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37" name="Google Shape;2337;p21"/>
            <p:cNvSpPr/>
            <p:nvPr/>
          </p:nvSpPr>
          <p:spPr>
            <a:xfrm>
              <a:off x="4126300" y="2348200"/>
              <a:ext cx="74575" cy="74300"/>
            </a:xfrm>
            <a:custGeom>
              <a:rect b="b" l="l" r="r" t="t"/>
              <a:pathLst>
                <a:path extrusionOk="0" h="2972" w="2983">
                  <a:moveTo>
                    <a:pt x="1491" y="0"/>
                  </a:moveTo>
                  <a:cubicBezTo>
                    <a:pt x="666" y="0"/>
                    <a:pt x="0" y="666"/>
                    <a:pt x="0" y="1481"/>
                  </a:cubicBezTo>
                  <a:cubicBezTo>
                    <a:pt x="0" y="2305"/>
                    <a:pt x="666" y="2972"/>
                    <a:pt x="1491" y="2972"/>
                  </a:cubicBezTo>
                  <a:cubicBezTo>
                    <a:pt x="2316" y="2972"/>
                    <a:pt x="2982" y="2305"/>
                    <a:pt x="2982" y="1481"/>
                  </a:cubicBezTo>
                  <a:cubicBezTo>
                    <a:pt x="2982" y="666"/>
                    <a:pt x="2316" y="0"/>
                    <a:pt x="1491" y="0"/>
                  </a:cubicBezTo>
                  <a:close/>
                </a:path>
              </a:pathLst>
            </a:custGeom>
            <a:solidFill>
              <a:srgbClr val="E1DED3"/>
            </a:solid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38" name="Google Shape;2338;p21"/>
            <p:cNvSpPr/>
            <p:nvPr/>
          </p:nvSpPr>
          <p:spPr>
            <a:xfrm>
              <a:off x="4234950" y="2348200"/>
              <a:ext cx="74300" cy="74300"/>
            </a:xfrm>
            <a:custGeom>
              <a:rect b="b" l="l" r="r" t="t"/>
              <a:pathLst>
                <a:path extrusionOk="0" h="2972" w="2972">
                  <a:moveTo>
                    <a:pt x="1491" y="0"/>
                  </a:moveTo>
                  <a:cubicBezTo>
                    <a:pt x="666" y="0"/>
                    <a:pt x="0" y="666"/>
                    <a:pt x="0" y="1481"/>
                  </a:cubicBezTo>
                  <a:cubicBezTo>
                    <a:pt x="0" y="2305"/>
                    <a:pt x="666" y="2972"/>
                    <a:pt x="1491" y="2972"/>
                  </a:cubicBezTo>
                  <a:cubicBezTo>
                    <a:pt x="2305" y="2972"/>
                    <a:pt x="2972" y="2305"/>
                    <a:pt x="2972" y="1481"/>
                  </a:cubicBezTo>
                  <a:cubicBezTo>
                    <a:pt x="2972" y="666"/>
                    <a:pt x="2305" y="0"/>
                    <a:pt x="1491" y="0"/>
                  </a:cubicBezTo>
                  <a:close/>
                </a:path>
              </a:pathLst>
            </a:custGeom>
            <a:solidFill>
              <a:srgbClr val="E1DED3"/>
            </a:solid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39" name="Google Shape;2339;p21"/>
            <p:cNvSpPr/>
            <p:nvPr/>
          </p:nvSpPr>
          <p:spPr>
            <a:xfrm>
              <a:off x="4147700" y="2367750"/>
              <a:ext cx="35725" cy="22225"/>
            </a:xfrm>
            <a:custGeom>
              <a:rect b="b" l="l" r="r" t="t"/>
              <a:pathLst>
                <a:path extrusionOk="0" h="889" w="1429">
                  <a:moveTo>
                    <a:pt x="699" y="1"/>
                  </a:moveTo>
                  <a:cubicBezTo>
                    <a:pt x="582" y="1"/>
                    <a:pt x="477" y="11"/>
                    <a:pt x="371" y="54"/>
                  </a:cubicBezTo>
                  <a:cubicBezTo>
                    <a:pt x="276" y="106"/>
                    <a:pt x="191" y="180"/>
                    <a:pt x="128" y="276"/>
                  </a:cubicBezTo>
                  <a:cubicBezTo>
                    <a:pt x="32" y="466"/>
                    <a:pt x="1" y="677"/>
                    <a:pt x="54" y="878"/>
                  </a:cubicBezTo>
                  <a:cubicBezTo>
                    <a:pt x="64" y="688"/>
                    <a:pt x="128" y="508"/>
                    <a:pt x="233" y="350"/>
                  </a:cubicBezTo>
                  <a:cubicBezTo>
                    <a:pt x="286" y="286"/>
                    <a:pt x="360" y="233"/>
                    <a:pt x="434" y="202"/>
                  </a:cubicBezTo>
                  <a:cubicBezTo>
                    <a:pt x="519" y="170"/>
                    <a:pt x="614" y="159"/>
                    <a:pt x="699" y="159"/>
                  </a:cubicBezTo>
                  <a:cubicBezTo>
                    <a:pt x="878" y="159"/>
                    <a:pt x="1048" y="233"/>
                    <a:pt x="1164" y="371"/>
                  </a:cubicBezTo>
                  <a:cubicBezTo>
                    <a:pt x="1280" y="519"/>
                    <a:pt x="1365" y="699"/>
                    <a:pt x="1418" y="889"/>
                  </a:cubicBezTo>
                  <a:cubicBezTo>
                    <a:pt x="1428" y="677"/>
                    <a:pt x="1365" y="466"/>
                    <a:pt x="1248" y="297"/>
                  </a:cubicBezTo>
                  <a:cubicBezTo>
                    <a:pt x="1132" y="106"/>
                    <a:pt x="921" y="1"/>
                    <a:pt x="699"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40" name="Google Shape;2340;p21"/>
            <p:cNvSpPr/>
            <p:nvPr/>
          </p:nvSpPr>
          <p:spPr>
            <a:xfrm>
              <a:off x="4243400" y="2366175"/>
              <a:ext cx="35450" cy="22225"/>
            </a:xfrm>
            <a:custGeom>
              <a:rect b="b" l="l" r="r" t="t"/>
              <a:pathLst>
                <a:path extrusionOk="0" h="889" w="1418">
                  <a:moveTo>
                    <a:pt x="699" y="0"/>
                  </a:moveTo>
                  <a:cubicBezTo>
                    <a:pt x="593" y="0"/>
                    <a:pt x="476" y="21"/>
                    <a:pt x="381" y="64"/>
                  </a:cubicBezTo>
                  <a:cubicBezTo>
                    <a:pt x="276" y="106"/>
                    <a:pt x="191" y="191"/>
                    <a:pt x="138" y="286"/>
                  </a:cubicBezTo>
                  <a:cubicBezTo>
                    <a:pt x="32" y="465"/>
                    <a:pt x="1" y="677"/>
                    <a:pt x="53" y="878"/>
                  </a:cubicBezTo>
                  <a:cubicBezTo>
                    <a:pt x="64" y="688"/>
                    <a:pt x="128" y="508"/>
                    <a:pt x="233" y="349"/>
                  </a:cubicBezTo>
                  <a:cubicBezTo>
                    <a:pt x="286" y="286"/>
                    <a:pt x="360" y="233"/>
                    <a:pt x="434" y="201"/>
                  </a:cubicBezTo>
                  <a:cubicBezTo>
                    <a:pt x="519" y="169"/>
                    <a:pt x="603" y="159"/>
                    <a:pt x="699" y="159"/>
                  </a:cubicBezTo>
                  <a:cubicBezTo>
                    <a:pt x="878" y="159"/>
                    <a:pt x="1047" y="233"/>
                    <a:pt x="1153" y="370"/>
                  </a:cubicBezTo>
                  <a:cubicBezTo>
                    <a:pt x="1280" y="529"/>
                    <a:pt x="1365" y="698"/>
                    <a:pt x="1407" y="888"/>
                  </a:cubicBezTo>
                  <a:cubicBezTo>
                    <a:pt x="1418" y="677"/>
                    <a:pt x="1365" y="465"/>
                    <a:pt x="1259" y="296"/>
                  </a:cubicBezTo>
                  <a:cubicBezTo>
                    <a:pt x="1132" y="106"/>
                    <a:pt x="921" y="0"/>
                    <a:pt x="699"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2341" name="Google Shape;2341;p21"/>
          <p:cNvGrpSpPr/>
          <p:nvPr/>
        </p:nvGrpSpPr>
        <p:grpSpPr>
          <a:xfrm>
            <a:off x="7347228" y="7029079"/>
            <a:ext cx="1054871" cy="1111422"/>
            <a:chOff x="315050" y="2231900"/>
            <a:chExt cx="512775" cy="535500"/>
          </a:xfrm>
        </p:grpSpPr>
        <p:sp>
          <p:nvSpPr>
            <p:cNvPr id="2342" name="Google Shape;2342;p21"/>
            <p:cNvSpPr/>
            <p:nvPr/>
          </p:nvSpPr>
          <p:spPr>
            <a:xfrm>
              <a:off x="319575" y="2488100"/>
              <a:ext cx="504525" cy="279300"/>
            </a:xfrm>
            <a:custGeom>
              <a:rect b="b" l="l" r="r" t="t"/>
              <a:pathLst>
                <a:path extrusionOk="0" h="11172" w="20181">
                  <a:moveTo>
                    <a:pt x="8307" y="1"/>
                  </a:moveTo>
                  <a:cubicBezTo>
                    <a:pt x="8307" y="1"/>
                    <a:pt x="8658" y="2610"/>
                    <a:pt x="7572" y="3409"/>
                  </a:cubicBezTo>
                  <a:cubicBezTo>
                    <a:pt x="6720" y="4026"/>
                    <a:pt x="1885" y="5038"/>
                    <a:pt x="1087" y="7168"/>
                  </a:cubicBezTo>
                  <a:cubicBezTo>
                    <a:pt x="608" y="8467"/>
                    <a:pt x="245" y="9808"/>
                    <a:pt x="1" y="11171"/>
                  </a:cubicBezTo>
                  <a:lnTo>
                    <a:pt x="20180" y="11171"/>
                  </a:lnTo>
                  <a:cubicBezTo>
                    <a:pt x="19946" y="9808"/>
                    <a:pt x="19573" y="8467"/>
                    <a:pt x="19094" y="7168"/>
                  </a:cubicBezTo>
                  <a:cubicBezTo>
                    <a:pt x="18306" y="5038"/>
                    <a:pt x="13461" y="4026"/>
                    <a:pt x="12619" y="3409"/>
                  </a:cubicBezTo>
                  <a:cubicBezTo>
                    <a:pt x="11523" y="2621"/>
                    <a:pt x="11874" y="1"/>
                    <a:pt x="11874" y="1"/>
                  </a:cubicBezTo>
                  <a:lnTo>
                    <a:pt x="11874" y="1"/>
                  </a:lnTo>
                  <a:lnTo>
                    <a:pt x="10096" y="44"/>
                  </a:lnTo>
                  <a:lnTo>
                    <a:pt x="8307" y="1"/>
                  </a:lnTo>
                  <a:close/>
                </a:path>
              </a:pathLst>
            </a:custGeom>
            <a:solidFill>
              <a:srgbClr val="F7B6A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43" name="Google Shape;2343;p21"/>
            <p:cNvSpPr/>
            <p:nvPr/>
          </p:nvSpPr>
          <p:spPr>
            <a:xfrm>
              <a:off x="527500" y="2487850"/>
              <a:ext cx="97200" cy="73225"/>
            </a:xfrm>
            <a:custGeom>
              <a:rect b="b" l="l" r="r" t="t"/>
              <a:pathLst>
                <a:path extrusionOk="0" h="2929" w="3888">
                  <a:moveTo>
                    <a:pt x="0" y="0"/>
                  </a:moveTo>
                  <a:lnTo>
                    <a:pt x="0" y="0"/>
                  </a:lnTo>
                  <a:cubicBezTo>
                    <a:pt x="43" y="405"/>
                    <a:pt x="64" y="820"/>
                    <a:pt x="43" y="1225"/>
                  </a:cubicBezTo>
                  <a:cubicBezTo>
                    <a:pt x="490" y="1619"/>
                    <a:pt x="969" y="1970"/>
                    <a:pt x="1491" y="2268"/>
                  </a:cubicBezTo>
                  <a:cubicBezTo>
                    <a:pt x="2215" y="2673"/>
                    <a:pt x="3056" y="2844"/>
                    <a:pt x="3887" y="2929"/>
                  </a:cubicBezTo>
                  <a:cubicBezTo>
                    <a:pt x="3312" y="1874"/>
                    <a:pt x="3557" y="0"/>
                    <a:pt x="3557" y="0"/>
                  </a:cubicBezTo>
                  <a:lnTo>
                    <a:pt x="3557" y="0"/>
                  </a:lnTo>
                  <a:lnTo>
                    <a:pt x="1779" y="43"/>
                  </a:lnTo>
                  <a:lnTo>
                    <a:pt x="0" y="0"/>
                  </a:ln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44" name="Google Shape;2344;p21"/>
            <p:cNvSpPr/>
            <p:nvPr/>
          </p:nvSpPr>
          <p:spPr>
            <a:xfrm>
              <a:off x="315050" y="2618300"/>
              <a:ext cx="512775" cy="149100"/>
            </a:xfrm>
            <a:custGeom>
              <a:rect b="b" l="l" r="r" t="t"/>
              <a:pathLst>
                <a:path extrusionOk="0" h="5964" w="20511">
                  <a:moveTo>
                    <a:pt x="3216" y="0"/>
                  </a:moveTo>
                  <a:cubicBezTo>
                    <a:pt x="2237" y="522"/>
                    <a:pt x="1395" y="1150"/>
                    <a:pt x="1108" y="1928"/>
                  </a:cubicBezTo>
                  <a:cubicBezTo>
                    <a:pt x="618" y="3237"/>
                    <a:pt x="245" y="4590"/>
                    <a:pt x="1" y="5963"/>
                  </a:cubicBezTo>
                  <a:lnTo>
                    <a:pt x="20510" y="5963"/>
                  </a:lnTo>
                  <a:cubicBezTo>
                    <a:pt x="20265" y="4590"/>
                    <a:pt x="19892" y="3237"/>
                    <a:pt x="19403" y="1928"/>
                  </a:cubicBezTo>
                  <a:cubicBezTo>
                    <a:pt x="19104" y="1150"/>
                    <a:pt x="18274" y="522"/>
                    <a:pt x="17284" y="0"/>
                  </a:cubicBezTo>
                  <a:cubicBezTo>
                    <a:pt x="15526" y="1193"/>
                    <a:pt x="13024" y="1938"/>
                    <a:pt x="10255" y="1938"/>
                  </a:cubicBezTo>
                  <a:cubicBezTo>
                    <a:pt x="7476" y="1938"/>
                    <a:pt x="4984" y="1203"/>
                    <a:pt x="3216"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45" name="Google Shape;2345;p21"/>
            <p:cNvSpPr/>
            <p:nvPr/>
          </p:nvSpPr>
          <p:spPr>
            <a:xfrm>
              <a:off x="317175" y="2742625"/>
              <a:ext cx="508500" cy="13325"/>
            </a:xfrm>
            <a:custGeom>
              <a:rect b="b" l="l" r="r" t="t"/>
              <a:pathLst>
                <a:path extrusionOk="0" h="533" w="20340">
                  <a:moveTo>
                    <a:pt x="118" y="0"/>
                  </a:moveTo>
                  <a:cubicBezTo>
                    <a:pt x="65" y="213"/>
                    <a:pt x="33" y="383"/>
                    <a:pt x="1" y="533"/>
                  </a:cubicBezTo>
                  <a:lnTo>
                    <a:pt x="20340" y="533"/>
                  </a:lnTo>
                  <a:cubicBezTo>
                    <a:pt x="20308" y="383"/>
                    <a:pt x="20265" y="213"/>
                    <a:pt x="20223" y="0"/>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46" name="Google Shape;2346;p21"/>
            <p:cNvSpPr/>
            <p:nvPr/>
          </p:nvSpPr>
          <p:spPr>
            <a:xfrm>
              <a:off x="324900" y="2709075"/>
              <a:ext cx="492800" cy="13325"/>
            </a:xfrm>
            <a:custGeom>
              <a:rect b="b" l="l" r="r" t="t"/>
              <a:pathLst>
                <a:path extrusionOk="0" h="533" w="19712">
                  <a:moveTo>
                    <a:pt x="150" y="0"/>
                  </a:moveTo>
                  <a:cubicBezTo>
                    <a:pt x="96" y="181"/>
                    <a:pt x="54" y="362"/>
                    <a:pt x="1" y="533"/>
                  </a:cubicBezTo>
                  <a:lnTo>
                    <a:pt x="19711" y="533"/>
                  </a:lnTo>
                  <a:cubicBezTo>
                    <a:pt x="19669" y="362"/>
                    <a:pt x="19626" y="181"/>
                    <a:pt x="19573" y="0"/>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47" name="Google Shape;2347;p21"/>
            <p:cNvSpPr/>
            <p:nvPr/>
          </p:nvSpPr>
          <p:spPr>
            <a:xfrm>
              <a:off x="664075" y="2641725"/>
              <a:ext cx="129925" cy="13325"/>
            </a:xfrm>
            <a:custGeom>
              <a:rect b="b" l="l" r="r" t="t"/>
              <a:pathLst>
                <a:path extrusionOk="0" h="533" w="5197">
                  <a:moveTo>
                    <a:pt x="1576" y="0"/>
                  </a:moveTo>
                  <a:cubicBezTo>
                    <a:pt x="1065" y="213"/>
                    <a:pt x="533" y="394"/>
                    <a:pt x="0" y="533"/>
                  </a:cubicBezTo>
                  <a:lnTo>
                    <a:pt x="5197" y="533"/>
                  </a:lnTo>
                  <a:cubicBezTo>
                    <a:pt x="5058" y="341"/>
                    <a:pt x="4899" y="160"/>
                    <a:pt x="4718" y="0"/>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48" name="Google Shape;2348;p21"/>
            <p:cNvSpPr/>
            <p:nvPr/>
          </p:nvSpPr>
          <p:spPr>
            <a:xfrm>
              <a:off x="348850" y="2641725"/>
              <a:ext cx="129950" cy="13325"/>
            </a:xfrm>
            <a:custGeom>
              <a:rect b="b" l="l" r="r" t="t"/>
              <a:pathLst>
                <a:path extrusionOk="0" h="533" w="5198">
                  <a:moveTo>
                    <a:pt x="469" y="0"/>
                  </a:moveTo>
                  <a:cubicBezTo>
                    <a:pt x="299" y="160"/>
                    <a:pt x="139" y="341"/>
                    <a:pt x="1" y="533"/>
                  </a:cubicBezTo>
                  <a:lnTo>
                    <a:pt x="5198" y="533"/>
                  </a:lnTo>
                  <a:cubicBezTo>
                    <a:pt x="4654" y="394"/>
                    <a:pt x="4133" y="213"/>
                    <a:pt x="3621" y="0"/>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49" name="Google Shape;2349;p21"/>
            <p:cNvSpPr/>
            <p:nvPr/>
          </p:nvSpPr>
          <p:spPr>
            <a:xfrm>
              <a:off x="335025" y="2675250"/>
              <a:ext cx="472825" cy="13350"/>
            </a:xfrm>
            <a:custGeom>
              <a:rect b="b" l="l" r="r" t="t"/>
              <a:pathLst>
                <a:path extrusionOk="0" h="534" w="18913">
                  <a:moveTo>
                    <a:pt x="181" y="1"/>
                  </a:moveTo>
                  <a:cubicBezTo>
                    <a:pt x="117" y="182"/>
                    <a:pt x="53" y="363"/>
                    <a:pt x="0" y="533"/>
                  </a:cubicBezTo>
                  <a:lnTo>
                    <a:pt x="18912" y="533"/>
                  </a:lnTo>
                  <a:cubicBezTo>
                    <a:pt x="18859" y="363"/>
                    <a:pt x="18795" y="182"/>
                    <a:pt x="18731" y="1"/>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50" name="Google Shape;2350;p21"/>
            <p:cNvSpPr/>
            <p:nvPr/>
          </p:nvSpPr>
          <p:spPr>
            <a:xfrm>
              <a:off x="575950" y="2392550"/>
              <a:ext cx="121950" cy="116625"/>
            </a:xfrm>
            <a:custGeom>
              <a:rect b="b" l="l" r="r" t="t"/>
              <a:pathLst>
                <a:path extrusionOk="0" h="4665" w="4878">
                  <a:moveTo>
                    <a:pt x="2354" y="0"/>
                  </a:moveTo>
                  <a:lnTo>
                    <a:pt x="139" y="4132"/>
                  </a:lnTo>
                  <a:lnTo>
                    <a:pt x="0" y="4302"/>
                  </a:lnTo>
                  <a:lnTo>
                    <a:pt x="575" y="4664"/>
                  </a:lnTo>
                  <a:cubicBezTo>
                    <a:pt x="575" y="4664"/>
                    <a:pt x="3291" y="4568"/>
                    <a:pt x="4079" y="2843"/>
                  </a:cubicBezTo>
                  <a:cubicBezTo>
                    <a:pt x="4877" y="1108"/>
                    <a:pt x="2354" y="0"/>
                    <a:pt x="2354" y="0"/>
                  </a:cubicBezTo>
                  <a:close/>
                </a:path>
              </a:pathLst>
            </a:custGeom>
            <a:solidFill>
              <a:srgbClr val="F9D0C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51" name="Google Shape;2351;p21"/>
            <p:cNvSpPr/>
            <p:nvPr/>
          </p:nvSpPr>
          <p:spPr>
            <a:xfrm>
              <a:off x="430600" y="2248250"/>
              <a:ext cx="145375" cy="257500"/>
            </a:xfrm>
            <a:custGeom>
              <a:rect b="b" l="l" r="r" t="t"/>
              <a:pathLst>
                <a:path extrusionOk="0" h="10300" w="5815">
                  <a:moveTo>
                    <a:pt x="3800" y="1"/>
                  </a:moveTo>
                  <a:cubicBezTo>
                    <a:pt x="3063" y="1"/>
                    <a:pt x="1991" y="324"/>
                    <a:pt x="1289" y="1960"/>
                  </a:cubicBezTo>
                  <a:cubicBezTo>
                    <a:pt x="139" y="4665"/>
                    <a:pt x="0" y="8392"/>
                    <a:pt x="2087" y="9946"/>
                  </a:cubicBezTo>
                  <a:lnTo>
                    <a:pt x="2002" y="9329"/>
                  </a:lnTo>
                  <a:lnTo>
                    <a:pt x="2002" y="9329"/>
                  </a:lnTo>
                  <a:cubicBezTo>
                    <a:pt x="2002" y="9329"/>
                    <a:pt x="2513" y="10299"/>
                    <a:pt x="4074" y="10299"/>
                  </a:cubicBezTo>
                  <a:cubicBezTo>
                    <a:pt x="4107" y="10299"/>
                    <a:pt x="4141" y="10299"/>
                    <a:pt x="4174" y="10298"/>
                  </a:cubicBezTo>
                  <a:cubicBezTo>
                    <a:pt x="5814" y="10255"/>
                    <a:pt x="4622" y="139"/>
                    <a:pt x="4622" y="139"/>
                  </a:cubicBezTo>
                  <a:cubicBezTo>
                    <a:pt x="4622" y="139"/>
                    <a:pt x="4282" y="1"/>
                    <a:pt x="3800"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52" name="Google Shape;2352;p21"/>
            <p:cNvSpPr/>
            <p:nvPr/>
          </p:nvSpPr>
          <p:spPr>
            <a:xfrm>
              <a:off x="445225" y="2429800"/>
              <a:ext cx="107575" cy="75950"/>
            </a:xfrm>
            <a:custGeom>
              <a:rect b="b" l="l" r="r" t="t"/>
              <a:pathLst>
                <a:path extrusionOk="0" h="3038" w="4303">
                  <a:moveTo>
                    <a:pt x="1" y="1"/>
                  </a:moveTo>
                  <a:cubicBezTo>
                    <a:pt x="203" y="1108"/>
                    <a:pt x="672" y="2077"/>
                    <a:pt x="1502" y="2684"/>
                  </a:cubicBezTo>
                  <a:lnTo>
                    <a:pt x="1417" y="2067"/>
                  </a:lnTo>
                  <a:lnTo>
                    <a:pt x="1417" y="2067"/>
                  </a:lnTo>
                  <a:cubicBezTo>
                    <a:pt x="1417" y="2067"/>
                    <a:pt x="1928" y="3037"/>
                    <a:pt x="3489" y="3037"/>
                  </a:cubicBezTo>
                  <a:cubicBezTo>
                    <a:pt x="3522" y="3037"/>
                    <a:pt x="3556" y="3037"/>
                    <a:pt x="3589" y="3036"/>
                  </a:cubicBezTo>
                  <a:cubicBezTo>
                    <a:pt x="3951" y="3025"/>
                    <a:pt x="4175" y="2535"/>
                    <a:pt x="4303" y="1779"/>
                  </a:cubicBezTo>
                  <a:lnTo>
                    <a:pt x="4303" y="1779"/>
                  </a:lnTo>
                  <a:cubicBezTo>
                    <a:pt x="4291" y="1779"/>
                    <a:pt x="4280" y="1779"/>
                    <a:pt x="4268" y="1779"/>
                  </a:cubicBezTo>
                  <a:cubicBezTo>
                    <a:pt x="2745" y="1779"/>
                    <a:pt x="1142" y="1089"/>
                    <a:pt x="1" y="1"/>
                  </a:cubicBezTo>
                  <a:close/>
                </a:path>
              </a:pathLst>
            </a:custGeom>
            <a:solidFill>
              <a:srgbClr val="F9D0C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53" name="Google Shape;2353;p21"/>
            <p:cNvSpPr/>
            <p:nvPr/>
          </p:nvSpPr>
          <p:spPr>
            <a:xfrm>
              <a:off x="454275" y="2368250"/>
              <a:ext cx="52475" cy="59825"/>
            </a:xfrm>
            <a:custGeom>
              <a:rect b="b" l="l" r="r" t="t"/>
              <a:pathLst>
                <a:path extrusionOk="0" h="2393" w="2099">
                  <a:moveTo>
                    <a:pt x="1000" y="1"/>
                  </a:moveTo>
                  <a:cubicBezTo>
                    <a:pt x="879" y="1"/>
                    <a:pt x="789" y="28"/>
                    <a:pt x="768" y="35"/>
                  </a:cubicBezTo>
                  <a:cubicBezTo>
                    <a:pt x="704" y="56"/>
                    <a:pt x="1" y="152"/>
                    <a:pt x="118" y="1079"/>
                  </a:cubicBezTo>
                  <a:cubicBezTo>
                    <a:pt x="231" y="1898"/>
                    <a:pt x="669" y="2393"/>
                    <a:pt x="1122" y="2393"/>
                  </a:cubicBezTo>
                  <a:cubicBezTo>
                    <a:pt x="1182" y="2393"/>
                    <a:pt x="1241" y="2384"/>
                    <a:pt x="1300" y="2367"/>
                  </a:cubicBezTo>
                  <a:cubicBezTo>
                    <a:pt x="1822" y="2293"/>
                    <a:pt x="2099" y="1611"/>
                    <a:pt x="1800" y="706"/>
                  </a:cubicBezTo>
                  <a:cubicBezTo>
                    <a:pt x="1609" y="110"/>
                    <a:pt x="1242" y="1"/>
                    <a:pt x="1000" y="1"/>
                  </a:cubicBez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54" name="Google Shape;2354;p21"/>
            <p:cNvSpPr/>
            <p:nvPr/>
          </p:nvSpPr>
          <p:spPr>
            <a:xfrm>
              <a:off x="475825" y="2258850"/>
              <a:ext cx="197875" cy="251000"/>
            </a:xfrm>
            <a:custGeom>
              <a:rect b="b" l="l" r="r" t="t"/>
              <a:pathLst>
                <a:path extrusionOk="0" h="10040" w="7915">
                  <a:moveTo>
                    <a:pt x="3698" y="1"/>
                  </a:moveTo>
                  <a:cubicBezTo>
                    <a:pt x="2905" y="1"/>
                    <a:pt x="654" y="307"/>
                    <a:pt x="342" y="3676"/>
                  </a:cubicBezTo>
                  <a:cubicBezTo>
                    <a:pt x="0" y="7497"/>
                    <a:pt x="1653" y="10040"/>
                    <a:pt x="3771" y="10040"/>
                  </a:cubicBezTo>
                  <a:cubicBezTo>
                    <a:pt x="3831" y="10040"/>
                    <a:pt x="3891" y="10038"/>
                    <a:pt x="3952" y="10034"/>
                  </a:cubicBezTo>
                  <a:cubicBezTo>
                    <a:pt x="4013" y="10038"/>
                    <a:pt x="4074" y="10040"/>
                    <a:pt x="4134" y="10040"/>
                  </a:cubicBezTo>
                  <a:cubicBezTo>
                    <a:pt x="6262" y="10040"/>
                    <a:pt x="7914" y="7497"/>
                    <a:pt x="7562" y="3676"/>
                  </a:cubicBezTo>
                  <a:cubicBezTo>
                    <a:pt x="7259" y="307"/>
                    <a:pt x="5010" y="1"/>
                    <a:pt x="4210" y="1"/>
                  </a:cubicBezTo>
                  <a:cubicBezTo>
                    <a:pt x="4083" y="1"/>
                    <a:pt x="3992" y="9"/>
                    <a:pt x="3952" y="13"/>
                  </a:cubicBezTo>
                  <a:cubicBezTo>
                    <a:pt x="3914" y="9"/>
                    <a:pt x="3824" y="1"/>
                    <a:pt x="3698" y="1"/>
                  </a:cubicBezTo>
                  <a:close/>
                </a:path>
              </a:pathLst>
            </a:custGeom>
            <a:solidFill>
              <a:srgbClr val="F7B6A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55" name="Google Shape;2355;p21"/>
            <p:cNvSpPr/>
            <p:nvPr/>
          </p:nvSpPr>
          <p:spPr>
            <a:xfrm>
              <a:off x="571675" y="2384025"/>
              <a:ext cx="12825" cy="49525"/>
            </a:xfrm>
            <a:custGeom>
              <a:rect b="b" l="l" r="r" t="t"/>
              <a:pathLst>
                <a:path extrusionOk="0" h="1981" w="513">
                  <a:moveTo>
                    <a:pt x="235" y="0"/>
                  </a:moveTo>
                  <a:cubicBezTo>
                    <a:pt x="235" y="267"/>
                    <a:pt x="246" y="522"/>
                    <a:pt x="278" y="788"/>
                  </a:cubicBezTo>
                  <a:cubicBezTo>
                    <a:pt x="298" y="1035"/>
                    <a:pt x="339" y="1292"/>
                    <a:pt x="389" y="1539"/>
                  </a:cubicBezTo>
                  <a:lnTo>
                    <a:pt x="389" y="1539"/>
                  </a:lnTo>
                  <a:cubicBezTo>
                    <a:pt x="324" y="1605"/>
                    <a:pt x="260" y="1670"/>
                    <a:pt x="203" y="1736"/>
                  </a:cubicBezTo>
                  <a:cubicBezTo>
                    <a:pt x="139" y="1821"/>
                    <a:pt x="65" y="1896"/>
                    <a:pt x="1" y="1981"/>
                  </a:cubicBezTo>
                  <a:cubicBezTo>
                    <a:pt x="97" y="1928"/>
                    <a:pt x="171" y="1853"/>
                    <a:pt x="257" y="1789"/>
                  </a:cubicBezTo>
                  <a:cubicBezTo>
                    <a:pt x="342" y="1725"/>
                    <a:pt x="416" y="1662"/>
                    <a:pt x="491" y="1598"/>
                  </a:cubicBezTo>
                  <a:lnTo>
                    <a:pt x="512" y="1576"/>
                  </a:lnTo>
                  <a:lnTo>
                    <a:pt x="512" y="1544"/>
                  </a:lnTo>
                  <a:cubicBezTo>
                    <a:pt x="491" y="1289"/>
                    <a:pt x="459" y="1023"/>
                    <a:pt x="416" y="767"/>
                  </a:cubicBezTo>
                  <a:cubicBezTo>
                    <a:pt x="374" y="511"/>
                    <a:pt x="310" y="256"/>
                    <a:pt x="235" y="0"/>
                  </a:cubicBez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56" name="Google Shape;2356;p21"/>
            <p:cNvSpPr/>
            <p:nvPr/>
          </p:nvSpPr>
          <p:spPr>
            <a:xfrm>
              <a:off x="542400" y="2449775"/>
              <a:ext cx="64450" cy="12825"/>
            </a:xfrm>
            <a:custGeom>
              <a:rect b="b" l="l" r="r" t="t"/>
              <a:pathLst>
                <a:path extrusionOk="0" h="513" w="2578">
                  <a:moveTo>
                    <a:pt x="1" y="1"/>
                  </a:moveTo>
                  <a:lnTo>
                    <a:pt x="1" y="1"/>
                  </a:lnTo>
                  <a:cubicBezTo>
                    <a:pt x="171" y="160"/>
                    <a:pt x="363" y="299"/>
                    <a:pt x="586" y="384"/>
                  </a:cubicBezTo>
                  <a:cubicBezTo>
                    <a:pt x="799" y="469"/>
                    <a:pt x="1034" y="512"/>
                    <a:pt x="1278" y="512"/>
                  </a:cubicBezTo>
                  <a:cubicBezTo>
                    <a:pt x="1293" y="512"/>
                    <a:pt x="1308" y="512"/>
                    <a:pt x="1323" y="512"/>
                  </a:cubicBezTo>
                  <a:cubicBezTo>
                    <a:pt x="1776" y="512"/>
                    <a:pt x="2217" y="354"/>
                    <a:pt x="2578" y="75"/>
                  </a:cubicBezTo>
                  <a:lnTo>
                    <a:pt x="2578" y="75"/>
                  </a:lnTo>
                  <a:cubicBezTo>
                    <a:pt x="2365" y="160"/>
                    <a:pt x="2152" y="235"/>
                    <a:pt x="1928" y="288"/>
                  </a:cubicBezTo>
                  <a:cubicBezTo>
                    <a:pt x="1715" y="331"/>
                    <a:pt x="1491" y="352"/>
                    <a:pt x="1278" y="352"/>
                  </a:cubicBezTo>
                  <a:cubicBezTo>
                    <a:pt x="1055" y="352"/>
                    <a:pt x="842" y="320"/>
                    <a:pt x="629" y="256"/>
                  </a:cubicBezTo>
                  <a:cubicBezTo>
                    <a:pt x="416" y="192"/>
                    <a:pt x="203" y="107"/>
                    <a:pt x="1" y="1"/>
                  </a:cubicBez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57" name="Google Shape;2357;p21"/>
            <p:cNvSpPr/>
            <p:nvPr/>
          </p:nvSpPr>
          <p:spPr>
            <a:xfrm>
              <a:off x="608950" y="2372300"/>
              <a:ext cx="12000" cy="26650"/>
            </a:xfrm>
            <a:custGeom>
              <a:rect b="b" l="l" r="r" t="t"/>
              <a:pathLst>
                <a:path extrusionOk="0" h="1066" w="480">
                  <a:moveTo>
                    <a:pt x="235" y="1"/>
                  </a:moveTo>
                  <a:cubicBezTo>
                    <a:pt x="107" y="1"/>
                    <a:pt x="1" y="235"/>
                    <a:pt x="1" y="533"/>
                  </a:cubicBezTo>
                  <a:cubicBezTo>
                    <a:pt x="1" y="821"/>
                    <a:pt x="107" y="1066"/>
                    <a:pt x="235" y="1066"/>
                  </a:cubicBezTo>
                  <a:cubicBezTo>
                    <a:pt x="373" y="1066"/>
                    <a:pt x="480" y="831"/>
                    <a:pt x="480" y="533"/>
                  </a:cubicBezTo>
                  <a:cubicBezTo>
                    <a:pt x="480" y="235"/>
                    <a:pt x="373" y="1"/>
                    <a:pt x="235"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58" name="Google Shape;2358;p21"/>
            <p:cNvSpPr/>
            <p:nvPr/>
          </p:nvSpPr>
          <p:spPr>
            <a:xfrm>
              <a:off x="524825" y="2372300"/>
              <a:ext cx="12275" cy="26650"/>
            </a:xfrm>
            <a:custGeom>
              <a:rect b="b" l="l" r="r" t="t"/>
              <a:pathLst>
                <a:path extrusionOk="0" h="1066" w="491">
                  <a:moveTo>
                    <a:pt x="246" y="1"/>
                  </a:moveTo>
                  <a:cubicBezTo>
                    <a:pt x="118" y="1"/>
                    <a:pt x="1" y="235"/>
                    <a:pt x="1" y="533"/>
                  </a:cubicBezTo>
                  <a:cubicBezTo>
                    <a:pt x="1" y="821"/>
                    <a:pt x="118" y="1066"/>
                    <a:pt x="246" y="1066"/>
                  </a:cubicBezTo>
                  <a:cubicBezTo>
                    <a:pt x="384" y="1066"/>
                    <a:pt x="491" y="821"/>
                    <a:pt x="491" y="533"/>
                  </a:cubicBezTo>
                  <a:cubicBezTo>
                    <a:pt x="491" y="235"/>
                    <a:pt x="384" y="1"/>
                    <a:pt x="246"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59" name="Google Shape;2359;p21"/>
            <p:cNvSpPr/>
            <p:nvPr/>
          </p:nvSpPr>
          <p:spPr>
            <a:xfrm>
              <a:off x="593525" y="2348225"/>
              <a:ext cx="42600" cy="15600"/>
            </a:xfrm>
            <a:custGeom>
              <a:rect b="b" l="l" r="r" t="t"/>
              <a:pathLst>
                <a:path extrusionOk="0" h="624" w="1704">
                  <a:moveTo>
                    <a:pt x="790" y="1"/>
                  </a:moveTo>
                  <a:cubicBezTo>
                    <a:pt x="626" y="1"/>
                    <a:pt x="467" y="53"/>
                    <a:pt x="330" y="144"/>
                  </a:cubicBezTo>
                  <a:cubicBezTo>
                    <a:pt x="256" y="197"/>
                    <a:pt x="192" y="250"/>
                    <a:pt x="128" y="325"/>
                  </a:cubicBezTo>
                  <a:cubicBezTo>
                    <a:pt x="75" y="399"/>
                    <a:pt x="32" y="474"/>
                    <a:pt x="0" y="549"/>
                  </a:cubicBezTo>
                  <a:cubicBezTo>
                    <a:pt x="85" y="517"/>
                    <a:pt x="149" y="463"/>
                    <a:pt x="224" y="431"/>
                  </a:cubicBezTo>
                  <a:cubicBezTo>
                    <a:pt x="288" y="399"/>
                    <a:pt x="362" y="367"/>
                    <a:pt x="437" y="346"/>
                  </a:cubicBezTo>
                  <a:cubicBezTo>
                    <a:pt x="543" y="302"/>
                    <a:pt x="657" y="280"/>
                    <a:pt x="778" y="280"/>
                  </a:cubicBezTo>
                  <a:cubicBezTo>
                    <a:pt x="803" y="280"/>
                    <a:pt x="827" y="281"/>
                    <a:pt x="852" y="282"/>
                  </a:cubicBezTo>
                  <a:cubicBezTo>
                    <a:pt x="990" y="304"/>
                    <a:pt x="1129" y="336"/>
                    <a:pt x="1267" y="399"/>
                  </a:cubicBezTo>
                  <a:cubicBezTo>
                    <a:pt x="1416" y="463"/>
                    <a:pt x="1555" y="538"/>
                    <a:pt x="1704" y="623"/>
                  </a:cubicBezTo>
                  <a:cubicBezTo>
                    <a:pt x="1629" y="453"/>
                    <a:pt x="1523" y="314"/>
                    <a:pt x="1384" y="208"/>
                  </a:cubicBezTo>
                  <a:cubicBezTo>
                    <a:pt x="1235" y="91"/>
                    <a:pt x="1054" y="16"/>
                    <a:pt x="873" y="5"/>
                  </a:cubicBezTo>
                  <a:cubicBezTo>
                    <a:pt x="845" y="2"/>
                    <a:pt x="817" y="1"/>
                    <a:pt x="790"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60" name="Google Shape;2360;p21"/>
            <p:cNvSpPr/>
            <p:nvPr/>
          </p:nvSpPr>
          <p:spPr>
            <a:xfrm>
              <a:off x="509125" y="2348225"/>
              <a:ext cx="42350" cy="15600"/>
            </a:xfrm>
            <a:custGeom>
              <a:rect b="b" l="l" r="r" t="t"/>
              <a:pathLst>
                <a:path extrusionOk="0" h="624" w="1694">
                  <a:moveTo>
                    <a:pt x="790" y="1"/>
                  </a:moveTo>
                  <a:cubicBezTo>
                    <a:pt x="627" y="1"/>
                    <a:pt x="467" y="53"/>
                    <a:pt x="331" y="144"/>
                  </a:cubicBezTo>
                  <a:cubicBezTo>
                    <a:pt x="256" y="197"/>
                    <a:pt x="182" y="250"/>
                    <a:pt x="128" y="325"/>
                  </a:cubicBezTo>
                  <a:cubicBezTo>
                    <a:pt x="75" y="399"/>
                    <a:pt x="32" y="474"/>
                    <a:pt x="0" y="549"/>
                  </a:cubicBezTo>
                  <a:cubicBezTo>
                    <a:pt x="86" y="517"/>
                    <a:pt x="150" y="463"/>
                    <a:pt x="213" y="431"/>
                  </a:cubicBezTo>
                  <a:cubicBezTo>
                    <a:pt x="288" y="399"/>
                    <a:pt x="352" y="367"/>
                    <a:pt x="426" y="346"/>
                  </a:cubicBezTo>
                  <a:cubicBezTo>
                    <a:pt x="542" y="302"/>
                    <a:pt x="657" y="280"/>
                    <a:pt x="773" y="280"/>
                  </a:cubicBezTo>
                  <a:cubicBezTo>
                    <a:pt x="796" y="280"/>
                    <a:pt x="819" y="281"/>
                    <a:pt x="842" y="282"/>
                  </a:cubicBezTo>
                  <a:cubicBezTo>
                    <a:pt x="991" y="304"/>
                    <a:pt x="1129" y="336"/>
                    <a:pt x="1257" y="399"/>
                  </a:cubicBezTo>
                  <a:cubicBezTo>
                    <a:pt x="1406" y="463"/>
                    <a:pt x="1555" y="538"/>
                    <a:pt x="1694" y="623"/>
                  </a:cubicBezTo>
                  <a:cubicBezTo>
                    <a:pt x="1630" y="463"/>
                    <a:pt x="1523" y="314"/>
                    <a:pt x="1385" y="208"/>
                  </a:cubicBezTo>
                  <a:cubicBezTo>
                    <a:pt x="1236" y="91"/>
                    <a:pt x="1055" y="16"/>
                    <a:pt x="874" y="5"/>
                  </a:cubicBezTo>
                  <a:cubicBezTo>
                    <a:pt x="846" y="2"/>
                    <a:pt x="818" y="1"/>
                    <a:pt x="790"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61" name="Google Shape;2361;p21"/>
            <p:cNvSpPr/>
            <p:nvPr/>
          </p:nvSpPr>
          <p:spPr>
            <a:xfrm>
              <a:off x="522700" y="2231900"/>
              <a:ext cx="198350" cy="272750"/>
            </a:xfrm>
            <a:custGeom>
              <a:rect b="b" l="l" r="r" t="t"/>
              <a:pathLst>
                <a:path extrusionOk="0" h="10910" w="7934">
                  <a:moveTo>
                    <a:pt x="2384" y="1"/>
                  </a:moveTo>
                  <a:cubicBezTo>
                    <a:pt x="1176" y="1"/>
                    <a:pt x="132" y="552"/>
                    <a:pt x="1" y="2167"/>
                  </a:cubicBezTo>
                  <a:cubicBezTo>
                    <a:pt x="1" y="2167"/>
                    <a:pt x="182" y="4392"/>
                    <a:pt x="2535" y="4605"/>
                  </a:cubicBezTo>
                  <a:cubicBezTo>
                    <a:pt x="2535" y="4605"/>
                    <a:pt x="1960" y="4254"/>
                    <a:pt x="1736" y="3764"/>
                  </a:cubicBezTo>
                  <a:lnTo>
                    <a:pt x="1736" y="3764"/>
                  </a:lnTo>
                  <a:cubicBezTo>
                    <a:pt x="2269" y="4073"/>
                    <a:pt x="2854" y="4264"/>
                    <a:pt x="3461" y="4339"/>
                  </a:cubicBezTo>
                  <a:lnTo>
                    <a:pt x="3238" y="3679"/>
                  </a:lnTo>
                  <a:lnTo>
                    <a:pt x="3238" y="3679"/>
                  </a:lnTo>
                  <a:cubicBezTo>
                    <a:pt x="3238" y="3679"/>
                    <a:pt x="4888" y="4392"/>
                    <a:pt x="4793" y="6160"/>
                  </a:cubicBezTo>
                  <a:cubicBezTo>
                    <a:pt x="4793" y="6160"/>
                    <a:pt x="5282" y="5670"/>
                    <a:pt x="5282" y="5052"/>
                  </a:cubicBezTo>
                  <a:lnTo>
                    <a:pt x="5282" y="5052"/>
                  </a:lnTo>
                  <a:cubicBezTo>
                    <a:pt x="5282" y="5053"/>
                    <a:pt x="5772" y="8428"/>
                    <a:pt x="4526" y="10909"/>
                  </a:cubicBezTo>
                  <a:cubicBezTo>
                    <a:pt x="5197" y="10675"/>
                    <a:pt x="5794" y="10238"/>
                    <a:pt x="6209" y="9663"/>
                  </a:cubicBezTo>
                  <a:lnTo>
                    <a:pt x="6209" y="9663"/>
                  </a:lnTo>
                  <a:lnTo>
                    <a:pt x="5772" y="10558"/>
                  </a:lnTo>
                  <a:cubicBezTo>
                    <a:pt x="5772" y="10558"/>
                    <a:pt x="6965" y="9887"/>
                    <a:pt x="7327" y="8652"/>
                  </a:cubicBezTo>
                  <a:cubicBezTo>
                    <a:pt x="7678" y="7406"/>
                    <a:pt x="7934" y="2869"/>
                    <a:pt x="5815" y="1198"/>
                  </a:cubicBezTo>
                  <a:cubicBezTo>
                    <a:pt x="5047" y="587"/>
                    <a:pt x="3629" y="1"/>
                    <a:pt x="2384"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62" name="Google Shape;2362;p21"/>
            <p:cNvSpPr/>
            <p:nvPr/>
          </p:nvSpPr>
          <p:spPr>
            <a:xfrm>
              <a:off x="669125" y="2382700"/>
              <a:ext cx="22650" cy="51125"/>
            </a:xfrm>
            <a:custGeom>
              <a:rect b="b" l="l" r="r" t="t"/>
              <a:pathLst>
                <a:path extrusionOk="0" h="2045" w="906">
                  <a:moveTo>
                    <a:pt x="416" y="0"/>
                  </a:moveTo>
                  <a:cubicBezTo>
                    <a:pt x="331" y="692"/>
                    <a:pt x="192" y="1374"/>
                    <a:pt x="0" y="2045"/>
                  </a:cubicBezTo>
                  <a:cubicBezTo>
                    <a:pt x="533" y="1810"/>
                    <a:pt x="884" y="1278"/>
                    <a:pt x="884" y="682"/>
                  </a:cubicBezTo>
                  <a:cubicBezTo>
                    <a:pt x="906" y="373"/>
                    <a:pt x="714" y="96"/>
                    <a:pt x="416" y="0"/>
                  </a:cubicBez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63" name="Google Shape;2363;p21"/>
            <p:cNvSpPr/>
            <p:nvPr/>
          </p:nvSpPr>
          <p:spPr>
            <a:xfrm>
              <a:off x="461725" y="2262875"/>
              <a:ext cx="98675" cy="154175"/>
            </a:xfrm>
            <a:custGeom>
              <a:rect b="b" l="l" r="r" t="t"/>
              <a:pathLst>
                <a:path extrusionOk="0" h="6167" w="3947">
                  <a:moveTo>
                    <a:pt x="2511" y="1"/>
                  </a:moveTo>
                  <a:cubicBezTo>
                    <a:pt x="2493" y="1"/>
                    <a:pt x="2482" y="1"/>
                    <a:pt x="2482" y="1"/>
                  </a:cubicBezTo>
                  <a:cubicBezTo>
                    <a:pt x="2482" y="1"/>
                    <a:pt x="800" y="86"/>
                    <a:pt x="267" y="3505"/>
                  </a:cubicBezTo>
                  <a:cubicBezTo>
                    <a:pt x="267" y="3505"/>
                    <a:pt x="1" y="5549"/>
                    <a:pt x="981" y="6167"/>
                  </a:cubicBezTo>
                  <a:cubicBezTo>
                    <a:pt x="981" y="6167"/>
                    <a:pt x="800" y="1907"/>
                    <a:pt x="2440" y="928"/>
                  </a:cubicBezTo>
                  <a:cubicBezTo>
                    <a:pt x="3947" y="37"/>
                    <a:pt x="2719" y="1"/>
                    <a:pt x="2511"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sp>
        <p:nvSpPr>
          <p:cNvPr id="2364" name="Google Shape;2364;p21"/>
          <p:cNvSpPr/>
          <p:nvPr/>
        </p:nvSpPr>
        <p:spPr>
          <a:xfrm>
            <a:off x="2000935" y="6656082"/>
            <a:ext cx="1137207" cy="1189152"/>
          </a:xfrm>
          <a:prstGeom prst="rect">
            <a:avLst/>
          </a:prstGeom>
          <a:solidFill>
            <a:srgbClr val="A1A09D"/>
          </a:solidFill>
          <a:ln cap="flat" cmpd="sng" w="25400">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3381" u="none" cap="none" strike="noStrike">
              <a:solidFill>
                <a:schemeClr val="dk2"/>
              </a:solidFill>
              <a:latin typeface="Arial"/>
              <a:ea typeface="Arial"/>
              <a:cs typeface="Arial"/>
              <a:sym typeface="Arial"/>
            </a:endParaRPr>
          </a:p>
        </p:txBody>
      </p:sp>
      <p:sp>
        <p:nvSpPr>
          <p:cNvPr id="2365" name="Google Shape;2365;p21"/>
          <p:cNvSpPr txBox="1"/>
          <p:nvPr/>
        </p:nvSpPr>
        <p:spPr>
          <a:xfrm>
            <a:off x="2160765" y="6611539"/>
            <a:ext cx="817544" cy="122847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7383" u="none" cap="none" strike="noStrike">
                <a:solidFill>
                  <a:schemeClr val="dk2"/>
                </a:solidFill>
                <a:latin typeface="Arial"/>
                <a:ea typeface="Arial"/>
                <a:cs typeface="Arial"/>
                <a:sym typeface="Arial"/>
              </a:rPr>
              <a:t>?</a:t>
            </a:r>
            <a:endParaRPr/>
          </a:p>
        </p:txBody>
      </p:sp>
      <p:sp>
        <p:nvSpPr>
          <p:cNvPr id="2366" name="Google Shape;2366;p21"/>
          <p:cNvSpPr/>
          <p:nvPr/>
        </p:nvSpPr>
        <p:spPr>
          <a:xfrm>
            <a:off x="7351323" y="6700625"/>
            <a:ext cx="1137207" cy="1189152"/>
          </a:xfrm>
          <a:prstGeom prst="rect">
            <a:avLst/>
          </a:prstGeom>
          <a:solidFill>
            <a:srgbClr val="A1A09D"/>
          </a:solidFill>
          <a:ln cap="flat" cmpd="sng" w="25400">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3381" u="none" cap="none" strike="noStrike">
              <a:solidFill>
                <a:schemeClr val="dk2"/>
              </a:solidFill>
              <a:latin typeface="Arial"/>
              <a:ea typeface="Arial"/>
              <a:cs typeface="Arial"/>
              <a:sym typeface="Arial"/>
            </a:endParaRPr>
          </a:p>
        </p:txBody>
      </p:sp>
      <p:sp>
        <p:nvSpPr>
          <p:cNvPr id="2367" name="Google Shape;2367;p21"/>
          <p:cNvSpPr txBox="1"/>
          <p:nvPr/>
        </p:nvSpPr>
        <p:spPr>
          <a:xfrm>
            <a:off x="7511153" y="6656082"/>
            <a:ext cx="817544" cy="122847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7383" u="none" cap="none" strike="noStrike">
                <a:solidFill>
                  <a:schemeClr val="dk2"/>
                </a:solidFill>
                <a:latin typeface="Arial"/>
                <a:ea typeface="Arial"/>
                <a:cs typeface="Arial"/>
                <a:sym typeface="Arial"/>
              </a:rPr>
              <a:t>?</a:t>
            </a:r>
            <a:endParaRPr/>
          </a:p>
        </p:txBody>
      </p:sp>
      <p:sp>
        <p:nvSpPr>
          <p:cNvPr id="2368" name="Google Shape;2368;p21"/>
          <p:cNvSpPr/>
          <p:nvPr/>
        </p:nvSpPr>
        <p:spPr>
          <a:xfrm>
            <a:off x="9874543" y="6700625"/>
            <a:ext cx="1137207" cy="1189152"/>
          </a:xfrm>
          <a:prstGeom prst="rect">
            <a:avLst/>
          </a:prstGeom>
          <a:solidFill>
            <a:srgbClr val="A1A09D"/>
          </a:solidFill>
          <a:ln cap="flat" cmpd="sng" w="25400">
            <a:solidFill>
              <a:schemeClr val="dk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3381" u="none" cap="none" strike="noStrike">
              <a:solidFill>
                <a:schemeClr val="dk2"/>
              </a:solidFill>
              <a:latin typeface="Arial"/>
              <a:ea typeface="Arial"/>
              <a:cs typeface="Arial"/>
              <a:sym typeface="Arial"/>
            </a:endParaRPr>
          </a:p>
        </p:txBody>
      </p:sp>
      <p:sp>
        <p:nvSpPr>
          <p:cNvPr id="2369" name="Google Shape;2369;p21"/>
          <p:cNvSpPr txBox="1"/>
          <p:nvPr/>
        </p:nvSpPr>
        <p:spPr>
          <a:xfrm>
            <a:off x="10034373" y="6656082"/>
            <a:ext cx="817544" cy="122847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7383" u="none" cap="none" strike="noStrike">
                <a:solidFill>
                  <a:schemeClr val="dk2"/>
                </a:solidFill>
                <a:latin typeface="Arial"/>
                <a:ea typeface="Arial"/>
                <a:cs typeface="Arial"/>
                <a:sym typeface="Arial"/>
              </a:rPr>
              <a:t>?</a:t>
            </a:r>
            <a:endParaRPr/>
          </a:p>
        </p:txBody>
      </p:sp>
      <p:grpSp>
        <p:nvGrpSpPr>
          <p:cNvPr id="2370" name="Google Shape;2370;p21"/>
          <p:cNvGrpSpPr/>
          <p:nvPr/>
        </p:nvGrpSpPr>
        <p:grpSpPr>
          <a:xfrm>
            <a:off x="751459" y="6836261"/>
            <a:ext cx="953108" cy="1265880"/>
            <a:chOff x="5723850" y="2801025"/>
            <a:chExt cx="508225" cy="666800"/>
          </a:xfrm>
        </p:grpSpPr>
        <p:sp>
          <p:nvSpPr>
            <p:cNvPr id="2371" name="Google Shape;2371;p21"/>
            <p:cNvSpPr/>
            <p:nvPr/>
          </p:nvSpPr>
          <p:spPr>
            <a:xfrm>
              <a:off x="5723850" y="3188000"/>
              <a:ext cx="504500" cy="279550"/>
            </a:xfrm>
            <a:custGeom>
              <a:rect b="b" l="l" r="r" t="t"/>
              <a:pathLst>
                <a:path extrusionOk="0" h="11182" w="20180">
                  <a:moveTo>
                    <a:pt x="8306" y="0"/>
                  </a:moveTo>
                  <a:cubicBezTo>
                    <a:pt x="8306" y="0"/>
                    <a:pt x="8658" y="2620"/>
                    <a:pt x="7572" y="3419"/>
                  </a:cubicBezTo>
                  <a:cubicBezTo>
                    <a:pt x="6720" y="4026"/>
                    <a:pt x="1885" y="5048"/>
                    <a:pt x="1086" y="7178"/>
                  </a:cubicBezTo>
                  <a:cubicBezTo>
                    <a:pt x="607" y="8477"/>
                    <a:pt x="245" y="9818"/>
                    <a:pt x="0" y="11181"/>
                  </a:cubicBezTo>
                  <a:lnTo>
                    <a:pt x="20180" y="11181"/>
                  </a:lnTo>
                  <a:cubicBezTo>
                    <a:pt x="19935" y="9818"/>
                    <a:pt x="19573" y="8477"/>
                    <a:pt x="19094" y="7178"/>
                  </a:cubicBezTo>
                  <a:cubicBezTo>
                    <a:pt x="18306" y="5048"/>
                    <a:pt x="13460" y="4026"/>
                    <a:pt x="12619" y="3419"/>
                  </a:cubicBezTo>
                  <a:cubicBezTo>
                    <a:pt x="11522" y="2620"/>
                    <a:pt x="11874" y="0"/>
                    <a:pt x="11874" y="0"/>
                  </a:cubicBezTo>
                  <a:lnTo>
                    <a:pt x="11874" y="0"/>
                  </a:lnTo>
                  <a:lnTo>
                    <a:pt x="10095" y="43"/>
                  </a:lnTo>
                  <a:lnTo>
                    <a:pt x="8306" y="0"/>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72" name="Google Shape;2372;p21"/>
            <p:cNvSpPr/>
            <p:nvPr/>
          </p:nvSpPr>
          <p:spPr>
            <a:xfrm>
              <a:off x="5923250" y="3188000"/>
              <a:ext cx="97450" cy="73225"/>
            </a:xfrm>
            <a:custGeom>
              <a:rect b="b" l="l" r="r" t="t"/>
              <a:pathLst>
                <a:path extrusionOk="0" h="2929" w="3898">
                  <a:moveTo>
                    <a:pt x="330" y="0"/>
                  </a:moveTo>
                  <a:lnTo>
                    <a:pt x="330" y="0"/>
                  </a:lnTo>
                  <a:cubicBezTo>
                    <a:pt x="330" y="0"/>
                    <a:pt x="586" y="1864"/>
                    <a:pt x="0" y="2929"/>
                  </a:cubicBezTo>
                  <a:cubicBezTo>
                    <a:pt x="841" y="2844"/>
                    <a:pt x="1672" y="2673"/>
                    <a:pt x="2396" y="2258"/>
                  </a:cubicBezTo>
                  <a:cubicBezTo>
                    <a:pt x="2918" y="1970"/>
                    <a:pt x="3408" y="1619"/>
                    <a:pt x="3844" y="1225"/>
                  </a:cubicBezTo>
                  <a:cubicBezTo>
                    <a:pt x="3834" y="810"/>
                    <a:pt x="3844" y="405"/>
                    <a:pt x="3898" y="0"/>
                  </a:cubicBezTo>
                  <a:lnTo>
                    <a:pt x="3898" y="0"/>
                  </a:lnTo>
                  <a:lnTo>
                    <a:pt x="2119" y="43"/>
                  </a:lnTo>
                  <a:lnTo>
                    <a:pt x="330" y="0"/>
                  </a:ln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73" name="Google Shape;2373;p21"/>
            <p:cNvSpPr/>
            <p:nvPr/>
          </p:nvSpPr>
          <p:spPr>
            <a:xfrm>
              <a:off x="5723850" y="3318700"/>
              <a:ext cx="508225" cy="149125"/>
            </a:xfrm>
            <a:custGeom>
              <a:rect b="b" l="l" r="r" t="t"/>
              <a:pathLst>
                <a:path extrusionOk="0" h="5965" w="20329">
                  <a:moveTo>
                    <a:pt x="3195" y="1"/>
                  </a:moveTo>
                  <a:cubicBezTo>
                    <a:pt x="2215" y="512"/>
                    <a:pt x="1385" y="1140"/>
                    <a:pt x="1097" y="1928"/>
                  </a:cubicBezTo>
                  <a:cubicBezTo>
                    <a:pt x="618" y="3238"/>
                    <a:pt x="245" y="4580"/>
                    <a:pt x="0" y="5964"/>
                  </a:cubicBezTo>
                  <a:lnTo>
                    <a:pt x="20329" y="5964"/>
                  </a:lnTo>
                  <a:cubicBezTo>
                    <a:pt x="20084" y="4580"/>
                    <a:pt x="19722" y="3238"/>
                    <a:pt x="19243" y="1928"/>
                  </a:cubicBezTo>
                  <a:cubicBezTo>
                    <a:pt x="18944" y="1140"/>
                    <a:pt x="18125" y="512"/>
                    <a:pt x="17145" y="1"/>
                  </a:cubicBezTo>
                  <a:cubicBezTo>
                    <a:pt x="15398" y="1193"/>
                    <a:pt x="12917" y="1939"/>
                    <a:pt x="10170" y="1939"/>
                  </a:cubicBezTo>
                  <a:cubicBezTo>
                    <a:pt x="7422" y="1939"/>
                    <a:pt x="4941" y="1183"/>
                    <a:pt x="3195" y="1"/>
                  </a:cubicBezTo>
                  <a:close/>
                </a:path>
              </a:pathLst>
            </a:custGeom>
            <a:solidFill>
              <a:schemeClr val="accent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74" name="Google Shape;2374;p21"/>
            <p:cNvSpPr/>
            <p:nvPr/>
          </p:nvSpPr>
          <p:spPr>
            <a:xfrm>
              <a:off x="5730500" y="3448625"/>
              <a:ext cx="498650" cy="2950"/>
            </a:xfrm>
            <a:custGeom>
              <a:rect b="b" l="l" r="r" t="t"/>
              <a:pathLst>
                <a:path extrusionOk="0" h="118" w="19946">
                  <a:moveTo>
                    <a:pt x="0" y="0"/>
                  </a:moveTo>
                  <a:lnTo>
                    <a:pt x="0" y="118"/>
                  </a:lnTo>
                  <a:lnTo>
                    <a:pt x="19946" y="118"/>
                  </a:lnTo>
                  <a:cubicBezTo>
                    <a:pt x="19935" y="75"/>
                    <a:pt x="19924" y="43"/>
                    <a:pt x="19924"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75" name="Google Shape;2375;p21"/>
            <p:cNvSpPr/>
            <p:nvPr/>
          </p:nvSpPr>
          <p:spPr>
            <a:xfrm>
              <a:off x="5739550" y="3399100"/>
              <a:ext cx="477100" cy="2950"/>
            </a:xfrm>
            <a:custGeom>
              <a:rect b="b" l="l" r="r" t="t"/>
              <a:pathLst>
                <a:path extrusionOk="0" h="118" w="19084">
                  <a:moveTo>
                    <a:pt x="32" y="1"/>
                  </a:moveTo>
                  <a:cubicBezTo>
                    <a:pt x="22" y="43"/>
                    <a:pt x="11" y="75"/>
                    <a:pt x="1" y="118"/>
                  </a:cubicBezTo>
                  <a:lnTo>
                    <a:pt x="19083" y="118"/>
                  </a:lnTo>
                  <a:cubicBezTo>
                    <a:pt x="19073" y="75"/>
                    <a:pt x="19062" y="43"/>
                    <a:pt x="19041"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76" name="Google Shape;2376;p21"/>
            <p:cNvSpPr/>
            <p:nvPr/>
          </p:nvSpPr>
          <p:spPr>
            <a:xfrm>
              <a:off x="5761650" y="3346650"/>
              <a:ext cx="105975" cy="2975"/>
            </a:xfrm>
            <a:custGeom>
              <a:rect b="b" l="l" r="r" t="t"/>
              <a:pathLst>
                <a:path extrusionOk="0" h="119" w="4239">
                  <a:moveTo>
                    <a:pt x="107" y="1"/>
                  </a:moveTo>
                  <a:cubicBezTo>
                    <a:pt x="64" y="33"/>
                    <a:pt x="32" y="75"/>
                    <a:pt x="0" y="118"/>
                  </a:cubicBezTo>
                  <a:lnTo>
                    <a:pt x="4239" y="118"/>
                  </a:lnTo>
                  <a:cubicBezTo>
                    <a:pt x="4121" y="75"/>
                    <a:pt x="4004" y="33"/>
                    <a:pt x="3898"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77" name="Google Shape;2377;p21"/>
            <p:cNvSpPr/>
            <p:nvPr/>
          </p:nvSpPr>
          <p:spPr>
            <a:xfrm>
              <a:off x="6088300" y="3346650"/>
              <a:ext cx="105975" cy="2975"/>
            </a:xfrm>
            <a:custGeom>
              <a:rect b="b" l="l" r="r" t="t"/>
              <a:pathLst>
                <a:path extrusionOk="0" h="119" w="4239">
                  <a:moveTo>
                    <a:pt x="341" y="1"/>
                  </a:moveTo>
                  <a:cubicBezTo>
                    <a:pt x="235" y="33"/>
                    <a:pt x="118" y="75"/>
                    <a:pt x="0" y="118"/>
                  </a:cubicBezTo>
                  <a:lnTo>
                    <a:pt x="4239" y="118"/>
                  </a:lnTo>
                  <a:cubicBezTo>
                    <a:pt x="4207" y="75"/>
                    <a:pt x="4175" y="33"/>
                    <a:pt x="4132"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78" name="Google Shape;2378;p21"/>
            <p:cNvSpPr/>
            <p:nvPr/>
          </p:nvSpPr>
          <p:spPr>
            <a:xfrm>
              <a:off x="5856425" y="3068325"/>
              <a:ext cx="52200" cy="59900"/>
            </a:xfrm>
            <a:custGeom>
              <a:rect b="b" l="l" r="r" t="t"/>
              <a:pathLst>
                <a:path extrusionOk="0" h="2396" w="2088">
                  <a:moveTo>
                    <a:pt x="1010" y="1"/>
                  </a:moveTo>
                  <a:cubicBezTo>
                    <a:pt x="884" y="1"/>
                    <a:pt x="789" y="31"/>
                    <a:pt x="767" y="38"/>
                  </a:cubicBezTo>
                  <a:cubicBezTo>
                    <a:pt x="703" y="59"/>
                    <a:pt x="0" y="145"/>
                    <a:pt x="117" y="1071"/>
                  </a:cubicBezTo>
                  <a:cubicBezTo>
                    <a:pt x="221" y="1900"/>
                    <a:pt x="658" y="2396"/>
                    <a:pt x="1112" y="2396"/>
                  </a:cubicBezTo>
                  <a:cubicBezTo>
                    <a:pt x="1171" y="2396"/>
                    <a:pt x="1230" y="2387"/>
                    <a:pt x="1289" y="2370"/>
                  </a:cubicBezTo>
                  <a:cubicBezTo>
                    <a:pt x="1811" y="2285"/>
                    <a:pt x="2088" y="1603"/>
                    <a:pt x="1800" y="698"/>
                  </a:cubicBezTo>
                  <a:cubicBezTo>
                    <a:pt x="1611" y="110"/>
                    <a:pt x="1252" y="1"/>
                    <a:pt x="1010"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79" name="Google Shape;2379;p21"/>
            <p:cNvSpPr/>
            <p:nvPr/>
          </p:nvSpPr>
          <p:spPr>
            <a:xfrm>
              <a:off x="6041450" y="3068325"/>
              <a:ext cx="52200" cy="59900"/>
            </a:xfrm>
            <a:custGeom>
              <a:rect b="b" l="l" r="r" t="t"/>
              <a:pathLst>
                <a:path extrusionOk="0" h="2396" w="2088">
                  <a:moveTo>
                    <a:pt x="1078" y="1"/>
                  </a:moveTo>
                  <a:cubicBezTo>
                    <a:pt x="836" y="1"/>
                    <a:pt x="477" y="110"/>
                    <a:pt x="288" y="698"/>
                  </a:cubicBezTo>
                  <a:cubicBezTo>
                    <a:pt x="0" y="1603"/>
                    <a:pt x="277" y="2285"/>
                    <a:pt x="799" y="2370"/>
                  </a:cubicBezTo>
                  <a:cubicBezTo>
                    <a:pt x="857" y="2387"/>
                    <a:pt x="915" y="2396"/>
                    <a:pt x="973" y="2396"/>
                  </a:cubicBezTo>
                  <a:cubicBezTo>
                    <a:pt x="1419" y="2396"/>
                    <a:pt x="1857" y="1900"/>
                    <a:pt x="1970" y="1071"/>
                  </a:cubicBezTo>
                  <a:cubicBezTo>
                    <a:pt x="2087" y="145"/>
                    <a:pt x="1385" y="59"/>
                    <a:pt x="1321" y="38"/>
                  </a:cubicBezTo>
                  <a:cubicBezTo>
                    <a:pt x="1299" y="31"/>
                    <a:pt x="1204" y="1"/>
                    <a:pt x="1078"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80" name="Google Shape;2380;p21"/>
            <p:cNvSpPr/>
            <p:nvPr/>
          </p:nvSpPr>
          <p:spPr>
            <a:xfrm>
              <a:off x="5874225" y="2958750"/>
              <a:ext cx="198150" cy="251225"/>
            </a:xfrm>
            <a:custGeom>
              <a:rect b="b" l="l" r="r" t="t"/>
              <a:pathLst>
                <a:path extrusionOk="0" h="10049" w="7926">
                  <a:moveTo>
                    <a:pt x="3705" y="0"/>
                  </a:moveTo>
                  <a:cubicBezTo>
                    <a:pt x="2906" y="0"/>
                    <a:pt x="656" y="307"/>
                    <a:pt x="353" y="3676"/>
                  </a:cubicBezTo>
                  <a:cubicBezTo>
                    <a:pt x="1" y="7514"/>
                    <a:pt x="1659" y="10049"/>
                    <a:pt x="3793" y="10049"/>
                  </a:cubicBezTo>
                  <a:cubicBezTo>
                    <a:pt x="3849" y="10049"/>
                    <a:pt x="3906" y="10047"/>
                    <a:pt x="3963" y="10044"/>
                  </a:cubicBezTo>
                  <a:cubicBezTo>
                    <a:pt x="4020" y="10047"/>
                    <a:pt x="4077" y="10049"/>
                    <a:pt x="4133" y="10049"/>
                  </a:cubicBezTo>
                  <a:cubicBezTo>
                    <a:pt x="6267" y="10049"/>
                    <a:pt x="7926" y="7514"/>
                    <a:pt x="7573" y="3676"/>
                  </a:cubicBezTo>
                  <a:cubicBezTo>
                    <a:pt x="7261" y="307"/>
                    <a:pt x="5010" y="0"/>
                    <a:pt x="4218" y="0"/>
                  </a:cubicBezTo>
                  <a:cubicBezTo>
                    <a:pt x="4091" y="0"/>
                    <a:pt x="4001" y="8"/>
                    <a:pt x="3963" y="12"/>
                  </a:cubicBezTo>
                  <a:cubicBezTo>
                    <a:pt x="3924" y="8"/>
                    <a:pt x="3833" y="0"/>
                    <a:pt x="3705"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81" name="Google Shape;2381;p21"/>
            <p:cNvSpPr/>
            <p:nvPr/>
          </p:nvSpPr>
          <p:spPr>
            <a:xfrm>
              <a:off x="5978075" y="3084175"/>
              <a:ext cx="12800" cy="49275"/>
            </a:xfrm>
            <a:custGeom>
              <a:rect b="b" l="l" r="r" t="t"/>
              <a:pathLst>
                <a:path extrusionOk="0" h="1971" w="512">
                  <a:moveTo>
                    <a:pt x="235" y="0"/>
                  </a:moveTo>
                  <a:cubicBezTo>
                    <a:pt x="224" y="256"/>
                    <a:pt x="235" y="522"/>
                    <a:pt x="267" y="778"/>
                  </a:cubicBezTo>
                  <a:cubicBezTo>
                    <a:pt x="298" y="1035"/>
                    <a:pt x="339" y="1281"/>
                    <a:pt x="380" y="1528"/>
                  </a:cubicBezTo>
                  <a:lnTo>
                    <a:pt x="380" y="1528"/>
                  </a:lnTo>
                  <a:cubicBezTo>
                    <a:pt x="316" y="1594"/>
                    <a:pt x="258" y="1661"/>
                    <a:pt x="193" y="1736"/>
                  </a:cubicBezTo>
                  <a:cubicBezTo>
                    <a:pt x="129" y="1811"/>
                    <a:pt x="65" y="1885"/>
                    <a:pt x="1" y="1970"/>
                  </a:cubicBezTo>
                  <a:cubicBezTo>
                    <a:pt x="86" y="1917"/>
                    <a:pt x="171" y="1853"/>
                    <a:pt x="246" y="1789"/>
                  </a:cubicBezTo>
                  <a:cubicBezTo>
                    <a:pt x="331" y="1725"/>
                    <a:pt x="406" y="1662"/>
                    <a:pt x="491" y="1587"/>
                  </a:cubicBezTo>
                  <a:lnTo>
                    <a:pt x="512" y="1576"/>
                  </a:lnTo>
                  <a:lnTo>
                    <a:pt x="512" y="1544"/>
                  </a:lnTo>
                  <a:cubicBezTo>
                    <a:pt x="491" y="1278"/>
                    <a:pt x="459" y="1023"/>
                    <a:pt x="406" y="767"/>
                  </a:cubicBezTo>
                  <a:cubicBezTo>
                    <a:pt x="363" y="501"/>
                    <a:pt x="310" y="245"/>
                    <a:pt x="235"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82" name="Google Shape;2382;p21"/>
            <p:cNvSpPr/>
            <p:nvPr/>
          </p:nvSpPr>
          <p:spPr>
            <a:xfrm>
              <a:off x="5930175" y="3147275"/>
              <a:ext cx="88400" cy="15425"/>
            </a:xfrm>
            <a:custGeom>
              <a:rect b="b" l="l" r="r" t="t"/>
              <a:pathLst>
                <a:path extrusionOk="0" h="617" w="3536">
                  <a:moveTo>
                    <a:pt x="3535" y="0"/>
                  </a:moveTo>
                  <a:lnTo>
                    <a:pt x="0" y="21"/>
                  </a:lnTo>
                  <a:cubicBezTo>
                    <a:pt x="699" y="467"/>
                    <a:pt x="1322" y="617"/>
                    <a:pt x="1842" y="617"/>
                  </a:cubicBezTo>
                  <a:cubicBezTo>
                    <a:pt x="2899" y="617"/>
                    <a:pt x="3535" y="0"/>
                    <a:pt x="3535"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83" name="Google Shape;2383;p21"/>
            <p:cNvSpPr/>
            <p:nvPr/>
          </p:nvSpPr>
          <p:spPr>
            <a:xfrm>
              <a:off x="5952800" y="3159250"/>
              <a:ext cx="57000" cy="14100"/>
            </a:xfrm>
            <a:custGeom>
              <a:rect b="b" l="l" r="r" t="t"/>
              <a:pathLst>
                <a:path extrusionOk="0" h="564" w="2280">
                  <a:moveTo>
                    <a:pt x="2279" y="0"/>
                  </a:moveTo>
                  <a:lnTo>
                    <a:pt x="2279" y="0"/>
                  </a:lnTo>
                  <a:cubicBezTo>
                    <a:pt x="1949" y="224"/>
                    <a:pt x="1576" y="362"/>
                    <a:pt x="1182" y="405"/>
                  </a:cubicBezTo>
                  <a:cubicBezTo>
                    <a:pt x="1105" y="411"/>
                    <a:pt x="1029" y="414"/>
                    <a:pt x="953" y="414"/>
                  </a:cubicBezTo>
                  <a:cubicBezTo>
                    <a:pt x="628" y="414"/>
                    <a:pt x="311" y="359"/>
                    <a:pt x="0" y="256"/>
                  </a:cubicBezTo>
                  <a:lnTo>
                    <a:pt x="0" y="256"/>
                  </a:lnTo>
                  <a:cubicBezTo>
                    <a:pt x="301" y="456"/>
                    <a:pt x="648" y="563"/>
                    <a:pt x="1009" y="563"/>
                  </a:cubicBezTo>
                  <a:cubicBezTo>
                    <a:pt x="1070" y="563"/>
                    <a:pt x="1131" y="560"/>
                    <a:pt x="1193" y="554"/>
                  </a:cubicBezTo>
                  <a:cubicBezTo>
                    <a:pt x="1406" y="533"/>
                    <a:pt x="1608" y="469"/>
                    <a:pt x="1789" y="373"/>
                  </a:cubicBezTo>
                  <a:cubicBezTo>
                    <a:pt x="1981" y="288"/>
                    <a:pt x="2141" y="149"/>
                    <a:pt x="2279"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84" name="Google Shape;2384;p21"/>
            <p:cNvSpPr/>
            <p:nvPr/>
          </p:nvSpPr>
          <p:spPr>
            <a:xfrm>
              <a:off x="5926975" y="3072200"/>
              <a:ext cx="12275" cy="26650"/>
            </a:xfrm>
            <a:custGeom>
              <a:rect b="b" l="l" r="r" t="t"/>
              <a:pathLst>
                <a:path extrusionOk="0" h="1066" w="491">
                  <a:moveTo>
                    <a:pt x="245" y="0"/>
                  </a:moveTo>
                  <a:cubicBezTo>
                    <a:pt x="107" y="0"/>
                    <a:pt x="0" y="245"/>
                    <a:pt x="0" y="533"/>
                  </a:cubicBezTo>
                  <a:cubicBezTo>
                    <a:pt x="0" y="831"/>
                    <a:pt x="107" y="1065"/>
                    <a:pt x="245" y="1065"/>
                  </a:cubicBezTo>
                  <a:cubicBezTo>
                    <a:pt x="384" y="1065"/>
                    <a:pt x="490" y="831"/>
                    <a:pt x="490" y="533"/>
                  </a:cubicBezTo>
                  <a:cubicBezTo>
                    <a:pt x="490" y="245"/>
                    <a:pt x="384" y="0"/>
                    <a:pt x="245"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85" name="Google Shape;2385;p21"/>
            <p:cNvSpPr/>
            <p:nvPr/>
          </p:nvSpPr>
          <p:spPr>
            <a:xfrm>
              <a:off x="6010825" y="3072200"/>
              <a:ext cx="12275" cy="26650"/>
            </a:xfrm>
            <a:custGeom>
              <a:rect b="b" l="l" r="r" t="t"/>
              <a:pathLst>
                <a:path extrusionOk="0" h="1066" w="491">
                  <a:moveTo>
                    <a:pt x="246" y="0"/>
                  </a:moveTo>
                  <a:cubicBezTo>
                    <a:pt x="118" y="0"/>
                    <a:pt x="1" y="245"/>
                    <a:pt x="1" y="533"/>
                  </a:cubicBezTo>
                  <a:cubicBezTo>
                    <a:pt x="1" y="831"/>
                    <a:pt x="107" y="1065"/>
                    <a:pt x="246" y="1065"/>
                  </a:cubicBezTo>
                  <a:cubicBezTo>
                    <a:pt x="384" y="1065"/>
                    <a:pt x="491" y="831"/>
                    <a:pt x="491" y="533"/>
                  </a:cubicBezTo>
                  <a:cubicBezTo>
                    <a:pt x="491" y="245"/>
                    <a:pt x="384" y="0"/>
                    <a:pt x="24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86" name="Google Shape;2386;p21"/>
            <p:cNvSpPr/>
            <p:nvPr/>
          </p:nvSpPr>
          <p:spPr>
            <a:xfrm>
              <a:off x="5912050" y="3048375"/>
              <a:ext cx="42375" cy="15600"/>
            </a:xfrm>
            <a:custGeom>
              <a:rect b="b" l="l" r="r" t="t"/>
              <a:pathLst>
                <a:path extrusionOk="0" h="624" w="1695">
                  <a:moveTo>
                    <a:pt x="905" y="1"/>
                  </a:moveTo>
                  <a:cubicBezTo>
                    <a:pt x="877" y="1"/>
                    <a:pt x="849" y="2"/>
                    <a:pt x="821" y="5"/>
                  </a:cubicBezTo>
                  <a:cubicBezTo>
                    <a:pt x="640" y="27"/>
                    <a:pt x="459" y="91"/>
                    <a:pt x="320" y="208"/>
                  </a:cubicBezTo>
                  <a:cubicBezTo>
                    <a:pt x="171" y="314"/>
                    <a:pt x="65" y="463"/>
                    <a:pt x="1" y="623"/>
                  </a:cubicBezTo>
                  <a:cubicBezTo>
                    <a:pt x="139" y="538"/>
                    <a:pt x="278" y="463"/>
                    <a:pt x="427" y="399"/>
                  </a:cubicBezTo>
                  <a:cubicBezTo>
                    <a:pt x="565" y="336"/>
                    <a:pt x="704" y="304"/>
                    <a:pt x="853" y="282"/>
                  </a:cubicBezTo>
                  <a:cubicBezTo>
                    <a:pt x="876" y="281"/>
                    <a:pt x="899" y="280"/>
                    <a:pt x="922" y="280"/>
                  </a:cubicBezTo>
                  <a:cubicBezTo>
                    <a:pt x="1037" y="280"/>
                    <a:pt x="1153" y="302"/>
                    <a:pt x="1268" y="346"/>
                  </a:cubicBezTo>
                  <a:cubicBezTo>
                    <a:pt x="1332" y="367"/>
                    <a:pt x="1407" y="399"/>
                    <a:pt x="1481" y="431"/>
                  </a:cubicBezTo>
                  <a:cubicBezTo>
                    <a:pt x="1545" y="463"/>
                    <a:pt x="1620" y="517"/>
                    <a:pt x="1694" y="549"/>
                  </a:cubicBezTo>
                  <a:cubicBezTo>
                    <a:pt x="1662" y="474"/>
                    <a:pt x="1620" y="399"/>
                    <a:pt x="1566" y="325"/>
                  </a:cubicBezTo>
                  <a:cubicBezTo>
                    <a:pt x="1502" y="261"/>
                    <a:pt x="1439" y="197"/>
                    <a:pt x="1364" y="144"/>
                  </a:cubicBezTo>
                  <a:cubicBezTo>
                    <a:pt x="1228" y="53"/>
                    <a:pt x="1068" y="1"/>
                    <a:pt x="90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87" name="Google Shape;2387;p21"/>
            <p:cNvSpPr/>
            <p:nvPr/>
          </p:nvSpPr>
          <p:spPr>
            <a:xfrm>
              <a:off x="5996450" y="3048375"/>
              <a:ext cx="42625" cy="15600"/>
            </a:xfrm>
            <a:custGeom>
              <a:rect b="b" l="l" r="r" t="t"/>
              <a:pathLst>
                <a:path extrusionOk="0" h="624" w="1705">
                  <a:moveTo>
                    <a:pt x="915" y="1"/>
                  </a:moveTo>
                  <a:cubicBezTo>
                    <a:pt x="887" y="1"/>
                    <a:pt x="859" y="2"/>
                    <a:pt x="831" y="5"/>
                  </a:cubicBezTo>
                  <a:cubicBezTo>
                    <a:pt x="640" y="27"/>
                    <a:pt x="469" y="91"/>
                    <a:pt x="320" y="208"/>
                  </a:cubicBezTo>
                  <a:cubicBezTo>
                    <a:pt x="182" y="314"/>
                    <a:pt x="65" y="463"/>
                    <a:pt x="1" y="623"/>
                  </a:cubicBezTo>
                  <a:cubicBezTo>
                    <a:pt x="150" y="527"/>
                    <a:pt x="299" y="453"/>
                    <a:pt x="437" y="399"/>
                  </a:cubicBezTo>
                  <a:cubicBezTo>
                    <a:pt x="565" y="336"/>
                    <a:pt x="714" y="304"/>
                    <a:pt x="853" y="282"/>
                  </a:cubicBezTo>
                  <a:cubicBezTo>
                    <a:pt x="876" y="281"/>
                    <a:pt x="899" y="280"/>
                    <a:pt x="922" y="280"/>
                  </a:cubicBezTo>
                  <a:cubicBezTo>
                    <a:pt x="1040" y="280"/>
                    <a:pt x="1161" y="302"/>
                    <a:pt x="1268" y="346"/>
                  </a:cubicBezTo>
                  <a:cubicBezTo>
                    <a:pt x="1342" y="367"/>
                    <a:pt x="1417" y="399"/>
                    <a:pt x="1481" y="431"/>
                  </a:cubicBezTo>
                  <a:cubicBezTo>
                    <a:pt x="1555" y="463"/>
                    <a:pt x="1619" y="517"/>
                    <a:pt x="1704" y="549"/>
                  </a:cubicBezTo>
                  <a:cubicBezTo>
                    <a:pt x="1662" y="474"/>
                    <a:pt x="1619" y="399"/>
                    <a:pt x="1566" y="325"/>
                  </a:cubicBezTo>
                  <a:cubicBezTo>
                    <a:pt x="1513" y="261"/>
                    <a:pt x="1449" y="197"/>
                    <a:pt x="1374" y="144"/>
                  </a:cubicBezTo>
                  <a:cubicBezTo>
                    <a:pt x="1238" y="53"/>
                    <a:pt x="1078" y="1"/>
                    <a:pt x="91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88" name="Google Shape;2388;p21"/>
            <p:cNvSpPr/>
            <p:nvPr/>
          </p:nvSpPr>
          <p:spPr>
            <a:xfrm>
              <a:off x="5866550" y="2801025"/>
              <a:ext cx="216150" cy="161950"/>
            </a:xfrm>
            <a:custGeom>
              <a:rect b="b" l="l" r="r" t="t"/>
              <a:pathLst>
                <a:path extrusionOk="0" h="6478" w="8646">
                  <a:moveTo>
                    <a:pt x="4330" y="1"/>
                  </a:moveTo>
                  <a:cubicBezTo>
                    <a:pt x="4239" y="1"/>
                    <a:pt x="4142" y="10"/>
                    <a:pt x="4036" y="28"/>
                  </a:cubicBezTo>
                  <a:cubicBezTo>
                    <a:pt x="2799" y="246"/>
                    <a:pt x="2856" y="1189"/>
                    <a:pt x="3225" y="2080"/>
                  </a:cubicBezTo>
                  <a:lnTo>
                    <a:pt x="3225" y="2080"/>
                  </a:lnTo>
                  <a:cubicBezTo>
                    <a:pt x="2790" y="1526"/>
                    <a:pt x="2267" y="1055"/>
                    <a:pt x="1746" y="1055"/>
                  </a:cubicBezTo>
                  <a:cubicBezTo>
                    <a:pt x="1618" y="1055"/>
                    <a:pt x="1490" y="1083"/>
                    <a:pt x="1363" y="1146"/>
                  </a:cubicBezTo>
                  <a:cubicBezTo>
                    <a:pt x="0" y="1828"/>
                    <a:pt x="2790" y="4245"/>
                    <a:pt x="2790" y="4245"/>
                  </a:cubicBezTo>
                  <a:cubicBezTo>
                    <a:pt x="2790" y="4245"/>
                    <a:pt x="1890" y="3512"/>
                    <a:pt x="1264" y="3512"/>
                  </a:cubicBezTo>
                  <a:cubicBezTo>
                    <a:pt x="1036" y="3512"/>
                    <a:pt x="845" y="3608"/>
                    <a:pt x="745" y="3872"/>
                  </a:cubicBezTo>
                  <a:cubicBezTo>
                    <a:pt x="373" y="4873"/>
                    <a:pt x="2545" y="5619"/>
                    <a:pt x="2545" y="5619"/>
                  </a:cubicBezTo>
                  <a:cubicBezTo>
                    <a:pt x="3579" y="6184"/>
                    <a:pt x="4090" y="6477"/>
                    <a:pt x="4561" y="6477"/>
                  </a:cubicBezTo>
                  <a:cubicBezTo>
                    <a:pt x="5020" y="6477"/>
                    <a:pt x="5441" y="6198"/>
                    <a:pt x="6272" y="5619"/>
                  </a:cubicBezTo>
                  <a:cubicBezTo>
                    <a:pt x="7401" y="4820"/>
                    <a:pt x="8445" y="3872"/>
                    <a:pt x="8008" y="3500"/>
                  </a:cubicBezTo>
                  <a:cubicBezTo>
                    <a:pt x="7967" y="3465"/>
                    <a:pt x="7911" y="3449"/>
                    <a:pt x="7844" y="3449"/>
                  </a:cubicBezTo>
                  <a:cubicBezTo>
                    <a:pt x="7323" y="3449"/>
                    <a:pt x="6105" y="4400"/>
                    <a:pt x="5644" y="4776"/>
                  </a:cubicBezTo>
                  <a:lnTo>
                    <a:pt x="5644" y="4776"/>
                  </a:lnTo>
                  <a:cubicBezTo>
                    <a:pt x="6330" y="4193"/>
                    <a:pt x="8646" y="2086"/>
                    <a:pt x="7018" y="1519"/>
                  </a:cubicBezTo>
                  <a:cubicBezTo>
                    <a:pt x="6922" y="1485"/>
                    <a:pt x="6829" y="1470"/>
                    <a:pt x="6738" y="1470"/>
                  </a:cubicBezTo>
                  <a:cubicBezTo>
                    <a:pt x="5921" y="1470"/>
                    <a:pt x="5315" y="2742"/>
                    <a:pt x="4989" y="3638"/>
                  </a:cubicBezTo>
                  <a:lnTo>
                    <a:pt x="4989" y="3638"/>
                  </a:lnTo>
                  <a:cubicBezTo>
                    <a:pt x="5353" y="2331"/>
                    <a:pt x="5796" y="1"/>
                    <a:pt x="433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89" name="Google Shape;2389;p21"/>
            <p:cNvSpPr/>
            <p:nvPr/>
          </p:nvSpPr>
          <p:spPr>
            <a:xfrm>
              <a:off x="5930175" y="2921525"/>
              <a:ext cx="86525" cy="56450"/>
            </a:xfrm>
            <a:custGeom>
              <a:rect b="b" l="l" r="r" t="t"/>
              <a:pathLst>
                <a:path extrusionOk="0" h="2258" w="3461">
                  <a:moveTo>
                    <a:pt x="1725" y="0"/>
                  </a:moveTo>
                  <a:cubicBezTo>
                    <a:pt x="777" y="0"/>
                    <a:pt x="0" y="511"/>
                    <a:pt x="0" y="1129"/>
                  </a:cubicBezTo>
                  <a:cubicBezTo>
                    <a:pt x="0" y="1757"/>
                    <a:pt x="777" y="2258"/>
                    <a:pt x="1725" y="2258"/>
                  </a:cubicBezTo>
                  <a:cubicBezTo>
                    <a:pt x="2684" y="2258"/>
                    <a:pt x="3461" y="1757"/>
                    <a:pt x="3461" y="1129"/>
                  </a:cubicBezTo>
                  <a:cubicBezTo>
                    <a:pt x="3461" y="511"/>
                    <a:pt x="2684" y="0"/>
                    <a:pt x="1725" y="0"/>
                  </a:cubicBezTo>
                  <a:close/>
                </a:path>
              </a:pathLst>
            </a:custGeom>
            <a:solidFill>
              <a:srgbClr val="F1B6B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90" name="Google Shape;2390;p21"/>
            <p:cNvSpPr/>
            <p:nvPr/>
          </p:nvSpPr>
          <p:spPr>
            <a:xfrm>
              <a:off x="5821075" y="2939225"/>
              <a:ext cx="151450" cy="172250"/>
            </a:xfrm>
            <a:custGeom>
              <a:rect b="b" l="l" r="r" t="t"/>
              <a:pathLst>
                <a:path extrusionOk="0" h="6890" w="6058">
                  <a:moveTo>
                    <a:pt x="5773" y="0"/>
                  </a:moveTo>
                  <a:cubicBezTo>
                    <a:pt x="0" y="0"/>
                    <a:pt x="2039" y="6748"/>
                    <a:pt x="2501" y="6885"/>
                  </a:cubicBezTo>
                  <a:cubicBezTo>
                    <a:pt x="2512" y="6888"/>
                    <a:pt x="2524" y="6889"/>
                    <a:pt x="2535" y="6889"/>
                  </a:cubicBezTo>
                  <a:cubicBezTo>
                    <a:pt x="2959" y="6889"/>
                    <a:pt x="2767" y="4552"/>
                    <a:pt x="2767" y="4552"/>
                  </a:cubicBezTo>
                  <a:cubicBezTo>
                    <a:pt x="6025" y="3615"/>
                    <a:pt x="6015" y="2007"/>
                    <a:pt x="6015" y="2007"/>
                  </a:cubicBezTo>
                  <a:lnTo>
                    <a:pt x="6057" y="5"/>
                  </a:lnTo>
                  <a:cubicBezTo>
                    <a:pt x="5961" y="2"/>
                    <a:pt x="5866" y="0"/>
                    <a:pt x="577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91" name="Google Shape;2391;p21"/>
            <p:cNvSpPr/>
            <p:nvPr/>
          </p:nvSpPr>
          <p:spPr>
            <a:xfrm>
              <a:off x="5971425" y="2939325"/>
              <a:ext cx="151250" cy="172150"/>
            </a:xfrm>
            <a:custGeom>
              <a:rect b="b" l="l" r="r" t="t"/>
              <a:pathLst>
                <a:path extrusionOk="0" h="6886" w="6050">
                  <a:moveTo>
                    <a:pt x="182" y="0"/>
                  </a:moveTo>
                  <a:cubicBezTo>
                    <a:pt x="136" y="0"/>
                    <a:pt x="90" y="1"/>
                    <a:pt x="43" y="1"/>
                  </a:cubicBezTo>
                  <a:lnTo>
                    <a:pt x="1" y="2003"/>
                  </a:lnTo>
                  <a:cubicBezTo>
                    <a:pt x="1" y="2003"/>
                    <a:pt x="54" y="3611"/>
                    <a:pt x="3312" y="4548"/>
                  </a:cubicBezTo>
                  <a:cubicBezTo>
                    <a:pt x="3312" y="4548"/>
                    <a:pt x="3120" y="6885"/>
                    <a:pt x="3544" y="6885"/>
                  </a:cubicBezTo>
                  <a:cubicBezTo>
                    <a:pt x="3555" y="6885"/>
                    <a:pt x="3567" y="6884"/>
                    <a:pt x="3579" y="6881"/>
                  </a:cubicBezTo>
                  <a:cubicBezTo>
                    <a:pt x="4044" y="6743"/>
                    <a:pt x="6050" y="0"/>
                    <a:pt x="182"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92" name="Google Shape;2392;p21"/>
            <p:cNvSpPr/>
            <p:nvPr/>
          </p:nvSpPr>
          <p:spPr>
            <a:xfrm>
              <a:off x="5954650" y="2941225"/>
              <a:ext cx="58700" cy="107675"/>
            </a:xfrm>
            <a:custGeom>
              <a:rect b="b" l="l" r="r" t="t"/>
              <a:pathLst>
                <a:path extrusionOk="0" h="4307" w="2348">
                  <a:moveTo>
                    <a:pt x="810" y="0"/>
                  </a:moveTo>
                  <a:lnTo>
                    <a:pt x="810" y="0"/>
                  </a:lnTo>
                  <a:cubicBezTo>
                    <a:pt x="363" y="1118"/>
                    <a:pt x="1" y="2982"/>
                    <a:pt x="1918" y="4132"/>
                  </a:cubicBezTo>
                  <a:cubicBezTo>
                    <a:pt x="1918" y="4132"/>
                    <a:pt x="2157" y="4306"/>
                    <a:pt x="2251" y="4306"/>
                  </a:cubicBezTo>
                  <a:cubicBezTo>
                    <a:pt x="2347" y="4306"/>
                    <a:pt x="2292" y="4124"/>
                    <a:pt x="1673" y="3386"/>
                  </a:cubicBezTo>
                  <a:cubicBezTo>
                    <a:pt x="661" y="2183"/>
                    <a:pt x="523" y="1363"/>
                    <a:pt x="938" y="32"/>
                  </a:cubicBezTo>
                  <a:cubicBezTo>
                    <a:pt x="895" y="21"/>
                    <a:pt x="853" y="11"/>
                    <a:pt x="81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393" name="Google Shape;2393;p21"/>
            <p:cNvSpPr/>
            <p:nvPr/>
          </p:nvSpPr>
          <p:spPr>
            <a:xfrm>
              <a:off x="5945075" y="2951850"/>
              <a:ext cx="37400" cy="92850"/>
            </a:xfrm>
            <a:custGeom>
              <a:rect b="b" l="l" r="r" t="t"/>
              <a:pathLst>
                <a:path extrusionOk="0" h="3714" w="1496">
                  <a:moveTo>
                    <a:pt x="1385" y="1"/>
                  </a:moveTo>
                  <a:cubicBezTo>
                    <a:pt x="756" y="746"/>
                    <a:pt x="0" y="2109"/>
                    <a:pt x="1193" y="3494"/>
                  </a:cubicBezTo>
                  <a:cubicBezTo>
                    <a:pt x="1199" y="3494"/>
                    <a:pt x="1362" y="3713"/>
                    <a:pt x="1432" y="3713"/>
                  </a:cubicBezTo>
                  <a:cubicBezTo>
                    <a:pt x="1496" y="3713"/>
                    <a:pt x="1482" y="3533"/>
                    <a:pt x="1204" y="2844"/>
                  </a:cubicBezTo>
                  <a:cubicBezTo>
                    <a:pt x="725" y="1652"/>
                    <a:pt x="820" y="981"/>
                    <a:pt x="1470" y="54"/>
                  </a:cubicBezTo>
                  <a:cubicBezTo>
                    <a:pt x="1438" y="33"/>
                    <a:pt x="1406" y="22"/>
                    <a:pt x="138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pic>
        <p:nvPicPr>
          <p:cNvPr id="2394" name="Google Shape;2394;p21"/>
          <p:cNvPicPr preferRelativeResize="0"/>
          <p:nvPr/>
        </p:nvPicPr>
        <p:blipFill rotWithShape="1">
          <a:blip r:embed="rId3">
            <a:alphaModFix/>
          </a:blip>
          <a:srcRect b="0" l="0" r="0" t="0"/>
          <a:stretch/>
        </p:blipFill>
        <p:spPr>
          <a:xfrm>
            <a:off x="2077253" y="6726949"/>
            <a:ext cx="984568" cy="1047412"/>
          </a:xfrm>
          <a:prstGeom prst="rect">
            <a:avLst/>
          </a:prstGeom>
          <a:noFill/>
          <a:ln>
            <a:noFill/>
          </a:ln>
        </p:spPr>
      </p:pic>
      <p:pic>
        <p:nvPicPr>
          <p:cNvPr id="2395" name="Google Shape;2395;p21"/>
          <p:cNvPicPr preferRelativeResize="0"/>
          <p:nvPr/>
        </p:nvPicPr>
        <p:blipFill rotWithShape="1">
          <a:blip r:embed="rId4">
            <a:alphaModFix/>
          </a:blip>
          <a:srcRect b="0" l="0" r="0" t="0"/>
          <a:stretch/>
        </p:blipFill>
        <p:spPr>
          <a:xfrm>
            <a:off x="10047160" y="6742154"/>
            <a:ext cx="817544" cy="1106088"/>
          </a:xfrm>
          <a:prstGeom prst="rect">
            <a:avLst/>
          </a:prstGeom>
          <a:noFill/>
          <a:ln>
            <a:noFill/>
          </a:ln>
        </p:spPr>
      </p:pic>
      <p:pic>
        <p:nvPicPr>
          <p:cNvPr id="2396" name="Google Shape;2396;p21"/>
          <p:cNvPicPr preferRelativeResize="0"/>
          <p:nvPr/>
        </p:nvPicPr>
        <p:blipFill rotWithShape="1">
          <a:blip r:embed="rId5">
            <a:alphaModFix/>
          </a:blip>
          <a:srcRect b="0" l="0" r="0" t="0"/>
          <a:stretch/>
        </p:blipFill>
        <p:spPr>
          <a:xfrm>
            <a:off x="7460409" y="6777611"/>
            <a:ext cx="925865" cy="1029261"/>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0" name="Shape 2400"/>
        <p:cNvGrpSpPr/>
        <p:nvPr/>
      </p:nvGrpSpPr>
      <p:grpSpPr>
        <a:xfrm>
          <a:off x="0" y="0"/>
          <a:ext cx="0" cy="0"/>
          <a:chOff x="0" y="0"/>
          <a:chExt cx="0" cy="0"/>
        </a:xfrm>
      </p:grpSpPr>
      <p:sp>
        <p:nvSpPr>
          <p:cNvPr id="2401" name="Google Shape;2401;p22"/>
          <p:cNvSpPr txBox="1"/>
          <p:nvPr>
            <p:ph type="title"/>
          </p:nvPr>
        </p:nvSpPr>
        <p:spPr>
          <a:xfrm>
            <a:off x="1790920" y="799699"/>
            <a:ext cx="10483410" cy="590205"/>
          </a:xfrm>
          <a:prstGeom prst="rect">
            <a:avLst/>
          </a:prstGeom>
          <a:noFill/>
          <a:ln>
            <a:noFill/>
          </a:ln>
        </p:spPr>
        <p:txBody>
          <a:bodyPr anchorCtr="0" anchor="ctr" bIns="140625" lIns="140625" spcFirstLastPara="1" rIns="140625" wrap="square" tIns="140625">
            <a:noAutofit/>
          </a:bodyPr>
          <a:lstStyle/>
          <a:p>
            <a:pPr indent="0" lvl="0" marL="0" marR="0" rtl="0" algn="ctr">
              <a:lnSpc>
                <a:spcPct val="100000"/>
              </a:lnSpc>
              <a:spcBef>
                <a:spcPts val="0"/>
              </a:spcBef>
              <a:spcAft>
                <a:spcPts val="0"/>
              </a:spcAft>
              <a:buClr>
                <a:srgbClr val="000000"/>
              </a:buClr>
              <a:buSzPts val="2800"/>
              <a:buFont typeface="Arial"/>
              <a:buNone/>
            </a:pPr>
            <a:r>
              <a:rPr b="1" i="0" lang="en-US" sz="4600" u="none" cap="none" strike="noStrike">
                <a:solidFill>
                  <a:schemeClr val="dk2"/>
                </a:solidFill>
                <a:latin typeface="Arial"/>
                <a:ea typeface="Arial"/>
                <a:cs typeface="Arial"/>
                <a:sym typeface="Arial"/>
              </a:rPr>
              <a:t>Questions for </a:t>
            </a:r>
            <a:r>
              <a:rPr b="1" i="0" lang="en-US" sz="4600" u="none" cap="none" strike="noStrike">
                <a:solidFill>
                  <a:schemeClr val="dk1"/>
                </a:solidFill>
                <a:latin typeface="Arial"/>
                <a:ea typeface="Arial"/>
                <a:cs typeface="Arial"/>
                <a:sym typeface="Arial"/>
              </a:rPr>
              <a:t>Reflection</a:t>
            </a:r>
            <a:endParaRPr b="1" i="0" sz="4600" u="none" cap="none" strike="noStrike">
              <a:solidFill>
                <a:schemeClr val="dk1"/>
              </a:solidFill>
              <a:latin typeface="Arial"/>
              <a:ea typeface="Arial"/>
              <a:cs typeface="Arial"/>
              <a:sym typeface="Arial"/>
            </a:endParaRPr>
          </a:p>
        </p:txBody>
      </p:sp>
      <p:sp>
        <p:nvSpPr>
          <p:cNvPr id="2402" name="Google Shape;2402;p22"/>
          <p:cNvSpPr txBox="1"/>
          <p:nvPr/>
        </p:nvSpPr>
        <p:spPr>
          <a:xfrm>
            <a:off x="1253885" y="1915502"/>
            <a:ext cx="11750078" cy="3652043"/>
          </a:xfrm>
          <a:prstGeom prst="rect">
            <a:avLst/>
          </a:prstGeom>
          <a:noFill/>
          <a:ln>
            <a:noFill/>
          </a:ln>
        </p:spPr>
        <p:txBody>
          <a:bodyPr anchorCtr="0" anchor="t" bIns="45700" lIns="91425" spcFirstLastPara="1" rIns="91425" wrap="square" tIns="45700">
            <a:spAutoFit/>
          </a:bodyPr>
          <a:lstStyle/>
          <a:p>
            <a:pPr indent="-439541" lvl="0" marL="439541" marR="0" rtl="0" algn="l">
              <a:lnSpc>
                <a:spcPct val="115000"/>
              </a:lnSpc>
              <a:spcBef>
                <a:spcPts val="0"/>
              </a:spcBef>
              <a:spcAft>
                <a:spcPts val="0"/>
              </a:spcAft>
              <a:buClr>
                <a:srgbClr val="000000"/>
              </a:buClr>
              <a:buSzPts val="3384"/>
              <a:buFont typeface="Arial"/>
              <a:buChar char="•"/>
            </a:pPr>
            <a:r>
              <a:rPr b="0" i="0" lang="en-US" sz="3384" u="none" cap="none" strike="noStrike">
                <a:solidFill>
                  <a:srgbClr val="000000"/>
                </a:solidFill>
                <a:latin typeface="Calibri"/>
                <a:ea typeface="Calibri"/>
                <a:cs typeface="Calibri"/>
                <a:sym typeface="Calibri"/>
              </a:rPr>
              <a:t>Which approach is best? Why?</a:t>
            </a:r>
            <a:endParaRPr/>
          </a:p>
          <a:p>
            <a:pPr indent="-439541" lvl="0" marL="439541" marR="0" rtl="0" algn="l">
              <a:lnSpc>
                <a:spcPct val="115000"/>
              </a:lnSpc>
              <a:spcBef>
                <a:spcPts val="0"/>
              </a:spcBef>
              <a:spcAft>
                <a:spcPts val="0"/>
              </a:spcAft>
              <a:buClr>
                <a:srgbClr val="000000"/>
              </a:buClr>
              <a:buSzPts val="3384"/>
              <a:buFont typeface="Arial"/>
              <a:buChar char="•"/>
            </a:pPr>
            <a:r>
              <a:rPr b="0" i="0" lang="en-US" sz="3384" u="none" cap="none" strike="noStrike">
                <a:solidFill>
                  <a:srgbClr val="000000"/>
                </a:solidFill>
                <a:latin typeface="Calibri"/>
                <a:ea typeface="Calibri"/>
                <a:cs typeface="Calibri"/>
                <a:sym typeface="Calibri"/>
              </a:rPr>
              <a:t>How would you like researchers to handle your missing data?</a:t>
            </a:r>
            <a:endParaRPr/>
          </a:p>
          <a:p>
            <a:pPr indent="-439541" lvl="0" marL="439541" marR="0" rtl="0" algn="l">
              <a:lnSpc>
                <a:spcPct val="115000"/>
              </a:lnSpc>
              <a:spcBef>
                <a:spcPts val="0"/>
              </a:spcBef>
              <a:spcAft>
                <a:spcPts val="0"/>
              </a:spcAft>
              <a:buClr>
                <a:srgbClr val="000000"/>
              </a:buClr>
              <a:buSzPts val="3384"/>
              <a:buFont typeface="Arial"/>
              <a:buChar char="•"/>
            </a:pPr>
            <a:r>
              <a:rPr b="0" i="0" lang="en-US" sz="3384" u="none" cap="none" strike="noStrike">
                <a:solidFill>
                  <a:srgbClr val="000000"/>
                </a:solidFill>
                <a:latin typeface="Calibri"/>
                <a:ea typeface="Calibri"/>
                <a:cs typeface="Calibri"/>
                <a:sym typeface="Calibri"/>
              </a:rPr>
              <a:t>How would you feel if you learned researchers were using statistical approaches or other sources to ‘fill in’ your missing data?</a:t>
            </a:r>
            <a:br>
              <a:rPr b="0" i="0" lang="en-US" sz="2769" u="none" cap="none" strike="noStrike">
                <a:solidFill>
                  <a:srgbClr val="000000"/>
                </a:solidFill>
                <a:latin typeface="Calibri"/>
                <a:ea typeface="Calibri"/>
                <a:cs typeface="Calibri"/>
                <a:sym typeface="Calibri"/>
              </a:rPr>
            </a:br>
            <a:endParaRPr b="0" i="0" sz="2769" u="none" cap="none" strike="noStrike">
              <a:solidFill>
                <a:srgbClr val="000000"/>
              </a:solidFill>
              <a:latin typeface="Calibri"/>
              <a:ea typeface="Calibri"/>
              <a:cs typeface="Calibri"/>
              <a:sym typeface="Calibri"/>
            </a:endParaRPr>
          </a:p>
        </p:txBody>
      </p:sp>
      <p:grpSp>
        <p:nvGrpSpPr>
          <p:cNvPr id="2403" name="Google Shape;2403;p22"/>
          <p:cNvGrpSpPr/>
          <p:nvPr/>
        </p:nvGrpSpPr>
        <p:grpSpPr>
          <a:xfrm>
            <a:off x="6058524" y="6970577"/>
            <a:ext cx="1054920" cy="1131650"/>
            <a:chOff x="813950" y="2267050"/>
            <a:chExt cx="504500" cy="541075"/>
          </a:xfrm>
        </p:grpSpPr>
        <p:sp>
          <p:nvSpPr>
            <p:cNvPr id="2404" name="Google Shape;2404;p22"/>
            <p:cNvSpPr/>
            <p:nvPr/>
          </p:nvSpPr>
          <p:spPr>
            <a:xfrm>
              <a:off x="1050975" y="2267050"/>
              <a:ext cx="212925" cy="370275"/>
            </a:xfrm>
            <a:custGeom>
              <a:rect b="b" l="l" r="r" t="t"/>
              <a:pathLst>
                <a:path extrusionOk="0" h="14811" w="8517">
                  <a:moveTo>
                    <a:pt x="1130" y="1"/>
                  </a:moveTo>
                  <a:cubicBezTo>
                    <a:pt x="825" y="1"/>
                    <a:pt x="636" y="26"/>
                    <a:pt x="636" y="26"/>
                  </a:cubicBezTo>
                  <a:lnTo>
                    <a:pt x="912" y="14709"/>
                  </a:lnTo>
                  <a:lnTo>
                    <a:pt x="912" y="14709"/>
                  </a:lnTo>
                  <a:cubicBezTo>
                    <a:pt x="347" y="14687"/>
                    <a:pt x="123" y="14679"/>
                    <a:pt x="86" y="14679"/>
                  </a:cubicBezTo>
                  <a:cubicBezTo>
                    <a:pt x="0" y="14679"/>
                    <a:pt x="913" y="14721"/>
                    <a:pt x="913" y="14721"/>
                  </a:cubicBezTo>
                  <a:lnTo>
                    <a:pt x="912" y="14709"/>
                  </a:lnTo>
                  <a:lnTo>
                    <a:pt x="912" y="14709"/>
                  </a:lnTo>
                  <a:cubicBezTo>
                    <a:pt x="1403" y="14729"/>
                    <a:pt x="2150" y="14760"/>
                    <a:pt x="3255" y="14806"/>
                  </a:cubicBezTo>
                  <a:cubicBezTo>
                    <a:pt x="3324" y="14809"/>
                    <a:pt x="3392" y="14811"/>
                    <a:pt x="3458" y="14811"/>
                  </a:cubicBezTo>
                  <a:cubicBezTo>
                    <a:pt x="8516" y="14811"/>
                    <a:pt x="6101" y="6491"/>
                    <a:pt x="5449" y="3338"/>
                  </a:cubicBezTo>
                  <a:cubicBezTo>
                    <a:pt x="4832" y="327"/>
                    <a:pt x="2230" y="1"/>
                    <a:pt x="113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05" name="Google Shape;2405;p22"/>
            <p:cNvSpPr/>
            <p:nvPr/>
          </p:nvSpPr>
          <p:spPr>
            <a:xfrm>
              <a:off x="1062600" y="2271325"/>
              <a:ext cx="161625" cy="366000"/>
            </a:xfrm>
            <a:custGeom>
              <a:rect b="b" l="l" r="r" t="t"/>
              <a:pathLst>
                <a:path extrusionOk="0" h="14640" w="6465">
                  <a:moveTo>
                    <a:pt x="872" y="0"/>
                  </a:moveTo>
                  <a:cubicBezTo>
                    <a:pt x="582" y="0"/>
                    <a:pt x="291" y="26"/>
                    <a:pt x="0" y="78"/>
                  </a:cubicBezTo>
                  <a:cubicBezTo>
                    <a:pt x="196" y="56"/>
                    <a:pt x="392" y="44"/>
                    <a:pt x="587" y="44"/>
                  </a:cubicBezTo>
                  <a:cubicBezTo>
                    <a:pt x="1213" y="44"/>
                    <a:pt x="1834" y="160"/>
                    <a:pt x="2418" y="387"/>
                  </a:cubicBezTo>
                  <a:cubicBezTo>
                    <a:pt x="2790" y="536"/>
                    <a:pt x="3142" y="739"/>
                    <a:pt x="3451" y="994"/>
                  </a:cubicBezTo>
                  <a:cubicBezTo>
                    <a:pt x="3759" y="1261"/>
                    <a:pt x="4026" y="1569"/>
                    <a:pt x="4228" y="1921"/>
                  </a:cubicBezTo>
                  <a:cubicBezTo>
                    <a:pt x="4430" y="2261"/>
                    <a:pt x="4590" y="2634"/>
                    <a:pt x="4696" y="3028"/>
                  </a:cubicBezTo>
                  <a:cubicBezTo>
                    <a:pt x="4750" y="3220"/>
                    <a:pt x="4792" y="3422"/>
                    <a:pt x="4846" y="3625"/>
                  </a:cubicBezTo>
                  <a:lnTo>
                    <a:pt x="5005" y="4200"/>
                  </a:lnTo>
                  <a:cubicBezTo>
                    <a:pt x="5218" y="4998"/>
                    <a:pt x="5431" y="5797"/>
                    <a:pt x="5612" y="6595"/>
                  </a:cubicBezTo>
                  <a:cubicBezTo>
                    <a:pt x="5804" y="7394"/>
                    <a:pt x="5964" y="8193"/>
                    <a:pt x="6081" y="9002"/>
                  </a:cubicBezTo>
                  <a:cubicBezTo>
                    <a:pt x="6209" y="9811"/>
                    <a:pt x="6251" y="10631"/>
                    <a:pt x="6209" y="11451"/>
                  </a:cubicBezTo>
                  <a:cubicBezTo>
                    <a:pt x="6187" y="11856"/>
                    <a:pt x="6113" y="12250"/>
                    <a:pt x="5996" y="12644"/>
                  </a:cubicBezTo>
                  <a:cubicBezTo>
                    <a:pt x="5900" y="13038"/>
                    <a:pt x="5708" y="13400"/>
                    <a:pt x="5453" y="13709"/>
                  </a:cubicBezTo>
                  <a:cubicBezTo>
                    <a:pt x="5186" y="14018"/>
                    <a:pt x="4856" y="14263"/>
                    <a:pt x="4483" y="14412"/>
                  </a:cubicBezTo>
                  <a:lnTo>
                    <a:pt x="4185" y="14507"/>
                  </a:lnTo>
                  <a:cubicBezTo>
                    <a:pt x="4089" y="14529"/>
                    <a:pt x="3994" y="14550"/>
                    <a:pt x="3887" y="14571"/>
                  </a:cubicBezTo>
                  <a:lnTo>
                    <a:pt x="3738" y="14603"/>
                  </a:lnTo>
                  <a:lnTo>
                    <a:pt x="3589" y="14614"/>
                  </a:lnTo>
                  <a:lnTo>
                    <a:pt x="3280" y="14635"/>
                  </a:lnTo>
                  <a:cubicBezTo>
                    <a:pt x="3340" y="14638"/>
                    <a:pt x="3399" y="14640"/>
                    <a:pt x="3458" y="14640"/>
                  </a:cubicBezTo>
                  <a:cubicBezTo>
                    <a:pt x="3814" y="14640"/>
                    <a:pt x="4167" y="14585"/>
                    <a:pt x="4505" y="14475"/>
                  </a:cubicBezTo>
                  <a:cubicBezTo>
                    <a:pt x="4899" y="14337"/>
                    <a:pt x="5261" y="14113"/>
                    <a:pt x="5548" y="13794"/>
                  </a:cubicBezTo>
                  <a:cubicBezTo>
                    <a:pt x="5836" y="13485"/>
                    <a:pt x="6049" y="13112"/>
                    <a:pt x="6177" y="12708"/>
                  </a:cubicBezTo>
                  <a:cubicBezTo>
                    <a:pt x="6304" y="12303"/>
                    <a:pt x="6390" y="11888"/>
                    <a:pt x="6422" y="11473"/>
                  </a:cubicBezTo>
                  <a:cubicBezTo>
                    <a:pt x="6454" y="11057"/>
                    <a:pt x="6464" y="10642"/>
                    <a:pt x="6443" y="10237"/>
                  </a:cubicBezTo>
                  <a:cubicBezTo>
                    <a:pt x="6443" y="10024"/>
                    <a:pt x="6432" y="9811"/>
                    <a:pt x="6400" y="9609"/>
                  </a:cubicBezTo>
                  <a:cubicBezTo>
                    <a:pt x="6379" y="9407"/>
                    <a:pt x="6368" y="9194"/>
                    <a:pt x="6336" y="8991"/>
                  </a:cubicBezTo>
                  <a:cubicBezTo>
                    <a:pt x="6230" y="8171"/>
                    <a:pt x="6070" y="7352"/>
                    <a:pt x="5878" y="6553"/>
                  </a:cubicBezTo>
                  <a:cubicBezTo>
                    <a:pt x="5687" y="5754"/>
                    <a:pt x="5474" y="4956"/>
                    <a:pt x="5250" y="4157"/>
                  </a:cubicBezTo>
                  <a:lnTo>
                    <a:pt x="5090" y="3550"/>
                  </a:lnTo>
                  <a:cubicBezTo>
                    <a:pt x="5037" y="3358"/>
                    <a:pt x="4984" y="3156"/>
                    <a:pt x="4920" y="2954"/>
                  </a:cubicBezTo>
                  <a:cubicBezTo>
                    <a:pt x="4803" y="2549"/>
                    <a:pt x="4633" y="2155"/>
                    <a:pt x="4409" y="1804"/>
                  </a:cubicBezTo>
                  <a:cubicBezTo>
                    <a:pt x="4185" y="1442"/>
                    <a:pt x="3898" y="1122"/>
                    <a:pt x="3568" y="856"/>
                  </a:cubicBezTo>
                  <a:cubicBezTo>
                    <a:pt x="3238" y="600"/>
                    <a:pt x="2865" y="398"/>
                    <a:pt x="2460" y="260"/>
                  </a:cubicBezTo>
                  <a:cubicBezTo>
                    <a:pt x="2066" y="121"/>
                    <a:pt x="1662" y="36"/>
                    <a:pt x="1246" y="15"/>
                  </a:cubicBezTo>
                  <a:cubicBezTo>
                    <a:pt x="1122" y="5"/>
                    <a:pt x="997" y="0"/>
                    <a:pt x="872"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06" name="Google Shape;2406;p22"/>
            <p:cNvSpPr/>
            <p:nvPr/>
          </p:nvSpPr>
          <p:spPr>
            <a:xfrm>
              <a:off x="876200" y="2267050"/>
              <a:ext cx="208475" cy="370275"/>
            </a:xfrm>
            <a:custGeom>
              <a:rect b="b" l="l" r="r" t="t"/>
              <a:pathLst>
                <a:path extrusionOk="0" h="14811" w="8339">
                  <a:moveTo>
                    <a:pt x="7239" y="1"/>
                  </a:moveTo>
                  <a:cubicBezTo>
                    <a:pt x="6162" y="1"/>
                    <a:pt x="3614" y="327"/>
                    <a:pt x="3005" y="3338"/>
                  </a:cubicBezTo>
                  <a:cubicBezTo>
                    <a:pt x="2364" y="6491"/>
                    <a:pt x="1" y="14811"/>
                    <a:pt x="4957" y="14811"/>
                  </a:cubicBezTo>
                  <a:cubicBezTo>
                    <a:pt x="5022" y="14811"/>
                    <a:pt x="5089" y="14809"/>
                    <a:pt x="5156" y="14806"/>
                  </a:cubicBezTo>
                  <a:cubicBezTo>
                    <a:pt x="6236" y="14760"/>
                    <a:pt x="6966" y="14729"/>
                    <a:pt x="7446" y="14709"/>
                  </a:cubicBezTo>
                  <a:lnTo>
                    <a:pt x="7446" y="14709"/>
                  </a:lnTo>
                  <a:lnTo>
                    <a:pt x="7446" y="14721"/>
                  </a:lnTo>
                  <a:cubicBezTo>
                    <a:pt x="7446" y="14721"/>
                    <a:pt x="8339" y="14679"/>
                    <a:pt x="8255" y="14679"/>
                  </a:cubicBezTo>
                  <a:cubicBezTo>
                    <a:pt x="8219" y="14679"/>
                    <a:pt x="8000" y="14687"/>
                    <a:pt x="7446" y="14709"/>
                  </a:cubicBezTo>
                  <a:lnTo>
                    <a:pt x="7446" y="14709"/>
                  </a:lnTo>
                  <a:lnTo>
                    <a:pt x="7723" y="26"/>
                  </a:lnTo>
                  <a:cubicBezTo>
                    <a:pt x="7723" y="26"/>
                    <a:pt x="7537" y="1"/>
                    <a:pt x="7239"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07" name="Google Shape;2407;p22"/>
            <p:cNvSpPr/>
            <p:nvPr/>
          </p:nvSpPr>
          <p:spPr>
            <a:xfrm>
              <a:off x="930075" y="2356125"/>
              <a:ext cx="146225" cy="276925"/>
            </a:xfrm>
            <a:custGeom>
              <a:rect b="b" l="l" r="r" t="t"/>
              <a:pathLst>
                <a:path extrusionOk="0" h="11077" w="5849">
                  <a:moveTo>
                    <a:pt x="5083" y="0"/>
                  </a:moveTo>
                  <a:cubicBezTo>
                    <a:pt x="4323" y="0"/>
                    <a:pt x="2539" y="247"/>
                    <a:pt x="2107" y="2501"/>
                  </a:cubicBezTo>
                  <a:cubicBezTo>
                    <a:pt x="1665" y="4865"/>
                    <a:pt x="0" y="11076"/>
                    <a:pt x="3476" y="11076"/>
                  </a:cubicBezTo>
                  <a:cubicBezTo>
                    <a:pt x="3523" y="11076"/>
                    <a:pt x="3570" y="11075"/>
                    <a:pt x="3619" y="11073"/>
                  </a:cubicBezTo>
                  <a:cubicBezTo>
                    <a:pt x="4383" y="11040"/>
                    <a:pt x="4899" y="11017"/>
                    <a:pt x="5238" y="11003"/>
                  </a:cubicBezTo>
                  <a:lnTo>
                    <a:pt x="5238" y="11003"/>
                  </a:lnTo>
                  <a:lnTo>
                    <a:pt x="5237" y="11009"/>
                  </a:lnTo>
                  <a:cubicBezTo>
                    <a:pt x="5237" y="11009"/>
                    <a:pt x="5849" y="10980"/>
                    <a:pt x="5809" y="10980"/>
                  </a:cubicBezTo>
                  <a:cubicBezTo>
                    <a:pt x="5790" y="10980"/>
                    <a:pt x="5639" y="10986"/>
                    <a:pt x="5238" y="11003"/>
                  </a:cubicBezTo>
                  <a:lnTo>
                    <a:pt x="5238" y="11003"/>
                  </a:lnTo>
                  <a:lnTo>
                    <a:pt x="5429" y="20"/>
                  </a:lnTo>
                  <a:cubicBezTo>
                    <a:pt x="5429" y="20"/>
                    <a:pt x="5296" y="0"/>
                    <a:pt x="5083"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08" name="Google Shape;2408;p22"/>
            <p:cNvSpPr/>
            <p:nvPr/>
          </p:nvSpPr>
          <p:spPr>
            <a:xfrm>
              <a:off x="1066200" y="2356125"/>
              <a:ext cx="146250" cy="276925"/>
            </a:xfrm>
            <a:custGeom>
              <a:rect b="b" l="l" r="r" t="t"/>
              <a:pathLst>
                <a:path extrusionOk="0" h="11077" w="5850">
                  <a:moveTo>
                    <a:pt x="767" y="0"/>
                  </a:moveTo>
                  <a:cubicBezTo>
                    <a:pt x="554" y="0"/>
                    <a:pt x="421" y="20"/>
                    <a:pt x="421" y="20"/>
                  </a:cubicBezTo>
                  <a:lnTo>
                    <a:pt x="612" y="11003"/>
                  </a:lnTo>
                  <a:lnTo>
                    <a:pt x="612" y="11003"/>
                  </a:lnTo>
                  <a:cubicBezTo>
                    <a:pt x="209" y="10986"/>
                    <a:pt x="57" y="10980"/>
                    <a:pt x="40" y="10980"/>
                  </a:cubicBezTo>
                  <a:cubicBezTo>
                    <a:pt x="1" y="10980"/>
                    <a:pt x="612" y="11009"/>
                    <a:pt x="612" y="11009"/>
                  </a:cubicBezTo>
                  <a:lnTo>
                    <a:pt x="612" y="11003"/>
                  </a:lnTo>
                  <a:lnTo>
                    <a:pt x="612" y="11003"/>
                  </a:lnTo>
                  <a:cubicBezTo>
                    <a:pt x="949" y="11018"/>
                    <a:pt x="1463" y="11040"/>
                    <a:pt x="2220" y="11073"/>
                  </a:cubicBezTo>
                  <a:cubicBezTo>
                    <a:pt x="2269" y="11075"/>
                    <a:pt x="2317" y="11076"/>
                    <a:pt x="2363" y="11076"/>
                  </a:cubicBezTo>
                  <a:cubicBezTo>
                    <a:pt x="5849" y="11076"/>
                    <a:pt x="4184" y="4865"/>
                    <a:pt x="3733" y="2501"/>
                  </a:cubicBezTo>
                  <a:cubicBezTo>
                    <a:pt x="3308" y="247"/>
                    <a:pt x="1527" y="0"/>
                    <a:pt x="767"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09" name="Google Shape;2409;p22"/>
            <p:cNvSpPr/>
            <p:nvPr/>
          </p:nvSpPr>
          <p:spPr>
            <a:xfrm>
              <a:off x="914850" y="2271325"/>
              <a:ext cx="158675" cy="366200"/>
            </a:xfrm>
            <a:custGeom>
              <a:rect b="b" l="l" r="r" t="t"/>
              <a:pathLst>
                <a:path extrusionOk="0" h="14648" w="6347">
                  <a:moveTo>
                    <a:pt x="5483" y="0"/>
                  </a:moveTo>
                  <a:cubicBezTo>
                    <a:pt x="5360" y="0"/>
                    <a:pt x="5236" y="5"/>
                    <a:pt x="5112" y="15"/>
                  </a:cubicBezTo>
                  <a:cubicBezTo>
                    <a:pt x="4696" y="36"/>
                    <a:pt x="4292" y="121"/>
                    <a:pt x="3898" y="260"/>
                  </a:cubicBezTo>
                  <a:cubicBezTo>
                    <a:pt x="3099" y="547"/>
                    <a:pt x="2428" y="1101"/>
                    <a:pt x="2002" y="1836"/>
                  </a:cubicBezTo>
                  <a:cubicBezTo>
                    <a:pt x="1779" y="2198"/>
                    <a:pt x="1619" y="2581"/>
                    <a:pt x="1502" y="2986"/>
                  </a:cubicBezTo>
                  <a:lnTo>
                    <a:pt x="1182" y="4178"/>
                  </a:lnTo>
                  <a:cubicBezTo>
                    <a:pt x="969" y="4956"/>
                    <a:pt x="746" y="5754"/>
                    <a:pt x="575" y="6553"/>
                  </a:cubicBezTo>
                  <a:cubicBezTo>
                    <a:pt x="394" y="7362"/>
                    <a:pt x="235" y="8171"/>
                    <a:pt x="128" y="8981"/>
                  </a:cubicBezTo>
                  <a:cubicBezTo>
                    <a:pt x="107" y="9194"/>
                    <a:pt x="75" y="9396"/>
                    <a:pt x="64" y="9598"/>
                  </a:cubicBezTo>
                  <a:cubicBezTo>
                    <a:pt x="54" y="9811"/>
                    <a:pt x="22" y="10014"/>
                    <a:pt x="22" y="10216"/>
                  </a:cubicBezTo>
                  <a:cubicBezTo>
                    <a:pt x="0" y="10631"/>
                    <a:pt x="11" y="11047"/>
                    <a:pt x="54" y="11462"/>
                  </a:cubicBezTo>
                  <a:cubicBezTo>
                    <a:pt x="85" y="11877"/>
                    <a:pt x="160" y="12282"/>
                    <a:pt x="288" y="12687"/>
                  </a:cubicBezTo>
                  <a:cubicBezTo>
                    <a:pt x="416" y="13081"/>
                    <a:pt x="618" y="13453"/>
                    <a:pt x="884" y="13783"/>
                  </a:cubicBezTo>
                  <a:cubicBezTo>
                    <a:pt x="1161" y="14092"/>
                    <a:pt x="1523" y="14337"/>
                    <a:pt x="1917" y="14475"/>
                  </a:cubicBezTo>
                  <a:cubicBezTo>
                    <a:pt x="2283" y="14584"/>
                    <a:pt x="2657" y="14647"/>
                    <a:pt x="3041" y="14647"/>
                  </a:cubicBezTo>
                  <a:cubicBezTo>
                    <a:pt x="3071" y="14647"/>
                    <a:pt x="3101" y="14647"/>
                    <a:pt x="3131" y="14646"/>
                  </a:cubicBezTo>
                  <a:lnTo>
                    <a:pt x="2833" y="14614"/>
                  </a:lnTo>
                  <a:lnTo>
                    <a:pt x="2673" y="14603"/>
                  </a:lnTo>
                  <a:lnTo>
                    <a:pt x="2524" y="14571"/>
                  </a:lnTo>
                  <a:cubicBezTo>
                    <a:pt x="2428" y="14550"/>
                    <a:pt x="2322" y="14539"/>
                    <a:pt x="2226" y="14507"/>
                  </a:cubicBezTo>
                  <a:lnTo>
                    <a:pt x="1938" y="14401"/>
                  </a:lnTo>
                  <a:cubicBezTo>
                    <a:pt x="1566" y="14252"/>
                    <a:pt x="1236" y="14007"/>
                    <a:pt x="991" y="13698"/>
                  </a:cubicBezTo>
                  <a:cubicBezTo>
                    <a:pt x="746" y="13379"/>
                    <a:pt x="565" y="13017"/>
                    <a:pt x="458" y="12633"/>
                  </a:cubicBezTo>
                  <a:cubicBezTo>
                    <a:pt x="352" y="12239"/>
                    <a:pt x="288" y="11845"/>
                    <a:pt x="256" y="11441"/>
                  </a:cubicBezTo>
                  <a:cubicBezTo>
                    <a:pt x="224" y="10631"/>
                    <a:pt x="266" y="9822"/>
                    <a:pt x="384" y="9013"/>
                  </a:cubicBezTo>
                  <a:cubicBezTo>
                    <a:pt x="501" y="8214"/>
                    <a:pt x="660" y="7415"/>
                    <a:pt x="842" y="6617"/>
                  </a:cubicBezTo>
                  <a:cubicBezTo>
                    <a:pt x="1012" y="5829"/>
                    <a:pt x="1225" y="5030"/>
                    <a:pt x="1427" y="4242"/>
                  </a:cubicBezTo>
                  <a:lnTo>
                    <a:pt x="1736" y="3049"/>
                  </a:lnTo>
                  <a:cubicBezTo>
                    <a:pt x="1832" y="2666"/>
                    <a:pt x="1981" y="2293"/>
                    <a:pt x="2183" y="1942"/>
                  </a:cubicBezTo>
                  <a:cubicBezTo>
                    <a:pt x="2577" y="1239"/>
                    <a:pt x="3195" y="696"/>
                    <a:pt x="3951" y="387"/>
                  </a:cubicBezTo>
                  <a:cubicBezTo>
                    <a:pt x="4527" y="160"/>
                    <a:pt x="5140" y="44"/>
                    <a:pt x="5762" y="44"/>
                  </a:cubicBezTo>
                  <a:cubicBezTo>
                    <a:pt x="5956" y="44"/>
                    <a:pt x="6152" y="56"/>
                    <a:pt x="6347" y="78"/>
                  </a:cubicBezTo>
                  <a:cubicBezTo>
                    <a:pt x="6056" y="26"/>
                    <a:pt x="5771" y="0"/>
                    <a:pt x="548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10" name="Google Shape;2410;p22"/>
            <p:cNvSpPr/>
            <p:nvPr/>
          </p:nvSpPr>
          <p:spPr>
            <a:xfrm>
              <a:off x="813950" y="2528575"/>
              <a:ext cx="504500" cy="279550"/>
            </a:xfrm>
            <a:custGeom>
              <a:rect b="b" l="l" r="r" t="t"/>
              <a:pathLst>
                <a:path extrusionOk="0" h="11182" w="20180">
                  <a:moveTo>
                    <a:pt x="8306" y="1"/>
                  </a:moveTo>
                  <a:cubicBezTo>
                    <a:pt x="8306" y="1"/>
                    <a:pt x="8658" y="2620"/>
                    <a:pt x="7572" y="3419"/>
                  </a:cubicBezTo>
                  <a:cubicBezTo>
                    <a:pt x="6720" y="4026"/>
                    <a:pt x="1875" y="5048"/>
                    <a:pt x="1087" y="7178"/>
                  </a:cubicBezTo>
                  <a:cubicBezTo>
                    <a:pt x="607" y="8477"/>
                    <a:pt x="235" y="9819"/>
                    <a:pt x="0" y="11182"/>
                  </a:cubicBezTo>
                  <a:lnTo>
                    <a:pt x="20180" y="11182"/>
                  </a:lnTo>
                  <a:cubicBezTo>
                    <a:pt x="19935" y="9819"/>
                    <a:pt x="19573" y="8477"/>
                    <a:pt x="19094" y="7178"/>
                  </a:cubicBezTo>
                  <a:cubicBezTo>
                    <a:pt x="18306" y="5048"/>
                    <a:pt x="13460" y="4026"/>
                    <a:pt x="12609" y="3419"/>
                  </a:cubicBezTo>
                  <a:cubicBezTo>
                    <a:pt x="11522" y="2620"/>
                    <a:pt x="11874" y="1"/>
                    <a:pt x="11874" y="1"/>
                  </a:cubicBezTo>
                  <a:lnTo>
                    <a:pt x="11874" y="1"/>
                  </a:lnTo>
                  <a:lnTo>
                    <a:pt x="10085" y="43"/>
                  </a:lnTo>
                  <a:lnTo>
                    <a:pt x="8306"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11" name="Google Shape;2411;p22"/>
            <p:cNvSpPr/>
            <p:nvPr/>
          </p:nvSpPr>
          <p:spPr>
            <a:xfrm>
              <a:off x="1021600" y="2528575"/>
              <a:ext cx="97450" cy="73225"/>
            </a:xfrm>
            <a:custGeom>
              <a:rect b="b" l="l" r="r" t="t"/>
              <a:pathLst>
                <a:path extrusionOk="0" h="2929" w="3898">
                  <a:moveTo>
                    <a:pt x="0" y="1"/>
                  </a:moveTo>
                  <a:lnTo>
                    <a:pt x="0" y="1"/>
                  </a:lnTo>
                  <a:cubicBezTo>
                    <a:pt x="54" y="405"/>
                    <a:pt x="64" y="810"/>
                    <a:pt x="54" y="1225"/>
                  </a:cubicBezTo>
                  <a:cubicBezTo>
                    <a:pt x="490" y="1619"/>
                    <a:pt x="980" y="1971"/>
                    <a:pt x="1502" y="2258"/>
                  </a:cubicBezTo>
                  <a:cubicBezTo>
                    <a:pt x="2226" y="2673"/>
                    <a:pt x="3057" y="2844"/>
                    <a:pt x="3898" y="2929"/>
                  </a:cubicBezTo>
                  <a:cubicBezTo>
                    <a:pt x="3323" y="1864"/>
                    <a:pt x="3568" y="1"/>
                    <a:pt x="3568" y="1"/>
                  </a:cubicBezTo>
                  <a:lnTo>
                    <a:pt x="3568" y="1"/>
                  </a:lnTo>
                  <a:lnTo>
                    <a:pt x="1789" y="43"/>
                  </a:lnTo>
                  <a:lnTo>
                    <a:pt x="0" y="1"/>
                  </a:ln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12" name="Google Shape;2412;p22"/>
            <p:cNvSpPr/>
            <p:nvPr/>
          </p:nvSpPr>
          <p:spPr>
            <a:xfrm>
              <a:off x="882625" y="2657425"/>
              <a:ext cx="364475" cy="150700"/>
            </a:xfrm>
            <a:custGeom>
              <a:rect b="b" l="l" r="r" t="t"/>
              <a:pathLst>
                <a:path extrusionOk="0" h="6028" w="14579">
                  <a:moveTo>
                    <a:pt x="405" y="1"/>
                  </a:moveTo>
                  <a:cubicBezTo>
                    <a:pt x="267" y="75"/>
                    <a:pt x="129" y="150"/>
                    <a:pt x="1" y="224"/>
                  </a:cubicBezTo>
                  <a:cubicBezTo>
                    <a:pt x="405" y="1278"/>
                    <a:pt x="618" y="2407"/>
                    <a:pt x="608" y="3547"/>
                  </a:cubicBezTo>
                  <a:cubicBezTo>
                    <a:pt x="608" y="4377"/>
                    <a:pt x="501" y="5218"/>
                    <a:pt x="278" y="6028"/>
                  </a:cubicBezTo>
                  <a:lnTo>
                    <a:pt x="14270" y="6028"/>
                  </a:lnTo>
                  <a:cubicBezTo>
                    <a:pt x="14057" y="5229"/>
                    <a:pt x="13951" y="4409"/>
                    <a:pt x="13961" y="3589"/>
                  </a:cubicBezTo>
                  <a:cubicBezTo>
                    <a:pt x="13940" y="2450"/>
                    <a:pt x="14153" y="1310"/>
                    <a:pt x="14579" y="245"/>
                  </a:cubicBezTo>
                  <a:cubicBezTo>
                    <a:pt x="14430" y="160"/>
                    <a:pt x="14281" y="86"/>
                    <a:pt x="14132" y="1"/>
                  </a:cubicBezTo>
                  <a:cubicBezTo>
                    <a:pt x="13163" y="1566"/>
                    <a:pt x="10458" y="2695"/>
                    <a:pt x="7263" y="2695"/>
                  </a:cubicBezTo>
                  <a:cubicBezTo>
                    <a:pt x="4079" y="2695"/>
                    <a:pt x="1374" y="1566"/>
                    <a:pt x="405"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13" name="Google Shape;2413;p22"/>
            <p:cNvSpPr/>
            <p:nvPr/>
          </p:nvSpPr>
          <p:spPr>
            <a:xfrm>
              <a:off x="958500" y="2622550"/>
              <a:ext cx="15725" cy="15725"/>
            </a:xfrm>
            <a:custGeom>
              <a:rect b="b" l="l" r="r" t="t"/>
              <a:pathLst>
                <a:path extrusionOk="0" h="629" w="629">
                  <a:moveTo>
                    <a:pt x="320" y="1"/>
                  </a:moveTo>
                  <a:cubicBezTo>
                    <a:pt x="139" y="1"/>
                    <a:pt x="1" y="139"/>
                    <a:pt x="1" y="320"/>
                  </a:cubicBezTo>
                  <a:cubicBezTo>
                    <a:pt x="1" y="490"/>
                    <a:pt x="139" y="629"/>
                    <a:pt x="320" y="629"/>
                  </a:cubicBezTo>
                  <a:cubicBezTo>
                    <a:pt x="491" y="629"/>
                    <a:pt x="629" y="490"/>
                    <a:pt x="629" y="320"/>
                  </a:cubicBezTo>
                  <a:cubicBezTo>
                    <a:pt x="629" y="139"/>
                    <a:pt x="491"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14" name="Google Shape;2414;p22"/>
            <p:cNvSpPr/>
            <p:nvPr/>
          </p:nvSpPr>
          <p:spPr>
            <a:xfrm>
              <a:off x="1135000" y="2614825"/>
              <a:ext cx="15750" cy="16000"/>
            </a:xfrm>
            <a:custGeom>
              <a:rect b="b" l="l" r="r" t="t"/>
              <a:pathLst>
                <a:path extrusionOk="0" h="640" w="630">
                  <a:moveTo>
                    <a:pt x="310" y="1"/>
                  </a:moveTo>
                  <a:cubicBezTo>
                    <a:pt x="139" y="1"/>
                    <a:pt x="1" y="150"/>
                    <a:pt x="1" y="320"/>
                  </a:cubicBezTo>
                  <a:cubicBezTo>
                    <a:pt x="1" y="491"/>
                    <a:pt x="139" y="640"/>
                    <a:pt x="310" y="640"/>
                  </a:cubicBezTo>
                  <a:cubicBezTo>
                    <a:pt x="491" y="640"/>
                    <a:pt x="629" y="491"/>
                    <a:pt x="629" y="320"/>
                  </a:cubicBezTo>
                  <a:cubicBezTo>
                    <a:pt x="629" y="150"/>
                    <a:pt x="491" y="1"/>
                    <a:pt x="31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15" name="Google Shape;2415;p22"/>
            <p:cNvSpPr/>
            <p:nvPr/>
          </p:nvSpPr>
          <p:spPr>
            <a:xfrm>
              <a:off x="1124100" y="2632675"/>
              <a:ext cx="15725" cy="15725"/>
            </a:xfrm>
            <a:custGeom>
              <a:rect b="b" l="l" r="r" t="t"/>
              <a:pathLst>
                <a:path extrusionOk="0" h="629" w="629">
                  <a:moveTo>
                    <a:pt x="309" y="0"/>
                  </a:moveTo>
                  <a:cubicBezTo>
                    <a:pt x="139" y="0"/>
                    <a:pt x="0" y="149"/>
                    <a:pt x="0" y="320"/>
                  </a:cubicBezTo>
                  <a:cubicBezTo>
                    <a:pt x="0" y="490"/>
                    <a:pt x="139" y="628"/>
                    <a:pt x="309" y="628"/>
                  </a:cubicBezTo>
                  <a:cubicBezTo>
                    <a:pt x="479" y="628"/>
                    <a:pt x="629" y="490"/>
                    <a:pt x="629" y="320"/>
                  </a:cubicBezTo>
                  <a:cubicBezTo>
                    <a:pt x="629" y="149"/>
                    <a:pt x="479" y="0"/>
                    <a:pt x="309"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16" name="Google Shape;2416;p22"/>
            <p:cNvSpPr/>
            <p:nvPr/>
          </p:nvSpPr>
          <p:spPr>
            <a:xfrm>
              <a:off x="1110525" y="2647050"/>
              <a:ext cx="15725" cy="15725"/>
            </a:xfrm>
            <a:custGeom>
              <a:rect b="b" l="l" r="r" t="t"/>
              <a:pathLst>
                <a:path extrusionOk="0" h="629" w="629">
                  <a:moveTo>
                    <a:pt x="320" y="0"/>
                  </a:moveTo>
                  <a:cubicBezTo>
                    <a:pt x="139" y="0"/>
                    <a:pt x="0" y="139"/>
                    <a:pt x="0" y="320"/>
                  </a:cubicBezTo>
                  <a:cubicBezTo>
                    <a:pt x="0" y="490"/>
                    <a:pt x="139" y="629"/>
                    <a:pt x="320" y="629"/>
                  </a:cubicBezTo>
                  <a:cubicBezTo>
                    <a:pt x="490" y="629"/>
                    <a:pt x="628" y="490"/>
                    <a:pt x="628" y="320"/>
                  </a:cubicBezTo>
                  <a:cubicBezTo>
                    <a:pt x="628" y="139"/>
                    <a:pt x="490" y="0"/>
                    <a:pt x="320"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17" name="Google Shape;2417;p22"/>
            <p:cNvSpPr/>
            <p:nvPr/>
          </p:nvSpPr>
          <p:spPr>
            <a:xfrm>
              <a:off x="1092675" y="2660350"/>
              <a:ext cx="16000" cy="15725"/>
            </a:xfrm>
            <a:custGeom>
              <a:rect b="b" l="l" r="r" t="t"/>
              <a:pathLst>
                <a:path extrusionOk="0" h="629" w="640">
                  <a:moveTo>
                    <a:pt x="320" y="1"/>
                  </a:moveTo>
                  <a:cubicBezTo>
                    <a:pt x="150" y="1"/>
                    <a:pt x="1" y="139"/>
                    <a:pt x="1" y="320"/>
                  </a:cubicBezTo>
                  <a:cubicBezTo>
                    <a:pt x="1" y="491"/>
                    <a:pt x="150" y="629"/>
                    <a:pt x="320" y="629"/>
                  </a:cubicBezTo>
                  <a:cubicBezTo>
                    <a:pt x="491" y="629"/>
                    <a:pt x="640" y="491"/>
                    <a:pt x="640" y="320"/>
                  </a:cubicBezTo>
                  <a:cubicBezTo>
                    <a:pt x="640" y="139"/>
                    <a:pt x="491"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18" name="Google Shape;2418;p22"/>
            <p:cNvSpPr/>
            <p:nvPr/>
          </p:nvSpPr>
          <p:spPr>
            <a:xfrm>
              <a:off x="1073775" y="2669150"/>
              <a:ext cx="16000" cy="15975"/>
            </a:xfrm>
            <a:custGeom>
              <a:rect b="b" l="l" r="r" t="t"/>
              <a:pathLst>
                <a:path extrusionOk="0" h="639" w="640">
                  <a:moveTo>
                    <a:pt x="320" y="0"/>
                  </a:moveTo>
                  <a:cubicBezTo>
                    <a:pt x="150" y="0"/>
                    <a:pt x="1" y="139"/>
                    <a:pt x="1" y="320"/>
                  </a:cubicBezTo>
                  <a:cubicBezTo>
                    <a:pt x="1" y="490"/>
                    <a:pt x="150" y="639"/>
                    <a:pt x="320" y="639"/>
                  </a:cubicBezTo>
                  <a:cubicBezTo>
                    <a:pt x="501" y="639"/>
                    <a:pt x="640" y="490"/>
                    <a:pt x="640" y="320"/>
                  </a:cubicBezTo>
                  <a:cubicBezTo>
                    <a:pt x="640" y="139"/>
                    <a:pt x="501" y="0"/>
                    <a:pt x="320"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19" name="Google Shape;2419;p22"/>
            <p:cNvSpPr/>
            <p:nvPr/>
          </p:nvSpPr>
          <p:spPr>
            <a:xfrm>
              <a:off x="1052750" y="2671525"/>
              <a:ext cx="16000" cy="15750"/>
            </a:xfrm>
            <a:custGeom>
              <a:rect b="b" l="l" r="r" t="t"/>
              <a:pathLst>
                <a:path extrusionOk="0" h="630" w="640">
                  <a:moveTo>
                    <a:pt x="320" y="1"/>
                  </a:moveTo>
                  <a:cubicBezTo>
                    <a:pt x="149" y="1"/>
                    <a:pt x="0" y="139"/>
                    <a:pt x="0" y="320"/>
                  </a:cubicBezTo>
                  <a:cubicBezTo>
                    <a:pt x="0" y="491"/>
                    <a:pt x="149" y="629"/>
                    <a:pt x="320" y="629"/>
                  </a:cubicBezTo>
                  <a:cubicBezTo>
                    <a:pt x="490" y="629"/>
                    <a:pt x="639" y="491"/>
                    <a:pt x="639" y="320"/>
                  </a:cubicBezTo>
                  <a:cubicBezTo>
                    <a:pt x="639" y="139"/>
                    <a:pt x="490"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20" name="Google Shape;2420;p22"/>
            <p:cNvSpPr/>
            <p:nvPr/>
          </p:nvSpPr>
          <p:spPr>
            <a:xfrm>
              <a:off x="1031725" y="2668075"/>
              <a:ext cx="15725" cy="15725"/>
            </a:xfrm>
            <a:custGeom>
              <a:rect b="b" l="l" r="r" t="t"/>
              <a:pathLst>
                <a:path extrusionOk="0" h="629" w="629">
                  <a:moveTo>
                    <a:pt x="320" y="0"/>
                  </a:moveTo>
                  <a:cubicBezTo>
                    <a:pt x="139" y="0"/>
                    <a:pt x="0" y="139"/>
                    <a:pt x="0" y="320"/>
                  </a:cubicBezTo>
                  <a:cubicBezTo>
                    <a:pt x="0" y="490"/>
                    <a:pt x="139" y="629"/>
                    <a:pt x="320" y="629"/>
                  </a:cubicBezTo>
                  <a:cubicBezTo>
                    <a:pt x="490" y="629"/>
                    <a:pt x="628" y="490"/>
                    <a:pt x="628" y="320"/>
                  </a:cubicBezTo>
                  <a:cubicBezTo>
                    <a:pt x="628" y="139"/>
                    <a:pt x="490" y="0"/>
                    <a:pt x="320"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21" name="Google Shape;2421;p22"/>
            <p:cNvSpPr/>
            <p:nvPr/>
          </p:nvSpPr>
          <p:spPr>
            <a:xfrm>
              <a:off x="1009625" y="2662475"/>
              <a:ext cx="15725" cy="15750"/>
            </a:xfrm>
            <a:custGeom>
              <a:rect b="b" l="l" r="r" t="t"/>
              <a:pathLst>
                <a:path extrusionOk="0" h="630" w="629">
                  <a:moveTo>
                    <a:pt x="309" y="1"/>
                  </a:moveTo>
                  <a:cubicBezTo>
                    <a:pt x="139" y="1"/>
                    <a:pt x="0" y="139"/>
                    <a:pt x="0" y="320"/>
                  </a:cubicBezTo>
                  <a:cubicBezTo>
                    <a:pt x="0" y="491"/>
                    <a:pt x="139" y="629"/>
                    <a:pt x="309" y="629"/>
                  </a:cubicBezTo>
                  <a:cubicBezTo>
                    <a:pt x="490" y="629"/>
                    <a:pt x="629" y="491"/>
                    <a:pt x="629" y="320"/>
                  </a:cubicBezTo>
                  <a:cubicBezTo>
                    <a:pt x="629" y="139"/>
                    <a:pt x="490" y="1"/>
                    <a:pt x="309"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22" name="Google Shape;2422;p22"/>
            <p:cNvSpPr/>
            <p:nvPr/>
          </p:nvSpPr>
          <p:spPr>
            <a:xfrm>
              <a:off x="988575" y="2652625"/>
              <a:ext cx="15750" cy="15750"/>
            </a:xfrm>
            <a:custGeom>
              <a:rect b="b" l="l" r="r" t="t"/>
              <a:pathLst>
                <a:path extrusionOk="0" h="630" w="630">
                  <a:moveTo>
                    <a:pt x="310" y="1"/>
                  </a:moveTo>
                  <a:cubicBezTo>
                    <a:pt x="139" y="1"/>
                    <a:pt x="1" y="139"/>
                    <a:pt x="1" y="310"/>
                  </a:cubicBezTo>
                  <a:cubicBezTo>
                    <a:pt x="1" y="491"/>
                    <a:pt x="139" y="629"/>
                    <a:pt x="310" y="629"/>
                  </a:cubicBezTo>
                  <a:cubicBezTo>
                    <a:pt x="491" y="629"/>
                    <a:pt x="629" y="491"/>
                    <a:pt x="629" y="310"/>
                  </a:cubicBezTo>
                  <a:cubicBezTo>
                    <a:pt x="629" y="139"/>
                    <a:pt x="491" y="1"/>
                    <a:pt x="31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23" name="Google Shape;2423;p22"/>
            <p:cNvSpPr/>
            <p:nvPr/>
          </p:nvSpPr>
          <p:spPr>
            <a:xfrm>
              <a:off x="971825" y="2638250"/>
              <a:ext cx="15725" cy="15750"/>
            </a:xfrm>
            <a:custGeom>
              <a:rect b="b" l="l" r="r" t="t"/>
              <a:pathLst>
                <a:path extrusionOk="0" h="630" w="629">
                  <a:moveTo>
                    <a:pt x="320" y="1"/>
                  </a:moveTo>
                  <a:cubicBezTo>
                    <a:pt x="139" y="1"/>
                    <a:pt x="0" y="139"/>
                    <a:pt x="0" y="320"/>
                  </a:cubicBezTo>
                  <a:cubicBezTo>
                    <a:pt x="0" y="491"/>
                    <a:pt x="139" y="629"/>
                    <a:pt x="320" y="629"/>
                  </a:cubicBezTo>
                  <a:cubicBezTo>
                    <a:pt x="490" y="629"/>
                    <a:pt x="628" y="491"/>
                    <a:pt x="628" y="320"/>
                  </a:cubicBezTo>
                  <a:cubicBezTo>
                    <a:pt x="628" y="139"/>
                    <a:pt x="490"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24" name="Google Shape;2424;p22"/>
            <p:cNvSpPr/>
            <p:nvPr/>
          </p:nvSpPr>
          <p:spPr>
            <a:xfrm>
              <a:off x="1133675" y="2408925"/>
              <a:ext cx="52475" cy="59875"/>
            </a:xfrm>
            <a:custGeom>
              <a:rect b="b" l="l" r="r" t="t"/>
              <a:pathLst>
                <a:path extrusionOk="0" h="2395" w="2099">
                  <a:moveTo>
                    <a:pt x="1078" y="0"/>
                  </a:moveTo>
                  <a:cubicBezTo>
                    <a:pt x="836" y="0"/>
                    <a:pt x="477" y="110"/>
                    <a:pt x="288" y="697"/>
                  </a:cubicBezTo>
                  <a:cubicBezTo>
                    <a:pt x="1" y="1603"/>
                    <a:pt x="277" y="2284"/>
                    <a:pt x="799" y="2369"/>
                  </a:cubicBezTo>
                  <a:cubicBezTo>
                    <a:pt x="858" y="2387"/>
                    <a:pt x="917" y="2395"/>
                    <a:pt x="977" y="2395"/>
                  </a:cubicBezTo>
                  <a:cubicBezTo>
                    <a:pt x="1430" y="2395"/>
                    <a:pt x="1867" y="1899"/>
                    <a:pt x="1971" y="1070"/>
                  </a:cubicBezTo>
                  <a:cubicBezTo>
                    <a:pt x="2098" y="144"/>
                    <a:pt x="1385" y="59"/>
                    <a:pt x="1321" y="37"/>
                  </a:cubicBezTo>
                  <a:cubicBezTo>
                    <a:pt x="1299" y="30"/>
                    <a:pt x="1205" y="0"/>
                    <a:pt x="1078" y="0"/>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25" name="Google Shape;2425;p22"/>
            <p:cNvSpPr/>
            <p:nvPr/>
          </p:nvSpPr>
          <p:spPr>
            <a:xfrm>
              <a:off x="948400" y="2408925"/>
              <a:ext cx="52450" cy="59875"/>
            </a:xfrm>
            <a:custGeom>
              <a:rect b="b" l="l" r="r" t="t"/>
              <a:pathLst>
                <a:path extrusionOk="0" h="2395" w="2098">
                  <a:moveTo>
                    <a:pt x="1020" y="0"/>
                  </a:moveTo>
                  <a:cubicBezTo>
                    <a:pt x="894" y="0"/>
                    <a:pt x="799" y="30"/>
                    <a:pt x="777" y="37"/>
                  </a:cubicBezTo>
                  <a:cubicBezTo>
                    <a:pt x="713" y="59"/>
                    <a:pt x="0" y="144"/>
                    <a:pt x="128" y="1070"/>
                  </a:cubicBezTo>
                  <a:cubicBezTo>
                    <a:pt x="231" y="1899"/>
                    <a:pt x="668" y="2395"/>
                    <a:pt x="1122" y="2395"/>
                  </a:cubicBezTo>
                  <a:cubicBezTo>
                    <a:pt x="1181" y="2395"/>
                    <a:pt x="1240" y="2387"/>
                    <a:pt x="1299" y="2369"/>
                  </a:cubicBezTo>
                  <a:cubicBezTo>
                    <a:pt x="1832" y="2284"/>
                    <a:pt x="2098" y="1603"/>
                    <a:pt x="1810" y="697"/>
                  </a:cubicBezTo>
                  <a:cubicBezTo>
                    <a:pt x="1621" y="110"/>
                    <a:pt x="1262" y="0"/>
                    <a:pt x="1020" y="0"/>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26" name="Google Shape;2426;p22"/>
            <p:cNvSpPr/>
            <p:nvPr/>
          </p:nvSpPr>
          <p:spPr>
            <a:xfrm>
              <a:off x="970175" y="2299400"/>
              <a:ext cx="197900" cy="251175"/>
            </a:xfrm>
            <a:custGeom>
              <a:rect b="b" l="l" r="r" t="t"/>
              <a:pathLst>
                <a:path extrusionOk="0" h="10047" w="7916">
                  <a:moveTo>
                    <a:pt x="3718" y="1"/>
                  </a:moveTo>
                  <a:cubicBezTo>
                    <a:pt x="2943" y="1"/>
                    <a:pt x="658" y="276"/>
                    <a:pt x="343" y="3673"/>
                  </a:cubicBezTo>
                  <a:cubicBezTo>
                    <a:pt x="1" y="7511"/>
                    <a:pt x="1649" y="10046"/>
                    <a:pt x="3783" y="10046"/>
                  </a:cubicBezTo>
                  <a:cubicBezTo>
                    <a:pt x="3839" y="10046"/>
                    <a:pt x="3896" y="10044"/>
                    <a:pt x="3953" y="10041"/>
                  </a:cubicBezTo>
                  <a:cubicBezTo>
                    <a:pt x="4010" y="10044"/>
                    <a:pt x="4067" y="10046"/>
                    <a:pt x="4123" y="10046"/>
                  </a:cubicBezTo>
                  <a:cubicBezTo>
                    <a:pt x="6257" y="10046"/>
                    <a:pt x="7916" y="7511"/>
                    <a:pt x="7563" y="3673"/>
                  </a:cubicBezTo>
                  <a:cubicBezTo>
                    <a:pt x="7257" y="276"/>
                    <a:pt x="4973" y="1"/>
                    <a:pt x="4192" y="1"/>
                  </a:cubicBezTo>
                  <a:cubicBezTo>
                    <a:pt x="4074" y="1"/>
                    <a:pt x="3991" y="7"/>
                    <a:pt x="3953" y="10"/>
                  </a:cubicBezTo>
                  <a:cubicBezTo>
                    <a:pt x="3917" y="7"/>
                    <a:pt x="3834" y="1"/>
                    <a:pt x="3718"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27" name="Google Shape;2427;p22"/>
            <p:cNvSpPr/>
            <p:nvPr/>
          </p:nvSpPr>
          <p:spPr>
            <a:xfrm>
              <a:off x="976350" y="2279900"/>
              <a:ext cx="187325" cy="118525"/>
            </a:xfrm>
            <a:custGeom>
              <a:rect b="b" l="l" r="r" t="t"/>
              <a:pathLst>
                <a:path extrusionOk="0" h="4741" w="7493">
                  <a:moveTo>
                    <a:pt x="4015" y="1248"/>
                  </a:moveTo>
                  <a:lnTo>
                    <a:pt x="4015" y="1248"/>
                  </a:lnTo>
                  <a:cubicBezTo>
                    <a:pt x="4047" y="1375"/>
                    <a:pt x="4079" y="1503"/>
                    <a:pt x="4100" y="1631"/>
                  </a:cubicBezTo>
                  <a:cubicBezTo>
                    <a:pt x="4047" y="1397"/>
                    <a:pt x="4015" y="1248"/>
                    <a:pt x="4015" y="1248"/>
                  </a:cubicBezTo>
                  <a:close/>
                  <a:moveTo>
                    <a:pt x="3837" y="1"/>
                  </a:moveTo>
                  <a:cubicBezTo>
                    <a:pt x="3729" y="1"/>
                    <a:pt x="3618" y="4"/>
                    <a:pt x="3504" y="12"/>
                  </a:cubicBezTo>
                  <a:cubicBezTo>
                    <a:pt x="3504" y="12"/>
                    <a:pt x="0" y="55"/>
                    <a:pt x="96" y="4442"/>
                  </a:cubicBezTo>
                  <a:cubicBezTo>
                    <a:pt x="96" y="4442"/>
                    <a:pt x="117" y="4485"/>
                    <a:pt x="724" y="4549"/>
                  </a:cubicBezTo>
                  <a:cubicBezTo>
                    <a:pt x="777" y="3782"/>
                    <a:pt x="1310" y="2525"/>
                    <a:pt x="1842" y="1897"/>
                  </a:cubicBezTo>
                  <a:lnTo>
                    <a:pt x="1842" y="1897"/>
                  </a:lnTo>
                  <a:cubicBezTo>
                    <a:pt x="1842" y="1897"/>
                    <a:pt x="1353" y="3452"/>
                    <a:pt x="1289" y="4591"/>
                  </a:cubicBezTo>
                  <a:cubicBezTo>
                    <a:pt x="2183" y="4687"/>
                    <a:pt x="3088" y="4740"/>
                    <a:pt x="3983" y="4740"/>
                  </a:cubicBezTo>
                  <a:cubicBezTo>
                    <a:pt x="4185" y="4048"/>
                    <a:pt x="4249" y="2568"/>
                    <a:pt x="4100" y="1631"/>
                  </a:cubicBezTo>
                  <a:lnTo>
                    <a:pt x="4100" y="1631"/>
                  </a:lnTo>
                  <a:cubicBezTo>
                    <a:pt x="4228" y="2302"/>
                    <a:pt x="4494" y="3676"/>
                    <a:pt x="4462" y="4740"/>
                  </a:cubicBezTo>
                  <a:cubicBezTo>
                    <a:pt x="5207" y="4730"/>
                    <a:pt x="5953" y="4666"/>
                    <a:pt x="6698" y="4549"/>
                  </a:cubicBezTo>
                  <a:cubicBezTo>
                    <a:pt x="6698" y="3963"/>
                    <a:pt x="6634" y="2888"/>
                    <a:pt x="6219" y="1940"/>
                  </a:cubicBezTo>
                  <a:lnTo>
                    <a:pt x="6219" y="1940"/>
                  </a:lnTo>
                  <a:cubicBezTo>
                    <a:pt x="6613" y="2738"/>
                    <a:pt x="6847" y="3612"/>
                    <a:pt x="6911" y="4506"/>
                  </a:cubicBezTo>
                  <a:cubicBezTo>
                    <a:pt x="7018" y="4485"/>
                    <a:pt x="7124" y="4453"/>
                    <a:pt x="7241" y="4432"/>
                  </a:cubicBezTo>
                  <a:cubicBezTo>
                    <a:pt x="7241" y="4432"/>
                    <a:pt x="7493" y="1"/>
                    <a:pt x="3837"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28" name="Google Shape;2428;p22"/>
            <p:cNvSpPr/>
            <p:nvPr/>
          </p:nvSpPr>
          <p:spPr>
            <a:xfrm>
              <a:off x="960900" y="2343325"/>
              <a:ext cx="26925" cy="139225"/>
            </a:xfrm>
            <a:custGeom>
              <a:rect b="b" l="l" r="r" t="t"/>
              <a:pathLst>
                <a:path extrusionOk="0" h="5569" w="1077">
                  <a:moveTo>
                    <a:pt x="221" y="0"/>
                  </a:moveTo>
                  <a:cubicBezTo>
                    <a:pt x="87" y="0"/>
                    <a:pt x="1" y="311"/>
                    <a:pt x="43" y="1245"/>
                  </a:cubicBezTo>
                  <a:cubicBezTo>
                    <a:pt x="182" y="4035"/>
                    <a:pt x="1076" y="5568"/>
                    <a:pt x="1076" y="5568"/>
                  </a:cubicBezTo>
                  <a:cubicBezTo>
                    <a:pt x="778" y="4141"/>
                    <a:pt x="735" y="2683"/>
                    <a:pt x="948" y="1245"/>
                  </a:cubicBezTo>
                  <a:cubicBezTo>
                    <a:pt x="948" y="1245"/>
                    <a:pt x="489" y="0"/>
                    <a:pt x="221"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29" name="Google Shape;2429;p22"/>
            <p:cNvSpPr/>
            <p:nvPr/>
          </p:nvSpPr>
          <p:spPr>
            <a:xfrm>
              <a:off x="1150450" y="2343325"/>
              <a:ext cx="27000" cy="139225"/>
            </a:xfrm>
            <a:custGeom>
              <a:rect b="b" l="l" r="r" t="t"/>
              <a:pathLst>
                <a:path extrusionOk="0" h="5569" w="1080">
                  <a:moveTo>
                    <a:pt x="863" y="0"/>
                  </a:moveTo>
                  <a:cubicBezTo>
                    <a:pt x="598" y="0"/>
                    <a:pt x="139" y="1245"/>
                    <a:pt x="139" y="1245"/>
                  </a:cubicBezTo>
                  <a:cubicBezTo>
                    <a:pt x="352" y="2683"/>
                    <a:pt x="299" y="4141"/>
                    <a:pt x="0" y="5568"/>
                  </a:cubicBezTo>
                  <a:cubicBezTo>
                    <a:pt x="0" y="5568"/>
                    <a:pt x="906" y="4035"/>
                    <a:pt x="1033" y="1245"/>
                  </a:cubicBezTo>
                  <a:cubicBezTo>
                    <a:pt x="1080" y="311"/>
                    <a:pt x="996" y="0"/>
                    <a:pt x="863" y="0"/>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30" name="Google Shape;2430;p22"/>
            <p:cNvSpPr/>
            <p:nvPr/>
          </p:nvSpPr>
          <p:spPr>
            <a:xfrm>
              <a:off x="998700" y="2306275"/>
              <a:ext cx="39175" cy="87350"/>
            </a:xfrm>
            <a:custGeom>
              <a:rect b="b" l="l" r="r" t="t"/>
              <a:pathLst>
                <a:path extrusionOk="0" fill="none" h="3494" w="1567">
                  <a:moveTo>
                    <a:pt x="1" y="3494"/>
                  </a:moveTo>
                  <a:cubicBezTo>
                    <a:pt x="1" y="3494"/>
                    <a:pt x="629" y="768"/>
                    <a:pt x="1566" y="1"/>
                  </a:cubicBezTo>
                </a:path>
              </a:pathLst>
            </a:custGeom>
            <a:noFill/>
            <a:ln cap="flat" cmpd="sng" w="9525">
              <a:solidFill>
                <a:srgbClr val="141111"/>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31" name="Google Shape;2431;p22"/>
            <p:cNvSpPr/>
            <p:nvPr/>
          </p:nvSpPr>
          <p:spPr>
            <a:xfrm>
              <a:off x="1078825" y="2320925"/>
              <a:ext cx="8825" cy="77775"/>
            </a:xfrm>
            <a:custGeom>
              <a:rect b="b" l="l" r="r" t="t"/>
              <a:pathLst>
                <a:path extrusionOk="0" fill="none" h="3111" w="353">
                  <a:moveTo>
                    <a:pt x="1" y="1"/>
                  </a:moveTo>
                  <a:cubicBezTo>
                    <a:pt x="1" y="1"/>
                    <a:pt x="352" y="2269"/>
                    <a:pt x="150" y="3110"/>
                  </a:cubicBezTo>
                </a:path>
              </a:pathLst>
            </a:custGeom>
            <a:noFill/>
            <a:ln cap="flat" cmpd="sng" w="9525">
              <a:solidFill>
                <a:srgbClr val="141111"/>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32" name="Google Shape;2432;p22"/>
            <p:cNvSpPr/>
            <p:nvPr/>
          </p:nvSpPr>
          <p:spPr>
            <a:xfrm>
              <a:off x="1062850" y="2424750"/>
              <a:ext cx="13350" cy="49275"/>
            </a:xfrm>
            <a:custGeom>
              <a:rect b="b" l="l" r="r" t="t"/>
              <a:pathLst>
                <a:path extrusionOk="0" h="1971" w="534">
                  <a:moveTo>
                    <a:pt x="235" y="1"/>
                  </a:moveTo>
                  <a:lnTo>
                    <a:pt x="235" y="1"/>
                  </a:lnTo>
                  <a:cubicBezTo>
                    <a:pt x="214" y="256"/>
                    <a:pt x="214" y="522"/>
                    <a:pt x="246" y="789"/>
                  </a:cubicBezTo>
                  <a:cubicBezTo>
                    <a:pt x="257" y="916"/>
                    <a:pt x="278" y="1044"/>
                    <a:pt x="289" y="1172"/>
                  </a:cubicBezTo>
                  <a:cubicBezTo>
                    <a:pt x="308" y="1286"/>
                    <a:pt x="335" y="1400"/>
                    <a:pt x="356" y="1514"/>
                  </a:cubicBezTo>
                  <a:lnTo>
                    <a:pt x="356" y="1514"/>
                  </a:lnTo>
                  <a:cubicBezTo>
                    <a:pt x="228" y="1663"/>
                    <a:pt x="110" y="1812"/>
                    <a:pt x="1" y="1971"/>
                  </a:cubicBezTo>
                  <a:cubicBezTo>
                    <a:pt x="171" y="1864"/>
                    <a:pt x="342" y="1747"/>
                    <a:pt x="501" y="1609"/>
                  </a:cubicBezTo>
                  <a:lnTo>
                    <a:pt x="533" y="1587"/>
                  </a:lnTo>
                  <a:lnTo>
                    <a:pt x="533" y="1534"/>
                  </a:lnTo>
                  <a:cubicBezTo>
                    <a:pt x="523" y="1417"/>
                    <a:pt x="512" y="1278"/>
                    <a:pt x="491" y="1151"/>
                  </a:cubicBezTo>
                  <a:cubicBezTo>
                    <a:pt x="480" y="1012"/>
                    <a:pt x="459" y="895"/>
                    <a:pt x="438" y="757"/>
                  </a:cubicBezTo>
                  <a:cubicBezTo>
                    <a:pt x="384" y="501"/>
                    <a:pt x="320" y="246"/>
                    <a:pt x="235" y="1"/>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33" name="Google Shape;2433;p22"/>
            <p:cNvSpPr/>
            <p:nvPr/>
          </p:nvSpPr>
          <p:spPr>
            <a:xfrm>
              <a:off x="1037300" y="2488900"/>
              <a:ext cx="57275" cy="14000"/>
            </a:xfrm>
            <a:custGeom>
              <a:rect b="b" l="l" r="r" t="t"/>
              <a:pathLst>
                <a:path extrusionOk="0" h="560" w="2291">
                  <a:moveTo>
                    <a:pt x="1" y="1"/>
                  </a:moveTo>
                  <a:lnTo>
                    <a:pt x="1" y="1"/>
                  </a:lnTo>
                  <a:cubicBezTo>
                    <a:pt x="128" y="161"/>
                    <a:pt x="299" y="288"/>
                    <a:pt x="491" y="384"/>
                  </a:cubicBezTo>
                  <a:cubicBezTo>
                    <a:pt x="682" y="480"/>
                    <a:pt x="885" y="544"/>
                    <a:pt x="1098" y="555"/>
                  </a:cubicBezTo>
                  <a:cubicBezTo>
                    <a:pt x="1141" y="558"/>
                    <a:pt x="1184" y="559"/>
                    <a:pt x="1227" y="559"/>
                  </a:cubicBezTo>
                  <a:cubicBezTo>
                    <a:pt x="1609" y="559"/>
                    <a:pt x="1984" y="433"/>
                    <a:pt x="2290" y="203"/>
                  </a:cubicBezTo>
                  <a:lnTo>
                    <a:pt x="2290" y="203"/>
                  </a:lnTo>
                  <a:cubicBezTo>
                    <a:pt x="2088" y="256"/>
                    <a:pt x="1896" y="299"/>
                    <a:pt x="1694" y="331"/>
                  </a:cubicBezTo>
                  <a:cubicBezTo>
                    <a:pt x="1572" y="351"/>
                    <a:pt x="1451" y="359"/>
                    <a:pt x="1329" y="359"/>
                  </a:cubicBezTo>
                  <a:cubicBezTo>
                    <a:pt x="1259" y="359"/>
                    <a:pt x="1189" y="356"/>
                    <a:pt x="1119" y="352"/>
                  </a:cubicBezTo>
                  <a:cubicBezTo>
                    <a:pt x="927" y="342"/>
                    <a:pt x="735" y="299"/>
                    <a:pt x="544" y="246"/>
                  </a:cubicBezTo>
                  <a:cubicBezTo>
                    <a:pt x="363" y="171"/>
                    <a:pt x="171" y="97"/>
                    <a:pt x="1" y="1"/>
                  </a:cubicBezTo>
                  <a:close/>
                </a:path>
              </a:pathLst>
            </a:custGeom>
            <a:solidFill>
              <a:srgbClr val="F9CBB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34" name="Google Shape;2434;p22"/>
            <p:cNvSpPr/>
            <p:nvPr/>
          </p:nvSpPr>
          <p:spPr>
            <a:xfrm>
              <a:off x="1103050" y="2412775"/>
              <a:ext cx="12275" cy="26650"/>
            </a:xfrm>
            <a:custGeom>
              <a:rect b="b" l="l" r="r" t="t"/>
              <a:pathLst>
                <a:path extrusionOk="0" h="1066" w="491">
                  <a:moveTo>
                    <a:pt x="246" y="0"/>
                  </a:moveTo>
                  <a:cubicBezTo>
                    <a:pt x="107" y="0"/>
                    <a:pt x="1" y="245"/>
                    <a:pt x="1" y="533"/>
                  </a:cubicBezTo>
                  <a:cubicBezTo>
                    <a:pt x="1" y="831"/>
                    <a:pt x="118" y="1065"/>
                    <a:pt x="246" y="1065"/>
                  </a:cubicBezTo>
                  <a:cubicBezTo>
                    <a:pt x="384" y="1065"/>
                    <a:pt x="491" y="831"/>
                    <a:pt x="491" y="533"/>
                  </a:cubicBezTo>
                  <a:cubicBezTo>
                    <a:pt x="491" y="245"/>
                    <a:pt x="384" y="0"/>
                    <a:pt x="24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35" name="Google Shape;2435;p22"/>
            <p:cNvSpPr/>
            <p:nvPr/>
          </p:nvSpPr>
          <p:spPr>
            <a:xfrm>
              <a:off x="1019200" y="2412775"/>
              <a:ext cx="12275" cy="26650"/>
            </a:xfrm>
            <a:custGeom>
              <a:rect b="b" l="l" r="r" t="t"/>
              <a:pathLst>
                <a:path extrusionOk="0" h="1066" w="491">
                  <a:moveTo>
                    <a:pt x="246" y="0"/>
                  </a:moveTo>
                  <a:cubicBezTo>
                    <a:pt x="107" y="0"/>
                    <a:pt x="1" y="245"/>
                    <a:pt x="1" y="533"/>
                  </a:cubicBezTo>
                  <a:cubicBezTo>
                    <a:pt x="1" y="831"/>
                    <a:pt x="107" y="1065"/>
                    <a:pt x="246" y="1065"/>
                  </a:cubicBezTo>
                  <a:cubicBezTo>
                    <a:pt x="384" y="1065"/>
                    <a:pt x="490" y="831"/>
                    <a:pt x="490" y="533"/>
                  </a:cubicBezTo>
                  <a:cubicBezTo>
                    <a:pt x="490" y="245"/>
                    <a:pt x="384" y="0"/>
                    <a:pt x="24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36" name="Google Shape;2436;p22"/>
            <p:cNvSpPr/>
            <p:nvPr/>
          </p:nvSpPr>
          <p:spPr>
            <a:xfrm>
              <a:off x="1087875" y="2388700"/>
              <a:ext cx="42375" cy="15575"/>
            </a:xfrm>
            <a:custGeom>
              <a:rect b="b" l="l" r="r" t="t"/>
              <a:pathLst>
                <a:path extrusionOk="0" h="623" w="1695">
                  <a:moveTo>
                    <a:pt x="790" y="0"/>
                  </a:moveTo>
                  <a:cubicBezTo>
                    <a:pt x="627" y="0"/>
                    <a:pt x="468" y="53"/>
                    <a:pt x="331" y="143"/>
                  </a:cubicBezTo>
                  <a:cubicBezTo>
                    <a:pt x="257" y="197"/>
                    <a:pt x="182" y="261"/>
                    <a:pt x="129" y="335"/>
                  </a:cubicBezTo>
                  <a:cubicBezTo>
                    <a:pt x="76" y="399"/>
                    <a:pt x="33" y="474"/>
                    <a:pt x="1" y="559"/>
                  </a:cubicBezTo>
                  <a:cubicBezTo>
                    <a:pt x="76" y="516"/>
                    <a:pt x="150" y="474"/>
                    <a:pt x="214" y="442"/>
                  </a:cubicBezTo>
                  <a:cubicBezTo>
                    <a:pt x="289" y="399"/>
                    <a:pt x="363" y="367"/>
                    <a:pt x="427" y="346"/>
                  </a:cubicBezTo>
                  <a:cubicBezTo>
                    <a:pt x="530" y="306"/>
                    <a:pt x="632" y="284"/>
                    <a:pt x="735" y="284"/>
                  </a:cubicBezTo>
                  <a:cubicBezTo>
                    <a:pt x="771" y="284"/>
                    <a:pt x="806" y="287"/>
                    <a:pt x="842" y="293"/>
                  </a:cubicBezTo>
                  <a:cubicBezTo>
                    <a:pt x="991" y="303"/>
                    <a:pt x="1130" y="346"/>
                    <a:pt x="1268" y="410"/>
                  </a:cubicBezTo>
                  <a:cubicBezTo>
                    <a:pt x="1407" y="474"/>
                    <a:pt x="1556" y="548"/>
                    <a:pt x="1694" y="623"/>
                  </a:cubicBezTo>
                  <a:cubicBezTo>
                    <a:pt x="1630" y="463"/>
                    <a:pt x="1524" y="324"/>
                    <a:pt x="1375" y="218"/>
                  </a:cubicBezTo>
                  <a:cubicBezTo>
                    <a:pt x="1236" y="101"/>
                    <a:pt x="1055" y="26"/>
                    <a:pt x="874" y="5"/>
                  </a:cubicBezTo>
                  <a:cubicBezTo>
                    <a:pt x="846" y="2"/>
                    <a:pt x="818" y="0"/>
                    <a:pt x="79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37" name="Google Shape;2437;p22"/>
            <p:cNvSpPr/>
            <p:nvPr/>
          </p:nvSpPr>
          <p:spPr>
            <a:xfrm>
              <a:off x="1003225" y="2388700"/>
              <a:ext cx="42625" cy="15575"/>
            </a:xfrm>
            <a:custGeom>
              <a:rect b="b" l="l" r="r" t="t"/>
              <a:pathLst>
                <a:path extrusionOk="0" h="623" w="1705">
                  <a:moveTo>
                    <a:pt x="790" y="0"/>
                  </a:moveTo>
                  <a:cubicBezTo>
                    <a:pt x="627" y="0"/>
                    <a:pt x="467" y="53"/>
                    <a:pt x="331" y="143"/>
                  </a:cubicBezTo>
                  <a:cubicBezTo>
                    <a:pt x="256" y="197"/>
                    <a:pt x="192" y="261"/>
                    <a:pt x="139" y="335"/>
                  </a:cubicBezTo>
                  <a:cubicBezTo>
                    <a:pt x="86" y="399"/>
                    <a:pt x="43" y="474"/>
                    <a:pt x="1" y="559"/>
                  </a:cubicBezTo>
                  <a:cubicBezTo>
                    <a:pt x="97" y="516"/>
                    <a:pt x="150" y="474"/>
                    <a:pt x="224" y="442"/>
                  </a:cubicBezTo>
                  <a:cubicBezTo>
                    <a:pt x="288" y="399"/>
                    <a:pt x="363" y="367"/>
                    <a:pt x="437" y="346"/>
                  </a:cubicBezTo>
                  <a:cubicBezTo>
                    <a:pt x="532" y="306"/>
                    <a:pt x="639" y="284"/>
                    <a:pt x="744" y="284"/>
                  </a:cubicBezTo>
                  <a:cubicBezTo>
                    <a:pt x="780" y="284"/>
                    <a:pt x="817" y="287"/>
                    <a:pt x="853" y="293"/>
                  </a:cubicBezTo>
                  <a:cubicBezTo>
                    <a:pt x="991" y="303"/>
                    <a:pt x="1140" y="346"/>
                    <a:pt x="1268" y="410"/>
                  </a:cubicBezTo>
                  <a:cubicBezTo>
                    <a:pt x="1417" y="474"/>
                    <a:pt x="1566" y="548"/>
                    <a:pt x="1704" y="623"/>
                  </a:cubicBezTo>
                  <a:cubicBezTo>
                    <a:pt x="1641" y="463"/>
                    <a:pt x="1523" y="324"/>
                    <a:pt x="1385" y="218"/>
                  </a:cubicBezTo>
                  <a:cubicBezTo>
                    <a:pt x="1236" y="101"/>
                    <a:pt x="1066" y="26"/>
                    <a:pt x="874" y="5"/>
                  </a:cubicBezTo>
                  <a:cubicBezTo>
                    <a:pt x="846" y="2"/>
                    <a:pt x="818" y="0"/>
                    <a:pt x="79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38" name="Google Shape;2438;p22"/>
            <p:cNvSpPr/>
            <p:nvPr/>
          </p:nvSpPr>
          <p:spPr>
            <a:xfrm>
              <a:off x="967300" y="2463875"/>
              <a:ext cx="15975" cy="15750"/>
            </a:xfrm>
            <a:custGeom>
              <a:rect b="b" l="l" r="r" t="t"/>
              <a:pathLst>
                <a:path extrusionOk="0" h="630" w="639">
                  <a:moveTo>
                    <a:pt x="320" y="1"/>
                  </a:moveTo>
                  <a:cubicBezTo>
                    <a:pt x="149" y="1"/>
                    <a:pt x="0" y="139"/>
                    <a:pt x="0" y="320"/>
                  </a:cubicBezTo>
                  <a:cubicBezTo>
                    <a:pt x="0" y="491"/>
                    <a:pt x="149" y="629"/>
                    <a:pt x="320" y="629"/>
                  </a:cubicBezTo>
                  <a:cubicBezTo>
                    <a:pt x="501" y="629"/>
                    <a:pt x="639" y="491"/>
                    <a:pt x="639" y="320"/>
                  </a:cubicBezTo>
                  <a:cubicBezTo>
                    <a:pt x="639" y="139"/>
                    <a:pt x="501"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39" name="Google Shape;2439;p22"/>
            <p:cNvSpPr/>
            <p:nvPr/>
          </p:nvSpPr>
          <p:spPr>
            <a:xfrm>
              <a:off x="1157900" y="2463875"/>
              <a:ext cx="15725" cy="15750"/>
            </a:xfrm>
            <a:custGeom>
              <a:rect b="b" l="l" r="r" t="t"/>
              <a:pathLst>
                <a:path extrusionOk="0" h="630" w="629">
                  <a:moveTo>
                    <a:pt x="320" y="1"/>
                  </a:moveTo>
                  <a:cubicBezTo>
                    <a:pt x="139" y="1"/>
                    <a:pt x="1" y="139"/>
                    <a:pt x="1" y="320"/>
                  </a:cubicBezTo>
                  <a:cubicBezTo>
                    <a:pt x="1" y="491"/>
                    <a:pt x="139" y="629"/>
                    <a:pt x="320" y="629"/>
                  </a:cubicBezTo>
                  <a:cubicBezTo>
                    <a:pt x="490" y="629"/>
                    <a:pt x="629" y="491"/>
                    <a:pt x="629" y="320"/>
                  </a:cubicBezTo>
                  <a:cubicBezTo>
                    <a:pt x="629" y="139"/>
                    <a:pt x="490" y="1"/>
                    <a:pt x="320" y="1"/>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2440" name="Google Shape;2440;p22"/>
          <p:cNvGrpSpPr/>
          <p:nvPr/>
        </p:nvGrpSpPr>
        <p:grpSpPr>
          <a:xfrm>
            <a:off x="11153874" y="6965569"/>
            <a:ext cx="1033171" cy="1135100"/>
            <a:chOff x="4535700" y="2961725"/>
            <a:chExt cx="527675" cy="579825"/>
          </a:xfrm>
        </p:grpSpPr>
        <p:sp>
          <p:nvSpPr>
            <p:cNvPr id="2441" name="Google Shape;2441;p22"/>
            <p:cNvSpPr/>
            <p:nvPr/>
          </p:nvSpPr>
          <p:spPr>
            <a:xfrm>
              <a:off x="4537025" y="3256675"/>
              <a:ext cx="524750" cy="284875"/>
            </a:xfrm>
            <a:custGeom>
              <a:rect b="b" l="l" r="r" t="t"/>
              <a:pathLst>
                <a:path extrusionOk="0" h="11395" w="20990">
                  <a:moveTo>
                    <a:pt x="10320" y="1"/>
                  </a:moveTo>
                  <a:lnTo>
                    <a:pt x="10320" y="107"/>
                  </a:lnTo>
                  <a:lnTo>
                    <a:pt x="8626" y="1"/>
                  </a:lnTo>
                  <a:lnTo>
                    <a:pt x="8626" y="1"/>
                  </a:lnTo>
                  <a:cubicBezTo>
                    <a:pt x="8626" y="1"/>
                    <a:pt x="8935" y="2972"/>
                    <a:pt x="7806" y="3589"/>
                  </a:cubicBezTo>
                  <a:cubicBezTo>
                    <a:pt x="6678" y="4207"/>
                    <a:pt x="1" y="4516"/>
                    <a:pt x="725" y="11395"/>
                  </a:cubicBezTo>
                  <a:lnTo>
                    <a:pt x="20276" y="11395"/>
                  </a:lnTo>
                  <a:cubicBezTo>
                    <a:pt x="20990" y="4516"/>
                    <a:pt x="14324" y="4207"/>
                    <a:pt x="13195" y="3589"/>
                  </a:cubicBezTo>
                  <a:cubicBezTo>
                    <a:pt x="12066" y="2972"/>
                    <a:pt x="12375" y="1"/>
                    <a:pt x="12375" y="1"/>
                  </a:cubicBezTo>
                  <a:lnTo>
                    <a:pt x="12375" y="1"/>
                  </a:lnTo>
                  <a:lnTo>
                    <a:pt x="10682" y="107"/>
                  </a:lnTo>
                  <a:lnTo>
                    <a:pt x="10682" y="1"/>
                  </a:lnTo>
                  <a:lnTo>
                    <a:pt x="10501" y="54"/>
                  </a:lnTo>
                  <a:lnTo>
                    <a:pt x="10320"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42" name="Google Shape;2442;p22"/>
            <p:cNvSpPr/>
            <p:nvPr/>
          </p:nvSpPr>
          <p:spPr>
            <a:xfrm>
              <a:off x="4746825" y="3256675"/>
              <a:ext cx="101175" cy="70575"/>
            </a:xfrm>
            <a:custGeom>
              <a:rect b="b" l="l" r="r" t="t"/>
              <a:pathLst>
                <a:path extrusionOk="0" h="2823" w="4047">
                  <a:moveTo>
                    <a:pt x="1928" y="1"/>
                  </a:moveTo>
                  <a:lnTo>
                    <a:pt x="1928" y="107"/>
                  </a:lnTo>
                  <a:lnTo>
                    <a:pt x="234" y="1"/>
                  </a:lnTo>
                  <a:lnTo>
                    <a:pt x="234" y="1"/>
                  </a:lnTo>
                  <a:cubicBezTo>
                    <a:pt x="234" y="1"/>
                    <a:pt x="415" y="1726"/>
                    <a:pt x="0" y="2823"/>
                  </a:cubicBezTo>
                  <a:cubicBezTo>
                    <a:pt x="1353" y="2620"/>
                    <a:pt x="2694" y="2418"/>
                    <a:pt x="4047" y="2205"/>
                  </a:cubicBezTo>
                  <a:cubicBezTo>
                    <a:pt x="3930" y="1470"/>
                    <a:pt x="3908" y="735"/>
                    <a:pt x="3983" y="1"/>
                  </a:cubicBezTo>
                  <a:lnTo>
                    <a:pt x="3983" y="1"/>
                  </a:lnTo>
                  <a:lnTo>
                    <a:pt x="2290" y="107"/>
                  </a:lnTo>
                  <a:lnTo>
                    <a:pt x="2290" y="1"/>
                  </a:lnTo>
                  <a:lnTo>
                    <a:pt x="2109" y="54"/>
                  </a:lnTo>
                  <a:lnTo>
                    <a:pt x="1928" y="1"/>
                  </a:lnTo>
                  <a:close/>
                </a:path>
              </a:pathLst>
            </a:custGeom>
            <a:solidFill>
              <a:srgbClr val="FAD4C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43" name="Google Shape;2443;p22"/>
            <p:cNvSpPr/>
            <p:nvPr/>
          </p:nvSpPr>
          <p:spPr>
            <a:xfrm>
              <a:off x="4535700" y="3349600"/>
              <a:ext cx="527675" cy="191950"/>
            </a:xfrm>
            <a:custGeom>
              <a:rect b="b" l="l" r="r" t="t"/>
              <a:pathLst>
                <a:path extrusionOk="0" h="7678" w="21107">
                  <a:moveTo>
                    <a:pt x="7135" y="0"/>
                  </a:moveTo>
                  <a:cubicBezTo>
                    <a:pt x="5069" y="575"/>
                    <a:pt x="1" y="1587"/>
                    <a:pt x="629" y="7678"/>
                  </a:cubicBezTo>
                  <a:lnTo>
                    <a:pt x="20468" y="7678"/>
                  </a:lnTo>
                  <a:cubicBezTo>
                    <a:pt x="21107" y="1587"/>
                    <a:pt x="16027" y="575"/>
                    <a:pt x="13961" y="0"/>
                  </a:cubicBezTo>
                  <a:cubicBezTo>
                    <a:pt x="13173" y="809"/>
                    <a:pt x="11938" y="1331"/>
                    <a:pt x="10554" y="1331"/>
                  </a:cubicBezTo>
                  <a:cubicBezTo>
                    <a:pt x="9159" y="1331"/>
                    <a:pt x="7923" y="809"/>
                    <a:pt x="7135" y="0"/>
                  </a:cubicBezTo>
                  <a:close/>
                </a:path>
              </a:pathLst>
            </a:custGeom>
            <a:solidFill>
              <a:schemeClr val="accent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44" name="Google Shape;2444;p22"/>
            <p:cNvSpPr/>
            <p:nvPr/>
          </p:nvSpPr>
          <p:spPr>
            <a:xfrm>
              <a:off x="4818700" y="3487450"/>
              <a:ext cx="28500" cy="26675"/>
            </a:xfrm>
            <a:custGeom>
              <a:rect b="b" l="l" r="r" t="t"/>
              <a:pathLst>
                <a:path extrusionOk="0" h="1067" w="1140">
                  <a:moveTo>
                    <a:pt x="543" y="141"/>
                  </a:moveTo>
                  <a:cubicBezTo>
                    <a:pt x="682" y="343"/>
                    <a:pt x="810" y="545"/>
                    <a:pt x="948" y="747"/>
                  </a:cubicBezTo>
                  <a:lnTo>
                    <a:pt x="980" y="801"/>
                  </a:lnTo>
                  <a:lnTo>
                    <a:pt x="181" y="971"/>
                  </a:lnTo>
                  <a:lnTo>
                    <a:pt x="149" y="982"/>
                  </a:lnTo>
                  <a:lnTo>
                    <a:pt x="543" y="162"/>
                  </a:lnTo>
                  <a:lnTo>
                    <a:pt x="543" y="141"/>
                  </a:lnTo>
                  <a:close/>
                  <a:moveTo>
                    <a:pt x="566" y="0"/>
                  </a:moveTo>
                  <a:cubicBezTo>
                    <a:pt x="547" y="0"/>
                    <a:pt x="524" y="7"/>
                    <a:pt x="511" y="13"/>
                  </a:cubicBezTo>
                  <a:cubicBezTo>
                    <a:pt x="501" y="23"/>
                    <a:pt x="501" y="23"/>
                    <a:pt x="501" y="23"/>
                  </a:cubicBezTo>
                  <a:cubicBezTo>
                    <a:pt x="362" y="322"/>
                    <a:pt x="224" y="609"/>
                    <a:pt x="86" y="897"/>
                  </a:cubicBezTo>
                  <a:lnTo>
                    <a:pt x="32" y="1024"/>
                  </a:lnTo>
                  <a:cubicBezTo>
                    <a:pt x="0" y="1067"/>
                    <a:pt x="64" y="1067"/>
                    <a:pt x="86" y="1067"/>
                  </a:cubicBezTo>
                  <a:lnTo>
                    <a:pt x="959" y="886"/>
                  </a:lnTo>
                  <a:lnTo>
                    <a:pt x="1076" y="854"/>
                  </a:lnTo>
                  <a:cubicBezTo>
                    <a:pt x="1108" y="854"/>
                    <a:pt x="1140" y="822"/>
                    <a:pt x="1129" y="801"/>
                  </a:cubicBezTo>
                  <a:lnTo>
                    <a:pt x="661" y="109"/>
                  </a:lnTo>
                  <a:lnTo>
                    <a:pt x="597" y="13"/>
                  </a:lnTo>
                  <a:cubicBezTo>
                    <a:pt x="592" y="4"/>
                    <a:pt x="580" y="0"/>
                    <a:pt x="566"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45" name="Google Shape;2445;p22"/>
            <p:cNvSpPr/>
            <p:nvPr/>
          </p:nvSpPr>
          <p:spPr>
            <a:xfrm>
              <a:off x="4867775" y="3403325"/>
              <a:ext cx="28425" cy="26575"/>
            </a:xfrm>
            <a:custGeom>
              <a:rect b="b" l="l" r="r" t="t"/>
              <a:pathLst>
                <a:path extrusionOk="0" h="1063" w="1137">
                  <a:moveTo>
                    <a:pt x="540" y="151"/>
                  </a:moveTo>
                  <a:lnTo>
                    <a:pt x="934" y="758"/>
                  </a:lnTo>
                  <a:lnTo>
                    <a:pt x="976" y="811"/>
                  </a:lnTo>
                  <a:lnTo>
                    <a:pt x="178" y="982"/>
                  </a:lnTo>
                  <a:lnTo>
                    <a:pt x="146" y="992"/>
                  </a:lnTo>
                  <a:lnTo>
                    <a:pt x="146" y="992"/>
                  </a:lnTo>
                  <a:lnTo>
                    <a:pt x="529" y="172"/>
                  </a:lnTo>
                  <a:lnTo>
                    <a:pt x="540" y="151"/>
                  </a:lnTo>
                  <a:close/>
                  <a:moveTo>
                    <a:pt x="551" y="0"/>
                  </a:moveTo>
                  <a:cubicBezTo>
                    <a:pt x="531" y="0"/>
                    <a:pt x="505" y="7"/>
                    <a:pt x="487" y="13"/>
                  </a:cubicBezTo>
                  <a:lnTo>
                    <a:pt x="487" y="23"/>
                  </a:lnTo>
                  <a:cubicBezTo>
                    <a:pt x="487" y="23"/>
                    <a:pt x="487" y="23"/>
                    <a:pt x="487" y="34"/>
                  </a:cubicBezTo>
                  <a:cubicBezTo>
                    <a:pt x="348" y="322"/>
                    <a:pt x="210" y="609"/>
                    <a:pt x="71" y="907"/>
                  </a:cubicBezTo>
                  <a:lnTo>
                    <a:pt x="7" y="1024"/>
                  </a:lnTo>
                  <a:cubicBezTo>
                    <a:pt x="0" y="1053"/>
                    <a:pt x="22" y="1062"/>
                    <a:pt x="43" y="1062"/>
                  </a:cubicBezTo>
                  <a:cubicBezTo>
                    <a:pt x="53" y="1062"/>
                    <a:pt x="64" y="1060"/>
                    <a:pt x="71" y="1056"/>
                  </a:cubicBezTo>
                  <a:lnTo>
                    <a:pt x="944" y="875"/>
                  </a:lnTo>
                  <a:lnTo>
                    <a:pt x="1072" y="854"/>
                  </a:lnTo>
                  <a:cubicBezTo>
                    <a:pt x="1094" y="854"/>
                    <a:pt x="1136" y="822"/>
                    <a:pt x="1115" y="790"/>
                  </a:cubicBezTo>
                  <a:lnTo>
                    <a:pt x="657" y="109"/>
                  </a:lnTo>
                  <a:lnTo>
                    <a:pt x="582" y="13"/>
                  </a:lnTo>
                  <a:cubicBezTo>
                    <a:pt x="578" y="4"/>
                    <a:pt x="566" y="0"/>
                    <a:pt x="55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46" name="Google Shape;2446;p22"/>
            <p:cNvSpPr/>
            <p:nvPr/>
          </p:nvSpPr>
          <p:spPr>
            <a:xfrm>
              <a:off x="4887850" y="3361625"/>
              <a:ext cx="28300" cy="26375"/>
            </a:xfrm>
            <a:custGeom>
              <a:rect b="b" l="l" r="r" t="t"/>
              <a:pathLst>
                <a:path extrusionOk="0" h="1055" w="1132">
                  <a:moveTo>
                    <a:pt x="535" y="147"/>
                  </a:moveTo>
                  <a:lnTo>
                    <a:pt x="940" y="744"/>
                  </a:lnTo>
                  <a:lnTo>
                    <a:pt x="983" y="808"/>
                  </a:lnTo>
                  <a:lnTo>
                    <a:pt x="184" y="978"/>
                  </a:lnTo>
                  <a:lnTo>
                    <a:pt x="141" y="989"/>
                  </a:lnTo>
                  <a:cubicBezTo>
                    <a:pt x="269" y="701"/>
                    <a:pt x="408" y="424"/>
                    <a:pt x="535" y="147"/>
                  </a:cubicBezTo>
                  <a:close/>
                  <a:moveTo>
                    <a:pt x="566" y="0"/>
                  </a:moveTo>
                  <a:cubicBezTo>
                    <a:pt x="536" y="0"/>
                    <a:pt x="490" y="18"/>
                    <a:pt x="482" y="41"/>
                  </a:cubicBezTo>
                  <a:cubicBezTo>
                    <a:pt x="344" y="328"/>
                    <a:pt x="205" y="627"/>
                    <a:pt x="67" y="914"/>
                  </a:cubicBezTo>
                  <a:lnTo>
                    <a:pt x="14" y="1031"/>
                  </a:lnTo>
                  <a:cubicBezTo>
                    <a:pt x="1" y="1050"/>
                    <a:pt x="23" y="1054"/>
                    <a:pt x="44" y="1054"/>
                  </a:cubicBezTo>
                  <a:cubicBezTo>
                    <a:pt x="59" y="1054"/>
                    <a:pt x="73" y="1052"/>
                    <a:pt x="78" y="1052"/>
                  </a:cubicBezTo>
                  <a:lnTo>
                    <a:pt x="940" y="871"/>
                  </a:lnTo>
                  <a:lnTo>
                    <a:pt x="1068" y="840"/>
                  </a:lnTo>
                  <a:cubicBezTo>
                    <a:pt x="1089" y="840"/>
                    <a:pt x="1132" y="818"/>
                    <a:pt x="1121" y="797"/>
                  </a:cubicBezTo>
                  <a:lnTo>
                    <a:pt x="653" y="105"/>
                  </a:lnTo>
                  <a:lnTo>
                    <a:pt x="589" y="9"/>
                  </a:lnTo>
                  <a:cubicBezTo>
                    <a:pt x="586" y="3"/>
                    <a:pt x="577" y="0"/>
                    <a:pt x="566"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47" name="Google Shape;2447;p22"/>
            <p:cNvSpPr/>
            <p:nvPr/>
          </p:nvSpPr>
          <p:spPr>
            <a:xfrm>
              <a:off x="4936375" y="3368500"/>
              <a:ext cx="28500" cy="19575"/>
            </a:xfrm>
            <a:custGeom>
              <a:rect b="b" l="l" r="r" t="t"/>
              <a:pathLst>
                <a:path extrusionOk="0" h="783" w="1140">
                  <a:moveTo>
                    <a:pt x="373" y="0"/>
                  </a:moveTo>
                  <a:cubicBezTo>
                    <a:pt x="266" y="213"/>
                    <a:pt x="170" y="426"/>
                    <a:pt x="75" y="639"/>
                  </a:cubicBezTo>
                  <a:cubicBezTo>
                    <a:pt x="53" y="671"/>
                    <a:pt x="32" y="714"/>
                    <a:pt x="11" y="756"/>
                  </a:cubicBezTo>
                  <a:cubicBezTo>
                    <a:pt x="0" y="777"/>
                    <a:pt x="16" y="783"/>
                    <a:pt x="35" y="783"/>
                  </a:cubicBezTo>
                  <a:cubicBezTo>
                    <a:pt x="53" y="783"/>
                    <a:pt x="75" y="777"/>
                    <a:pt x="75" y="777"/>
                  </a:cubicBezTo>
                  <a:lnTo>
                    <a:pt x="958" y="596"/>
                  </a:lnTo>
                  <a:lnTo>
                    <a:pt x="1076" y="575"/>
                  </a:lnTo>
                  <a:cubicBezTo>
                    <a:pt x="1097" y="575"/>
                    <a:pt x="1140" y="543"/>
                    <a:pt x="1129" y="522"/>
                  </a:cubicBezTo>
                  <a:lnTo>
                    <a:pt x="958" y="266"/>
                  </a:lnTo>
                  <a:lnTo>
                    <a:pt x="756" y="171"/>
                  </a:lnTo>
                  <a:lnTo>
                    <a:pt x="958" y="469"/>
                  </a:lnTo>
                  <a:lnTo>
                    <a:pt x="1001" y="533"/>
                  </a:lnTo>
                  <a:lnTo>
                    <a:pt x="202" y="703"/>
                  </a:lnTo>
                  <a:lnTo>
                    <a:pt x="160" y="703"/>
                  </a:lnTo>
                  <a:lnTo>
                    <a:pt x="469" y="43"/>
                  </a:lnTo>
                  <a:lnTo>
                    <a:pt x="373"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48" name="Google Shape;2448;p22"/>
            <p:cNvSpPr/>
            <p:nvPr/>
          </p:nvSpPr>
          <p:spPr>
            <a:xfrm>
              <a:off x="4790325" y="3381525"/>
              <a:ext cx="28125" cy="6775"/>
            </a:xfrm>
            <a:custGeom>
              <a:rect b="b" l="l" r="r" t="t"/>
              <a:pathLst>
                <a:path extrusionOk="0" h="271" w="1125">
                  <a:moveTo>
                    <a:pt x="1125" y="1"/>
                  </a:moveTo>
                  <a:cubicBezTo>
                    <a:pt x="986" y="22"/>
                    <a:pt x="858" y="33"/>
                    <a:pt x="720" y="44"/>
                  </a:cubicBezTo>
                  <a:lnTo>
                    <a:pt x="177" y="161"/>
                  </a:lnTo>
                  <a:lnTo>
                    <a:pt x="156" y="161"/>
                  </a:lnTo>
                  <a:lnTo>
                    <a:pt x="209" y="54"/>
                  </a:lnTo>
                  <a:lnTo>
                    <a:pt x="92" y="54"/>
                  </a:lnTo>
                  <a:cubicBezTo>
                    <a:pt x="92" y="65"/>
                    <a:pt x="81" y="86"/>
                    <a:pt x="70" y="97"/>
                  </a:cubicBezTo>
                  <a:lnTo>
                    <a:pt x="17" y="225"/>
                  </a:lnTo>
                  <a:cubicBezTo>
                    <a:pt x="1" y="257"/>
                    <a:pt x="28" y="271"/>
                    <a:pt x="56" y="271"/>
                  </a:cubicBezTo>
                  <a:cubicBezTo>
                    <a:pt x="65" y="271"/>
                    <a:pt x="74" y="270"/>
                    <a:pt x="81" y="267"/>
                  </a:cubicBezTo>
                  <a:lnTo>
                    <a:pt x="954" y="86"/>
                  </a:lnTo>
                  <a:lnTo>
                    <a:pt x="1082" y="65"/>
                  </a:lnTo>
                  <a:cubicBezTo>
                    <a:pt x="1103" y="65"/>
                    <a:pt x="1125" y="33"/>
                    <a:pt x="112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49" name="Google Shape;2449;p22"/>
            <p:cNvSpPr/>
            <p:nvPr/>
          </p:nvSpPr>
          <p:spPr>
            <a:xfrm>
              <a:off x="4741625" y="3372750"/>
              <a:ext cx="28650" cy="15550"/>
            </a:xfrm>
            <a:custGeom>
              <a:rect b="b" l="l" r="r" t="t"/>
              <a:pathLst>
                <a:path extrusionOk="0" h="622" w="1146">
                  <a:moveTo>
                    <a:pt x="283" y="1"/>
                  </a:moveTo>
                  <a:lnTo>
                    <a:pt x="70" y="448"/>
                  </a:lnTo>
                  <a:cubicBezTo>
                    <a:pt x="59" y="490"/>
                    <a:pt x="38" y="533"/>
                    <a:pt x="16" y="576"/>
                  </a:cubicBezTo>
                  <a:cubicBezTo>
                    <a:pt x="0" y="608"/>
                    <a:pt x="27" y="622"/>
                    <a:pt x="55" y="622"/>
                  </a:cubicBezTo>
                  <a:cubicBezTo>
                    <a:pt x="64" y="622"/>
                    <a:pt x="73" y="621"/>
                    <a:pt x="80" y="618"/>
                  </a:cubicBezTo>
                  <a:lnTo>
                    <a:pt x="954" y="437"/>
                  </a:lnTo>
                  <a:lnTo>
                    <a:pt x="1081" y="416"/>
                  </a:lnTo>
                  <a:cubicBezTo>
                    <a:pt x="1103" y="416"/>
                    <a:pt x="1145" y="373"/>
                    <a:pt x="1124" y="341"/>
                  </a:cubicBezTo>
                  <a:lnTo>
                    <a:pt x="1071" y="267"/>
                  </a:lnTo>
                  <a:cubicBezTo>
                    <a:pt x="1007" y="256"/>
                    <a:pt x="954" y="235"/>
                    <a:pt x="900" y="224"/>
                  </a:cubicBezTo>
                  <a:lnTo>
                    <a:pt x="900" y="224"/>
                  </a:lnTo>
                  <a:lnTo>
                    <a:pt x="954" y="299"/>
                  </a:lnTo>
                  <a:lnTo>
                    <a:pt x="986" y="341"/>
                  </a:lnTo>
                  <a:lnTo>
                    <a:pt x="187" y="512"/>
                  </a:lnTo>
                  <a:lnTo>
                    <a:pt x="155" y="512"/>
                  </a:lnTo>
                  <a:cubicBezTo>
                    <a:pt x="229" y="352"/>
                    <a:pt x="304" y="203"/>
                    <a:pt x="379" y="43"/>
                  </a:cubicBezTo>
                  <a:lnTo>
                    <a:pt x="283"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50" name="Google Shape;2450;p22"/>
            <p:cNvSpPr/>
            <p:nvPr/>
          </p:nvSpPr>
          <p:spPr>
            <a:xfrm>
              <a:off x="4839100" y="3368750"/>
              <a:ext cx="28350" cy="19350"/>
            </a:xfrm>
            <a:custGeom>
              <a:rect b="b" l="l" r="r" t="t"/>
              <a:pathLst>
                <a:path extrusionOk="0" h="774" w="1134">
                  <a:moveTo>
                    <a:pt x="782" y="1"/>
                  </a:moveTo>
                  <a:lnTo>
                    <a:pt x="675" y="54"/>
                  </a:lnTo>
                  <a:lnTo>
                    <a:pt x="941" y="459"/>
                  </a:lnTo>
                  <a:lnTo>
                    <a:pt x="984" y="512"/>
                  </a:lnTo>
                  <a:lnTo>
                    <a:pt x="185" y="682"/>
                  </a:lnTo>
                  <a:lnTo>
                    <a:pt x="153" y="693"/>
                  </a:lnTo>
                  <a:lnTo>
                    <a:pt x="388" y="192"/>
                  </a:lnTo>
                  <a:lnTo>
                    <a:pt x="249" y="246"/>
                  </a:lnTo>
                  <a:lnTo>
                    <a:pt x="68" y="618"/>
                  </a:lnTo>
                  <a:lnTo>
                    <a:pt x="15" y="736"/>
                  </a:lnTo>
                  <a:cubicBezTo>
                    <a:pt x="1" y="764"/>
                    <a:pt x="24" y="773"/>
                    <a:pt x="48" y="773"/>
                  </a:cubicBezTo>
                  <a:cubicBezTo>
                    <a:pt x="60" y="773"/>
                    <a:pt x="72" y="771"/>
                    <a:pt x="79" y="767"/>
                  </a:cubicBezTo>
                  <a:lnTo>
                    <a:pt x="952" y="586"/>
                  </a:lnTo>
                  <a:lnTo>
                    <a:pt x="1069" y="565"/>
                  </a:lnTo>
                  <a:cubicBezTo>
                    <a:pt x="1090" y="565"/>
                    <a:pt x="1133" y="533"/>
                    <a:pt x="1122" y="501"/>
                  </a:cubicBezTo>
                  <a:lnTo>
                    <a:pt x="782"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51" name="Google Shape;2451;p22"/>
            <p:cNvSpPr/>
            <p:nvPr/>
          </p:nvSpPr>
          <p:spPr>
            <a:xfrm>
              <a:off x="4964850" y="3487450"/>
              <a:ext cx="28500" cy="26675"/>
            </a:xfrm>
            <a:custGeom>
              <a:rect b="b" l="l" r="r" t="t"/>
              <a:pathLst>
                <a:path extrusionOk="0" h="1067" w="1140">
                  <a:moveTo>
                    <a:pt x="544" y="141"/>
                  </a:moveTo>
                  <a:lnTo>
                    <a:pt x="948" y="747"/>
                  </a:lnTo>
                  <a:lnTo>
                    <a:pt x="980" y="801"/>
                  </a:lnTo>
                  <a:lnTo>
                    <a:pt x="182" y="971"/>
                  </a:lnTo>
                  <a:lnTo>
                    <a:pt x="150" y="971"/>
                  </a:lnTo>
                  <a:cubicBezTo>
                    <a:pt x="288" y="705"/>
                    <a:pt x="416" y="428"/>
                    <a:pt x="544" y="162"/>
                  </a:cubicBezTo>
                  <a:lnTo>
                    <a:pt x="544" y="141"/>
                  </a:lnTo>
                  <a:close/>
                  <a:moveTo>
                    <a:pt x="561" y="0"/>
                  </a:moveTo>
                  <a:cubicBezTo>
                    <a:pt x="541" y="0"/>
                    <a:pt x="519" y="7"/>
                    <a:pt x="501" y="13"/>
                  </a:cubicBezTo>
                  <a:cubicBezTo>
                    <a:pt x="501" y="23"/>
                    <a:pt x="501" y="23"/>
                    <a:pt x="490" y="34"/>
                  </a:cubicBezTo>
                  <a:lnTo>
                    <a:pt x="86" y="897"/>
                  </a:lnTo>
                  <a:lnTo>
                    <a:pt x="22" y="1024"/>
                  </a:lnTo>
                  <a:cubicBezTo>
                    <a:pt x="1" y="1067"/>
                    <a:pt x="54" y="1067"/>
                    <a:pt x="86" y="1067"/>
                  </a:cubicBezTo>
                  <a:lnTo>
                    <a:pt x="959" y="886"/>
                  </a:lnTo>
                  <a:lnTo>
                    <a:pt x="1076" y="854"/>
                  </a:lnTo>
                  <a:cubicBezTo>
                    <a:pt x="1097" y="854"/>
                    <a:pt x="1140" y="822"/>
                    <a:pt x="1119" y="801"/>
                  </a:cubicBezTo>
                  <a:cubicBezTo>
                    <a:pt x="970" y="566"/>
                    <a:pt x="820" y="332"/>
                    <a:pt x="661" y="109"/>
                  </a:cubicBezTo>
                  <a:lnTo>
                    <a:pt x="597" y="13"/>
                  </a:lnTo>
                  <a:cubicBezTo>
                    <a:pt x="588" y="4"/>
                    <a:pt x="575" y="0"/>
                    <a:pt x="56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52" name="Google Shape;2452;p22"/>
            <p:cNvSpPr/>
            <p:nvPr/>
          </p:nvSpPr>
          <p:spPr>
            <a:xfrm>
              <a:off x="4867775" y="3487550"/>
              <a:ext cx="28425" cy="26625"/>
            </a:xfrm>
            <a:custGeom>
              <a:rect b="b" l="l" r="r" t="t"/>
              <a:pathLst>
                <a:path extrusionOk="0" h="1065" w="1137">
                  <a:moveTo>
                    <a:pt x="540" y="137"/>
                  </a:moveTo>
                  <a:lnTo>
                    <a:pt x="934" y="743"/>
                  </a:lnTo>
                  <a:lnTo>
                    <a:pt x="976" y="807"/>
                  </a:lnTo>
                  <a:lnTo>
                    <a:pt x="178" y="967"/>
                  </a:lnTo>
                  <a:lnTo>
                    <a:pt x="135" y="978"/>
                  </a:lnTo>
                  <a:lnTo>
                    <a:pt x="540" y="147"/>
                  </a:lnTo>
                  <a:lnTo>
                    <a:pt x="540" y="137"/>
                  </a:lnTo>
                  <a:close/>
                  <a:moveTo>
                    <a:pt x="563" y="0"/>
                  </a:moveTo>
                  <a:cubicBezTo>
                    <a:pt x="530" y="0"/>
                    <a:pt x="484" y="18"/>
                    <a:pt x="476" y="41"/>
                  </a:cubicBezTo>
                  <a:cubicBezTo>
                    <a:pt x="348" y="328"/>
                    <a:pt x="199" y="626"/>
                    <a:pt x="61" y="914"/>
                  </a:cubicBezTo>
                  <a:lnTo>
                    <a:pt x="7" y="1042"/>
                  </a:lnTo>
                  <a:cubicBezTo>
                    <a:pt x="1" y="1061"/>
                    <a:pt x="21" y="1065"/>
                    <a:pt x="41" y="1065"/>
                  </a:cubicBezTo>
                  <a:cubicBezTo>
                    <a:pt x="54" y="1065"/>
                    <a:pt x="67" y="1063"/>
                    <a:pt x="71" y="1063"/>
                  </a:cubicBezTo>
                  <a:lnTo>
                    <a:pt x="944" y="871"/>
                  </a:lnTo>
                  <a:lnTo>
                    <a:pt x="1072" y="850"/>
                  </a:lnTo>
                  <a:cubicBezTo>
                    <a:pt x="1094" y="850"/>
                    <a:pt x="1136" y="829"/>
                    <a:pt x="1115" y="797"/>
                  </a:cubicBezTo>
                  <a:lnTo>
                    <a:pt x="657" y="105"/>
                  </a:lnTo>
                  <a:lnTo>
                    <a:pt x="593" y="9"/>
                  </a:lnTo>
                  <a:cubicBezTo>
                    <a:pt x="587" y="3"/>
                    <a:pt x="576" y="0"/>
                    <a:pt x="563"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53" name="Google Shape;2453;p22"/>
            <p:cNvSpPr/>
            <p:nvPr/>
          </p:nvSpPr>
          <p:spPr>
            <a:xfrm>
              <a:off x="4644425" y="3365300"/>
              <a:ext cx="28400" cy="22700"/>
            </a:xfrm>
            <a:custGeom>
              <a:rect b="b" l="l" r="r" t="t"/>
              <a:pathLst>
                <a:path extrusionOk="0" h="908" w="1136">
                  <a:moveTo>
                    <a:pt x="689" y="0"/>
                  </a:moveTo>
                  <a:lnTo>
                    <a:pt x="571" y="43"/>
                  </a:lnTo>
                  <a:lnTo>
                    <a:pt x="944" y="597"/>
                  </a:lnTo>
                  <a:lnTo>
                    <a:pt x="987" y="661"/>
                  </a:lnTo>
                  <a:lnTo>
                    <a:pt x="188" y="831"/>
                  </a:lnTo>
                  <a:lnTo>
                    <a:pt x="145" y="831"/>
                  </a:lnTo>
                  <a:lnTo>
                    <a:pt x="508" y="75"/>
                  </a:lnTo>
                  <a:lnTo>
                    <a:pt x="508" y="75"/>
                  </a:lnTo>
                  <a:lnTo>
                    <a:pt x="369" y="128"/>
                  </a:lnTo>
                  <a:lnTo>
                    <a:pt x="60" y="767"/>
                  </a:lnTo>
                  <a:lnTo>
                    <a:pt x="7" y="884"/>
                  </a:lnTo>
                  <a:cubicBezTo>
                    <a:pt x="1" y="903"/>
                    <a:pt x="21" y="907"/>
                    <a:pt x="41" y="907"/>
                  </a:cubicBezTo>
                  <a:cubicBezTo>
                    <a:pt x="54" y="907"/>
                    <a:pt x="67" y="905"/>
                    <a:pt x="71" y="905"/>
                  </a:cubicBezTo>
                  <a:lnTo>
                    <a:pt x="944" y="724"/>
                  </a:lnTo>
                  <a:lnTo>
                    <a:pt x="1072" y="693"/>
                  </a:lnTo>
                  <a:cubicBezTo>
                    <a:pt x="1083" y="693"/>
                    <a:pt x="1136" y="671"/>
                    <a:pt x="1114" y="650"/>
                  </a:cubicBezTo>
                  <a:lnTo>
                    <a:pt x="689"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54" name="Google Shape;2454;p22"/>
            <p:cNvSpPr/>
            <p:nvPr/>
          </p:nvSpPr>
          <p:spPr>
            <a:xfrm>
              <a:off x="4575500" y="3406825"/>
              <a:ext cx="28125" cy="22975"/>
            </a:xfrm>
            <a:custGeom>
              <a:rect b="b" l="l" r="r" t="t"/>
              <a:pathLst>
                <a:path extrusionOk="0" h="919" w="1125">
                  <a:moveTo>
                    <a:pt x="677" y="1"/>
                  </a:moveTo>
                  <a:lnTo>
                    <a:pt x="592" y="86"/>
                  </a:lnTo>
                  <a:lnTo>
                    <a:pt x="943" y="608"/>
                  </a:lnTo>
                  <a:lnTo>
                    <a:pt x="996" y="682"/>
                  </a:lnTo>
                  <a:lnTo>
                    <a:pt x="198" y="852"/>
                  </a:lnTo>
                  <a:lnTo>
                    <a:pt x="134" y="863"/>
                  </a:lnTo>
                  <a:cubicBezTo>
                    <a:pt x="219" y="671"/>
                    <a:pt x="315" y="480"/>
                    <a:pt x="411" y="288"/>
                  </a:cubicBezTo>
                  <a:lnTo>
                    <a:pt x="411" y="288"/>
                  </a:lnTo>
                  <a:cubicBezTo>
                    <a:pt x="325" y="373"/>
                    <a:pt x="240" y="469"/>
                    <a:pt x="166" y="576"/>
                  </a:cubicBezTo>
                  <a:lnTo>
                    <a:pt x="70" y="778"/>
                  </a:lnTo>
                  <a:lnTo>
                    <a:pt x="6" y="906"/>
                  </a:lnTo>
                  <a:cubicBezTo>
                    <a:pt x="1" y="916"/>
                    <a:pt x="11" y="919"/>
                    <a:pt x="23" y="919"/>
                  </a:cubicBezTo>
                  <a:cubicBezTo>
                    <a:pt x="35" y="919"/>
                    <a:pt x="49" y="916"/>
                    <a:pt x="49" y="916"/>
                  </a:cubicBezTo>
                  <a:lnTo>
                    <a:pt x="922" y="735"/>
                  </a:lnTo>
                  <a:lnTo>
                    <a:pt x="1050" y="703"/>
                  </a:lnTo>
                  <a:cubicBezTo>
                    <a:pt x="1050" y="703"/>
                    <a:pt x="1124" y="682"/>
                    <a:pt x="1124" y="671"/>
                  </a:cubicBezTo>
                  <a:lnTo>
                    <a:pt x="677"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55" name="Google Shape;2455;p22"/>
            <p:cNvSpPr/>
            <p:nvPr/>
          </p:nvSpPr>
          <p:spPr>
            <a:xfrm>
              <a:off x="4916125" y="3403350"/>
              <a:ext cx="28525" cy="26925"/>
            </a:xfrm>
            <a:custGeom>
              <a:rect b="b" l="l" r="r" t="t"/>
              <a:pathLst>
                <a:path extrusionOk="0" h="1077" w="1141">
                  <a:moveTo>
                    <a:pt x="555" y="150"/>
                  </a:moveTo>
                  <a:cubicBezTo>
                    <a:pt x="682" y="353"/>
                    <a:pt x="821" y="555"/>
                    <a:pt x="949" y="757"/>
                  </a:cubicBezTo>
                  <a:lnTo>
                    <a:pt x="980" y="800"/>
                  </a:lnTo>
                  <a:lnTo>
                    <a:pt x="182" y="970"/>
                  </a:lnTo>
                  <a:lnTo>
                    <a:pt x="150" y="981"/>
                  </a:lnTo>
                  <a:lnTo>
                    <a:pt x="544" y="171"/>
                  </a:lnTo>
                  <a:lnTo>
                    <a:pt x="555" y="150"/>
                  </a:lnTo>
                  <a:close/>
                  <a:moveTo>
                    <a:pt x="561" y="1"/>
                  </a:moveTo>
                  <a:cubicBezTo>
                    <a:pt x="538" y="1"/>
                    <a:pt x="515" y="12"/>
                    <a:pt x="501" y="33"/>
                  </a:cubicBezTo>
                  <a:cubicBezTo>
                    <a:pt x="363" y="321"/>
                    <a:pt x="224" y="619"/>
                    <a:pt x="86" y="906"/>
                  </a:cubicBezTo>
                  <a:lnTo>
                    <a:pt x="22" y="1034"/>
                  </a:lnTo>
                  <a:cubicBezTo>
                    <a:pt x="1" y="1077"/>
                    <a:pt x="65" y="1077"/>
                    <a:pt x="86" y="1077"/>
                  </a:cubicBezTo>
                  <a:lnTo>
                    <a:pt x="959" y="885"/>
                  </a:lnTo>
                  <a:lnTo>
                    <a:pt x="1076" y="864"/>
                  </a:lnTo>
                  <a:cubicBezTo>
                    <a:pt x="1108" y="864"/>
                    <a:pt x="1140" y="832"/>
                    <a:pt x="1119" y="800"/>
                  </a:cubicBezTo>
                  <a:lnTo>
                    <a:pt x="661" y="108"/>
                  </a:lnTo>
                  <a:lnTo>
                    <a:pt x="597" y="12"/>
                  </a:lnTo>
                  <a:cubicBezTo>
                    <a:pt x="586" y="4"/>
                    <a:pt x="573" y="1"/>
                    <a:pt x="561"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56" name="Google Shape;2456;p22"/>
            <p:cNvSpPr/>
            <p:nvPr/>
          </p:nvSpPr>
          <p:spPr>
            <a:xfrm>
              <a:off x="4936500" y="3445400"/>
              <a:ext cx="28375" cy="26775"/>
            </a:xfrm>
            <a:custGeom>
              <a:rect b="b" l="l" r="r" t="t"/>
              <a:pathLst>
                <a:path extrusionOk="0" h="1071" w="1135">
                  <a:moveTo>
                    <a:pt x="549" y="151"/>
                  </a:moveTo>
                  <a:lnTo>
                    <a:pt x="943" y="758"/>
                  </a:lnTo>
                  <a:lnTo>
                    <a:pt x="975" y="800"/>
                  </a:lnTo>
                  <a:lnTo>
                    <a:pt x="176" y="971"/>
                  </a:lnTo>
                  <a:lnTo>
                    <a:pt x="155" y="981"/>
                  </a:lnTo>
                  <a:cubicBezTo>
                    <a:pt x="283" y="715"/>
                    <a:pt x="410" y="438"/>
                    <a:pt x="538" y="161"/>
                  </a:cubicBezTo>
                  <a:lnTo>
                    <a:pt x="549" y="151"/>
                  </a:lnTo>
                  <a:close/>
                  <a:moveTo>
                    <a:pt x="555" y="1"/>
                  </a:moveTo>
                  <a:cubicBezTo>
                    <a:pt x="535" y="1"/>
                    <a:pt x="515" y="10"/>
                    <a:pt x="496" y="23"/>
                  </a:cubicBezTo>
                  <a:cubicBezTo>
                    <a:pt x="496" y="23"/>
                    <a:pt x="496" y="23"/>
                    <a:pt x="485" y="34"/>
                  </a:cubicBezTo>
                  <a:lnTo>
                    <a:pt x="80" y="907"/>
                  </a:lnTo>
                  <a:lnTo>
                    <a:pt x="16" y="1024"/>
                  </a:lnTo>
                  <a:cubicBezTo>
                    <a:pt x="0" y="1056"/>
                    <a:pt x="34" y="1070"/>
                    <a:pt x="60" y="1070"/>
                  </a:cubicBezTo>
                  <a:cubicBezTo>
                    <a:pt x="68" y="1070"/>
                    <a:pt x="75" y="1069"/>
                    <a:pt x="80" y="1066"/>
                  </a:cubicBezTo>
                  <a:lnTo>
                    <a:pt x="953" y="885"/>
                  </a:lnTo>
                  <a:lnTo>
                    <a:pt x="1071" y="853"/>
                  </a:lnTo>
                  <a:cubicBezTo>
                    <a:pt x="1092" y="853"/>
                    <a:pt x="1135" y="832"/>
                    <a:pt x="1113" y="800"/>
                  </a:cubicBezTo>
                  <a:lnTo>
                    <a:pt x="655" y="108"/>
                  </a:lnTo>
                  <a:lnTo>
                    <a:pt x="591" y="12"/>
                  </a:lnTo>
                  <a:cubicBezTo>
                    <a:pt x="579" y="4"/>
                    <a:pt x="567" y="1"/>
                    <a:pt x="55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57" name="Google Shape;2457;p22"/>
            <p:cNvSpPr/>
            <p:nvPr/>
          </p:nvSpPr>
          <p:spPr>
            <a:xfrm>
              <a:off x="4887925" y="3445550"/>
              <a:ext cx="28225" cy="26250"/>
            </a:xfrm>
            <a:custGeom>
              <a:rect b="b" l="l" r="r" t="t"/>
              <a:pathLst>
                <a:path extrusionOk="0" h="1050" w="1129">
                  <a:moveTo>
                    <a:pt x="532" y="134"/>
                  </a:moveTo>
                  <a:lnTo>
                    <a:pt x="926" y="741"/>
                  </a:lnTo>
                  <a:lnTo>
                    <a:pt x="980" y="816"/>
                  </a:lnTo>
                  <a:lnTo>
                    <a:pt x="192" y="975"/>
                  </a:lnTo>
                  <a:lnTo>
                    <a:pt x="128" y="997"/>
                  </a:lnTo>
                  <a:cubicBezTo>
                    <a:pt x="266" y="709"/>
                    <a:pt x="394" y="432"/>
                    <a:pt x="532" y="145"/>
                  </a:cubicBezTo>
                  <a:lnTo>
                    <a:pt x="532" y="134"/>
                  </a:lnTo>
                  <a:close/>
                  <a:moveTo>
                    <a:pt x="563" y="0"/>
                  </a:moveTo>
                  <a:cubicBezTo>
                    <a:pt x="543" y="0"/>
                    <a:pt x="520" y="10"/>
                    <a:pt x="501" y="17"/>
                  </a:cubicBezTo>
                  <a:cubicBezTo>
                    <a:pt x="490" y="17"/>
                    <a:pt x="490" y="28"/>
                    <a:pt x="479" y="28"/>
                  </a:cubicBezTo>
                  <a:lnTo>
                    <a:pt x="479" y="38"/>
                  </a:lnTo>
                  <a:cubicBezTo>
                    <a:pt x="351" y="326"/>
                    <a:pt x="202" y="624"/>
                    <a:pt x="64" y="911"/>
                  </a:cubicBezTo>
                  <a:lnTo>
                    <a:pt x="11" y="1039"/>
                  </a:lnTo>
                  <a:cubicBezTo>
                    <a:pt x="0" y="1050"/>
                    <a:pt x="53" y="1050"/>
                    <a:pt x="53" y="1050"/>
                  </a:cubicBezTo>
                  <a:lnTo>
                    <a:pt x="926" y="869"/>
                  </a:lnTo>
                  <a:lnTo>
                    <a:pt x="1044" y="847"/>
                  </a:lnTo>
                  <a:cubicBezTo>
                    <a:pt x="1044" y="847"/>
                    <a:pt x="1129" y="826"/>
                    <a:pt x="1118" y="805"/>
                  </a:cubicBezTo>
                  <a:lnTo>
                    <a:pt x="660" y="113"/>
                  </a:lnTo>
                  <a:cubicBezTo>
                    <a:pt x="639" y="81"/>
                    <a:pt x="618" y="49"/>
                    <a:pt x="596" y="17"/>
                  </a:cubicBezTo>
                  <a:cubicBezTo>
                    <a:pt x="588" y="4"/>
                    <a:pt x="576" y="0"/>
                    <a:pt x="563"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58" name="Google Shape;2458;p22"/>
            <p:cNvSpPr/>
            <p:nvPr/>
          </p:nvSpPr>
          <p:spPr>
            <a:xfrm>
              <a:off x="4916575" y="3487825"/>
              <a:ext cx="28075" cy="25900"/>
            </a:xfrm>
            <a:custGeom>
              <a:rect b="b" l="l" r="r" t="t"/>
              <a:pathLst>
                <a:path extrusionOk="0" h="1036" w="1123">
                  <a:moveTo>
                    <a:pt x="526" y="126"/>
                  </a:moveTo>
                  <a:lnTo>
                    <a:pt x="931" y="722"/>
                  </a:lnTo>
                  <a:lnTo>
                    <a:pt x="984" y="807"/>
                  </a:lnTo>
                  <a:lnTo>
                    <a:pt x="185" y="967"/>
                  </a:lnTo>
                  <a:lnTo>
                    <a:pt x="111" y="988"/>
                  </a:lnTo>
                  <a:cubicBezTo>
                    <a:pt x="249" y="701"/>
                    <a:pt x="387" y="413"/>
                    <a:pt x="526" y="126"/>
                  </a:cubicBezTo>
                  <a:close/>
                  <a:moveTo>
                    <a:pt x="559" y="0"/>
                  </a:moveTo>
                  <a:cubicBezTo>
                    <a:pt x="550" y="0"/>
                    <a:pt x="542" y="3"/>
                    <a:pt x="537" y="8"/>
                  </a:cubicBezTo>
                  <a:cubicBezTo>
                    <a:pt x="515" y="8"/>
                    <a:pt x="483" y="8"/>
                    <a:pt x="473" y="30"/>
                  </a:cubicBezTo>
                  <a:lnTo>
                    <a:pt x="68" y="903"/>
                  </a:lnTo>
                  <a:lnTo>
                    <a:pt x="4" y="1031"/>
                  </a:lnTo>
                  <a:cubicBezTo>
                    <a:pt x="1" y="1034"/>
                    <a:pt x="3" y="1035"/>
                    <a:pt x="8" y="1035"/>
                  </a:cubicBezTo>
                  <a:cubicBezTo>
                    <a:pt x="18" y="1035"/>
                    <a:pt x="40" y="1031"/>
                    <a:pt x="47" y="1031"/>
                  </a:cubicBezTo>
                  <a:lnTo>
                    <a:pt x="920" y="850"/>
                  </a:lnTo>
                  <a:lnTo>
                    <a:pt x="1037" y="828"/>
                  </a:lnTo>
                  <a:cubicBezTo>
                    <a:pt x="1037" y="828"/>
                    <a:pt x="1122" y="807"/>
                    <a:pt x="1112" y="786"/>
                  </a:cubicBezTo>
                  <a:lnTo>
                    <a:pt x="654" y="104"/>
                  </a:lnTo>
                  <a:cubicBezTo>
                    <a:pt x="632" y="72"/>
                    <a:pt x="611" y="40"/>
                    <a:pt x="590" y="8"/>
                  </a:cubicBezTo>
                  <a:cubicBezTo>
                    <a:pt x="579" y="3"/>
                    <a:pt x="568" y="0"/>
                    <a:pt x="559"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59" name="Google Shape;2459;p22"/>
            <p:cNvSpPr/>
            <p:nvPr/>
          </p:nvSpPr>
          <p:spPr>
            <a:xfrm>
              <a:off x="4985525" y="3445000"/>
              <a:ext cx="28075" cy="26700"/>
            </a:xfrm>
            <a:custGeom>
              <a:rect b="b" l="l" r="r" t="t"/>
              <a:pathLst>
                <a:path extrusionOk="0" h="1068" w="1123">
                  <a:moveTo>
                    <a:pt x="526" y="156"/>
                  </a:moveTo>
                  <a:lnTo>
                    <a:pt x="920" y="763"/>
                  </a:lnTo>
                  <a:lnTo>
                    <a:pt x="963" y="816"/>
                  </a:lnTo>
                  <a:lnTo>
                    <a:pt x="164" y="987"/>
                  </a:lnTo>
                  <a:lnTo>
                    <a:pt x="132" y="997"/>
                  </a:lnTo>
                  <a:cubicBezTo>
                    <a:pt x="260" y="720"/>
                    <a:pt x="398" y="454"/>
                    <a:pt x="515" y="177"/>
                  </a:cubicBezTo>
                  <a:lnTo>
                    <a:pt x="526" y="156"/>
                  </a:lnTo>
                  <a:close/>
                  <a:moveTo>
                    <a:pt x="546" y="1"/>
                  </a:moveTo>
                  <a:cubicBezTo>
                    <a:pt x="526" y="1"/>
                    <a:pt x="503" y="11"/>
                    <a:pt x="483" y="18"/>
                  </a:cubicBezTo>
                  <a:lnTo>
                    <a:pt x="483" y="28"/>
                  </a:lnTo>
                  <a:lnTo>
                    <a:pt x="68" y="901"/>
                  </a:lnTo>
                  <a:lnTo>
                    <a:pt x="15" y="1029"/>
                  </a:lnTo>
                  <a:cubicBezTo>
                    <a:pt x="1" y="1058"/>
                    <a:pt x="20" y="1067"/>
                    <a:pt x="43" y="1067"/>
                  </a:cubicBezTo>
                  <a:cubicBezTo>
                    <a:pt x="55" y="1067"/>
                    <a:pt x="68" y="1065"/>
                    <a:pt x="79" y="1061"/>
                  </a:cubicBezTo>
                  <a:lnTo>
                    <a:pt x="941" y="880"/>
                  </a:lnTo>
                  <a:lnTo>
                    <a:pt x="1058" y="869"/>
                  </a:lnTo>
                  <a:cubicBezTo>
                    <a:pt x="1080" y="869"/>
                    <a:pt x="1122" y="838"/>
                    <a:pt x="1101" y="806"/>
                  </a:cubicBezTo>
                  <a:lnTo>
                    <a:pt x="643" y="124"/>
                  </a:lnTo>
                  <a:cubicBezTo>
                    <a:pt x="622" y="92"/>
                    <a:pt x="600" y="50"/>
                    <a:pt x="579" y="18"/>
                  </a:cubicBezTo>
                  <a:cubicBezTo>
                    <a:pt x="571" y="5"/>
                    <a:pt x="559" y="1"/>
                    <a:pt x="546"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60" name="Google Shape;2460;p22"/>
            <p:cNvSpPr/>
            <p:nvPr/>
          </p:nvSpPr>
          <p:spPr>
            <a:xfrm>
              <a:off x="4965025" y="3403325"/>
              <a:ext cx="28325" cy="26825"/>
            </a:xfrm>
            <a:custGeom>
              <a:rect b="b" l="l" r="r" t="t"/>
              <a:pathLst>
                <a:path extrusionOk="0" h="1073" w="1133">
                  <a:moveTo>
                    <a:pt x="537" y="151"/>
                  </a:moveTo>
                  <a:lnTo>
                    <a:pt x="941" y="748"/>
                  </a:lnTo>
                  <a:lnTo>
                    <a:pt x="973" y="811"/>
                  </a:lnTo>
                  <a:lnTo>
                    <a:pt x="175" y="971"/>
                  </a:lnTo>
                  <a:lnTo>
                    <a:pt x="143" y="982"/>
                  </a:lnTo>
                  <a:cubicBezTo>
                    <a:pt x="270" y="716"/>
                    <a:pt x="409" y="439"/>
                    <a:pt x="537" y="162"/>
                  </a:cubicBezTo>
                  <a:lnTo>
                    <a:pt x="537" y="151"/>
                  </a:lnTo>
                  <a:close/>
                  <a:moveTo>
                    <a:pt x="558" y="0"/>
                  </a:moveTo>
                  <a:cubicBezTo>
                    <a:pt x="538" y="0"/>
                    <a:pt x="512" y="7"/>
                    <a:pt x="494" y="13"/>
                  </a:cubicBezTo>
                  <a:lnTo>
                    <a:pt x="494" y="23"/>
                  </a:lnTo>
                  <a:lnTo>
                    <a:pt x="79" y="897"/>
                  </a:lnTo>
                  <a:lnTo>
                    <a:pt x="15" y="1024"/>
                  </a:lnTo>
                  <a:cubicBezTo>
                    <a:pt x="0" y="1061"/>
                    <a:pt x="21" y="1073"/>
                    <a:pt x="46" y="1073"/>
                  </a:cubicBezTo>
                  <a:cubicBezTo>
                    <a:pt x="57" y="1073"/>
                    <a:pt x="69" y="1070"/>
                    <a:pt x="79" y="1067"/>
                  </a:cubicBezTo>
                  <a:lnTo>
                    <a:pt x="941" y="886"/>
                  </a:lnTo>
                  <a:lnTo>
                    <a:pt x="1069" y="854"/>
                  </a:lnTo>
                  <a:cubicBezTo>
                    <a:pt x="1090" y="854"/>
                    <a:pt x="1133" y="833"/>
                    <a:pt x="1112" y="801"/>
                  </a:cubicBezTo>
                  <a:lnTo>
                    <a:pt x="654" y="109"/>
                  </a:lnTo>
                  <a:lnTo>
                    <a:pt x="590" y="13"/>
                  </a:lnTo>
                  <a:cubicBezTo>
                    <a:pt x="585" y="4"/>
                    <a:pt x="573" y="0"/>
                    <a:pt x="558"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61" name="Google Shape;2461;p22"/>
            <p:cNvSpPr/>
            <p:nvPr/>
          </p:nvSpPr>
          <p:spPr>
            <a:xfrm>
              <a:off x="4575625" y="3487825"/>
              <a:ext cx="28250" cy="26050"/>
            </a:xfrm>
            <a:custGeom>
              <a:rect b="b" l="l" r="r" t="t"/>
              <a:pathLst>
                <a:path extrusionOk="0" h="1042" w="1130">
                  <a:moveTo>
                    <a:pt x="523" y="126"/>
                  </a:moveTo>
                  <a:lnTo>
                    <a:pt x="927" y="722"/>
                  </a:lnTo>
                  <a:lnTo>
                    <a:pt x="991" y="807"/>
                  </a:lnTo>
                  <a:lnTo>
                    <a:pt x="193" y="967"/>
                  </a:lnTo>
                  <a:lnTo>
                    <a:pt x="129" y="988"/>
                  </a:lnTo>
                  <a:cubicBezTo>
                    <a:pt x="267" y="701"/>
                    <a:pt x="395" y="413"/>
                    <a:pt x="523" y="126"/>
                  </a:cubicBezTo>
                  <a:close/>
                  <a:moveTo>
                    <a:pt x="565" y="0"/>
                  </a:moveTo>
                  <a:cubicBezTo>
                    <a:pt x="557" y="0"/>
                    <a:pt x="549" y="3"/>
                    <a:pt x="544" y="8"/>
                  </a:cubicBezTo>
                  <a:cubicBezTo>
                    <a:pt x="523" y="8"/>
                    <a:pt x="491" y="8"/>
                    <a:pt x="480" y="30"/>
                  </a:cubicBezTo>
                  <a:lnTo>
                    <a:pt x="65" y="903"/>
                  </a:lnTo>
                  <a:lnTo>
                    <a:pt x="12" y="1031"/>
                  </a:lnTo>
                  <a:cubicBezTo>
                    <a:pt x="1" y="1041"/>
                    <a:pt x="54" y="1041"/>
                    <a:pt x="54" y="1041"/>
                  </a:cubicBezTo>
                  <a:lnTo>
                    <a:pt x="927" y="850"/>
                  </a:lnTo>
                  <a:lnTo>
                    <a:pt x="1055" y="828"/>
                  </a:lnTo>
                  <a:cubicBezTo>
                    <a:pt x="1055" y="828"/>
                    <a:pt x="1130" y="807"/>
                    <a:pt x="1119" y="796"/>
                  </a:cubicBezTo>
                  <a:lnTo>
                    <a:pt x="661" y="104"/>
                  </a:lnTo>
                  <a:lnTo>
                    <a:pt x="587" y="8"/>
                  </a:lnTo>
                  <a:cubicBezTo>
                    <a:pt x="581" y="3"/>
                    <a:pt x="573" y="0"/>
                    <a:pt x="5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62" name="Google Shape;2462;p22"/>
            <p:cNvSpPr/>
            <p:nvPr/>
          </p:nvSpPr>
          <p:spPr>
            <a:xfrm>
              <a:off x="4555675" y="3448350"/>
              <a:ext cx="19725" cy="22400"/>
            </a:xfrm>
            <a:custGeom>
              <a:rect b="b" l="l" r="r" t="t"/>
              <a:pathLst>
                <a:path extrusionOk="0" h="896" w="789">
                  <a:moveTo>
                    <a:pt x="309" y="1"/>
                  </a:moveTo>
                  <a:cubicBezTo>
                    <a:pt x="288" y="43"/>
                    <a:pt x="277" y="86"/>
                    <a:pt x="256" y="129"/>
                  </a:cubicBezTo>
                  <a:lnTo>
                    <a:pt x="597" y="629"/>
                  </a:lnTo>
                  <a:lnTo>
                    <a:pt x="629" y="682"/>
                  </a:lnTo>
                  <a:lnTo>
                    <a:pt x="22" y="810"/>
                  </a:lnTo>
                  <a:lnTo>
                    <a:pt x="0" y="895"/>
                  </a:lnTo>
                  <a:lnTo>
                    <a:pt x="597" y="778"/>
                  </a:lnTo>
                  <a:lnTo>
                    <a:pt x="724" y="746"/>
                  </a:lnTo>
                  <a:cubicBezTo>
                    <a:pt x="756" y="746"/>
                    <a:pt x="788" y="714"/>
                    <a:pt x="767" y="682"/>
                  </a:cubicBezTo>
                  <a:lnTo>
                    <a:pt x="309" y="1"/>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63" name="Google Shape;2463;p22"/>
            <p:cNvSpPr/>
            <p:nvPr/>
          </p:nvSpPr>
          <p:spPr>
            <a:xfrm>
              <a:off x="5013700" y="3487725"/>
              <a:ext cx="28125" cy="25950"/>
            </a:xfrm>
            <a:custGeom>
              <a:rect b="b" l="l" r="r" t="t"/>
              <a:pathLst>
                <a:path extrusionOk="0" h="1038" w="1125">
                  <a:moveTo>
                    <a:pt x="528" y="130"/>
                  </a:moveTo>
                  <a:lnTo>
                    <a:pt x="922" y="726"/>
                  </a:lnTo>
                  <a:lnTo>
                    <a:pt x="975" y="811"/>
                  </a:lnTo>
                  <a:lnTo>
                    <a:pt x="198" y="971"/>
                  </a:lnTo>
                  <a:lnTo>
                    <a:pt x="123" y="992"/>
                  </a:lnTo>
                  <a:lnTo>
                    <a:pt x="528" y="140"/>
                  </a:lnTo>
                  <a:lnTo>
                    <a:pt x="528" y="130"/>
                  </a:lnTo>
                  <a:close/>
                  <a:moveTo>
                    <a:pt x="565" y="0"/>
                  </a:moveTo>
                  <a:cubicBezTo>
                    <a:pt x="549" y="0"/>
                    <a:pt x="529" y="6"/>
                    <a:pt x="517" y="12"/>
                  </a:cubicBezTo>
                  <a:cubicBezTo>
                    <a:pt x="496" y="12"/>
                    <a:pt x="485" y="12"/>
                    <a:pt x="474" y="23"/>
                  </a:cubicBezTo>
                  <a:cubicBezTo>
                    <a:pt x="336" y="321"/>
                    <a:pt x="198" y="609"/>
                    <a:pt x="59" y="896"/>
                  </a:cubicBezTo>
                  <a:lnTo>
                    <a:pt x="6" y="1024"/>
                  </a:lnTo>
                  <a:cubicBezTo>
                    <a:pt x="1" y="1035"/>
                    <a:pt x="11" y="1037"/>
                    <a:pt x="23" y="1037"/>
                  </a:cubicBezTo>
                  <a:cubicBezTo>
                    <a:pt x="35" y="1037"/>
                    <a:pt x="48" y="1035"/>
                    <a:pt x="48" y="1035"/>
                  </a:cubicBezTo>
                  <a:lnTo>
                    <a:pt x="922" y="854"/>
                  </a:lnTo>
                  <a:lnTo>
                    <a:pt x="1049" y="822"/>
                  </a:lnTo>
                  <a:cubicBezTo>
                    <a:pt x="1049" y="822"/>
                    <a:pt x="1124" y="800"/>
                    <a:pt x="1113" y="790"/>
                  </a:cubicBezTo>
                  <a:lnTo>
                    <a:pt x="655" y="108"/>
                  </a:lnTo>
                  <a:lnTo>
                    <a:pt x="592" y="12"/>
                  </a:lnTo>
                  <a:cubicBezTo>
                    <a:pt x="587" y="3"/>
                    <a:pt x="577" y="0"/>
                    <a:pt x="5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64" name="Google Shape;2464;p22"/>
            <p:cNvSpPr/>
            <p:nvPr/>
          </p:nvSpPr>
          <p:spPr>
            <a:xfrm>
              <a:off x="4818700" y="3403350"/>
              <a:ext cx="28500" cy="26925"/>
            </a:xfrm>
            <a:custGeom>
              <a:rect b="b" l="l" r="r" t="t"/>
              <a:pathLst>
                <a:path extrusionOk="0" h="1077" w="1140">
                  <a:moveTo>
                    <a:pt x="554" y="150"/>
                  </a:moveTo>
                  <a:cubicBezTo>
                    <a:pt x="682" y="353"/>
                    <a:pt x="820" y="555"/>
                    <a:pt x="948" y="757"/>
                  </a:cubicBezTo>
                  <a:lnTo>
                    <a:pt x="980" y="800"/>
                  </a:lnTo>
                  <a:lnTo>
                    <a:pt x="181" y="970"/>
                  </a:lnTo>
                  <a:lnTo>
                    <a:pt x="160" y="981"/>
                  </a:lnTo>
                  <a:lnTo>
                    <a:pt x="543" y="171"/>
                  </a:lnTo>
                  <a:lnTo>
                    <a:pt x="554" y="150"/>
                  </a:lnTo>
                  <a:close/>
                  <a:moveTo>
                    <a:pt x="560" y="1"/>
                  </a:moveTo>
                  <a:cubicBezTo>
                    <a:pt x="537" y="1"/>
                    <a:pt x="515" y="12"/>
                    <a:pt x="501" y="33"/>
                  </a:cubicBezTo>
                  <a:lnTo>
                    <a:pt x="86" y="906"/>
                  </a:lnTo>
                  <a:lnTo>
                    <a:pt x="22" y="1034"/>
                  </a:lnTo>
                  <a:cubicBezTo>
                    <a:pt x="0" y="1066"/>
                    <a:pt x="54" y="1077"/>
                    <a:pt x="86" y="1077"/>
                  </a:cubicBezTo>
                  <a:lnTo>
                    <a:pt x="959" y="885"/>
                  </a:lnTo>
                  <a:lnTo>
                    <a:pt x="1087" y="864"/>
                  </a:lnTo>
                  <a:cubicBezTo>
                    <a:pt x="1108" y="864"/>
                    <a:pt x="1140" y="832"/>
                    <a:pt x="1129" y="800"/>
                  </a:cubicBezTo>
                  <a:lnTo>
                    <a:pt x="661" y="108"/>
                  </a:lnTo>
                  <a:lnTo>
                    <a:pt x="597" y="12"/>
                  </a:lnTo>
                  <a:cubicBezTo>
                    <a:pt x="585" y="4"/>
                    <a:pt x="573" y="1"/>
                    <a:pt x="56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65" name="Google Shape;2465;p22"/>
            <p:cNvSpPr/>
            <p:nvPr/>
          </p:nvSpPr>
          <p:spPr>
            <a:xfrm>
              <a:off x="5013675" y="3420125"/>
              <a:ext cx="10575" cy="9925"/>
            </a:xfrm>
            <a:custGeom>
              <a:rect b="b" l="l" r="r" t="t"/>
              <a:pathLst>
                <a:path extrusionOk="0" h="397" w="423">
                  <a:moveTo>
                    <a:pt x="188" y="1"/>
                  </a:moveTo>
                  <a:lnTo>
                    <a:pt x="71" y="246"/>
                  </a:lnTo>
                  <a:lnTo>
                    <a:pt x="7" y="374"/>
                  </a:lnTo>
                  <a:cubicBezTo>
                    <a:pt x="1" y="393"/>
                    <a:pt x="25" y="397"/>
                    <a:pt x="45" y="397"/>
                  </a:cubicBezTo>
                  <a:cubicBezTo>
                    <a:pt x="59" y="397"/>
                    <a:pt x="71" y="395"/>
                    <a:pt x="71" y="395"/>
                  </a:cubicBezTo>
                  <a:lnTo>
                    <a:pt x="422" y="320"/>
                  </a:lnTo>
                  <a:lnTo>
                    <a:pt x="390" y="267"/>
                  </a:lnTo>
                  <a:lnTo>
                    <a:pt x="188" y="310"/>
                  </a:lnTo>
                  <a:lnTo>
                    <a:pt x="145" y="320"/>
                  </a:lnTo>
                  <a:lnTo>
                    <a:pt x="145" y="320"/>
                  </a:lnTo>
                  <a:lnTo>
                    <a:pt x="252" y="86"/>
                  </a:lnTo>
                  <a:cubicBezTo>
                    <a:pt x="231" y="54"/>
                    <a:pt x="209" y="22"/>
                    <a:pt x="188"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66" name="Google Shape;2466;p22"/>
            <p:cNvSpPr/>
            <p:nvPr/>
          </p:nvSpPr>
          <p:spPr>
            <a:xfrm>
              <a:off x="4595700" y="3445475"/>
              <a:ext cx="28425" cy="26650"/>
            </a:xfrm>
            <a:custGeom>
              <a:rect b="b" l="l" r="r" t="t"/>
              <a:pathLst>
                <a:path extrusionOk="0" h="1066" w="1137">
                  <a:moveTo>
                    <a:pt x="540" y="137"/>
                  </a:moveTo>
                  <a:lnTo>
                    <a:pt x="934" y="744"/>
                  </a:lnTo>
                  <a:lnTo>
                    <a:pt x="976" y="797"/>
                  </a:lnTo>
                  <a:lnTo>
                    <a:pt x="178" y="968"/>
                  </a:lnTo>
                  <a:lnTo>
                    <a:pt x="135" y="978"/>
                  </a:lnTo>
                  <a:lnTo>
                    <a:pt x="540" y="148"/>
                  </a:lnTo>
                  <a:lnTo>
                    <a:pt x="540" y="137"/>
                  </a:lnTo>
                  <a:close/>
                  <a:moveTo>
                    <a:pt x="565" y="1"/>
                  </a:moveTo>
                  <a:cubicBezTo>
                    <a:pt x="535" y="1"/>
                    <a:pt x="494" y="18"/>
                    <a:pt x="486" y="41"/>
                  </a:cubicBezTo>
                  <a:lnTo>
                    <a:pt x="71" y="914"/>
                  </a:lnTo>
                  <a:lnTo>
                    <a:pt x="7" y="1042"/>
                  </a:lnTo>
                  <a:cubicBezTo>
                    <a:pt x="1" y="1061"/>
                    <a:pt x="25" y="1065"/>
                    <a:pt x="48" y="1065"/>
                  </a:cubicBezTo>
                  <a:cubicBezTo>
                    <a:pt x="63" y="1065"/>
                    <a:pt x="78" y="1063"/>
                    <a:pt x="82" y="1063"/>
                  </a:cubicBezTo>
                  <a:lnTo>
                    <a:pt x="955" y="872"/>
                  </a:lnTo>
                  <a:lnTo>
                    <a:pt x="1072" y="850"/>
                  </a:lnTo>
                  <a:cubicBezTo>
                    <a:pt x="1083" y="850"/>
                    <a:pt x="1136" y="819"/>
                    <a:pt x="1115" y="797"/>
                  </a:cubicBezTo>
                  <a:lnTo>
                    <a:pt x="657" y="105"/>
                  </a:lnTo>
                  <a:lnTo>
                    <a:pt x="593" y="9"/>
                  </a:lnTo>
                  <a:cubicBezTo>
                    <a:pt x="587" y="3"/>
                    <a:pt x="577" y="1"/>
                    <a:pt x="56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67" name="Google Shape;2467;p22"/>
            <p:cNvSpPr/>
            <p:nvPr/>
          </p:nvSpPr>
          <p:spPr>
            <a:xfrm>
              <a:off x="4721575" y="3487550"/>
              <a:ext cx="28450" cy="26600"/>
            </a:xfrm>
            <a:custGeom>
              <a:rect b="b" l="l" r="r" t="t"/>
              <a:pathLst>
                <a:path extrusionOk="0" h="1064" w="1138">
                  <a:moveTo>
                    <a:pt x="542" y="137"/>
                  </a:moveTo>
                  <a:lnTo>
                    <a:pt x="936" y="743"/>
                  </a:lnTo>
                  <a:lnTo>
                    <a:pt x="978" y="807"/>
                  </a:lnTo>
                  <a:lnTo>
                    <a:pt x="180" y="978"/>
                  </a:lnTo>
                  <a:lnTo>
                    <a:pt x="137" y="978"/>
                  </a:lnTo>
                  <a:cubicBezTo>
                    <a:pt x="275" y="701"/>
                    <a:pt x="403" y="424"/>
                    <a:pt x="542" y="147"/>
                  </a:cubicBezTo>
                  <a:lnTo>
                    <a:pt x="542" y="137"/>
                  </a:lnTo>
                  <a:close/>
                  <a:moveTo>
                    <a:pt x="565" y="0"/>
                  </a:moveTo>
                  <a:cubicBezTo>
                    <a:pt x="532" y="0"/>
                    <a:pt x="485" y="18"/>
                    <a:pt x="478" y="41"/>
                  </a:cubicBezTo>
                  <a:cubicBezTo>
                    <a:pt x="350" y="328"/>
                    <a:pt x="211" y="626"/>
                    <a:pt x="73" y="914"/>
                  </a:cubicBezTo>
                  <a:cubicBezTo>
                    <a:pt x="52" y="956"/>
                    <a:pt x="30" y="999"/>
                    <a:pt x="9" y="1042"/>
                  </a:cubicBezTo>
                  <a:cubicBezTo>
                    <a:pt x="1" y="1059"/>
                    <a:pt x="7" y="1064"/>
                    <a:pt x="19" y="1064"/>
                  </a:cubicBezTo>
                  <a:cubicBezTo>
                    <a:pt x="37" y="1064"/>
                    <a:pt x="67" y="1052"/>
                    <a:pt x="73" y="1052"/>
                  </a:cubicBezTo>
                  <a:lnTo>
                    <a:pt x="946" y="871"/>
                  </a:lnTo>
                  <a:lnTo>
                    <a:pt x="1074" y="850"/>
                  </a:lnTo>
                  <a:cubicBezTo>
                    <a:pt x="1085" y="850"/>
                    <a:pt x="1138" y="818"/>
                    <a:pt x="1117" y="797"/>
                  </a:cubicBezTo>
                  <a:lnTo>
                    <a:pt x="659" y="105"/>
                  </a:lnTo>
                  <a:lnTo>
                    <a:pt x="595" y="9"/>
                  </a:lnTo>
                  <a:cubicBezTo>
                    <a:pt x="589" y="3"/>
                    <a:pt x="578" y="0"/>
                    <a:pt x="5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68" name="Google Shape;2468;p22"/>
            <p:cNvSpPr/>
            <p:nvPr/>
          </p:nvSpPr>
          <p:spPr>
            <a:xfrm>
              <a:off x="4790200" y="3445400"/>
              <a:ext cx="28525" cy="26950"/>
            </a:xfrm>
            <a:custGeom>
              <a:rect b="b" l="l" r="r" t="t"/>
              <a:pathLst>
                <a:path extrusionOk="0" h="1078" w="1141">
                  <a:moveTo>
                    <a:pt x="544" y="151"/>
                  </a:moveTo>
                  <a:lnTo>
                    <a:pt x="949" y="747"/>
                  </a:lnTo>
                  <a:lnTo>
                    <a:pt x="981" y="800"/>
                  </a:lnTo>
                  <a:lnTo>
                    <a:pt x="182" y="971"/>
                  </a:lnTo>
                  <a:lnTo>
                    <a:pt x="150" y="981"/>
                  </a:lnTo>
                  <a:cubicBezTo>
                    <a:pt x="288" y="715"/>
                    <a:pt x="406" y="438"/>
                    <a:pt x="544" y="161"/>
                  </a:cubicBezTo>
                  <a:lnTo>
                    <a:pt x="544" y="151"/>
                  </a:lnTo>
                  <a:close/>
                  <a:moveTo>
                    <a:pt x="561" y="1"/>
                  </a:moveTo>
                  <a:cubicBezTo>
                    <a:pt x="541" y="1"/>
                    <a:pt x="521" y="10"/>
                    <a:pt x="501" y="23"/>
                  </a:cubicBezTo>
                  <a:cubicBezTo>
                    <a:pt x="501" y="23"/>
                    <a:pt x="491" y="34"/>
                    <a:pt x="491" y="34"/>
                  </a:cubicBezTo>
                  <a:lnTo>
                    <a:pt x="75" y="907"/>
                  </a:lnTo>
                  <a:lnTo>
                    <a:pt x="22" y="1035"/>
                  </a:lnTo>
                  <a:cubicBezTo>
                    <a:pt x="1" y="1077"/>
                    <a:pt x="54" y="1077"/>
                    <a:pt x="86" y="1077"/>
                  </a:cubicBezTo>
                  <a:lnTo>
                    <a:pt x="959" y="885"/>
                  </a:lnTo>
                  <a:lnTo>
                    <a:pt x="1076" y="864"/>
                  </a:lnTo>
                  <a:cubicBezTo>
                    <a:pt x="1098" y="864"/>
                    <a:pt x="1140" y="832"/>
                    <a:pt x="1119" y="800"/>
                  </a:cubicBezTo>
                  <a:lnTo>
                    <a:pt x="661" y="108"/>
                  </a:lnTo>
                  <a:cubicBezTo>
                    <a:pt x="640" y="76"/>
                    <a:pt x="619" y="44"/>
                    <a:pt x="597" y="12"/>
                  </a:cubicBezTo>
                  <a:cubicBezTo>
                    <a:pt x="585" y="4"/>
                    <a:pt x="573" y="1"/>
                    <a:pt x="561"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69" name="Google Shape;2469;p22"/>
            <p:cNvSpPr/>
            <p:nvPr/>
          </p:nvSpPr>
          <p:spPr>
            <a:xfrm>
              <a:off x="4721525" y="3403825"/>
              <a:ext cx="28500" cy="26175"/>
            </a:xfrm>
            <a:custGeom>
              <a:rect b="b" l="l" r="r" t="t"/>
              <a:pathLst>
                <a:path extrusionOk="0" h="1047" w="1140">
                  <a:moveTo>
                    <a:pt x="533" y="131"/>
                  </a:moveTo>
                  <a:cubicBezTo>
                    <a:pt x="671" y="334"/>
                    <a:pt x="799" y="525"/>
                    <a:pt x="938" y="728"/>
                  </a:cubicBezTo>
                  <a:lnTo>
                    <a:pt x="991" y="802"/>
                  </a:lnTo>
                  <a:lnTo>
                    <a:pt x="203" y="972"/>
                  </a:lnTo>
                  <a:lnTo>
                    <a:pt x="139" y="983"/>
                  </a:lnTo>
                  <a:lnTo>
                    <a:pt x="533" y="142"/>
                  </a:lnTo>
                  <a:lnTo>
                    <a:pt x="533" y="131"/>
                  </a:lnTo>
                  <a:close/>
                  <a:moveTo>
                    <a:pt x="564" y="1"/>
                  </a:moveTo>
                  <a:cubicBezTo>
                    <a:pt x="531" y="1"/>
                    <a:pt x="487" y="21"/>
                    <a:pt x="480" y="35"/>
                  </a:cubicBezTo>
                  <a:cubicBezTo>
                    <a:pt x="352" y="323"/>
                    <a:pt x="203" y="621"/>
                    <a:pt x="64" y="909"/>
                  </a:cubicBezTo>
                  <a:lnTo>
                    <a:pt x="11" y="1026"/>
                  </a:lnTo>
                  <a:cubicBezTo>
                    <a:pt x="1" y="1047"/>
                    <a:pt x="54" y="1047"/>
                    <a:pt x="54" y="1047"/>
                  </a:cubicBezTo>
                  <a:lnTo>
                    <a:pt x="927" y="866"/>
                  </a:lnTo>
                  <a:lnTo>
                    <a:pt x="1055" y="834"/>
                  </a:lnTo>
                  <a:cubicBezTo>
                    <a:pt x="1055" y="834"/>
                    <a:pt x="1140" y="813"/>
                    <a:pt x="1119" y="791"/>
                  </a:cubicBezTo>
                  <a:lnTo>
                    <a:pt x="661" y="110"/>
                  </a:lnTo>
                  <a:lnTo>
                    <a:pt x="597" y="14"/>
                  </a:lnTo>
                  <a:cubicBezTo>
                    <a:pt x="590" y="4"/>
                    <a:pt x="578" y="1"/>
                    <a:pt x="56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70" name="Google Shape;2470;p22"/>
            <p:cNvSpPr/>
            <p:nvPr/>
          </p:nvSpPr>
          <p:spPr>
            <a:xfrm>
              <a:off x="4770375" y="3403900"/>
              <a:ext cx="28125" cy="25900"/>
            </a:xfrm>
            <a:custGeom>
              <a:rect b="b" l="l" r="r" t="t"/>
              <a:pathLst>
                <a:path extrusionOk="0" h="1036" w="1125">
                  <a:moveTo>
                    <a:pt x="528" y="118"/>
                  </a:moveTo>
                  <a:lnTo>
                    <a:pt x="932" y="725"/>
                  </a:lnTo>
                  <a:lnTo>
                    <a:pt x="986" y="799"/>
                  </a:lnTo>
                  <a:lnTo>
                    <a:pt x="187" y="969"/>
                  </a:lnTo>
                  <a:lnTo>
                    <a:pt x="123" y="980"/>
                  </a:lnTo>
                  <a:cubicBezTo>
                    <a:pt x="261" y="703"/>
                    <a:pt x="400" y="416"/>
                    <a:pt x="528" y="128"/>
                  </a:cubicBezTo>
                  <a:lnTo>
                    <a:pt x="528" y="118"/>
                  </a:lnTo>
                  <a:close/>
                  <a:moveTo>
                    <a:pt x="538" y="0"/>
                  </a:moveTo>
                  <a:cubicBezTo>
                    <a:pt x="528" y="0"/>
                    <a:pt x="496" y="11"/>
                    <a:pt x="485" y="32"/>
                  </a:cubicBezTo>
                  <a:cubicBezTo>
                    <a:pt x="347" y="320"/>
                    <a:pt x="208" y="607"/>
                    <a:pt x="70" y="906"/>
                  </a:cubicBezTo>
                  <a:cubicBezTo>
                    <a:pt x="48" y="948"/>
                    <a:pt x="27" y="991"/>
                    <a:pt x="6" y="1023"/>
                  </a:cubicBezTo>
                  <a:cubicBezTo>
                    <a:pt x="1" y="1033"/>
                    <a:pt x="11" y="1036"/>
                    <a:pt x="23" y="1036"/>
                  </a:cubicBezTo>
                  <a:cubicBezTo>
                    <a:pt x="35" y="1036"/>
                    <a:pt x="48" y="1033"/>
                    <a:pt x="48" y="1033"/>
                  </a:cubicBezTo>
                  <a:lnTo>
                    <a:pt x="922" y="852"/>
                  </a:lnTo>
                  <a:lnTo>
                    <a:pt x="1049" y="820"/>
                  </a:lnTo>
                  <a:cubicBezTo>
                    <a:pt x="1049" y="820"/>
                    <a:pt x="1124" y="799"/>
                    <a:pt x="1113" y="788"/>
                  </a:cubicBezTo>
                  <a:lnTo>
                    <a:pt x="655" y="96"/>
                  </a:lnTo>
                  <a:lnTo>
                    <a:pt x="592"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71" name="Google Shape;2471;p22"/>
            <p:cNvSpPr/>
            <p:nvPr/>
          </p:nvSpPr>
          <p:spPr>
            <a:xfrm>
              <a:off x="4742300" y="3445575"/>
              <a:ext cx="27975" cy="25975"/>
            </a:xfrm>
            <a:custGeom>
              <a:rect b="b" l="l" r="r" t="t"/>
              <a:pathLst>
                <a:path extrusionOk="0" h="1039" w="1119">
                  <a:moveTo>
                    <a:pt x="511" y="133"/>
                  </a:moveTo>
                  <a:lnTo>
                    <a:pt x="916" y="740"/>
                  </a:lnTo>
                  <a:lnTo>
                    <a:pt x="959" y="804"/>
                  </a:lnTo>
                  <a:lnTo>
                    <a:pt x="170" y="974"/>
                  </a:lnTo>
                  <a:lnTo>
                    <a:pt x="117" y="985"/>
                  </a:lnTo>
                  <a:lnTo>
                    <a:pt x="511" y="144"/>
                  </a:lnTo>
                  <a:lnTo>
                    <a:pt x="511" y="133"/>
                  </a:lnTo>
                  <a:close/>
                  <a:moveTo>
                    <a:pt x="555" y="1"/>
                  </a:moveTo>
                  <a:cubicBezTo>
                    <a:pt x="537" y="1"/>
                    <a:pt x="511" y="5"/>
                    <a:pt x="490" y="5"/>
                  </a:cubicBezTo>
                  <a:lnTo>
                    <a:pt x="479" y="16"/>
                  </a:lnTo>
                  <a:lnTo>
                    <a:pt x="479" y="27"/>
                  </a:lnTo>
                  <a:lnTo>
                    <a:pt x="64" y="900"/>
                  </a:lnTo>
                  <a:lnTo>
                    <a:pt x="11" y="1017"/>
                  </a:lnTo>
                  <a:cubicBezTo>
                    <a:pt x="0" y="1038"/>
                    <a:pt x="53" y="1038"/>
                    <a:pt x="53" y="1038"/>
                  </a:cubicBezTo>
                  <a:lnTo>
                    <a:pt x="927" y="857"/>
                  </a:lnTo>
                  <a:lnTo>
                    <a:pt x="1033" y="846"/>
                  </a:lnTo>
                  <a:cubicBezTo>
                    <a:pt x="1044" y="846"/>
                    <a:pt x="1118" y="825"/>
                    <a:pt x="1097" y="793"/>
                  </a:cubicBezTo>
                  <a:lnTo>
                    <a:pt x="639" y="101"/>
                  </a:lnTo>
                  <a:lnTo>
                    <a:pt x="575" y="5"/>
                  </a:lnTo>
                  <a:cubicBezTo>
                    <a:pt x="572" y="2"/>
                    <a:pt x="565" y="1"/>
                    <a:pt x="55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72" name="Google Shape;2472;p22"/>
            <p:cNvSpPr/>
            <p:nvPr/>
          </p:nvSpPr>
          <p:spPr>
            <a:xfrm>
              <a:off x="4839075" y="3445625"/>
              <a:ext cx="28375" cy="26350"/>
            </a:xfrm>
            <a:custGeom>
              <a:rect b="b" l="l" r="r" t="t"/>
              <a:pathLst>
                <a:path extrusionOk="0" h="1054" w="1135">
                  <a:moveTo>
                    <a:pt x="538" y="131"/>
                  </a:moveTo>
                  <a:lnTo>
                    <a:pt x="942" y="727"/>
                  </a:lnTo>
                  <a:lnTo>
                    <a:pt x="985" y="802"/>
                  </a:lnTo>
                  <a:lnTo>
                    <a:pt x="197" y="972"/>
                  </a:lnTo>
                  <a:lnTo>
                    <a:pt x="144" y="983"/>
                  </a:lnTo>
                  <a:lnTo>
                    <a:pt x="144" y="983"/>
                  </a:lnTo>
                  <a:lnTo>
                    <a:pt x="538" y="142"/>
                  </a:lnTo>
                  <a:lnTo>
                    <a:pt x="538" y="131"/>
                  </a:lnTo>
                  <a:close/>
                  <a:moveTo>
                    <a:pt x="566" y="0"/>
                  </a:moveTo>
                  <a:cubicBezTo>
                    <a:pt x="531" y="0"/>
                    <a:pt x="484" y="20"/>
                    <a:pt x="484" y="35"/>
                  </a:cubicBezTo>
                  <a:lnTo>
                    <a:pt x="69" y="908"/>
                  </a:lnTo>
                  <a:cubicBezTo>
                    <a:pt x="48" y="951"/>
                    <a:pt x="27" y="994"/>
                    <a:pt x="5" y="1036"/>
                  </a:cubicBezTo>
                  <a:cubicBezTo>
                    <a:pt x="1" y="1050"/>
                    <a:pt x="8" y="1054"/>
                    <a:pt x="18" y="1054"/>
                  </a:cubicBezTo>
                  <a:cubicBezTo>
                    <a:pt x="32" y="1054"/>
                    <a:pt x="52" y="1047"/>
                    <a:pt x="59" y="1047"/>
                  </a:cubicBezTo>
                  <a:lnTo>
                    <a:pt x="932" y="866"/>
                  </a:lnTo>
                  <a:lnTo>
                    <a:pt x="1060" y="844"/>
                  </a:lnTo>
                  <a:cubicBezTo>
                    <a:pt x="1060" y="844"/>
                    <a:pt x="1134" y="823"/>
                    <a:pt x="1123" y="802"/>
                  </a:cubicBezTo>
                  <a:cubicBezTo>
                    <a:pt x="974" y="568"/>
                    <a:pt x="815" y="344"/>
                    <a:pt x="666" y="110"/>
                  </a:cubicBezTo>
                  <a:lnTo>
                    <a:pt x="602" y="14"/>
                  </a:lnTo>
                  <a:cubicBezTo>
                    <a:pt x="595" y="4"/>
                    <a:pt x="582" y="0"/>
                    <a:pt x="566"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73" name="Google Shape;2473;p22"/>
            <p:cNvSpPr/>
            <p:nvPr/>
          </p:nvSpPr>
          <p:spPr>
            <a:xfrm>
              <a:off x="4770325" y="3487650"/>
              <a:ext cx="28175" cy="26250"/>
            </a:xfrm>
            <a:custGeom>
              <a:rect b="b" l="l" r="r" t="t"/>
              <a:pathLst>
                <a:path extrusionOk="0" h="1050" w="1127">
                  <a:moveTo>
                    <a:pt x="530" y="133"/>
                  </a:moveTo>
                  <a:lnTo>
                    <a:pt x="934" y="739"/>
                  </a:lnTo>
                  <a:lnTo>
                    <a:pt x="977" y="803"/>
                  </a:lnTo>
                  <a:lnTo>
                    <a:pt x="178" y="974"/>
                  </a:lnTo>
                  <a:lnTo>
                    <a:pt x="136" y="984"/>
                  </a:lnTo>
                  <a:lnTo>
                    <a:pt x="530" y="143"/>
                  </a:lnTo>
                  <a:lnTo>
                    <a:pt x="530" y="133"/>
                  </a:lnTo>
                  <a:close/>
                  <a:moveTo>
                    <a:pt x="574" y="0"/>
                  </a:moveTo>
                  <a:cubicBezTo>
                    <a:pt x="556" y="0"/>
                    <a:pt x="530" y="5"/>
                    <a:pt x="508" y="5"/>
                  </a:cubicBezTo>
                  <a:lnTo>
                    <a:pt x="498" y="15"/>
                  </a:lnTo>
                  <a:lnTo>
                    <a:pt x="498" y="26"/>
                  </a:lnTo>
                  <a:lnTo>
                    <a:pt x="82" y="899"/>
                  </a:lnTo>
                  <a:lnTo>
                    <a:pt x="29" y="1016"/>
                  </a:lnTo>
                  <a:cubicBezTo>
                    <a:pt x="1" y="1045"/>
                    <a:pt x="24" y="1049"/>
                    <a:pt x="47" y="1049"/>
                  </a:cubicBezTo>
                  <a:cubicBezTo>
                    <a:pt x="58" y="1049"/>
                    <a:pt x="68" y="1048"/>
                    <a:pt x="72" y="1048"/>
                  </a:cubicBezTo>
                  <a:lnTo>
                    <a:pt x="945" y="867"/>
                  </a:lnTo>
                  <a:lnTo>
                    <a:pt x="1062" y="835"/>
                  </a:lnTo>
                  <a:cubicBezTo>
                    <a:pt x="1083" y="835"/>
                    <a:pt x="1126" y="814"/>
                    <a:pt x="1115" y="793"/>
                  </a:cubicBezTo>
                  <a:lnTo>
                    <a:pt x="657" y="101"/>
                  </a:lnTo>
                  <a:lnTo>
                    <a:pt x="594" y="5"/>
                  </a:lnTo>
                  <a:cubicBezTo>
                    <a:pt x="590" y="1"/>
                    <a:pt x="583" y="0"/>
                    <a:pt x="574"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74" name="Google Shape;2474;p22"/>
            <p:cNvSpPr/>
            <p:nvPr/>
          </p:nvSpPr>
          <p:spPr>
            <a:xfrm>
              <a:off x="4672800" y="3487600"/>
              <a:ext cx="28525" cy="26275"/>
            </a:xfrm>
            <a:custGeom>
              <a:rect b="b" l="l" r="r" t="t"/>
              <a:pathLst>
                <a:path extrusionOk="0" h="1051" w="1141">
                  <a:moveTo>
                    <a:pt x="533" y="135"/>
                  </a:moveTo>
                  <a:lnTo>
                    <a:pt x="938" y="731"/>
                  </a:lnTo>
                  <a:lnTo>
                    <a:pt x="991" y="805"/>
                  </a:lnTo>
                  <a:lnTo>
                    <a:pt x="203" y="976"/>
                  </a:lnTo>
                  <a:lnTo>
                    <a:pt x="139" y="986"/>
                  </a:lnTo>
                  <a:cubicBezTo>
                    <a:pt x="267" y="710"/>
                    <a:pt x="405" y="422"/>
                    <a:pt x="533" y="145"/>
                  </a:cubicBezTo>
                  <a:lnTo>
                    <a:pt x="533" y="135"/>
                  </a:lnTo>
                  <a:close/>
                  <a:moveTo>
                    <a:pt x="564" y="1"/>
                  </a:moveTo>
                  <a:cubicBezTo>
                    <a:pt x="544" y="1"/>
                    <a:pt x="521" y="11"/>
                    <a:pt x="501" y="17"/>
                  </a:cubicBezTo>
                  <a:cubicBezTo>
                    <a:pt x="501" y="17"/>
                    <a:pt x="491" y="28"/>
                    <a:pt x="491" y="28"/>
                  </a:cubicBezTo>
                  <a:lnTo>
                    <a:pt x="480" y="39"/>
                  </a:lnTo>
                  <a:lnTo>
                    <a:pt x="65" y="912"/>
                  </a:lnTo>
                  <a:lnTo>
                    <a:pt x="11" y="1040"/>
                  </a:lnTo>
                  <a:cubicBezTo>
                    <a:pt x="1" y="1050"/>
                    <a:pt x="54" y="1050"/>
                    <a:pt x="54" y="1050"/>
                  </a:cubicBezTo>
                  <a:lnTo>
                    <a:pt x="927" y="869"/>
                  </a:lnTo>
                  <a:lnTo>
                    <a:pt x="1055" y="837"/>
                  </a:lnTo>
                  <a:cubicBezTo>
                    <a:pt x="1055" y="837"/>
                    <a:pt x="1140" y="816"/>
                    <a:pt x="1119" y="795"/>
                  </a:cubicBezTo>
                  <a:lnTo>
                    <a:pt x="661" y="113"/>
                  </a:lnTo>
                  <a:cubicBezTo>
                    <a:pt x="640" y="81"/>
                    <a:pt x="618" y="49"/>
                    <a:pt x="597" y="17"/>
                  </a:cubicBezTo>
                  <a:cubicBezTo>
                    <a:pt x="589" y="5"/>
                    <a:pt x="577" y="1"/>
                    <a:pt x="56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75" name="Google Shape;2475;p22"/>
            <p:cNvSpPr/>
            <p:nvPr/>
          </p:nvSpPr>
          <p:spPr>
            <a:xfrm>
              <a:off x="4644050" y="3445150"/>
              <a:ext cx="28775" cy="27200"/>
            </a:xfrm>
            <a:custGeom>
              <a:rect b="b" l="l" r="r" t="t"/>
              <a:pathLst>
                <a:path extrusionOk="0" h="1088" w="1151">
                  <a:moveTo>
                    <a:pt x="554" y="161"/>
                  </a:moveTo>
                  <a:lnTo>
                    <a:pt x="959" y="768"/>
                  </a:lnTo>
                  <a:lnTo>
                    <a:pt x="991" y="810"/>
                  </a:lnTo>
                  <a:lnTo>
                    <a:pt x="192" y="981"/>
                  </a:lnTo>
                  <a:lnTo>
                    <a:pt x="171" y="981"/>
                  </a:lnTo>
                  <a:lnTo>
                    <a:pt x="544" y="182"/>
                  </a:lnTo>
                  <a:lnTo>
                    <a:pt x="554" y="161"/>
                  </a:lnTo>
                  <a:close/>
                  <a:moveTo>
                    <a:pt x="560" y="1"/>
                  </a:moveTo>
                  <a:cubicBezTo>
                    <a:pt x="533" y="1"/>
                    <a:pt x="505" y="15"/>
                    <a:pt x="491" y="44"/>
                  </a:cubicBezTo>
                  <a:lnTo>
                    <a:pt x="86" y="917"/>
                  </a:lnTo>
                  <a:lnTo>
                    <a:pt x="22" y="1034"/>
                  </a:lnTo>
                  <a:cubicBezTo>
                    <a:pt x="1" y="1076"/>
                    <a:pt x="65" y="1087"/>
                    <a:pt x="86" y="1087"/>
                  </a:cubicBezTo>
                  <a:lnTo>
                    <a:pt x="959" y="906"/>
                  </a:lnTo>
                  <a:lnTo>
                    <a:pt x="1087" y="874"/>
                  </a:lnTo>
                  <a:cubicBezTo>
                    <a:pt x="1119" y="874"/>
                    <a:pt x="1151" y="842"/>
                    <a:pt x="1129" y="810"/>
                  </a:cubicBezTo>
                  <a:lnTo>
                    <a:pt x="672" y="118"/>
                  </a:lnTo>
                  <a:lnTo>
                    <a:pt x="608" y="22"/>
                  </a:lnTo>
                  <a:cubicBezTo>
                    <a:pt x="608" y="22"/>
                    <a:pt x="597" y="12"/>
                    <a:pt x="597" y="12"/>
                  </a:cubicBezTo>
                  <a:cubicBezTo>
                    <a:pt x="586" y="4"/>
                    <a:pt x="573" y="1"/>
                    <a:pt x="56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76" name="Google Shape;2476;p22"/>
            <p:cNvSpPr/>
            <p:nvPr/>
          </p:nvSpPr>
          <p:spPr>
            <a:xfrm>
              <a:off x="4623825" y="3403225"/>
              <a:ext cx="28775" cy="27050"/>
            </a:xfrm>
            <a:custGeom>
              <a:rect b="b" l="l" r="r" t="t"/>
              <a:pathLst>
                <a:path extrusionOk="0" h="1082" w="1151">
                  <a:moveTo>
                    <a:pt x="554" y="155"/>
                  </a:moveTo>
                  <a:cubicBezTo>
                    <a:pt x="693" y="358"/>
                    <a:pt x="820" y="560"/>
                    <a:pt x="959" y="762"/>
                  </a:cubicBezTo>
                  <a:lnTo>
                    <a:pt x="991" y="805"/>
                  </a:lnTo>
                  <a:lnTo>
                    <a:pt x="192" y="975"/>
                  </a:lnTo>
                  <a:lnTo>
                    <a:pt x="160" y="975"/>
                  </a:lnTo>
                  <a:lnTo>
                    <a:pt x="543" y="176"/>
                  </a:lnTo>
                  <a:lnTo>
                    <a:pt x="554" y="155"/>
                  </a:lnTo>
                  <a:close/>
                  <a:moveTo>
                    <a:pt x="558" y="1"/>
                  </a:moveTo>
                  <a:cubicBezTo>
                    <a:pt x="532" y="1"/>
                    <a:pt x="504" y="17"/>
                    <a:pt x="490" y="38"/>
                  </a:cubicBezTo>
                  <a:cubicBezTo>
                    <a:pt x="362" y="326"/>
                    <a:pt x="224" y="624"/>
                    <a:pt x="86" y="911"/>
                  </a:cubicBezTo>
                  <a:lnTo>
                    <a:pt x="22" y="1028"/>
                  </a:lnTo>
                  <a:cubicBezTo>
                    <a:pt x="0" y="1082"/>
                    <a:pt x="64" y="1082"/>
                    <a:pt x="86" y="1082"/>
                  </a:cubicBezTo>
                  <a:lnTo>
                    <a:pt x="959" y="901"/>
                  </a:lnTo>
                  <a:lnTo>
                    <a:pt x="1087" y="869"/>
                  </a:lnTo>
                  <a:cubicBezTo>
                    <a:pt x="1119" y="869"/>
                    <a:pt x="1150" y="837"/>
                    <a:pt x="1129" y="805"/>
                  </a:cubicBezTo>
                  <a:lnTo>
                    <a:pt x="671" y="113"/>
                  </a:lnTo>
                  <a:cubicBezTo>
                    <a:pt x="650" y="81"/>
                    <a:pt x="629" y="49"/>
                    <a:pt x="607" y="17"/>
                  </a:cubicBezTo>
                  <a:lnTo>
                    <a:pt x="597" y="17"/>
                  </a:lnTo>
                  <a:cubicBezTo>
                    <a:pt x="586" y="6"/>
                    <a:pt x="572" y="1"/>
                    <a:pt x="558"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77" name="Google Shape;2477;p22"/>
            <p:cNvSpPr/>
            <p:nvPr/>
          </p:nvSpPr>
          <p:spPr>
            <a:xfrm>
              <a:off x="4693225" y="3361325"/>
              <a:ext cx="28325" cy="26500"/>
            </a:xfrm>
            <a:custGeom>
              <a:rect b="b" l="l" r="r" t="t"/>
              <a:pathLst>
                <a:path extrusionOk="0" h="1060" w="1133">
                  <a:moveTo>
                    <a:pt x="536" y="149"/>
                  </a:moveTo>
                  <a:lnTo>
                    <a:pt x="941" y="756"/>
                  </a:lnTo>
                  <a:cubicBezTo>
                    <a:pt x="951" y="766"/>
                    <a:pt x="962" y="788"/>
                    <a:pt x="973" y="809"/>
                  </a:cubicBezTo>
                  <a:lnTo>
                    <a:pt x="973" y="820"/>
                  </a:lnTo>
                  <a:lnTo>
                    <a:pt x="174" y="979"/>
                  </a:lnTo>
                  <a:lnTo>
                    <a:pt x="142" y="990"/>
                  </a:lnTo>
                  <a:lnTo>
                    <a:pt x="142" y="990"/>
                  </a:lnTo>
                  <a:lnTo>
                    <a:pt x="526" y="170"/>
                  </a:lnTo>
                  <a:lnTo>
                    <a:pt x="536" y="149"/>
                  </a:lnTo>
                  <a:close/>
                  <a:moveTo>
                    <a:pt x="547" y="1"/>
                  </a:moveTo>
                  <a:cubicBezTo>
                    <a:pt x="527" y="1"/>
                    <a:pt x="505" y="9"/>
                    <a:pt x="494" y="21"/>
                  </a:cubicBezTo>
                  <a:lnTo>
                    <a:pt x="483" y="21"/>
                  </a:lnTo>
                  <a:cubicBezTo>
                    <a:pt x="355" y="319"/>
                    <a:pt x="206" y="607"/>
                    <a:pt x="68" y="894"/>
                  </a:cubicBezTo>
                  <a:lnTo>
                    <a:pt x="14" y="1022"/>
                  </a:lnTo>
                  <a:cubicBezTo>
                    <a:pt x="0" y="1050"/>
                    <a:pt x="19" y="1060"/>
                    <a:pt x="43" y="1060"/>
                  </a:cubicBezTo>
                  <a:cubicBezTo>
                    <a:pt x="55" y="1060"/>
                    <a:pt x="68" y="1057"/>
                    <a:pt x="78" y="1054"/>
                  </a:cubicBezTo>
                  <a:lnTo>
                    <a:pt x="951" y="873"/>
                  </a:lnTo>
                  <a:lnTo>
                    <a:pt x="1069" y="841"/>
                  </a:lnTo>
                  <a:cubicBezTo>
                    <a:pt x="1090" y="841"/>
                    <a:pt x="1133" y="820"/>
                    <a:pt x="1122" y="788"/>
                  </a:cubicBezTo>
                  <a:lnTo>
                    <a:pt x="653" y="95"/>
                  </a:lnTo>
                  <a:cubicBezTo>
                    <a:pt x="632" y="85"/>
                    <a:pt x="611" y="53"/>
                    <a:pt x="589" y="21"/>
                  </a:cubicBezTo>
                  <a:cubicBezTo>
                    <a:pt x="580" y="6"/>
                    <a:pt x="564" y="1"/>
                    <a:pt x="547"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78" name="Google Shape;2478;p22"/>
            <p:cNvSpPr/>
            <p:nvPr/>
          </p:nvSpPr>
          <p:spPr>
            <a:xfrm>
              <a:off x="4624350" y="3487550"/>
              <a:ext cx="28250" cy="26350"/>
            </a:xfrm>
            <a:custGeom>
              <a:rect b="b" l="l" r="r" t="t"/>
              <a:pathLst>
                <a:path extrusionOk="0" h="1054" w="1130">
                  <a:moveTo>
                    <a:pt x="533" y="137"/>
                  </a:moveTo>
                  <a:lnTo>
                    <a:pt x="927" y="743"/>
                  </a:lnTo>
                  <a:lnTo>
                    <a:pt x="970" y="807"/>
                  </a:lnTo>
                  <a:lnTo>
                    <a:pt x="171" y="978"/>
                  </a:lnTo>
                  <a:lnTo>
                    <a:pt x="128" y="988"/>
                  </a:lnTo>
                  <a:lnTo>
                    <a:pt x="533" y="147"/>
                  </a:lnTo>
                  <a:lnTo>
                    <a:pt x="533" y="137"/>
                  </a:lnTo>
                  <a:close/>
                  <a:moveTo>
                    <a:pt x="553" y="1"/>
                  </a:moveTo>
                  <a:cubicBezTo>
                    <a:pt x="538" y="1"/>
                    <a:pt x="522" y="3"/>
                    <a:pt x="512" y="9"/>
                  </a:cubicBezTo>
                  <a:lnTo>
                    <a:pt x="491" y="19"/>
                  </a:lnTo>
                  <a:lnTo>
                    <a:pt x="491" y="30"/>
                  </a:lnTo>
                  <a:cubicBezTo>
                    <a:pt x="363" y="318"/>
                    <a:pt x="224" y="605"/>
                    <a:pt x="86" y="903"/>
                  </a:cubicBezTo>
                  <a:lnTo>
                    <a:pt x="22" y="1020"/>
                  </a:lnTo>
                  <a:cubicBezTo>
                    <a:pt x="1" y="1049"/>
                    <a:pt x="22" y="1053"/>
                    <a:pt x="42" y="1053"/>
                  </a:cubicBezTo>
                  <a:cubicBezTo>
                    <a:pt x="52" y="1053"/>
                    <a:pt x="61" y="1052"/>
                    <a:pt x="65" y="1052"/>
                  </a:cubicBezTo>
                  <a:lnTo>
                    <a:pt x="938" y="871"/>
                  </a:lnTo>
                  <a:lnTo>
                    <a:pt x="1066" y="839"/>
                  </a:lnTo>
                  <a:cubicBezTo>
                    <a:pt x="1076" y="839"/>
                    <a:pt x="1129" y="818"/>
                    <a:pt x="1108" y="797"/>
                  </a:cubicBezTo>
                  <a:lnTo>
                    <a:pt x="650" y="105"/>
                  </a:lnTo>
                  <a:cubicBezTo>
                    <a:pt x="629" y="73"/>
                    <a:pt x="608" y="41"/>
                    <a:pt x="586" y="9"/>
                  </a:cubicBezTo>
                  <a:cubicBezTo>
                    <a:pt x="581" y="3"/>
                    <a:pt x="568" y="1"/>
                    <a:pt x="553"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79" name="Google Shape;2479;p22"/>
            <p:cNvSpPr/>
            <p:nvPr/>
          </p:nvSpPr>
          <p:spPr>
            <a:xfrm>
              <a:off x="4672625" y="3403100"/>
              <a:ext cx="28700" cy="27250"/>
            </a:xfrm>
            <a:custGeom>
              <a:rect b="b" l="l" r="r" t="t"/>
              <a:pathLst>
                <a:path extrusionOk="0" h="1090" w="1148">
                  <a:moveTo>
                    <a:pt x="551" y="160"/>
                  </a:moveTo>
                  <a:lnTo>
                    <a:pt x="956" y="767"/>
                  </a:lnTo>
                  <a:lnTo>
                    <a:pt x="987" y="810"/>
                  </a:lnTo>
                  <a:lnTo>
                    <a:pt x="189" y="980"/>
                  </a:lnTo>
                  <a:lnTo>
                    <a:pt x="157" y="980"/>
                  </a:lnTo>
                  <a:cubicBezTo>
                    <a:pt x="295" y="714"/>
                    <a:pt x="423" y="448"/>
                    <a:pt x="540" y="181"/>
                  </a:cubicBezTo>
                  <a:lnTo>
                    <a:pt x="551" y="160"/>
                  </a:lnTo>
                  <a:close/>
                  <a:moveTo>
                    <a:pt x="552" y="0"/>
                  </a:moveTo>
                  <a:cubicBezTo>
                    <a:pt x="525" y="0"/>
                    <a:pt x="501" y="15"/>
                    <a:pt x="487" y="43"/>
                  </a:cubicBezTo>
                  <a:cubicBezTo>
                    <a:pt x="359" y="331"/>
                    <a:pt x="210" y="618"/>
                    <a:pt x="82" y="916"/>
                  </a:cubicBezTo>
                  <a:lnTo>
                    <a:pt x="18" y="1033"/>
                  </a:lnTo>
                  <a:cubicBezTo>
                    <a:pt x="1" y="1069"/>
                    <a:pt x="42" y="1089"/>
                    <a:pt x="68" y="1089"/>
                  </a:cubicBezTo>
                  <a:cubicBezTo>
                    <a:pt x="74" y="1089"/>
                    <a:pt x="79" y="1088"/>
                    <a:pt x="82" y="1087"/>
                  </a:cubicBezTo>
                  <a:lnTo>
                    <a:pt x="956" y="906"/>
                  </a:lnTo>
                  <a:lnTo>
                    <a:pt x="1083" y="874"/>
                  </a:lnTo>
                  <a:cubicBezTo>
                    <a:pt x="1115" y="874"/>
                    <a:pt x="1147" y="842"/>
                    <a:pt x="1126" y="810"/>
                  </a:cubicBezTo>
                  <a:lnTo>
                    <a:pt x="668" y="118"/>
                  </a:lnTo>
                  <a:lnTo>
                    <a:pt x="604" y="32"/>
                  </a:lnTo>
                  <a:cubicBezTo>
                    <a:pt x="604" y="22"/>
                    <a:pt x="593" y="22"/>
                    <a:pt x="593" y="11"/>
                  </a:cubicBezTo>
                  <a:cubicBezTo>
                    <a:pt x="579" y="4"/>
                    <a:pt x="565" y="0"/>
                    <a:pt x="552"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80" name="Google Shape;2480;p22"/>
            <p:cNvSpPr/>
            <p:nvPr/>
          </p:nvSpPr>
          <p:spPr>
            <a:xfrm>
              <a:off x="4692900" y="3445150"/>
              <a:ext cx="28650" cy="27025"/>
            </a:xfrm>
            <a:custGeom>
              <a:rect b="b" l="l" r="r" t="t"/>
              <a:pathLst>
                <a:path extrusionOk="0" h="1081" w="1146">
                  <a:moveTo>
                    <a:pt x="549" y="161"/>
                  </a:moveTo>
                  <a:lnTo>
                    <a:pt x="954" y="757"/>
                  </a:lnTo>
                  <a:lnTo>
                    <a:pt x="986" y="810"/>
                  </a:lnTo>
                  <a:lnTo>
                    <a:pt x="187" y="981"/>
                  </a:lnTo>
                  <a:lnTo>
                    <a:pt x="155" y="981"/>
                  </a:lnTo>
                  <a:lnTo>
                    <a:pt x="539" y="171"/>
                  </a:lnTo>
                  <a:lnTo>
                    <a:pt x="549" y="161"/>
                  </a:lnTo>
                  <a:close/>
                  <a:moveTo>
                    <a:pt x="555" y="1"/>
                  </a:moveTo>
                  <a:cubicBezTo>
                    <a:pt x="528" y="1"/>
                    <a:pt x="499" y="15"/>
                    <a:pt x="485" y="44"/>
                  </a:cubicBezTo>
                  <a:cubicBezTo>
                    <a:pt x="358" y="331"/>
                    <a:pt x="208" y="619"/>
                    <a:pt x="70" y="917"/>
                  </a:cubicBezTo>
                  <a:lnTo>
                    <a:pt x="17" y="1034"/>
                  </a:lnTo>
                  <a:cubicBezTo>
                    <a:pt x="0" y="1066"/>
                    <a:pt x="34" y="1080"/>
                    <a:pt x="60" y="1080"/>
                  </a:cubicBezTo>
                  <a:cubicBezTo>
                    <a:pt x="68" y="1080"/>
                    <a:pt x="76" y="1079"/>
                    <a:pt x="81" y="1076"/>
                  </a:cubicBezTo>
                  <a:lnTo>
                    <a:pt x="954" y="895"/>
                  </a:lnTo>
                  <a:lnTo>
                    <a:pt x="1082" y="874"/>
                  </a:lnTo>
                  <a:cubicBezTo>
                    <a:pt x="1103" y="874"/>
                    <a:pt x="1146" y="842"/>
                    <a:pt x="1124" y="810"/>
                  </a:cubicBezTo>
                  <a:lnTo>
                    <a:pt x="666" y="118"/>
                  </a:lnTo>
                  <a:lnTo>
                    <a:pt x="602" y="22"/>
                  </a:lnTo>
                  <a:cubicBezTo>
                    <a:pt x="592" y="22"/>
                    <a:pt x="592" y="22"/>
                    <a:pt x="592" y="12"/>
                  </a:cubicBezTo>
                  <a:cubicBezTo>
                    <a:pt x="581" y="4"/>
                    <a:pt x="568" y="1"/>
                    <a:pt x="555"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81" name="Google Shape;2481;p22"/>
            <p:cNvSpPr/>
            <p:nvPr/>
          </p:nvSpPr>
          <p:spPr>
            <a:xfrm>
              <a:off x="4642375" y="3112400"/>
              <a:ext cx="116450" cy="140825"/>
            </a:xfrm>
            <a:custGeom>
              <a:rect b="b" l="l" r="r" t="t"/>
              <a:pathLst>
                <a:path extrusionOk="0" h="5633" w="4658">
                  <a:moveTo>
                    <a:pt x="3167" y="0"/>
                  </a:moveTo>
                  <a:cubicBezTo>
                    <a:pt x="3167" y="0"/>
                    <a:pt x="419" y="1672"/>
                    <a:pt x="302" y="1821"/>
                  </a:cubicBezTo>
                  <a:cubicBezTo>
                    <a:pt x="193" y="1960"/>
                    <a:pt x="1" y="5633"/>
                    <a:pt x="1178" y="5633"/>
                  </a:cubicBezTo>
                  <a:cubicBezTo>
                    <a:pt x="1265" y="5633"/>
                    <a:pt x="1360" y="5613"/>
                    <a:pt x="1463" y="5569"/>
                  </a:cubicBezTo>
                  <a:cubicBezTo>
                    <a:pt x="2096" y="5303"/>
                    <a:pt x="2767" y="5226"/>
                    <a:pt x="3330" y="5226"/>
                  </a:cubicBezTo>
                  <a:cubicBezTo>
                    <a:pt x="4093" y="5226"/>
                    <a:pt x="4657" y="5367"/>
                    <a:pt x="4657" y="5367"/>
                  </a:cubicBezTo>
                  <a:lnTo>
                    <a:pt x="3167" y="0"/>
                  </a:ln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82" name="Google Shape;2482;p22"/>
            <p:cNvSpPr/>
            <p:nvPr/>
          </p:nvSpPr>
          <p:spPr>
            <a:xfrm>
              <a:off x="4832550" y="3113450"/>
              <a:ext cx="116400" cy="143675"/>
            </a:xfrm>
            <a:custGeom>
              <a:rect b="b" l="l" r="r" t="t"/>
              <a:pathLst>
                <a:path extrusionOk="0" h="5747" w="4656">
                  <a:moveTo>
                    <a:pt x="1810" y="1"/>
                  </a:moveTo>
                  <a:lnTo>
                    <a:pt x="0" y="5261"/>
                  </a:lnTo>
                  <a:cubicBezTo>
                    <a:pt x="0" y="5261"/>
                    <a:pt x="381" y="5191"/>
                    <a:pt x="935" y="5191"/>
                  </a:cubicBezTo>
                  <a:cubicBezTo>
                    <a:pt x="1562" y="5191"/>
                    <a:pt x="2410" y="5281"/>
                    <a:pt x="3173" y="5666"/>
                  </a:cubicBezTo>
                  <a:cubicBezTo>
                    <a:pt x="3286" y="5721"/>
                    <a:pt x="3390" y="5747"/>
                    <a:pt x="3485" y="5747"/>
                  </a:cubicBezTo>
                  <a:cubicBezTo>
                    <a:pt x="4627" y="5747"/>
                    <a:pt x="4656" y="2130"/>
                    <a:pt x="4558" y="1992"/>
                  </a:cubicBezTo>
                  <a:cubicBezTo>
                    <a:pt x="4451" y="1832"/>
                    <a:pt x="1810" y="1"/>
                    <a:pt x="181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83" name="Google Shape;2483;p22"/>
            <p:cNvSpPr/>
            <p:nvPr/>
          </p:nvSpPr>
          <p:spPr>
            <a:xfrm>
              <a:off x="4664550" y="3127425"/>
              <a:ext cx="60725" cy="69300"/>
            </a:xfrm>
            <a:custGeom>
              <a:rect b="b" l="l" r="r" t="t"/>
              <a:pathLst>
                <a:path extrusionOk="0" h="2772" w="2429">
                  <a:moveTo>
                    <a:pt x="1161" y="1"/>
                  </a:moveTo>
                  <a:cubicBezTo>
                    <a:pt x="1023" y="1"/>
                    <a:pt x="920" y="31"/>
                    <a:pt x="895" y="38"/>
                  </a:cubicBezTo>
                  <a:cubicBezTo>
                    <a:pt x="821" y="70"/>
                    <a:pt x="1" y="176"/>
                    <a:pt x="139" y="1252"/>
                  </a:cubicBezTo>
                  <a:cubicBezTo>
                    <a:pt x="271" y="2196"/>
                    <a:pt x="772" y="2772"/>
                    <a:pt x="1299" y="2772"/>
                  </a:cubicBezTo>
                  <a:cubicBezTo>
                    <a:pt x="1366" y="2772"/>
                    <a:pt x="1434" y="2762"/>
                    <a:pt x="1502" y="2743"/>
                  </a:cubicBezTo>
                  <a:cubicBezTo>
                    <a:pt x="2109" y="2658"/>
                    <a:pt x="2429" y="1859"/>
                    <a:pt x="2088" y="815"/>
                  </a:cubicBezTo>
                  <a:cubicBezTo>
                    <a:pt x="1867" y="125"/>
                    <a:pt x="1441" y="1"/>
                    <a:pt x="1161" y="1"/>
                  </a:cubicBezTo>
                  <a:close/>
                </a:path>
              </a:pathLst>
            </a:custGeom>
            <a:solidFill>
              <a:srgbClr val="D8979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84" name="Google Shape;2484;p22"/>
            <p:cNvSpPr/>
            <p:nvPr/>
          </p:nvSpPr>
          <p:spPr>
            <a:xfrm>
              <a:off x="4874600" y="3127425"/>
              <a:ext cx="60450" cy="69300"/>
            </a:xfrm>
            <a:custGeom>
              <a:rect b="b" l="l" r="r" t="t"/>
              <a:pathLst>
                <a:path extrusionOk="0" h="2772" w="2418">
                  <a:moveTo>
                    <a:pt x="1260" y="1"/>
                  </a:moveTo>
                  <a:cubicBezTo>
                    <a:pt x="977" y="1"/>
                    <a:pt x="551" y="125"/>
                    <a:pt x="331" y="815"/>
                  </a:cubicBezTo>
                  <a:cubicBezTo>
                    <a:pt x="1" y="1859"/>
                    <a:pt x="309" y="2658"/>
                    <a:pt x="927" y="2743"/>
                  </a:cubicBezTo>
                  <a:cubicBezTo>
                    <a:pt x="994" y="2762"/>
                    <a:pt x="1061" y="2772"/>
                    <a:pt x="1128" y="2772"/>
                  </a:cubicBezTo>
                  <a:cubicBezTo>
                    <a:pt x="1649" y="2772"/>
                    <a:pt x="2157" y="2196"/>
                    <a:pt x="2279" y="1252"/>
                  </a:cubicBezTo>
                  <a:cubicBezTo>
                    <a:pt x="2418" y="176"/>
                    <a:pt x="1609" y="70"/>
                    <a:pt x="1534" y="38"/>
                  </a:cubicBezTo>
                  <a:cubicBezTo>
                    <a:pt x="1506" y="31"/>
                    <a:pt x="1400" y="1"/>
                    <a:pt x="1260" y="1"/>
                  </a:cubicBezTo>
                  <a:close/>
                </a:path>
              </a:pathLst>
            </a:custGeom>
            <a:solidFill>
              <a:srgbClr val="D8979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85" name="Google Shape;2485;p22"/>
            <p:cNvSpPr/>
            <p:nvPr/>
          </p:nvSpPr>
          <p:spPr>
            <a:xfrm>
              <a:off x="4686650" y="3002400"/>
              <a:ext cx="228975" cy="290400"/>
            </a:xfrm>
            <a:custGeom>
              <a:rect b="b" l="l" r="r" t="t"/>
              <a:pathLst>
                <a:path extrusionOk="0" h="11616" w="9159">
                  <a:moveTo>
                    <a:pt x="4287" y="0"/>
                  </a:moveTo>
                  <a:cubicBezTo>
                    <a:pt x="3369" y="0"/>
                    <a:pt x="755" y="342"/>
                    <a:pt x="405" y="4251"/>
                  </a:cubicBezTo>
                  <a:cubicBezTo>
                    <a:pt x="1" y="8681"/>
                    <a:pt x="1911" y="11615"/>
                    <a:pt x="4383" y="11615"/>
                  </a:cubicBezTo>
                  <a:cubicBezTo>
                    <a:pt x="4448" y="11615"/>
                    <a:pt x="4514" y="11613"/>
                    <a:pt x="4580" y="11609"/>
                  </a:cubicBezTo>
                  <a:cubicBezTo>
                    <a:pt x="4645" y="11613"/>
                    <a:pt x="4711" y="11615"/>
                    <a:pt x="4776" y="11615"/>
                  </a:cubicBezTo>
                  <a:cubicBezTo>
                    <a:pt x="7248" y="11615"/>
                    <a:pt x="9158" y="8681"/>
                    <a:pt x="8754" y="4251"/>
                  </a:cubicBezTo>
                  <a:cubicBezTo>
                    <a:pt x="8395" y="342"/>
                    <a:pt x="5780" y="0"/>
                    <a:pt x="4868" y="0"/>
                  </a:cubicBezTo>
                  <a:cubicBezTo>
                    <a:pt x="4724" y="0"/>
                    <a:pt x="4623" y="9"/>
                    <a:pt x="4580" y="13"/>
                  </a:cubicBezTo>
                  <a:cubicBezTo>
                    <a:pt x="4535" y="9"/>
                    <a:pt x="4432" y="0"/>
                    <a:pt x="4287" y="0"/>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86" name="Google Shape;2486;p22"/>
            <p:cNvSpPr/>
            <p:nvPr/>
          </p:nvSpPr>
          <p:spPr>
            <a:xfrm>
              <a:off x="4684525" y="3135275"/>
              <a:ext cx="233500" cy="25850"/>
            </a:xfrm>
            <a:custGeom>
              <a:rect b="b" l="l" r="r" t="t"/>
              <a:pathLst>
                <a:path extrusionOk="0" fill="none" h="1034" w="9340">
                  <a:moveTo>
                    <a:pt x="0" y="1"/>
                  </a:moveTo>
                  <a:lnTo>
                    <a:pt x="1161" y="895"/>
                  </a:lnTo>
                  <a:lnTo>
                    <a:pt x="3951" y="1034"/>
                  </a:lnTo>
                  <a:cubicBezTo>
                    <a:pt x="3951" y="1034"/>
                    <a:pt x="4771" y="118"/>
                    <a:pt x="5665" y="981"/>
                  </a:cubicBezTo>
                  <a:lnTo>
                    <a:pt x="8232" y="1034"/>
                  </a:lnTo>
                  <a:lnTo>
                    <a:pt x="9339" y="139"/>
                  </a:lnTo>
                </a:path>
              </a:pathLst>
            </a:custGeom>
            <a:noFill/>
            <a:ln cap="flat" cmpd="sng" w="9525">
              <a:solidFill>
                <a:srgbClr val="BF5758"/>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87" name="Google Shape;2487;p22"/>
            <p:cNvSpPr/>
            <p:nvPr/>
          </p:nvSpPr>
          <p:spPr>
            <a:xfrm>
              <a:off x="4710875" y="3122650"/>
              <a:ext cx="76425" cy="70025"/>
            </a:xfrm>
            <a:custGeom>
              <a:rect b="b" l="l" r="r" t="t"/>
              <a:pathLst>
                <a:path extrusionOk="0" h="2801" w="3057">
                  <a:moveTo>
                    <a:pt x="1529" y="0"/>
                  </a:moveTo>
                  <a:cubicBezTo>
                    <a:pt x="1439" y="0"/>
                    <a:pt x="1348" y="9"/>
                    <a:pt x="1257" y="27"/>
                  </a:cubicBezTo>
                  <a:cubicBezTo>
                    <a:pt x="501" y="186"/>
                    <a:pt x="1" y="921"/>
                    <a:pt x="160" y="1677"/>
                  </a:cubicBezTo>
                  <a:cubicBezTo>
                    <a:pt x="291" y="2342"/>
                    <a:pt x="875" y="2801"/>
                    <a:pt x="1528" y="2801"/>
                  </a:cubicBezTo>
                  <a:cubicBezTo>
                    <a:pt x="1618" y="2801"/>
                    <a:pt x="1709" y="2792"/>
                    <a:pt x="1800" y="2774"/>
                  </a:cubicBezTo>
                  <a:cubicBezTo>
                    <a:pt x="2556" y="2625"/>
                    <a:pt x="3057" y="1890"/>
                    <a:pt x="2897" y="1134"/>
                  </a:cubicBezTo>
                  <a:cubicBezTo>
                    <a:pt x="2766" y="460"/>
                    <a:pt x="2182" y="0"/>
                    <a:pt x="1529" y="0"/>
                  </a:cubicBezTo>
                  <a:close/>
                </a:path>
              </a:pathLst>
            </a:custGeom>
            <a:solidFill>
              <a:schemeClr val="accent1"/>
            </a:solidFill>
            <a:ln cap="flat" cmpd="sng" w="9525">
              <a:solidFill>
                <a:srgbClr val="BF5758"/>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88" name="Google Shape;2488;p22"/>
            <p:cNvSpPr/>
            <p:nvPr/>
          </p:nvSpPr>
          <p:spPr>
            <a:xfrm>
              <a:off x="4817900" y="3123150"/>
              <a:ext cx="79100" cy="69975"/>
            </a:xfrm>
            <a:custGeom>
              <a:rect b="b" l="l" r="r" t="t"/>
              <a:pathLst>
                <a:path extrusionOk="0" h="2799" w="3164">
                  <a:moveTo>
                    <a:pt x="1574" y="0"/>
                  </a:moveTo>
                  <a:cubicBezTo>
                    <a:pt x="1010" y="0"/>
                    <a:pt x="481" y="350"/>
                    <a:pt x="267" y="912"/>
                  </a:cubicBezTo>
                  <a:cubicBezTo>
                    <a:pt x="0" y="1636"/>
                    <a:pt x="362" y="2435"/>
                    <a:pt x="1087" y="2711"/>
                  </a:cubicBezTo>
                  <a:cubicBezTo>
                    <a:pt x="1248" y="2771"/>
                    <a:pt x="1413" y="2799"/>
                    <a:pt x="1575" y="2799"/>
                  </a:cubicBezTo>
                  <a:cubicBezTo>
                    <a:pt x="2144" y="2799"/>
                    <a:pt x="2679" y="2455"/>
                    <a:pt x="2886" y="1892"/>
                  </a:cubicBezTo>
                  <a:cubicBezTo>
                    <a:pt x="3163" y="1167"/>
                    <a:pt x="2790" y="358"/>
                    <a:pt x="2066" y="92"/>
                  </a:cubicBezTo>
                  <a:cubicBezTo>
                    <a:pt x="1904" y="30"/>
                    <a:pt x="1737" y="0"/>
                    <a:pt x="1574" y="0"/>
                  </a:cubicBezTo>
                  <a:close/>
                </a:path>
              </a:pathLst>
            </a:custGeom>
            <a:solidFill>
              <a:schemeClr val="accent1"/>
            </a:solidFill>
            <a:ln cap="flat" cmpd="sng" w="9525">
              <a:solidFill>
                <a:srgbClr val="BF5758"/>
              </a:solidFill>
              <a:prstDash val="solid"/>
              <a:miter lim="10648"/>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89" name="Google Shape;2489;p22"/>
            <p:cNvSpPr/>
            <p:nvPr/>
          </p:nvSpPr>
          <p:spPr>
            <a:xfrm>
              <a:off x="4809650" y="3164575"/>
              <a:ext cx="15450" cy="46875"/>
            </a:xfrm>
            <a:custGeom>
              <a:rect b="b" l="l" r="r" t="t"/>
              <a:pathLst>
                <a:path extrusionOk="0" h="1875" w="618">
                  <a:moveTo>
                    <a:pt x="256" y="0"/>
                  </a:moveTo>
                  <a:lnTo>
                    <a:pt x="256" y="0"/>
                  </a:lnTo>
                  <a:cubicBezTo>
                    <a:pt x="235" y="235"/>
                    <a:pt x="245" y="458"/>
                    <a:pt x="288" y="692"/>
                  </a:cubicBezTo>
                  <a:cubicBezTo>
                    <a:pt x="298" y="799"/>
                    <a:pt x="320" y="916"/>
                    <a:pt x="352" y="1023"/>
                  </a:cubicBezTo>
                  <a:cubicBezTo>
                    <a:pt x="371" y="1127"/>
                    <a:pt x="398" y="1223"/>
                    <a:pt x="427" y="1318"/>
                  </a:cubicBezTo>
                  <a:lnTo>
                    <a:pt x="427" y="1318"/>
                  </a:lnTo>
                  <a:cubicBezTo>
                    <a:pt x="360" y="1401"/>
                    <a:pt x="288" y="1483"/>
                    <a:pt x="224" y="1566"/>
                  </a:cubicBezTo>
                  <a:cubicBezTo>
                    <a:pt x="149" y="1672"/>
                    <a:pt x="75" y="1768"/>
                    <a:pt x="0" y="1874"/>
                  </a:cubicBezTo>
                  <a:cubicBezTo>
                    <a:pt x="107" y="1811"/>
                    <a:pt x="203" y="1725"/>
                    <a:pt x="309" y="1651"/>
                  </a:cubicBezTo>
                  <a:cubicBezTo>
                    <a:pt x="405" y="1566"/>
                    <a:pt x="501" y="1480"/>
                    <a:pt x="586" y="1395"/>
                  </a:cubicBezTo>
                  <a:lnTo>
                    <a:pt x="618" y="1374"/>
                  </a:lnTo>
                  <a:lnTo>
                    <a:pt x="618" y="1321"/>
                  </a:lnTo>
                  <a:cubicBezTo>
                    <a:pt x="607" y="1204"/>
                    <a:pt x="586" y="1097"/>
                    <a:pt x="565" y="980"/>
                  </a:cubicBezTo>
                  <a:cubicBezTo>
                    <a:pt x="543" y="873"/>
                    <a:pt x="522" y="756"/>
                    <a:pt x="490" y="650"/>
                  </a:cubicBezTo>
                  <a:cubicBezTo>
                    <a:pt x="437" y="426"/>
                    <a:pt x="352" y="203"/>
                    <a:pt x="256" y="0"/>
                  </a:cubicBezTo>
                  <a:close/>
                </a:path>
              </a:pathLst>
            </a:custGeom>
            <a:solidFill>
              <a:srgbClr val="F5A68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90" name="Google Shape;2490;p22"/>
            <p:cNvSpPr/>
            <p:nvPr/>
          </p:nvSpPr>
          <p:spPr>
            <a:xfrm>
              <a:off x="4763600" y="3231925"/>
              <a:ext cx="81200" cy="14625"/>
            </a:xfrm>
            <a:custGeom>
              <a:rect b="b" l="l" r="r" t="t"/>
              <a:pathLst>
                <a:path extrusionOk="0" h="585" w="3248">
                  <a:moveTo>
                    <a:pt x="3248" y="0"/>
                  </a:moveTo>
                  <a:lnTo>
                    <a:pt x="0" y="43"/>
                  </a:lnTo>
                  <a:cubicBezTo>
                    <a:pt x="524" y="396"/>
                    <a:pt x="1133" y="585"/>
                    <a:pt x="1714" y="585"/>
                  </a:cubicBezTo>
                  <a:cubicBezTo>
                    <a:pt x="2291" y="585"/>
                    <a:pt x="2839" y="398"/>
                    <a:pt x="3248"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91" name="Google Shape;2491;p22"/>
            <p:cNvSpPr/>
            <p:nvPr/>
          </p:nvSpPr>
          <p:spPr>
            <a:xfrm>
              <a:off x="4828275" y="3106425"/>
              <a:ext cx="53800" cy="19825"/>
            </a:xfrm>
            <a:custGeom>
              <a:rect b="b" l="l" r="r" t="t"/>
              <a:pathLst>
                <a:path extrusionOk="0" h="793" w="2152">
                  <a:moveTo>
                    <a:pt x="1014" y="1"/>
                  </a:moveTo>
                  <a:cubicBezTo>
                    <a:pt x="922" y="1"/>
                    <a:pt x="834" y="13"/>
                    <a:pt x="746" y="37"/>
                  </a:cubicBezTo>
                  <a:cubicBezTo>
                    <a:pt x="682" y="58"/>
                    <a:pt x="629" y="79"/>
                    <a:pt x="576" y="101"/>
                  </a:cubicBezTo>
                  <a:cubicBezTo>
                    <a:pt x="522" y="122"/>
                    <a:pt x="469" y="154"/>
                    <a:pt x="416" y="186"/>
                  </a:cubicBezTo>
                  <a:cubicBezTo>
                    <a:pt x="320" y="250"/>
                    <a:pt x="235" y="324"/>
                    <a:pt x="171" y="420"/>
                  </a:cubicBezTo>
                  <a:cubicBezTo>
                    <a:pt x="97" y="505"/>
                    <a:pt x="43" y="601"/>
                    <a:pt x="1" y="708"/>
                  </a:cubicBezTo>
                  <a:cubicBezTo>
                    <a:pt x="107" y="654"/>
                    <a:pt x="192" y="601"/>
                    <a:pt x="278" y="548"/>
                  </a:cubicBezTo>
                  <a:cubicBezTo>
                    <a:pt x="363" y="505"/>
                    <a:pt x="459" y="473"/>
                    <a:pt x="544" y="441"/>
                  </a:cubicBezTo>
                  <a:cubicBezTo>
                    <a:pt x="673" y="385"/>
                    <a:pt x="808" y="359"/>
                    <a:pt x="945" y="359"/>
                  </a:cubicBezTo>
                  <a:cubicBezTo>
                    <a:pt x="988" y="359"/>
                    <a:pt x="1032" y="362"/>
                    <a:pt x="1076" y="367"/>
                  </a:cubicBezTo>
                  <a:cubicBezTo>
                    <a:pt x="1257" y="388"/>
                    <a:pt x="1438" y="431"/>
                    <a:pt x="1609" y="505"/>
                  </a:cubicBezTo>
                  <a:cubicBezTo>
                    <a:pt x="1790" y="591"/>
                    <a:pt x="1981" y="686"/>
                    <a:pt x="2152" y="793"/>
                  </a:cubicBezTo>
                  <a:cubicBezTo>
                    <a:pt x="2067" y="591"/>
                    <a:pt x="1928" y="409"/>
                    <a:pt x="1747" y="271"/>
                  </a:cubicBezTo>
                  <a:cubicBezTo>
                    <a:pt x="1566" y="122"/>
                    <a:pt x="1342" y="37"/>
                    <a:pt x="1108" y="5"/>
                  </a:cubicBezTo>
                  <a:cubicBezTo>
                    <a:pt x="1076" y="2"/>
                    <a:pt x="1045" y="1"/>
                    <a:pt x="1014"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92" name="Google Shape;2492;p22"/>
            <p:cNvSpPr/>
            <p:nvPr/>
          </p:nvSpPr>
          <p:spPr>
            <a:xfrm>
              <a:off x="4721250" y="3106425"/>
              <a:ext cx="53800" cy="19825"/>
            </a:xfrm>
            <a:custGeom>
              <a:rect b="b" l="l" r="r" t="t"/>
              <a:pathLst>
                <a:path extrusionOk="0" h="793" w="2152">
                  <a:moveTo>
                    <a:pt x="1014" y="1"/>
                  </a:moveTo>
                  <a:cubicBezTo>
                    <a:pt x="922" y="1"/>
                    <a:pt x="834" y="13"/>
                    <a:pt x="746" y="37"/>
                  </a:cubicBezTo>
                  <a:cubicBezTo>
                    <a:pt x="682" y="58"/>
                    <a:pt x="629" y="79"/>
                    <a:pt x="576" y="101"/>
                  </a:cubicBezTo>
                  <a:cubicBezTo>
                    <a:pt x="512" y="122"/>
                    <a:pt x="469" y="154"/>
                    <a:pt x="416" y="186"/>
                  </a:cubicBezTo>
                  <a:cubicBezTo>
                    <a:pt x="320" y="250"/>
                    <a:pt x="235" y="324"/>
                    <a:pt x="161" y="420"/>
                  </a:cubicBezTo>
                  <a:cubicBezTo>
                    <a:pt x="97" y="505"/>
                    <a:pt x="43" y="601"/>
                    <a:pt x="1" y="708"/>
                  </a:cubicBezTo>
                  <a:cubicBezTo>
                    <a:pt x="97" y="654"/>
                    <a:pt x="182" y="601"/>
                    <a:pt x="278" y="548"/>
                  </a:cubicBezTo>
                  <a:cubicBezTo>
                    <a:pt x="363" y="505"/>
                    <a:pt x="448" y="473"/>
                    <a:pt x="544" y="441"/>
                  </a:cubicBezTo>
                  <a:cubicBezTo>
                    <a:pt x="673" y="385"/>
                    <a:pt x="808" y="359"/>
                    <a:pt x="940" y="359"/>
                  </a:cubicBezTo>
                  <a:cubicBezTo>
                    <a:pt x="982" y="359"/>
                    <a:pt x="1024" y="362"/>
                    <a:pt x="1066" y="367"/>
                  </a:cubicBezTo>
                  <a:cubicBezTo>
                    <a:pt x="1257" y="388"/>
                    <a:pt x="1428" y="431"/>
                    <a:pt x="1598" y="505"/>
                  </a:cubicBezTo>
                  <a:cubicBezTo>
                    <a:pt x="1790" y="591"/>
                    <a:pt x="1971" y="686"/>
                    <a:pt x="2152" y="793"/>
                  </a:cubicBezTo>
                  <a:cubicBezTo>
                    <a:pt x="2067" y="591"/>
                    <a:pt x="1928" y="409"/>
                    <a:pt x="1747" y="271"/>
                  </a:cubicBezTo>
                  <a:cubicBezTo>
                    <a:pt x="1566" y="122"/>
                    <a:pt x="1343" y="37"/>
                    <a:pt x="1108" y="5"/>
                  </a:cubicBezTo>
                  <a:cubicBezTo>
                    <a:pt x="1076" y="2"/>
                    <a:pt x="1045" y="1"/>
                    <a:pt x="1014"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93" name="Google Shape;2493;p22"/>
            <p:cNvSpPr/>
            <p:nvPr/>
          </p:nvSpPr>
          <p:spPr>
            <a:xfrm>
              <a:off x="4736175" y="3144875"/>
              <a:ext cx="35700" cy="22375"/>
            </a:xfrm>
            <a:custGeom>
              <a:rect b="b" l="l" r="r" t="t"/>
              <a:pathLst>
                <a:path extrusionOk="0" h="895" w="1428">
                  <a:moveTo>
                    <a:pt x="692" y="0"/>
                  </a:moveTo>
                  <a:cubicBezTo>
                    <a:pt x="586" y="0"/>
                    <a:pt x="479" y="11"/>
                    <a:pt x="373" y="64"/>
                  </a:cubicBezTo>
                  <a:cubicBezTo>
                    <a:pt x="277" y="107"/>
                    <a:pt x="192" y="181"/>
                    <a:pt x="128" y="288"/>
                  </a:cubicBezTo>
                  <a:cubicBezTo>
                    <a:pt x="32" y="469"/>
                    <a:pt x="0" y="682"/>
                    <a:pt x="43" y="884"/>
                  </a:cubicBezTo>
                  <a:cubicBezTo>
                    <a:pt x="64" y="692"/>
                    <a:pt x="128" y="511"/>
                    <a:pt x="234" y="352"/>
                  </a:cubicBezTo>
                  <a:cubicBezTo>
                    <a:pt x="288" y="288"/>
                    <a:pt x="352" y="235"/>
                    <a:pt x="437" y="203"/>
                  </a:cubicBezTo>
                  <a:cubicBezTo>
                    <a:pt x="522" y="171"/>
                    <a:pt x="607" y="160"/>
                    <a:pt x="703" y="160"/>
                  </a:cubicBezTo>
                  <a:cubicBezTo>
                    <a:pt x="884" y="160"/>
                    <a:pt x="1054" y="235"/>
                    <a:pt x="1161" y="373"/>
                  </a:cubicBezTo>
                  <a:cubicBezTo>
                    <a:pt x="1289" y="522"/>
                    <a:pt x="1374" y="703"/>
                    <a:pt x="1416" y="895"/>
                  </a:cubicBezTo>
                  <a:cubicBezTo>
                    <a:pt x="1427" y="682"/>
                    <a:pt x="1374" y="469"/>
                    <a:pt x="1257" y="298"/>
                  </a:cubicBezTo>
                  <a:cubicBezTo>
                    <a:pt x="1129" y="107"/>
                    <a:pt x="927" y="0"/>
                    <a:pt x="692"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94" name="Google Shape;2494;p22"/>
            <p:cNvSpPr/>
            <p:nvPr/>
          </p:nvSpPr>
          <p:spPr>
            <a:xfrm>
              <a:off x="4832550" y="3143475"/>
              <a:ext cx="35675" cy="22175"/>
            </a:xfrm>
            <a:custGeom>
              <a:rect b="b" l="l" r="r" t="t"/>
              <a:pathLst>
                <a:path extrusionOk="0" h="887" w="1427">
                  <a:moveTo>
                    <a:pt x="643" y="0"/>
                  </a:moveTo>
                  <a:cubicBezTo>
                    <a:pt x="549" y="0"/>
                    <a:pt x="461" y="21"/>
                    <a:pt x="373" y="56"/>
                  </a:cubicBezTo>
                  <a:cubicBezTo>
                    <a:pt x="277" y="109"/>
                    <a:pt x="192" y="184"/>
                    <a:pt x="128" y="280"/>
                  </a:cubicBezTo>
                  <a:cubicBezTo>
                    <a:pt x="32" y="461"/>
                    <a:pt x="0" y="685"/>
                    <a:pt x="43" y="887"/>
                  </a:cubicBezTo>
                  <a:cubicBezTo>
                    <a:pt x="64" y="695"/>
                    <a:pt x="128" y="514"/>
                    <a:pt x="234" y="354"/>
                  </a:cubicBezTo>
                  <a:cubicBezTo>
                    <a:pt x="288" y="280"/>
                    <a:pt x="351" y="227"/>
                    <a:pt x="437" y="195"/>
                  </a:cubicBezTo>
                  <a:cubicBezTo>
                    <a:pt x="501" y="171"/>
                    <a:pt x="564" y="159"/>
                    <a:pt x="628" y="159"/>
                  </a:cubicBezTo>
                  <a:cubicBezTo>
                    <a:pt x="650" y="159"/>
                    <a:pt x="671" y="160"/>
                    <a:pt x="692" y="163"/>
                  </a:cubicBezTo>
                  <a:cubicBezTo>
                    <a:pt x="702" y="162"/>
                    <a:pt x="713" y="162"/>
                    <a:pt x="723" y="162"/>
                  </a:cubicBezTo>
                  <a:cubicBezTo>
                    <a:pt x="892" y="162"/>
                    <a:pt x="1050" y="245"/>
                    <a:pt x="1161" y="376"/>
                  </a:cubicBezTo>
                  <a:cubicBezTo>
                    <a:pt x="1278" y="525"/>
                    <a:pt x="1363" y="695"/>
                    <a:pt x="1416" y="887"/>
                  </a:cubicBezTo>
                  <a:cubicBezTo>
                    <a:pt x="1427" y="674"/>
                    <a:pt x="1374" y="472"/>
                    <a:pt x="1257" y="301"/>
                  </a:cubicBezTo>
                  <a:cubicBezTo>
                    <a:pt x="1144" y="118"/>
                    <a:pt x="944" y="2"/>
                    <a:pt x="731" y="2"/>
                  </a:cubicBezTo>
                  <a:cubicBezTo>
                    <a:pt x="722" y="2"/>
                    <a:pt x="712" y="3"/>
                    <a:pt x="703" y="3"/>
                  </a:cubicBezTo>
                  <a:cubicBezTo>
                    <a:pt x="683" y="1"/>
                    <a:pt x="663" y="0"/>
                    <a:pt x="64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95" name="Google Shape;2495;p22"/>
            <p:cNvSpPr/>
            <p:nvPr/>
          </p:nvSpPr>
          <p:spPr>
            <a:xfrm>
              <a:off x="4700750" y="2961725"/>
              <a:ext cx="187725" cy="64175"/>
            </a:xfrm>
            <a:custGeom>
              <a:rect b="b" l="l" r="r" t="t"/>
              <a:pathLst>
                <a:path extrusionOk="0" h="2567" w="7509">
                  <a:moveTo>
                    <a:pt x="5465" y="0"/>
                  </a:moveTo>
                  <a:cubicBezTo>
                    <a:pt x="4974" y="0"/>
                    <a:pt x="4447" y="153"/>
                    <a:pt x="3866" y="522"/>
                  </a:cubicBezTo>
                  <a:cubicBezTo>
                    <a:pt x="3235" y="261"/>
                    <a:pt x="2681" y="162"/>
                    <a:pt x="2204" y="162"/>
                  </a:cubicBezTo>
                  <a:cubicBezTo>
                    <a:pt x="735" y="162"/>
                    <a:pt x="1" y="1097"/>
                    <a:pt x="1" y="1097"/>
                  </a:cubicBezTo>
                  <a:lnTo>
                    <a:pt x="4090" y="2566"/>
                  </a:lnTo>
                  <a:lnTo>
                    <a:pt x="7508" y="831"/>
                  </a:lnTo>
                  <a:cubicBezTo>
                    <a:pt x="6867" y="350"/>
                    <a:pt x="6207" y="0"/>
                    <a:pt x="5465"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96" name="Google Shape;2496;p22"/>
            <p:cNvSpPr/>
            <p:nvPr/>
          </p:nvSpPr>
          <p:spPr>
            <a:xfrm>
              <a:off x="4576975" y="2983800"/>
              <a:ext cx="137650" cy="244425"/>
            </a:xfrm>
            <a:custGeom>
              <a:rect b="b" l="l" r="r" t="t"/>
              <a:pathLst>
                <a:path extrusionOk="0" h="9777" w="5506">
                  <a:moveTo>
                    <a:pt x="5506" y="1"/>
                  </a:moveTo>
                  <a:lnTo>
                    <a:pt x="5506" y="1"/>
                  </a:lnTo>
                  <a:cubicBezTo>
                    <a:pt x="5048" y="214"/>
                    <a:pt x="4664" y="555"/>
                    <a:pt x="4398" y="991"/>
                  </a:cubicBezTo>
                  <a:cubicBezTo>
                    <a:pt x="4153" y="1428"/>
                    <a:pt x="3972" y="1907"/>
                    <a:pt x="3866" y="2397"/>
                  </a:cubicBezTo>
                  <a:cubicBezTo>
                    <a:pt x="3738" y="2876"/>
                    <a:pt x="3642" y="3366"/>
                    <a:pt x="3482" y="3824"/>
                  </a:cubicBezTo>
                  <a:cubicBezTo>
                    <a:pt x="3344" y="4282"/>
                    <a:pt x="3088" y="4686"/>
                    <a:pt x="2748" y="5016"/>
                  </a:cubicBezTo>
                  <a:cubicBezTo>
                    <a:pt x="2567" y="5176"/>
                    <a:pt x="2375" y="5314"/>
                    <a:pt x="2162" y="5421"/>
                  </a:cubicBezTo>
                  <a:cubicBezTo>
                    <a:pt x="1938" y="5527"/>
                    <a:pt x="1715" y="5655"/>
                    <a:pt x="1502" y="5783"/>
                  </a:cubicBezTo>
                  <a:cubicBezTo>
                    <a:pt x="1065" y="6060"/>
                    <a:pt x="692" y="6422"/>
                    <a:pt x="416" y="6848"/>
                  </a:cubicBezTo>
                  <a:cubicBezTo>
                    <a:pt x="277" y="7072"/>
                    <a:pt x="171" y="7306"/>
                    <a:pt x="96" y="7551"/>
                  </a:cubicBezTo>
                  <a:cubicBezTo>
                    <a:pt x="32" y="7796"/>
                    <a:pt x="0" y="8051"/>
                    <a:pt x="0" y="8307"/>
                  </a:cubicBezTo>
                  <a:cubicBezTo>
                    <a:pt x="0" y="8807"/>
                    <a:pt x="96" y="9308"/>
                    <a:pt x="277" y="9776"/>
                  </a:cubicBezTo>
                  <a:cubicBezTo>
                    <a:pt x="149" y="9297"/>
                    <a:pt x="96" y="8807"/>
                    <a:pt x="128" y="8317"/>
                  </a:cubicBezTo>
                  <a:cubicBezTo>
                    <a:pt x="149" y="8072"/>
                    <a:pt x="192" y="7838"/>
                    <a:pt x="266" y="7615"/>
                  </a:cubicBezTo>
                  <a:cubicBezTo>
                    <a:pt x="341" y="7380"/>
                    <a:pt x="447" y="7167"/>
                    <a:pt x="586" y="6965"/>
                  </a:cubicBezTo>
                  <a:cubicBezTo>
                    <a:pt x="863" y="6571"/>
                    <a:pt x="1214" y="6241"/>
                    <a:pt x="1629" y="5996"/>
                  </a:cubicBezTo>
                  <a:cubicBezTo>
                    <a:pt x="1832" y="5868"/>
                    <a:pt x="2055" y="5762"/>
                    <a:pt x="2268" y="5655"/>
                  </a:cubicBezTo>
                  <a:cubicBezTo>
                    <a:pt x="2503" y="5538"/>
                    <a:pt x="2726" y="5400"/>
                    <a:pt x="2918" y="5219"/>
                  </a:cubicBezTo>
                  <a:cubicBezTo>
                    <a:pt x="3291" y="4857"/>
                    <a:pt x="3568" y="4409"/>
                    <a:pt x="3717" y="3909"/>
                  </a:cubicBezTo>
                  <a:cubicBezTo>
                    <a:pt x="3855" y="3430"/>
                    <a:pt x="3972" y="2940"/>
                    <a:pt x="4068" y="2450"/>
                  </a:cubicBezTo>
                  <a:cubicBezTo>
                    <a:pt x="4153" y="1960"/>
                    <a:pt x="4302" y="1492"/>
                    <a:pt x="4515" y="1055"/>
                  </a:cubicBezTo>
                  <a:cubicBezTo>
                    <a:pt x="4622" y="842"/>
                    <a:pt x="4760" y="640"/>
                    <a:pt x="4931" y="459"/>
                  </a:cubicBezTo>
                  <a:cubicBezTo>
                    <a:pt x="5101" y="288"/>
                    <a:pt x="5293" y="129"/>
                    <a:pt x="5506"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97" name="Google Shape;2497;p22"/>
            <p:cNvSpPr/>
            <p:nvPr/>
          </p:nvSpPr>
          <p:spPr>
            <a:xfrm>
              <a:off x="4684525" y="3032350"/>
              <a:ext cx="120075" cy="231800"/>
            </a:xfrm>
            <a:custGeom>
              <a:rect b="b" l="l" r="r" t="t"/>
              <a:pathLst>
                <a:path extrusionOk="0" h="9272" w="4803">
                  <a:moveTo>
                    <a:pt x="3834" y="0"/>
                  </a:moveTo>
                  <a:cubicBezTo>
                    <a:pt x="3668" y="0"/>
                    <a:pt x="3502" y="31"/>
                    <a:pt x="3344" y="93"/>
                  </a:cubicBezTo>
                  <a:cubicBezTo>
                    <a:pt x="3099" y="199"/>
                    <a:pt x="2897" y="391"/>
                    <a:pt x="2758" y="625"/>
                  </a:cubicBezTo>
                  <a:cubicBezTo>
                    <a:pt x="2694" y="742"/>
                    <a:pt x="2641" y="859"/>
                    <a:pt x="2599" y="987"/>
                  </a:cubicBezTo>
                  <a:cubicBezTo>
                    <a:pt x="2556" y="1104"/>
                    <a:pt x="2513" y="1221"/>
                    <a:pt x="2481" y="1349"/>
                  </a:cubicBezTo>
                  <a:cubicBezTo>
                    <a:pt x="2354" y="1839"/>
                    <a:pt x="2322" y="2340"/>
                    <a:pt x="2194" y="2787"/>
                  </a:cubicBezTo>
                  <a:cubicBezTo>
                    <a:pt x="2077" y="3245"/>
                    <a:pt x="1843" y="3649"/>
                    <a:pt x="1523" y="3990"/>
                  </a:cubicBezTo>
                  <a:cubicBezTo>
                    <a:pt x="1449" y="4075"/>
                    <a:pt x="1363" y="4160"/>
                    <a:pt x="1278" y="4235"/>
                  </a:cubicBezTo>
                  <a:cubicBezTo>
                    <a:pt x="1193" y="4320"/>
                    <a:pt x="1097" y="4384"/>
                    <a:pt x="1001" y="4469"/>
                  </a:cubicBezTo>
                  <a:cubicBezTo>
                    <a:pt x="916" y="4544"/>
                    <a:pt x="810" y="4608"/>
                    <a:pt x="714" y="4672"/>
                  </a:cubicBezTo>
                  <a:lnTo>
                    <a:pt x="565" y="4778"/>
                  </a:lnTo>
                  <a:cubicBezTo>
                    <a:pt x="501" y="4821"/>
                    <a:pt x="448" y="4863"/>
                    <a:pt x="394" y="4917"/>
                  </a:cubicBezTo>
                  <a:cubicBezTo>
                    <a:pt x="288" y="5012"/>
                    <a:pt x="203" y="5130"/>
                    <a:pt x="139" y="5257"/>
                  </a:cubicBezTo>
                  <a:cubicBezTo>
                    <a:pt x="75" y="5396"/>
                    <a:pt x="43" y="5534"/>
                    <a:pt x="22" y="5673"/>
                  </a:cubicBezTo>
                  <a:cubicBezTo>
                    <a:pt x="0" y="5939"/>
                    <a:pt x="22" y="6205"/>
                    <a:pt x="96" y="6461"/>
                  </a:cubicBezTo>
                  <a:cubicBezTo>
                    <a:pt x="224" y="6961"/>
                    <a:pt x="426" y="7408"/>
                    <a:pt x="597" y="7866"/>
                  </a:cubicBezTo>
                  <a:cubicBezTo>
                    <a:pt x="682" y="8090"/>
                    <a:pt x="735" y="8324"/>
                    <a:pt x="778" y="8569"/>
                  </a:cubicBezTo>
                  <a:cubicBezTo>
                    <a:pt x="788" y="8686"/>
                    <a:pt x="788" y="8803"/>
                    <a:pt x="778" y="8931"/>
                  </a:cubicBezTo>
                  <a:cubicBezTo>
                    <a:pt x="756" y="9048"/>
                    <a:pt x="724" y="9165"/>
                    <a:pt x="671" y="9272"/>
                  </a:cubicBezTo>
                  <a:cubicBezTo>
                    <a:pt x="746" y="9176"/>
                    <a:pt x="799" y="9059"/>
                    <a:pt x="831" y="8942"/>
                  </a:cubicBezTo>
                  <a:cubicBezTo>
                    <a:pt x="863" y="8814"/>
                    <a:pt x="874" y="8686"/>
                    <a:pt x="874" y="8558"/>
                  </a:cubicBezTo>
                  <a:cubicBezTo>
                    <a:pt x="863" y="8303"/>
                    <a:pt x="831" y="8058"/>
                    <a:pt x="767" y="7813"/>
                  </a:cubicBezTo>
                  <a:cubicBezTo>
                    <a:pt x="650" y="7323"/>
                    <a:pt x="480" y="6865"/>
                    <a:pt x="384" y="6397"/>
                  </a:cubicBezTo>
                  <a:cubicBezTo>
                    <a:pt x="341" y="6173"/>
                    <a:pt x="330" y="5939"/>
                    <a:pt x="352" y="5715"/>
                  </a:cubicBezTo>
                  <a:cubicBezTo>
                    <a:pt x="362" y="5609"/>
                    <a:pt x="394" y="5513"/>
                    <a:pt x="448" y="5417"/>
                  </a:cubicBezTo>
                  <a:cubicBezTo>
                    <a:pt x="501" y="5332"/>
                    <a:pt x="565" y="5247"/>
                    <a:pt x="639" y="5183"/>
                  </a:cubicBezTo>
                  <a:cubicBezTo>
                    <a:pt x="682" y="5151"/>
                    <a:pt x="714" y="5119"/>
                    <a:pt x="767" y="5087"/>
                  </a:cubicBezTo>
                  <a:cubicBezTo>
                    <a:pt x="810" y="5055"/>
                    <a:pt x="863" y="5023"/>
                    <a:pt x="916" y="4980"/>
                  </a:cubicBezTo>
                  <a:cubicBezTo>
                    <a:pt x="1023" y="4906"/>
                    <a:pt x="1129" y="4842"/>
                    <a:pt x="1225" y="4767"/>
                  </a:cubicBezTo>
                  <a:cubicBezTo>
                    <a:pt x="1321" y="4682"/>
                    <a:pt x="1438" y="4608"/>
                    <a:pt x="1523" y="4523"/>
                  </a:cubicBezTo>
                  <a:cubicBezTo>
                    <a:pt x="1619" y="4437"/>
                    <a:pt x="1715" y="4352"/>
                    <a:pt x="1800" y="4256"/>
                  </a:cubicBezTo>
                  <a:cubicBezTo>
                    <a:pt x="2162" y="3873"/>
                    <a:pt x="2418" y="3404"/>
                    <a:pt x="2545" y="2893"/>
                  </a:cubicBezTo>
                  <a:cubicBezTo>
                    <a:pt x="2663" y="2382"/>
                    <a:pt x="2684" y="1892"/>
                    <a:pt x="2780" y="1424"/>
                  </a:cubicBezTo>
                  <a:cubicBezTo>
                    <a:pt x="2822" y="1190"/>
                    <a:pt x="2886" y="966"/>
                    <a:pt x="2982" y="753"/>
                  </a:cubicBezTo>
                  <a:cubicBezTo>
                    <a:pt x="3067" y="551"/>
                    <a:pt x="3227" y="380"/>
                    <a:pt x="3419" y="263"/>
                  </a:cubicBezTo>
                  <a:cubicBezTo>
                    <a:pt x="3585" y="180"/>
                    <a:pt x="3765" y="136"/>
                    <a:pt x="3947" y="136"/>
                  </a:cubicBezTo>
                  <a:cubicBezTo>
                    <a:pt x="3998" y="136"/>
                    <a:pt x="4049" y="139"/>
                    <a:pt x="4100" y="146"/>
                  </a:cubicBezTo>
                  <a:cubicBezTo>
                    <a:pt x="4345" y="167"/>
                    <a:pt x="4579" y="220"/>
                    <a:pt x="4803" y="316"/>
                  </a:cubicBezTo>
                  <a:cubicBezTo>
                    <a:pt x="4590" y="178"/>
                    <a:pt x="4356" y="82"/>
                    <a:pt x="4111" y="29"/>
                  </a:cubicBezTo>
                  <a:cubicBezTo>
                    <a:pt x="4019" y="10"/>
                    <a:pt x="3927" y="0"/>
                    <a:pt x="3834"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98" name="Google Shape;2498;p22"/>
            <p:cNvSpPr/>
            <p:nvPr/>
          </p:nvSpPr>
          <p:spPr>
            <a:xfrm>
              <a:off x="4578025" y="2967875"/>
              <a:ext cx="226575" cy="292025"/>
            </a:xfrm>
            <a:custGeom>
              <a:rect b="b" l="l" r="r" t="t"/>
              <a:pathLst>
                <a:path extrusionOk="0" h="11681" w="9063">
                  <a:moveTo>
                    <a:pt x="6991" y="0"/>
                  </a:moveTo>
                  <a:cubicBezTo>
                    <a:pt x="6472" y="0"/>
                    <a:pt x="5874" y="187"/>
                    <a:pt x="5229" y="585"/>
                  </a:cubicBezTo>
                  <a:cubicBezTo>
                    <a:pt x="3014" y="1958"/>
                    <a:pt x="4612" y="5068"/>
                    <a:pt x="2301" y="6356"/>
                  </a:cubicBezTo>
                  <a:cubicBezTo>
                    <a:pt x="1" y="7645"/>
                    <a:pt x="224" y="9412"/>
                    <a:pt x="704" y="10701"/>
                  </a:cubicBezTo>
                  <a:cubicBezTo>
                    <a:pt x="885" y="11159"/>
                    <a:pt x="1364" y="11414"/>
                    <a:pt x="1907" y="11542"/>
                  </a:cubicBezTo>
                  <a:cubicBezTo>
                    <a:pt x="1737" y="10882"/>
                    <a:pt x="1598" y="9923"/>
                    <a:pt x="1843" y="9018"/>
                  </a:cubicBezTo>
                  <a:lnTo>
                    <a:pt x="1843" y="9018"/>
                  </a:lnTo>
                  <a:cubicBezTo>
                    <a:pt x="1843" y="9019"/>
                    <a:pt x="1673" y="10563"/>
                    <a:pt x="2194" y="11595"/>
                  </a:cubicBezTo>
                  <a:cubicBezTo>
                    <a:pt x="2471" y="11638"/>
                    <a:pt x="2759" y="11670"/>
                    <a:pt x="3036" y="11670"/>
                  </a:cubicBezTo>
                  <a:cubicBezTo>
                    <a:pt x="2951" y="11361"/>
                    <a:pt x="2929" y="11031"/>
                    <a:pt x="2961" y="10701"/>
                  </a:cubicBezTo>
                  <a:lnTo>
                    <a:pt x="2961" y="10701"/>
                  </a:lnTo>
                  <a:cubicBezTo>
                    <a:pt x="3025" y="11031"/>
                    <a:pt x="3132" y="11361"/>
                    <a:pt x="3249" y="11680"/>
                  </a:cubicBezTo>
                  <a:cubicBezTo>
                    <a:pt x="3547" y="11680"/>
                    <a:pt x="3834" y="11659"/>
                    <a:pt x="4122" y="11627"/>
                  </a:cubicBezTo>
                  <a:cubicBezTo>
                    <a:pt x="5006" y="10562"/>
                    <a:pt x="2833" y="8124"/>
                    <a:pt x="4473" y="7283"/>
                  </a:cubicBezTo>
                  <a:cubicBezTo>
                    <a:pt x="6901" y="6037"/>
                    <a:pt x="6337" y="4801"/>
                    <a:pt x="7008" y="3428"/>
                  </a:cubicBezTo>
                  <a:cubicBezTo>
                    <a:pt x="7288" y="2840"/>
                    <a:pt x="7672" y="2671"/>
                    <a:pt x="8022" y="2671"/>
                  </a:cubicBezTo>
                  <a:cubicBezTo>
                    <a:pt x="8495" y="2671"/>
                    <a:pt x="8903" y="2981"/>
                    <a:pt x="8903" y="2981"/>
                  </a:cubicBezTo>
                  <a:cubicBezTo>
                    <a:pt x="9062" y="1120"/>
                    <a:pt x="8265" y="0"/>
                    <a:pt x="699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499" name="Google Shape;2499;p22"/>
            <p:cNvSpPr/>
            <p:nvPr/>
          </p:nvSpPr>
          <p:spPr>
            <a:xfrm>
              <a:off x="4882850" y="2983550"/>
              <a:ext cx="137675" cy="244675"/>
            </a:xfrm>
            <a:custGeom>
              <a:rect b="b" l="l" r="r" t="t"/>
              <a:pathLst>
                <a:path extrusionOk="0" h="9787" w="5507">
                  <a:moveTo>
                    <a:pt x="1" y="0"/>
                  </a:moveTo>
                  <a:lnTo>
                    <a:pt x="1" y="0"/>
                  </a:lnTo>
                  <a:cubicBezTo>
                    <a:pt x="203" y="128"/>
                    <a:pt x="395" y="288"/>
                    <a:pt x="576" y="458"/>
                  </a:cubicBezTo>
                  <a:cubicBezTo>
                    <a:pt x="735" y="639"/>
                    <a:pt x="885" y="841"/>
                    <a:pt x="991" y="1054"/>
                  </a:cubicBezTo>
                  <a:cubicBezTo>
                    <a:pt x="1204" y="1502"/>
                    <a:pt x="1353" y="1960"/>
                    <a:pt x="1438" y="2449"/>
                  </a:cubicBezTo>
                  <a:cubicBezTo>
                    <a:pt x="1523" y="2939"/>
                    <a:pt x="1641" y="3429"/>
                    <a:pt x="1790" y="3908"/>
                  </a:cubicBezTo>
                  <a:cubicBezTo>
                    <a:pt x="1928" y="4409"/>
                    <a:pt x="2205" y="4856"/>
                    <a:pt x="2588" y="5218"/>
                  </a:cubicBezTo>
                  <a:cubicBezTo>
                    <a:pt x="2780" y="5399"/>
                    <a:pt x="2993" y="5537"/>
                    <a:pt x="3227" y="5655"/>
                  </a:cubicBezTo>
                  <a:cubicBezTo>
                    <a:pt x="3451" y="5761"/>
                    <a:pt x="3664" y="5878"/>
                    <a:pt x="3866" y="6006"/>
                  </a:cubicBezTo>
                  <a:cubicBezTo>
                    <a:pt x="4282" y="6251"/>
                    <a:pt x="4644" y="6581"/>
                    <a:pt x="4920" y="6975"/>
                  </a:cubicBezTo>
                  <a:cubicBezTo>
                    <a:pt x="5048" y="7167"/>
                    <a:pt x="5155" y="7380"/>
                    <a:pt x="5240" y="7614"/>
                  </a:cubicBezTo>
                  <a:cubicBezTo>
                    <a:pt x="5304" y="7838"/>
                    <a:pt x="5357" y="8082"/>
                    <a:pt x="5368" y="8317"/>
                  </a:cubicBezTo>
                  <a:cubicBezTo>
                    <a:pt x="5400" y="8807"/>
                    <a:pt x="5346" y="9307"/>
                    <a:pt x="5229" y="9786"/>
                  </a:cubicBezTo>
                  <a:cubicBezTo>
                    <a:pt x="5400" y="9307"/>
                    <a:pt x="5495" y="8817"/>
                    <a:pt x="5506" y="8306"/>
                  </a:cubicBezTo>
                  <a:cubicBezTo>
                    <a:pt x="5495" y="8051"/>
                    <a:pt x="5464" y="7806"/>
                    <a:pt x="5400" y="7550"/>
                  </a:cubicBezTo>
                  <a:cubicBezTo>
                    <a:pt x="5325" y="7305"/>
                    <a:pt x="5219" y="7071"/>
                    <a:pt x="5091" y="6858"/>
                  </a:cubicBezTo>
                  <a:cubicBezTo>
                    <a:pt x="4814" y="6421"/>
                    <a:pt x="4441" y="6059"/>
                    <a:pt x="4005" y="5793"/>
                  </a:cubicBezTo>
                  <a:cubicBezTo>
                    <a:pt x="3792" y="5655"/>
                    <a:pt x="3568" y="5527"/>
                    <a:pt x="3334" y="5420"/>
                  </a:cubicBezTo>
                  <a:cubicBezTo>
                    <a:pt x="3121" y="5314"/>
                    <a:pt x="2929" y="5186"/>
                    <a:pt x="2759" y="5016"/>
                  </a:cubicBezTo>
                  <a:cubicBezTo>
                    <a:pt x="2407" y="4686"/>
                    <a:pt x="2162" y="4281"/>
                    <a:pt x="2024" y="3823"/>
                  </a:cubicBezTo>
                  <a:cubicBezTo>
                    <a:pt x="1854" y="3365"/>
                    <a:pt x="1758" y="2875"/>
                    <a:pt x="1641" y="2396"/>
                  </a:cubicBezTo>
                  <a:cubicBezTo>
                    <a:pt x="1523" y="1906"/>
                    <a:pt x="1353" y="1427"/>
                    <a:pt x="1108" y="990"/>
                  </a:cubicBezTo>
                  <a:cubicBezTo>
                    <a:pt x="842" y="565"/>
                    <a:pt x="459" y="213"/>
                    <a:pt x="1"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00" name="Google Shape;2500;p22"/>
            <p:cNvSpPr/>
            <p:nvPr/>
          </p:nvSpPr>
          <p:spPr>
            <a:xfrm>
              <a:off x="4792350" y="3032400"/>
              <a:ext cx="120350" cy="232025"/>
            </a:xfrm>
            <a:custGeom>
              <a:rect b="b" l="l" r="r" t="t"/>
              <a:pathLst>
                <a:path extrusionOk="0" h="9281" w="4814">
                  <a:moveTo>
                    <a:pt x="1000" y="1"/>
                  </a:moveTo>
                  <a:cubicBezTo>
                    <a:pt x="901" y="1"/>
                    <a:pt x="801" y="13"/>
                    <a:pt x="703" y="37"/>
                  </a:cubicBezTo>
                  <a:cubicBezTo>
                    <a:pt x="458" y="91"/>
                    <a:pt x="213" y="176"/>
                    <a:pt x="0" y="314"/>
                  </a:cubicBezTo>
                  <a:cubicBezTo>
                    <a:pt x="224" y="218"/>
                    <a:pt x="458" y="165"/>
                    <a:pt x="703" y="144"/>
                  </a:cubicBezTo>
                  <a:cubicBezTo>
                    <a:pt x="742" y="140"/>
                    <a:pt x="781" y="139"/>
                    <a:pt x="820" y="139"/>
                  </a:cubicBezTo>
                  <a:cubicBezTo>
                    <a:pt x="1015" y="139"/>
                    <a:pt x="1207" y="183"/>
                    <a:pt x="1384" y="272"/>
                  </a:cubicBezTo>
                  <a:cubicBezTo>
                    <a:pt x="1576" y="378"/>
                    <a:pt x="1736" y="549"/>
                    <a:pt x="1821" y="751"/>
                  </a:cubicBezTo>
                  <a:cubicBezTo>
                    <a:pt x="1917" y="964"/>
                    <a:pt x="1981" y="1198"/>
                    <a:pt x="2023" y="1422"/>
                  </a:cubicBezTo>
                  <a:cubicBezTo>
                    <a:pt x="2119" y="1890"/>
                    <a:pt x="2141" y="2380"/>
                    <a:pt x="2258" y="2891"/>
                  </a:cubicBezTo>
                  <a:cubicBezTo>
                    <a:pt x="2385" y="3402"/>
                    <a:pt x="2641" y="3871"/>
                    <a:pt x="3003" y="4254"/>
                  </a:cubicBezTo>
                  <a:cubicBezTo>
                    <a:pt x="3088" y="4350"/>
                    <a:pt x="3184" y="4435"/>
                    <a:pt x="3280" y="4521"/>
                  </a:cubicBezTo>
                  <a:cubicBezTo>
                    <a:pt x="3376" y="4606"/>
                    <a:pt x="3472" y="4680"/>
                    <a:pt x="3578" y="4765"/>
                  </a:cubicBezTo>
                  <a:cubicBezTo>
                    <a:pt x="3674" y="4851"/>
                    <a:pt x="3780" y="4915"/>
                    <a:pt x="3887" y="4978"/>
                  </a:cubicBezTo>
                  <a:cubicBezTo>
                    <a:pt x="3940" y="5021"/>
                    <a:pt x="3993" y="5064"/>
                    <a:pt x="4036" y="5085"/>
                  </a:cubicBezTo>
                  <a:cubicBezTo>
                    <a:pt x="4079" y="5117"/>
                    <a:pt x="4121" y="5149"/>
                    <a:pt x="4164" y="5191"/>
                  </a:cubicBezTo>
                  <a:cubicBezTo>
                    <a:pt x="4238" y="5255"/>
                    <a:pt x="4302" y="5330"/>
                    <a:pt x="4355" y="5426"/>
                  </a:cubicBezTo>
                  <a:cubicBezTo>
                    <a:pt x="4398" y="5511"/>
                    <a:pt x="4430" y="5617"/>
                    <a:pt x="4451" y="5724"/>
                  </a:cubicBezTo>
                  <a:cubicBezTo>
                    <a:pt x="4473" y="5947"/>
                    <a:pt x="4462" y="6171"/>
                    <a:pt x="4419" y="6395"/>
                  </a:cubicBezTo>
                  <a:cubicBezTo>
                    <a:pt x="4324" y="6863"/>
                    <a:pt x="4153" y="7332"/>
                    <a:pt x="4036" y="7811"/>
                  </a:cubicBezTo>
                  <a:cubicBezTo>
                    <a:pt x="3972" y="8056"/>
                    <a:pt x="3930" y="8311"/>
                    <a:pt x="3930" y="8567"/>
                  </a:cubicBezTo>
                  <a:cubicBezTo>
                    <a:pt x="3919" y="8684"/>
                    <a:pt x="3940" y="8812"/>
                    <a:pt x="3972" y="8940"/>
                  </a:cubicBezTo>
                  <a:cubicBezTo>
                    <a:pt x="4004" y="9057"/>
                    <a:pt x="4057" y="9174"/>
                    <a:pt x="4132" y="9280"/>
                  </a:cubicBezTo>
                  <a:cubicBezTo>
                    <a:pt x="4079" y="9163"/>
                    <a:pt x="4036" y="9046"/>
                    <a:pt x="4025" y="8929"/>
                  </a:cubicBezTo>
                  <a:cubicBezTo>
                    <a:pt x="4015" y="8812"/>
                    <a:pt x="4015" y="8684"/>
                    <a:pt x="4036" y="8567"/>
                  </a:cubicBezTo>
                  <a:cubicBezTo>
                    <a:pt x="4068" y="8333"/>
                    <a:pt x="4132" y="8098"/>
                    <a:pt x="4217" y="7875"/>
                  </a:cubicBezTo>
                  <a:cubicBezTo>
                    <a:pt x="4377" y="7406"/>
                    <a:pt x="4579" y="6959"/>
                    <a:pt x="4707" y="6459"/>
                  </a:cubicBezTo>
                  <a:cubicBezTo>
                    <a:pt x="4781" y="6203"/>
                    <a:pt x="4813" y="5937"/>
                    <a:pt x="4781" y="5671"/>
                  </a:cubicBezTo>
                  <a:cubicBezTo>
                    <a:pt x="4771" y="5532"/>
                    <a:pt x="4728" y="5394"/>
                    <a:pt x="4664" y="5266"/>
                  </a:cubicBezTo>
                  <a:cubicBezTo>
                    <a:pt x="4600" y="5138"/>
                    <a:pt x="4515" y="5021"/>
                    <a:pt x="4409" y="4915"/>
                  </a:cubicBezTo>
                  <a:cubicBezTo>
                    <a:pt x="4355" y="4872"/>
                    <a:pt x="4302" y="4819"/>
                    <a:pt x="4249" y="4787"/>
                  </a:cubicBezTo>
                  <a:lnTo>
                    <a:pt x="4100" y="4680"/>
                  </a:lnTo>
                  <a:cubicBezTo>
                    <a:pt x="4004" y="4595"/>
                    <a:pt x="3887" y="4542"/>
                    <a:pt x="3802" y="4467"/>
                  </a:cubicBezTo>
                  <a:cubicBezTo>
                    <a:pt x="3717" y="4393"/>
                    <a:pt x="3621" y="4318"/>
                    <a:pt x="3535" y="4244"/>
                  </a:cubicBezTo>
                  <a:cubicBezTo>
                    <a:pt x="3450" y="4158"/>
                    <a:pt x="3365" y="4073"/>
                    <a:pt x="3291" y="3988"/>
                  </a:cubicBezTo>
                  <a:cubicBezTo>
                    <a:pt x="2971" y="3658"/>
                    <a:pt x="2737" y="3243"/>
                    <a:pt x="2620" y="2795"/>
                  </a:cubicBezTo>
                  <a:cubicBezTo>
                    <a:pt x="2492" y="2348"/>
                    <a:pt x="2460" y="1848"/>
                    <a:pt x="2332" y="1347"/>
                  </a:cubicBezTo>
                  <a:cubicBezTo>
                    <a:pt x="2290" y="1230"/>
                    <a:pt x="2258" y="1102"/>
                    <a:pt x="2215" y="985"/>
                  </a:cubicBezTo>
                  <a:cubicBezTo>
                    <a:pt x="2172" y="857"/>
                    <a:pt x="2119" y="740"/>
                    <a:pt x="2055" y="623"/>
                  </a:cubicBezTo>
                  <a:cubicBezTo>
                    <a:pt x="1917" y="389"/>
                    <a:pt x="1715" y="208"/>
                    <a:pt x="1470" y="91"/>
                  </a:cubicBezTo>
                  <a:cubicBezTo>
                    <a:pt x="1319" y="32"/>
                    <a:pt x="1160" y="1"/>
                    <a:pt x="1000"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01" name="Google Shape;2501;p22"/>
            <p:cNvSpPr/>
            <p:nvPr/>
          </p:nvSpPr>
          <p:spPr>
            <a:xfrm>
              <a:off x="4796800" y="2967875"/>
              <a:ext cx="222375" cy="292025"/>
            </a:xfrm>
            <a:custGeom>
              <a:rect b="b" l="l" r="r" t="t"/>
              <a:pathLst>
                <a:path extrusionOk="0" h="11681" w="8895">
                  <a:moveTo>
                    <a:pt x="1939" y="0"/>
                  </a:moveTo>
                  <a:cubicBezTo>
                    <a:pt x="715" y="0"/>
                    <a:pt x="1" y="1120"/>
                    <a:pt x="152" y="2981"/>
                  </a:cubicBezTo>
                  <a:cubicBezTo>
                    <a:pt x="152" y="2981"/>
                    <a:pt x="503" y="2675"/>
                    <a:pt x="929" y="2675"/>
                  </a:cubicBezTo>
                  <a:cubicBezTo>
                    <a:pt x="1245" y="2675"/>
                    <a:pt x="1602" y="2843"/>
                    <a:pt x="1888" y="3428"/>
                  </a:cubicBezTo>
                  <a:cubicBezTo>
                    <a:pt x="2548" y="4801"/>
                    <a:pt x="1994" y="6047"/>
                    <a:pt x="4412" y="7283"/>
                  </a:cubicBezTo>
                  <a:cubicBezTo>
                    <a:pt x="6062" y="8134"/>
                    <a:pt x="3879" y="10573"/>
                    <a:pt x="4774" y="11638"/>
                  </a:cubicBezTo>
                  <a:cubicBezTo>
                    <a:pt x="5050" y="11668"/>
                    <a:pt x="5326" y="11681"/>
                    <a:pt x="5604" y="11681"/>
                  </a:cubicBezTo>
                  <a:cubicBezTo>
                    <a:pt x="5819" y="11681"/>
                    <a:pt x="6036" y="11673"/>
                    <a:pt x="6254" y="11659"/>
                  </a:cubicBezTo>
                  <a:cubicBezTo>
                    <a:pt x="6446" y="11137"/>
                    <a:pt x="6573" y="10594"/>
                    <a:pt x="6637" y="10041"/>
                  </a:cubicBezTo>
                  <a:lnTo>
                    <a:pt x="6637" y="10041"/>
                  </a:lnTo>
                  <a:cubicBezTo>
                    <a:pt x="6701" y="10573"/>
                    <a:pt x="6669" y="11105"/>
                    <a:pt x="6531" y="11627"/>
                  </a:cubicBezTo>
                  <a:cubicBezTo>
                    <a:pt x="6733" y="11595"/>
                    <a:pt x="6925" y="11563"/>
                    <a:pt x="7127" y="11510"/>
                  </a:cubicBezTo>
                  <a:cubicBezTo>
                    <a:pt x="7202" y="11286"/>
                    <a:pt x="7266" y="11063"/>
                    <a:pt x="7298" y="10839"/>
                  </a:cubicBezTo>
                  <a:lnTo>
                    <a:pt x="7298" y="10839"/>
                  </a:lnTo>
                  <a:cubicBezTo>
                    <a:pt x="7308" y="11042"/>
                    <a:pt x="7298" y="11255"/>
                    <a:pt x="7276" y="11457"/>
                  </a:cubicBezTo>
                  <a:cubicBezTo>
                    <a:pt x="7702" y="11318"/>
                    <a:pt x="8043" y="11073"/>
                    <a:pt x="8192" y="10711"/>
                  </a:cubicBezTo>
                  <a:cubicBezTo>
                    <a:pt x="8671" y="9412"/>
                    <a:pt x="8895" y="7645"/>
                    <a:pt x="6595" y="6356"/>
                  </a:cubicBezTo>
                  <a:cubicBezTo>
                    <a:pt x="4284" y="5068"/>
                    <a:pt x="5881" y="1958"/>
                    <a:pt x="3666" y="585"/>
                  </a:cubicBezTo>
                  <a:cubicBezTo>
                    <a:pt x="3022" y="187"/>
                    <a:pt x="2438" y="0"/>
                    <a:pt x="1939" y="0"/>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2502" name="Google Shape;2502;p22"/>
          <p:cNvGrpSpPr/>
          <p:nvPr/>
        </p:nvGrpSpPr>
        <p:grpSpPr>
          <a:xfrm>
            <a:off x="9993334" y="6832937"/>
            <a:ext cx="953108" cy="1265880"/>
            <a:chOff x="5723850" y="2801025"/>
            <a:chExt cx="508225" cy="666800"/>
          </a:xfrm>
        </p:grpSpPr>
        <p:sp>
          <p:nvSpPr>
            <p:cNvPr id="2503" name="Google Shape;2503;p22"/>
            <p:cNvSpPr/>
            <p:nvPr/>
          </p:nvSpPr>
          <p:spPr>
            <a:xfrm>
              <a:off x="5723850" y="3188000"/>
              <a:ext cx="504500" cy="279550"/>
            </a:xfrm>
            <a:custGeom>
              <a:rect b="b" l="l" r="r" t="t"/>
              <a:pathLst>
                <a:path extrusionOk="0" h="11182" w="20180">
                  <a:moveTo>
                    <a:pt x="8306" y="0"/>
                  </a:moveTo>
                  <a:cubicBezTo>
                    <a:pt x="8306" y="0"/>
                    <a:pt x="8658" y="2620"/>
                    <a:pt x="7572" y="3419"/>
                  </a:cubicBezTo>
                  <a:cubicBezTo>
                    <a:pt x="6720" y="4026"/>
                    <a:pt x="1885" y="5048"/>
                    <a:pt x="1086" y="7178"/>
                  </a:cubicBezTo>
                  <a:cubicBezTo>
                    <a:pt x="607" y="8477"/>
                    <a:pt x="245" y="9818"/>
                    <a:pt x="0" y="11181"/>
                  </a:cubicBezTo>
                  <a:lnTo>
                    <a:pt x="20180" y="11181"/>
                  </a:lnTo>
                  <a:cubicBezTo>
                    <a:pt x="19935" y="9818"/>
                    <a:pt x="19573" y="8477"/>
                    <a:pt x="19094" y="7178"/>
                  </a:cubicBezTo>
                  <a:cubicBezTo>
                    <a:pt x="18306" y="5048"/>
                    <a:pt x="13460" y="4026"/>
                    <a:pt x="12619" y="3419"/>
                  </a:cubicBezTo>
                  <a:cubicBezTo>
                    <a:pt x="11522" y="2620"/>
                    <a:pt x="11874" y="0"/>
                    <a:pt x="11874" y="0"/>
                  </a:cubicBezTo>
                  <a:lnTo>
                    <a:pt x="11874" y="0"/>
                  </a:lnTo>
                  <a:lnTo>
                    <a:pt x="10095" y="43"/>
                  </a:lnTo>
                  <a:lnTo>
                    <a:pt x="8306" y="0"/>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04" name="Google Shape;2504;p22"/>
            <p:cNvSpPr/>
            <p:nvPr/>
          </p:nvSpPr>
          <p:spPr>
            <a:xfrm>
              <a:off x="5923250" y="3188000"/>
              <a:ext cx="97450" cy="73225"/>
            </a:xfrm>
            <a:custGeom>
              <a:rect b="b" l="l" r="r" t="t"/>
              <a:pathLst>
                <a:path extrusionOk="0" h="2929" w="3898">
                  <a:moveTo>
                    <a:pt x="330" y="0"/>
                  </a:moveTo>
                  <a:lnTo>
                    <a:pt x="330" y="0"/>
                  </a:lnTo>
                  <a:cubicBezTo>
                    <a:pt x="330" y="0"/>
                    <a:pt x="586" y="1864"/>
                    <a:pt x="0" y="2929"/>
                  </a:cubicBezTo>
                  <a:cubicBezTo>
                    <a:pt x="841" y="2844"/>
                    <a:pt x="1672" y="2673"/>
                    <a:pt x="2396" y="2258"/>
                  </a:cubicBezTo>
                  <a:cubicBezTo>
                    <a:pt x="2918" y="1970"/>
                    <a:pt x="3408" y="1619"/>
                    <a:pt x="3844" y="1225"/>
                  </a:cubicBezTo>
                  <a:cubicBezTo>
                    <a:pt x="3834" y="810"/>
                    <a:pt x="3844" y="405"/>
                    <a:pt x="3898" y="0"/>
                  </a:cubicBezTo>
                  <a:lnTo>
                    <a:pt x="3898" y="0"/>
                  </a:lnTo>
                  <a:lnTo>
                    <a:pt x="2119" y="43"/>
                  </a:lnTo>
                  <a:lnTo>
                    <a:pt x="330" y="0"/>
                  </a:ln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05" name="Google Shape;2505;p22"/>
            <p:cNvSpPr/>
            <p:nvPr/>
          </p:nvSpPr>
          <p:spPr>
            <a:xfrm>
              <a:off x="5723850" y="3318700"/>
              <a:ext cx="508225" cy="149125"/>
            </a:xfrm>
            <a:custGeom>
              <a:rect b="b" l="l" r="r" t="t"/>
              <a:pathLst>
                <a:path extrusionOk="0" h="5965" w="20329">
                  <a:moveTo>
                    <a:pt x="3195" y="1"/>
                  </a:moveTo>
                  <a:cubicBezTo>
                    <a:pt x="2215" y="512"/>
                    <a:pt x="1385" y="1140"/>
                    <a:pt x="1097" y="1928"/>
                  </a:cubicBezTo>
                  <a:cubicBezTo>
                    <a:pt x="618" y="3238"/>
                    <a:pt x="245" y="4580"/>
                    <a:pt x="0" y="5964"/>
                  </a:cubicBezTo>
                  <a:lnTo>
                    <a:pt x="20329" y="5964"/>
                  </a:lnTo>
                  <a:cubicBezTo>
                    <a:pt x="20084" y="4580"/>
                    <a:pt x="19722" y="3238"/>
                    <a:pt x="19243" y="1928"/>
                  </a:cubicBezTo>
                  <a:cubicBezTo>
                    <a:pt x="18944" y="1140"/>
                    <a:pt x="18125" y="512"/>
                    <a:pt x="17145" y="1"/>
                  </a:cubicBezTo>
                  <a:cubicBezTo>
                    <a:pt x="15398" y="1193"/>
                    <a:pt x="12917" y="1939"/>
                    <a:pt x="10170" y="1939"/>
                  </a:cubicBezTo>
                  <a:cubicBezTo>
                    <a:pt x="7422" y="1939"/>
                    <a:pt x="4941" y="1183"/>
                    <a:pt x="3195" y="1"/>
                  </a:cubicBezTo>
                  <a:close/>
                </a:path>
              </a:pathLst>
            </a:custGeom>
            <a:solidFill>
              <a:schemeClr val="accent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06" name="Google Shape;2506;p22"/>
            <p:cNvSpPr/>
            <p:nvPr/>
          </p:nvSpPr>
          <p:spPr>
            <a:xfrm>
              <a:off x="5730500" y="3448625"/>
              <a:ext cx="498650" cy="2950"/>
            </a:xfrm>
            <a:custGeom>
              <a:rect b="b" l="l" r="r" t="t"/>
              <a:pathLst>
                <a:path extrusionOk="0" h="118" w="19946">
                  <a:moveTo>
                    <a:pt x="0" y="0"/>
                  </a:moveTo>
                  <a:lnTo>
                    <a:pt x="0" y="118"/>
                  </a:lnTo>
                  <a:lnTo>
                    <a:pt x="19946" y="118"/>
                  </a:lnTo>
                  <a:cubicBezTo>
                    <a:pt x="19935" y="75"/>
                    <a:pt x="19924" y="43"/>
                    <a:pt x="19924"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07" name="Google Shape;2507;p22"/>
            <p:cNvSpPr/>
            <p:nvPr/>
          </p:nvSpPr>
          <p:spPr>
            <a:xfrm>
              <a:off x="5739550" y="3399100"/>
              <a:ext cx="477100" cy="2950"/>
            </a:xfrm>
            <a:custGeom>
              <a:rect b="b" l="l" r="r" t="t"/>
              <a:pathLst>
                <a:path extrusionOk="0" h="118" w="19084">
                  <a:moveTo>
                    <a:pt x="32" y="1"/>
                  </a:moveTo>
                  <a:cubicBezTo>
                    <a:pt x="22" y="43"/>
                    <a:pt x="11" y="75"/>
                    <a:pt x="1" y="118"/>
                  </a:cubicBezTo>
                  <a:lnTo>
                    <a:pt x="19083" y="118"/>
                  </a:lnTo>
                  <a:cubicBezTo>
                    <a:pt x="19073" y="75"/>
                    <a:pt x="19062" y="43"/>
                    <a:pt x="19041"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08" name="Google Shape;2508;p22"/>
            <p:cNvSpPr/>
            <p:nvPr/>
          </p:nvSpPr>
          <p:spPr>
            <a:xfrm>
              <a:off x="5761650" y="3346650"/>
              <a:ext cx="105975" cy="2975"/>
            </a:xfrm>
            <a:custGeom>
              <a:rect b="b" l="l" r="r" t="t"/>
              <a:pathLst>
                <a:path extrusionOk="0" h="119" w="4239">
                  <a:moveTo>
                    <a:pt x="107" y="1"/>
                  </a:moveTo>
                  <a:cubicBezTo>
                    <a:pt x="64" y="33"/>
                    <a:pt x="32" y="75"/>
                    <a:pt x="0" y="118"/>
                  </a:cubicBezTo>
                  <a:lnTo>
                    <a:pt x="4239" y="118"/>
                  </a:lnTo>
                  <a:cubicBezTo>
                    <a:pt x="4121" y="75"/>
                    <a:pt x="4004" y="33"/>
                    <a:pt x="3898"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09" name="Google Shape;2509;p22"/>
            <p:cNvSpPr/>
            <p:nvPr/>
          </p:nvSpPr>
          <p:spPr>
            <a:xfrm>
              <a:off x="6088300" y="3346650"/>
              <a:ext cx="105975" cy="2975"/>
            </a:xfrm>
            <a:custGeom>
              <a:rect b="b" l="l" r="r" t="t"/>
              <a:pathLst>
                <a:path extrusionOk="0" h="119" w="4239">
                  <a:moveTo>
                    <a:pt x="341" y="1"/>
                  </a:moveTo>
                  <a:cubicBezTo>
                    <a:pt x="235" y="33"/>
                    <a:pt x="118" y="75"/>
                    <a:pt x="0" y="118"/>
                  </a:cubicBezTo>
                  <a:lnTo>
                    <a:pt x="4239" y="118"/>
                  </a:lnTo>
                  <a:cubicBezTo>
                    <a:pt x="4207" y="75"/>
                    <a:pt x="4175" y="33"/>
                    <a:pt x="4132"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10" name="Google Shape;2510;p22"/>
            <p:cNvSpPr/>
            <p:nvPr/>
          </p:nvSpPr>
          <p:spPr>
            <a:xfrm>
              <a:off x="5856425" y="3068325"/>
              <a:ext cx="52200" cy="59900"/>
            </a:xfrm>
            <a:custGeom>
              <a:rect b="b" l="l" r="r" t="t"/>
              <a:pathLst>
                <a:path extrusionOk="0" h="2396" w="2088">
                  <a:moveTo>
                    <a:pt x="1010" y="1"/>
                  </a:moveTo>
                  <a:cubicBezTo>
                    <a:pt x="884" y="1"/>
                    <a:pt x="789" y="31"/>
                    <a:pt x="767" y="38"/>
                  </a:cubicBezTo>
                  <a:cubicBezTo>
                    <a:pt x="703" y="59"/>
                    <a:pt x="0" y="145"/>
                    <a:pt x="117" y="1071"/>
                  </a:cubicBezTo>
                  <a:cubicBezTo>
                    <a:pt x="221" y="1900"/>
                    <a:pt x="658" y="2396"/>
                    <a:pt x="1112" y="2396"/>
                  </a:cubicBezTo>
                  <a:cubicBezTo>
                    <a:pt x="1171" y="2396"/>
                    <a:pt x="1230" y="2387"/>
                    <a:pt x="1289" y="2370"/>
                  </a:cubicBezTo>
                  <a:cubicBezTo>
                    <a:pt x="1811" y="2285"/>
                    <a:pt x="2088" y="1603"/>
                    <a:pt x="1800" y="698"/>
                  </a:cubicBezTo>
                  <a:cubicBezTo>
                    <a:pt x="1611" y="110"/>
                    <a:pt x="1252" y="1"/>
                    <a:pt x="1010"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11" name="Google Shape;2511;p22"/>
            <p:cNvSpPr/>
            <p:nvPr/>
          </p:nvSpPr>
          <p:spPr>
            <a:xfrm>
              <a:off x="6041450" y="3068325"/>
              <a:ext cx="52200" cy="59900"/>
            </a:xfrm>
            <a:custGeom>
              <a:rect b="b" l="l" r="r" t="t"/>
              <a:pathLst>
                <a:path extrusionOk="0" h="2396" w="2088">
                  <a:moveTo>
                    <a:pt x="1078" y="1"/>
                  </a:moveTo>
                  <a:cubicBezTo>
                    <a:pt x="836" y="1"/>
                    <a:pt x="477" y="110"/>
                    <a:pt x="288" y="698"/>
                  </a:cubicBezTo>
                  <a:cubicBezTo>
                    <a:pt x="0" y="1603"/>
                    <a:pt x="277" y="2285"/>
                    <a:pt x="799" y="2370"/>
                  </a:cubicBezTo>
                  <a:cubicBezTo>
                    <a:pt x="857" y="2387"/>
                    <a:pt x="915" y="2396"/>
                    <a:pt x="973" y="2396"/>
                  </a:cubicBezTo>
                  <a:cubicBezTo>
                    <a:pt x="1419" y="2396"/>
                    <a:pt x="1857" y="1900"/>
                    <a:pt x="1970" y="1071"/>
                  </a:cubicBezTo>
                  <a:cubicBezTo>
                    <a:pt x="2087" y="145"/>
                    <a:pt x="1385" y="59"/>
                    <a:pt x="1321" y="38"/>
                  </a:cubicBezTo>
                  <a:cubicBezTo>
                    <a:pt x="1299" y="31"/>
                    <a:pt x="1204" y="1"/>
                    <a:pt x="1078"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12" name="Google Shape;2512;p22"/>
            <p:cNvSpPr/>
            <p:nvPr/>
          </p:nvSpPr>
          <p:spPr>
            <a:xfrm>
              <a:off x="5874225" y="2958750"/>
              <a:ext cx="198150" cy="251225"/>
            </a:xfrm>
            <a:custGeom>
              <a:rect b="b" l="l" r="r" t="t"/>
              <a:pathLst>
                <a:path extrusionOk="0" h="10049" w="7926">
                  <a:moveTo>
                    <a:pt x="3705" y="0"/>
                  </a:moveTo>
                  <a:cubicBezTo>
                    <a:pt x="2906" y="0"/>
                    <a:pt x="656" y="307"/>
                    <a:pt x="353" y="3676"/>
                  </a:cubicBezTo>
                  <a:cubicBezTo>
                    <a:pt x="1" y="7514"/>
                    <a:pt x="1659" y="10049"/>
                    <a:pt x="3793" y="10049"/>
                  </a:cubicBezTo>
                  <a:cubicBezTo>
                    <a:pt x="3849" y="10049"/>
                    <a:pt x="3906" y="10047"/>
                    <a:pt x="3963" y="10044"/>
                  </a:cubicBezTo>
                  <a:cubicBezTo>
                    <a:pt x="4020" y="10047"/>
                    <a:pt x="4077" y="10049"/>
                    <a:pt x="4133" y="10049"/>
                  </a:cubicBezTo>
                  <a:cubicBezTo>
                    <a:pt x="6267" y="10049"/>
                    <a:pt x="7926" y="7514"/>
                    <a:pt x="7573" y="3676"/>
                  </a:cubicBezTo>
                  <a:cubicBezTo>
                    <a:pt x="7261" y="307"/>
                    <a:pt x="5010" y="0"/>
                    <a:pt x="4218" y="0"/>
                  </a:cubicBezTo>
                  <a:cubicBezTo>
                    <a:pt x="4091" y="0"/>
                    <a:pt x="4001" y="8"/>
                    <a:pt x="3963" y="12"/>
                  </a:cubicBezTo>
                  <a:cubicBezTo>
                    <a:pt x="3924" y="8"/>
                    <a:pt x="3833" y="0"/>
                    <a:pt x="3705"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13" name="Google Shape;2513;p22"/>
            <p:cNvSpPr/>
            <p:nvPr/>
          </p:nvSpPr>
          <p:spPr>
            <a:xfrm>
              <a:off x="5978075" y="3084175"/>
              <a:ext cx="12800" cy="49275"/>
            </a:xfrm>
            <a:custGeom>
              <a:rect b="b" l="l" r="r" t="t"/>
              <a:pathLst>
                <a:path extrusionOk="0" h="1971" w="512">
                  <a:moveTo>
                    <a:pt x="235" y="0"/>
                  </a:moveTo>
                  <a:cubicBezTo>
                    <a:pt x="224" y="256"/>
                    <a:pt x="235" y="522"/>
                    <a:pt x="267" y="778"/>
                  </a:cubicBezTo>
                  <a:cubicBezTo>
                    <a:pt x="298" y="1035"/>
                    <a:pt x="339" y="1281"/>
                    <a:pt x="380" y="1528"/>
                  </a:cubicBezTo>
                  <a:lnTo>
                    <a:pt x="380" y="1528"/>
                  </a:lnTo>
                  <a:cubicBezTo>
                    <a:pt x="316" y="1594"/>
                    <a:pt x="258" y="1661"/>
                    <a:pt x="193" y="1736"/>
                  </a:cubicBezTo>
                  <a:cubicBezTo>
                    <a:pt x="129" y="1811"/>
                    <a:pt x="65" y="1885"/>
                    <a:pt x="1" y="1970"/>
                  </a:cubicBezTo>
                  <a:cubicBezTo>
                    <a:pt x="86" y="1917"/>
                    <a:pt x="171" y="1853"/>
                    <a:pt x="246" y="1789"/>
                  </a:cubicBezTo>
                  <a:cubicBezTo>
                    <a:pt x="331" y="1725"/>
                    <a:pt x="406" y="1662"/>
                    <a:pt x="491" y="1587"/>
                  </a:cubicBezTo>
                  <a:lnTo>
                    <a:pt x="512" y="1576"/>
                  </a:lnTo>
                  <a:lnTo>
                    <a:pt x="512" y="1544"/>
                  </a:lnTo>
                  <a:cubicBezTo>
                    <a:pt x="491" y="1278"/>
                    <a:pt x="459" y="1023"/>
                    <a:pt x="406" y="767"/>
                  </a:cubicBezTo>
                  <a:cubicBezTo>
                    <a:pt x="363" y="501"/>
                    <a:pt x="310" y="245"/>
                    <a:pt x="235"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14" name="Google Shape;2514;p22"/>
            <p:cNvSpPr/>
            <p:nvPr/>
          </p:nvSpPr>
          <p:spPr>
            <a:xfrm>
              <a:off x="5930175" y="3147275"/>
              <a:ext cx="88400" cy="15425"/>
            </a:xfrm>
            <a:custGeom>
              <a:rect b="b" l="l" r="r" t="t"/>
              <a:pathLst>
                <a:path extrusionOk="0" h="617" w="3536">
                  <a:moveTo>
                    <a:pt x="3535" y="0"/>
                  </a:moveTo>
                  <a:lnTo>
                    <a:pt x="0" y="21"/>
                  </a:lnTo>
                  <a:cubicBezTo>
                    <a:pt x="699" y="467"/>
                    <a:pt x="1322" y="617"/>
                    <a:pt x="1842" y="617"/>
                  </a:cubicBezTo>
                  <a:cubicBezTo>
                    <a:pt x="2899" y="617"/>
                    <a:pt x="3535" y="0"/>
                    <a:pt x="3535"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15" name="Google Shape;2515;p22"/>
            <p:cNvSpPr/>
            <p:nvPr/>
          </p:nvSpPr>
          <p:spPr>
            <a:xfrm>
              <a:off x="5952800" y="3159250"/>
              <a:ext cx="57000" cy="14100"/>
            </a:xfrm>
            <a:custGeom>
              <a:rect b="b" l="l" r="r" t="t"/>
              <a:pathLst>
                <a:path extrusionOk="0" h="564" w="2280">
                  <a:moveTo>
                    <a:pt x="2279" y="0"/>
                  </a:moveTo>
                  <a:lnTo>
                    <a:pt x="2279" y="0"/>
                  </a:lnTo>
                  <a:cubicBezTo>
                    <a:pt x="1949" y="224"/>
                    <a:pt x="1576" y="362"/>
                    <a:pt x="1182" y="405"/>
                  </a:cubicBezTo>
                  <a:cubicBezTo>
                    <a:pt x="1105" y="411"/>
                    <a:pt x="1029" y="414"/>
                    <a:pt x="953" y="414"/>
                  </a:cubicBezTo>
                  <a:cubicBezTo>
                    <a:pt x="628" y="414"/>
                    <a:pt x="311" y="359"/>
                    <a:pt x="0" y="256"/>
                  </a:cubicBezTo>
                  <a:lnTo>
                    <a:pt x="0" y="256"/>
                  </a:lnTo>
                  <a:cubicBezTo>
                    <a:pt x="301" y="456"/>
                    <a:pt x="648" y="563"/>
                    <a:pt x="1009" y="563"/>
                  </a:cubicBezTo>
                  <a:cubicBezTo>
                    <a:pt x="1070" y="563"/>
                    <a:pt x="1131" y="560"/>
                    <a:pt x="1193" y="554"/>
                  </a:cubicBezTo>
                  <a:cubicBezTo>
                    <a:pt x="1406" y="533"/>
                    <a:pt x="1608" y="469"/>
                    <a:pt x="1789" y="373"/>
                  </a:cubicBezTo>
                  <a:cubicBezTo>
                    <a:pt x="1981" y="288"/>
                    <a:pt x="2141" y="149"/>
                    <a:pt x="2279"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16" name="Google Shape;2516;p22"/>
            <p:cNvSpPr/>
            <p:nvPr/>
          </p:nvSpPr>
          <p:spPr>
            <a:xfrm>
              <a:off x="5926975" y="3072200"/>
              <a:ext cx="12275" cy="26650"/>
            </a:xfrm>
            <a:custGeom>
              <a:rect b="b" l="l" r="r" t="t"/>
              <a:pathLst>
                <a:path extrusionOk="0" h="1066" w="491">
                  <a:moveTo>
                    <a:pt x="245" y="0"/>
                  </a:moveTo>
                  <a:cubicBezTo>
                    <a:pt x="107" y="0"/>
                    <a:pt x="0" y="245"/>
                    <a:pt x="0" y="533"/>
                  </a:cubicBezTo>
                  <a:cubicBezTo>
                    <a:pt x="0" y="831"/>
                    <a:pt x="107" y="1065"/>
                    <a:pt x="245" y="1065"/>
                  </a:cubicBezTo>
                  <a:cubicBezTo>
                    <a:pt x="384" y="1065"/>
                    <a:pt x="490" y="831"/>
                    <a:pt x="490" y="533"/>
                  </a:cubicBezTo>
                  <a:cubicBezTo>
                    <a:pt x="490" y="245"/>
                    <a:pt x="384" y="0"/>
                    <a:pt x="245"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17" name="Google Shape;2517;p22"/>
            <p:cNvSpPr/>
            <p:nvPr/>
          </p:nvSpPr>
          <p:spPr>
            <a:xfrm>
              <a:off x="6010825" y="3072200"/>
              <a:ext cx="12275" cy="26650"/>
            </a:xfrm>
            <a:custGeom>
              <a:rect b="b" l="l" r="r" t="t"/>
              <a:pathLst>
                <a:path extrusionOk="0" h="1066" w="491">
                  <a:moveTo>
                    <a:pt x="246" y="0"/>
                  </a:moveTo>
                  <a:cubicBezTo>
                    <a:pt x="118" y="0"/>
                    <a:pt x="1" y="245"/>
                    <a:pt x="1" y="533"/>
                  </a:cubicBezTo>
                  <a:cubicBezTo>
                    <a:pt x="1" y="831"/>
                    <a:pt x="107" y="1065"/>
                    <a:pt x="246" y="1065"/>
                  </a:cubicBezTo>
                  <a:cubicBezTo>
                    <a:pt x="384" y="1065"/>
                    <a:pt x="491" y="831"/>
                    <a:pt x="491" y="533"/>
                  </a:cubicBezTo>
                  <a:cubicBezTo>
                    <a:pt x="491" y="245"/>
                    <a:pt x="384" y="0"/>
                    <a:pt x="24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18" name="Google Shape;2518;p22"/>
            <p:cNvSpPr/>
            <p:nvPr/>
          </p:nvSpPr>
          <p:spPr>
            <a:xfrm>
              <a:off x="5912050" y="3048375"/>
              <a:ext cx="42375" cy="15600"/>
            </a:xfrm>
            <a:custGeom>
              <a:rect b="b" l="l" r="r" t="t"/>
              <a:pathLst>
                <a:path extrusionOk="0" h="624" w="1695">
                  <a:moveTo>
                    <a:pt x="905" y="1"/>
                  </a:moveTo>
                  <a:cubicBezTo>
                    <a:pt x="877" y="1"/>
                    <a:pt x="849" y="2"/>
                    <a:pt x="821" y="5"/>
                  </a:cubicBezTo>
                  <a:cubicBezTo>
                    <a:pt x="640" y="27"/>
                    <a:pt x="459" y="91"/>
                    <a:pt x="320" y="208"/>
                  </a:cubicBezTo>
                  <a:cubicBezTo>
                    <a:pt x="171" y="314"/>
                    <a:pt x="65" y="463"/>
                    <a:pt x="1" y="623"/>
                  </a:cubicBezTo>
                  <a:cubicBezTo>
                    <a:pt x="139" y="538"/>
                    <a:pt x="278" y="463"/>
                    <a:pt x="427" y="399"/>
                  </a:cubicBezTo>
                  <a:cubicBezTo>
                    <a:pt x="565" y="336"/>
                    <a:pt x="704" y="304"/>
                    <a:pt x="853" y="282"/>
                  </a:cubicBezTo>
                  <a:cubicBezTo>
                    <a:pt x="876" y="281"/>
                    <a:pt x="899" y="280"/>
                    <a:pt x="922" y="280"/>
                  </a:cubicBezTo>
                  <a:cubicBezTo>
                    <a:pt x="1037" y="280"/>
                    <a:pt x="1153" y="302"/>
                    <a:pt x="1268" y="346"/>
                  </a:cubicBezTo>
                  <a:cubicBezTo>
                    <a:pt x="1332" y="367"/>
                    <a:pt x="1407" y="399"/>
                    <a:pt x="1481" y="431"/>
                  </a:cubicBezTo>
                  <a:cubicBezTo>
                    <a:pt x="1545" y="463"/>
                    <a:pt x="1620" y="517"/>
                    <a:pt x="1694" y="549"/>
                  </a:cubicBezTo>
                  <a:cubicBezTo>
                    <a:pt x="1662" y="474"/>
                    <a:pt x="1620" y="399"/>
                    <a:pt x="1566" y="325"/>
                  </a:cubicBezTo>
                  <a:cubicBezTo>
                    <a:pt x="1502" y="261"/>
                    <a:pt x="1439" y="197"/>
                    <a:pt x="1364" y="144"/>
                  </a:cubicBezTo>
                  <a:cubicBezTo>
                    <a:pt x="1228" y="53"/>
                    <a:pt x="1068" y="1"/>
                    <a:pt x="90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19" name="Google Shape;2519;p22"/>
            <p:cNvSpPr/>
            <p:nvPr/>
          </p:nvSpPr>
          <p:spPr>
            <a:xfrm>
              <a:off x="5996450" y="3048375"/>
              <a:ext cx="42625" cy="15600"/>
            </a:xfrm>
            <a:custGeom>
              <a:rect b="b" l="l" r="r" t="t"/>
              <a:pathLst>
                <a:path extrusionOk="0" h="624" w="1705">
                  <a:moveTo>
                    <a:pt x="915" y="1"/>
                  </a:moveTo>
                  <a:cubicBezTo>
                    <a:pt x="887" y="1"/>
                    <a:pt x="859" y="2"/>
                    <a:pt x="831" y="5"/>
                  </a:cubicBezTo>
                  <a:cubicBezTo>
                    <a:pt x="640" y="27"/>
                    <a:pt x="469" y="91"/>
                    <a:pt x="320" y="208"/>
                  </a:cubicBezTo>
                  <a:cubicBezTo>
                    <a:pt x="182" y="314"/>
                    <a:pt x="65" y="463"/>
                    <a:pt x="1" y="623"/>
                  </a:cubicBezTo>
                  <a:cubicBezTo>
                    <a:pt x="150" y="527"/>
                    <a:pt x="299" y="453"/>
                    <a:pt x="437" y="399"/>
                  </a:cubicBezTo>
                  <a:cubicBezTo>
                    <a:pt x="565" y="336"/>
                    <a:pt x="714" y="304"/>
                    <a:pt x="853" y="282"/>
                  </a:cubicBezTo>
                  <a:cubicBezTo>
                    <a:pt x="876" y="281"/>
                    <a:pt x="899" y="280"/>
                    <a:pt x="922" y="280"/>
                  </a:cubicBezTo>
                  <a:cubicBezTo>
                    <a:pt x="1040" y="280"/>
                    <a:pt x="1161" y="302"/>
                    <a:pt x="1268" y="346"/>
                  </a:cubicBezTo>
                  <a:cubicBezTo>
                    <a:pt x="1342" y="367"/>
                    <a:pt x="1417" y="399"/>
                    <a:pt x="1481" y="431"/>
                  </a:cubicBezTo>
                  <a:cubicBezTo>
                    <a:pt x="1555" y="463"/>
                    <a:pt x="1619" y="517"/>
                    <a:pt x="1704" y="549"/>
                  </a:cubicBezTo>
                  <a:cubicBezTo>
                    <a:pt x="1662" y="474"/>
                    <a:pt x="1619" y="399"/>
                    <a:pt x="1566" y="325"/>
                  </a:cubicBezTo>
                  <a:cubicBezTo>
                    <a:pt x="1513" y="261"/>
                    <a:pt x="1449" y="197"/>
                    <a:pt x="1374" y="144"/>
                  </a:cubicBezTo>
                  <a:cubicBezTo>
                    <a:pt x="1238" y="53"/>
                    <a:pt x="1078" y="1"/>
                    <a:pt x="91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20" name="Google Shape;2520;p22"/>
            <p:cNvSpPr/>
            <p:nvPr/>
          </p:nvSpPr>
          <p:spPr>
            <a:xfrm>
              <a:off x="5866550" y="2801025"/>
              <a:ext cx="216150" cy="161950"/>
            </a:xfrm>
            <a:custGeom>
              <a:rect b="b" l="l" r="r" t="t"/>
              <a:pathLst>
                <a:path extrusionOk="0" h="6478" w="8646">
                  <a:moveTo>
                    <a:pt x="4330" y="1"/>
                  </a:moveTo>
                  <a:cubicBezTo>
                    <a:pt x="4239" y="1"/>
                    <a:pt x="4142" y="10"/>
                    <a:pt x="4036" y="28"/>
                  </a:cubicBezTo>
                  <a:cubicBezTo>
                    <a:pt x="2799" y="246"/>
                    <a:pt x="2856" y="1189"/>
                    <a:pt x="3225" y="2080"/>
                  </a:cubicBezTo>
                  <a:lnTo>
                    <a:pt x="3225" y="2080"/>
                  </a:lnTo>
                  <a:cubicBezTo>
                    <a:pt x="2790" y="1526"/>
                    <a:pt x="2267" y="1055"/>
                    <a:pt x="1746" y="1055"/>
                  </a:cubicBezTo>
                  <a:cubicBezTo>
                    <a:pt x="1618" y="1055"/>
                    <a:pt x="1490" y="1083"/>
                    <a:pt x="1363" y="1146"/>
                  </a:cubicBezTo>
                  <a:cubicBezTo>
                    <a:pt x="0" y="1828"/>
                    <a:pt x="2790" y="4245"/>
                    <a:pt x="2790" y="4245"/>
                  </a:cubicBezTo>
                  <a:cubicBezTo>
                    <a:pt x="2790" y="4245"/>
                    <a:pt x="1890" y="3512"/>
                    <a:pt x="1264" y="3512"/>
                  </a:cubicBezTo>
                  <a:cubicBezTo>
                    <a:pt x="1036" y="3512"/>
                    <a:pt x="845" y="3608"/>
                    <a:pt x="745" y="3872"/>
                  </a:cubicBezTo>
                  <a:cubicBezTo>
                    <a:pt x="373" y="4873"/>
                    <a:pt x="2545" y="5619"/>
                    <a:pt x="2545" y="5619"/>
                  </a:cubicBezTo>
                  <a:cubicBezTo>
                    <a:pt x="3579" y="6184"/>
                    <a:pt x="4090" y="6477"/>
                    <a:pt x="4561" y="6477"/>
                  </a:cubicBezTo>
                  <a:cubicBezTo>
                    <a:pt x="5020" y="6477"/>
                    <a:pt x="5441" y="6198"/>
                    <a:pt x="6272" y="5619"/>
                  </a:cubicBezTo>
                  <a:cubicBezTo>
                    <a:pt x="7401" y="4820"/>
                    <a:pt x="8445" y="3872"/>
                    <a:pt x="8008" y="3500"/>
                  </a:cubicBezTo>
                  <a:cubicBezTo>
                    <a:pt x="7967" y="3465"/>
                    <a:pt x="7911" y="3449"/>
                    <a:pt x="7844" y="3449"/>
                  </a:cubicBezTo>
                  <a:cubicBezTo>
                    <a:pt x="7323" y="3449"/>
                    <a:pt x="6105" y="4400"/>
                    <a:pt x="5644" y="4776"/>
                  </a:cubicBezTo>
                  <a:lnTo>
                    <a:pt x="5644" y="4776"/>
                  </a:lnTo>
                  <a:cubicBezTo>
                    <a:pt x="6330" y="4193"/>
                    <a:pt x="8646" y="2086"/>
                    <a:pt x="7018" y="1519"/>
                  </a:cubicBezTo>
                  <a:cubicBezTo>
                    <a:pt x="6922" y="1485"/>
                    <a:pt x="6829" y="1470"/>
                    <a:pt x="6738" y="1470"/>
                  </a:cubicBezTo>
                  <a:cubicBezTo>
                    <a:pt x="5921" y="1470"/>
                    <a:pt x="5315" y="2742"/>
                    <a:pt x="4989" y="3638"/>
                  </a:cubicBezTo>
                  <a:lnTo>
                    <a:pt x="4989" y="3638"/>
                  </a:lnTo>
                  <a:cubicBezTo>
                    <a:pt x="5353" y="2331"/>
                    <a:pt x="5796" y="1"/>
                    <a:pt x="433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21" name="Google Shape;2521;p22"/>
            <p:cNvSpPr/>
            <p:nvPr/>
          </p:nvSpPr>
          <p:spPr>
            <a:xfrm>
              <a:off x="5930175" y="2921525"/>
              <a:ext cx="86525" cy="56450"/>
            </a:xfrm>
            <a:custGeom>
              <a:rect b="b" l="l" r="r" t="t"/>
              <a:pathLst>
                <a:path extrusionOk="0" h="2258" w="3461">
                  <a:moveTo>
                    <a:pt x="1725" y="0"/>
                  </a:moveTo>
                  <a:cubicBezTo>
                    <a:pt x="777" y="0"/>
                    <a:pt x="0" y="511"/>
                    <a:pt x="0" y="1129"/>
                  </a:cubicBezTo>
                  <a:cubicBezTo>
                    <a:pt x="0" y="1757"/>
                    <a:pt x="777" y="2258"/>
                    <a:pt x="1725" y="2258"/>
                  </a:cubicBezTo>
                  <a:cubicBezTo>
                    <a:pt x="2684" y="2258"/>
                    <a:pt x="3461" y="1757"/>
                    <a:pt x="3461" y="1129"/>
                  </a:cubicBezTo>
                  <a:cubicBezTo>
                    <a:pt x="3461" y="511"/>
                    <a:pt x="2684" y="0"/>
                    <a:pt x="1725" y="0"/>
                  </a:cubicBezTo>
                  <a:close/>
                </a:path>
              </a:pathLst>
            </a:custGeom>
            <a:solidFill>
              <a:srgbClr val="F1B6B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22" name="Google Shape;2522;p22"/>
            <p:cNvSpPr/>
            <p:nvPr/>
          </p:nvSpPr>
          <p:spPr>
            <a:xfrm>
              <a:off x="5821075" y="2939225"/>
              <a:ext cx="151450" cy="172250"/>
            </a:xfrm>
            <a:custGeom>
              <a:rect b="b" l="l" r="r" t="t"/>
              <a:pathLst>
                <a:path extrusionOk="0" h="6890" w="6058">
                  <a:moveTo>
                    <a:pt x="5773" y="0"/>
                  </a:moveTo>
                  <a:cubicBezTo>
                    <a:pt x="0" y="0"/>
                    <a:pt x="2039" y="6748"/>
                    <a:pt x="2501" y="6885"/>
                  </a:cubicBezTo>
                  <a:cubicBezTo>
                    <a:pt x="2512" y="6888"/>
                    <a:pt x="2524" y="6889"/>
                    <a:pt x="2535" y="6889"/>
                  </a:cubicBezTo>
                  <a:cubicBezTo>
                    <a:pt x="2959" y="6889"/>
                    <a:pt x="2767" y="4552"/>
                    <a:pt x="2767" y="4552"/>
                  </a:cubicBezTo>
                  <a:cubicBezTo>
                    <a:pt x="6025" y="3615"/>
                    <a:pt x="6015" y="2007"/>
                    <a:pt x="6015" y="2007"/>
                  </a:cubicBezTo>
                  <a:lnTo>
                    <a:pt x="6057" y="5"/>
                  </a:lnTo>
                  <a:cubicBezTo>
                    <a:pt x="5961" y="2"/>
                    <a:pt x="5866" y="0"/>
                    <a:pt x="577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23" name="Google Shape;2523;p22"/>
            <p:cNvSpPr/>
            <p:nvPr/>
          </p:nvSpPr>
          <p:spPr>
            <a:xfrm>
              <a:off x="5971425" y="2939325"/>
              <a:ext cx="151250" cy="172150"/>
            </a:xfrm>
            <a:custGeom>
              <a:rect b="b" l="l" r="r" t="t"/>
              <a:pathLst>
                <a:path extrusionOk="0" h="6886" w="6050">
                  <a:moveTo>
                    <a:pt x="182" y="0"/>
                  </a:moveTo>
                  <a:cubicBezTo>
                    <a:pt x="136" y="0"/>
                    <a:pt x="90" y="1"/>
                    <a:pt x="43" y="1"/>
                  </a:cubicBezTo>
                  <a:lnTo>
                    <a:pt x="1" y="2003"/>
                  </a:lnTo>
                  <a:cubicBezTo>
                    <a:pt x="1" y="2003"/>
                    <a:pt x="54" y="3611"/>
                    <a:pt x="3312" y="4548"/>
                  </a:cubicBezTo>
                  <a:cubicBezTo>
                    <a:pt x="3312" y="4548"/>
                    <a:pt x="3120" y="6885"/>
                    <a:pt x="3544" y="6885"/>
                  </a:cubicBezTo>
                  <a:cubicBezTo>
                    <a:pt x="3555" y="6885"/>
                    <a:pt x="3567" y="6884"/>
                    <a:pt x="3579" y="6881"/>
                  </a:cubicBezTo>
                  <a:cubicBezTo>
                    <a:pt x="4044" y="6743"/>
                    <a:pt x="6050" y="0"/>
                    <a:pt x="182"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24" name="Google Shape;2524;p22"/>
            <p:cNvSpPr/>
            <p:nvPr/>
          </p:nvSpPr>
          <p:spPr>
            <a:xfrm>
              <a:off x="5954650" y="2941225"/>
              <a:ext cx="58700" cy="107675"/>
            </a:xfrm>
            <a:custGeom>
              <a:rect b="b" l="l" r="r" t="t"/>
              <a:pathLst>
                <a:path extrusionOk="0" h="4307" w="2348">
                  <a:moveTo>
                    <a:pt x="810" y="0"/>
                  </a:moveTo>
                  <a:lnTo>
                    <a:pt x="810" y="0"/>
                  </a:lnTo>
                  <a:cubicBezTo>
                    <a:pt x="363" y="1118"/>
                    <a:pt x="1" y="2982"/>
                    <a:pt x="1918" y="4132"/>
                  </a:cubicBezTo>
                  <a:cubicBezTo>
                    <a:pt x="1918" y="4132"/>
                    <a:pt x="2157" y="4306"/>
                    <a:pt x="2251" y="4306"/>
                  </a:cubicBezTo>
                  <a:cubicBezTo>
                    <a:pt x="2347" y="4306"/>
                    <a:pt x="2292" y="4124"/>
                    <a:pt x="1673" y="3386"/>
                  </a:cubicBezTo>
                  <a:cubicBezTo>
                    <a:pt x="661" y="2183"/>
                    <a:pt x="523" y="1363"/>
                    <a:pt x="938" y="32"/>
                  </a:cubicBezTo>
                  <a:cubicBezTo>
                    <a:pt x="895" y="21"/>
                    <a:pt x="853" y="11"/>
                    <a:pt x="81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25" name="Google Shape;2525;p22"/>
            <p:cNvSpPr/>
            <p:nvPr/>
          </p:nvSpPr>
          <p:spPr>
            <a:xfrm>
              <a:off x="5945075" y="2951850"/>
              <a:ext cx="37400" cy="92850"/>
            </a:xfrm>
            <a:custGeom>
              <a:rect b="b" l="l" r="r" t="t"/>
              <a:pathLst>
                <a:path extrusionOk="0" h="3714" w="1496">
                  <a:moveTo>
                    <a:pt x="1385" y="1"/>
                  </a:moveTo>
                  <a:cubicBezTo>
                    <a:pt x="756" y="746"/>
                    <a:pt x="0" y="2109"/>
                    <a:pt x="1193" y="3494"/>
                  </a:cubicBezTo>
                  <a:cubicBezTo>
                    <a:pt x="1199" y="3494"/>
                    <a:pt x="1362" y="3713"/>
                    <a:pt x="1432" y="3713"/>
                  </a:cubicBezTo>
                  <a:cubicBezTo>
                    <a:pt x="1496" y="3713"/>
                    <a:pt x="1482" y="3533"/>
                    <a:pt x="1204" y="2844"/>
                  </a:cubicBezTo>
                  <a:cubicBezTo>
                    <a:pt x="725" y="1652"/>
                    <a:pt x="820" y="981"/>
                    <a:pt x="1470" y="54"/>
                  </a:cubicBezTo>
                  <a:cubicBezTo>
                    <a:pt x="1438" y="33"/>
                    <a:pt x="1406" y="22"/>
                    <a:pt x="138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2526" name="Google Shape;2526;p22"/>
          <p:cNvGrpSpPr/>
          <p:nvPr/>
        </p:nvGrpSpPr>
        <p:grpSpPr>
          <a:xfrm>
            <a:off x="4779090" y="6912730"/>
            <a:ext cx="1058410" cy="1209645"/>
            <a:chOff x="6296225" y="2180550"/>
            <a:chExt cx="508225" cy="589775"/>
          </a:xfrm>
        </p:grpSpPr>
        <p:sp>
          <p:nvSpPr>
            <p:cNvPr id="2527" name="Google Shape;2527;p22"/>
            <p:cNvSpPr/>
            <p:nvPr/>
          </p:nvSpPr>
          <p:spPr>
            <a:xfrm>
              <a:off x="6296225" y="2490775"/>
              <a:ext cx="504500" cy="279550"/>
            </a:xfrm>
            <a:custGeom>
              <a:rect b="b" l="l" r="r" t="t"/>
              <a:pathLst>
                <a:path extrusionOk="0" h="11182" w="20180">
                  <a:moveTo>
                    <a:pt x="8306" y="0"/>
                  </a:moveTo>
                  <a:lnTo>
                    <a:pt x="8306" y="0"/>
                  </a:lnTo>
                  <a:cubicBezTo>
                    <a:pt x="8306" y="1"/>
                    <a:pt x="8658" y="2631"/>
                    <a:pt x="7571" y="3419"/>
                  </a:cubicBezTo>
                  <a:cubicBezTo>
                    <a:pt x="6720" y="4036"/>
                    <a:pt x="1874" y="5048"/>
                    <a:pt x="1086" y="7178"/>
                  </a:cubicBezTo>
                  <a:cubicBezTo>
                    <a:pt x="607" y="8477"/>
                    <a:pt x="245" y="9819"/>
                    <a:pt x="0" y="11182"/>
                  </a:cubicBezTo>
                  <a:lnTo>
                    <a:pt x="20180" y="11182"/>
                  </a:lnTo>
                  <a:cubicBezTo>
                    <a:pt x="19935" y="9819"/>
                    <a:pt x="19573" y="8477"/>
                    <a:pt x="19093" y="7178"/>
                  </a:cubicBezTo>
                  <a:cubicBezTo>
                    <a:pt x="18305" y="5048"/>
                    <a:pt x="13460" y="4036"/>
                    <a:pt x="12608" y="3419"/>
                  </a:cubicBezTo>
                  <a:cubicBezTo>
                    <a:pt x="11522" y="2631"/>
                    <a:pt x="11874" y="1"/>
                    <a:pt x="11874" y="0"/>
                  </a:cubicBezTo>
                  <a:lnTo>
                    <a:pt x="11874" y="0"/>
                  </a:lnTo>
                  <a:lnTo>
                    <a:pt x="10095" y="54"/>
                  </a:lnTo>
                  <a:lnTo>
                    <a:pt x="8306" y="0"/>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28" name="Google Shape;2528;p22"/>
            <p:cNvSpPr/>
            <p:nvPr/>
          </p:nvSpPr>
          <p:spPr>
            <a:xfrm>
              <a:off x="6495625" y="2490775"/>
              <a:ext cx="97450" cy="73225"/>
            </a:xfrm>
            <a:custGeom>
              <a:rect b="b" l="l" r="r" t="t"/>
              <a:pathLst>
                <a:path extrusionOk="0" h="2929" w="3898">
                  <a:moveTo>
                    <a:pt x="330" y="0"/>
                  </a:moveTo>
                  <a:cubicBezTo>
                    <a:pt x="330" y="1"/>
                    <a:pt x="575" y="1875"/>
                    <a:pt x="0" y="2929"/>
                  </a:cubicBezTo>
                  <a:cubicBezTo>
                    <a:pt x="841" y="2844"/>
                    <a:pt x="1672" y="2673"/>
                    <a:pt x="2396" y="2269"/>
                  </a:cubicBezTo>
                  <a:cubicBezTo>
                    <a:pt x="2918" y="1970"/>
                    <a:pt x="3408" y="1619"/>
                    <a:pt x="3844" y="1225"/>
                  </a:cubicBezTo>
                  <a:cubicBezTo>
                    <a:pt x="3834" y="820"/>
                    <a:pt x="3844" y="405"/>
                    <a:pt x="3898" y="0"/>
                  </a:cubicBezTo>
                  <a:lnTo>
                    <a:pt x="3898" y="0"/>
                  </a:lnTo>
                  <a:lnTo>
                    <a:pt x="2109" y="43"/>
                  </a:lnTo>
                  <a:lnTo>
                    <a:pt x="330" y="0"/>
                  </a:ln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29" name="Google Shape;2529;p22"/>
            <p:cNvSpPr/>
            <p:nvPr/>
          </p:nvSpPr>
          <p:spPr>
            <a:xfrm>
              <a:off x="6296225" y="2576225"/>
              <a:ext cx="508225" cy="194100"/>
            </a:xfrm>
            <a:custGeom>
              <a:rect b="b" l="l" r="r" t="t"/>
              <a:pathLst>
                <a:path extrusionOk="0" h="7764" w="20329">
                  <a:moveTo>
                    <a:pt x="12811" y="1"/>
                  </a:moveTo>
                  <a:cubicBezTo>
                    <a:pt x="11912" y="513"/>
                    <a:pt x="10900" y="789"/>
                    <a:pt x="9866" y="789"/>
                  </a:cubicBezTo>
                  <a:cubicBezTo>
                    <a:pt x="9847" y="789"/>
                    <a:pt x="9827" y="789"/>
                    <a:pt x="9808" y="789"/>
                  </a:cubicBezTo>
                  <a:cubicBezTo>
                    <a:pt x="8881" y="789"/>
                    <a:pt x="7976" y="586"/>
                    <a:pt x="7146" y="192"/>
                  </a:cubicBezTo>
                  <a:cubicBezTo>
                    <a:pt x="5644" y="831"/>
                    <a:pt x="1800" y="1843"/>
                    <a:pt x="1097" y="3728"/>
                  </a:cubicBezTo>
                  <a:cubicBezTo>
                    <a:pt x="607" y="5038"/>
                    <a:pt x="245" y="6390"/>
                    <a:pt x="0" y="7764"/>
                  </a:cubicBezTo>
                  <a:lnTo>
                    <a:pt x="20329" y="7764"/>
                  </a:lnTo>
                  <a:cubicBezTo>
                    <a:pt x="20084" y="6390"/>
                    <a:pt x="19722" y="5038"/>
                    <a:pt x="19243" y="3728"/>
                  </a:cubicBezTo>
                  <a:cubicBezTo>
                    <a:pt x="18465" y="1662"/>
                    <a:pt x="13886" y="629"/>
                    <a:pt x="12811" y="1"/>
                  </a:cubicBezTo>
                  <a:close/>
                </a:path>
              </a:pathLst>
            </a:custGeom>
            <a:solidFill>
              <a:schemeClr val="accent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30" name="Google Shape;2530;p22"/>
            <p:cNvSpPr/>
            <p:nvPr/>
          </p:nvSpPr>
          <p:spPr>
            <a:xfrm>
              <a:off x="6304725" y="2581550"/>
              <a:ext cx="492000" cy="188775"/>
            </a:xfrm>
            <a:custGeom>
              <a:rect b="b" l="l" r="r" t="t"/>
              <a:pathLst>
                <a:path extrusionOk="0" h="7551" w="19680">
                  <a:moveTo>
                    <a:pt x="5634" y="948"/>
                  </a:moveTo>
                  <a:lnTo>
                    <a:pt x="5634" y="2066"/>
                  </a:lnTo>
                  <a:lnTo>
                    <a:pt x="4569" y="2066"/>
                  </a:lnTo>
                  <a:lnTo>
                    <a:pt x="4569" y="948"/>
                  </a:lnTo>
                  <a:close/>
                  <a:moveTo>
                    <a:pt x="6880" y="948"/>
                  </a:moveTo>
                  <a:lnTo>
                    <a:pt x="6880" y="2066"/>
                  </a:lnTo>
                  <a:lnTo>
                    <a:pt x="5815" y="2066"/>
                  </a:lnTo>
                  <a:lnTo>
                    <a:pt x="5815" y="948"/>
                  </a:lnTo>
                  <a:close/>
                  <a:moveTo>
                    <a:pt x="8137" y="948"/>
                  </a:moveTo>
                  <a:lnTo>
                    <a:pt x="8137" y="2066"/>
                  </a:lnTo>
                  <a:lnTo>
                    <a:pt x="7072" y="2066"/>
                  </a:lnTo>
                  <a:lnTo>
                    <a:pt x="7072" y="948"/>
                  </a:lnTo>
                  <a:close/>
                  <a:moveTo>
                    <a:pt x="9383" y="948"/>
                  </a:moveTo>
                  <a:lnTo>
                    <a:pt x="9383" y="2066"/>
                  </a:lnTo>
                  <a:lnTo>
                    <a:pt x="8318" y="2066"/>
                  </a:lnTo>
                  <a:lnTo>
                    <a:pt x="8318" y="948"/>
                  </a:lnTo>
                  <a:close/>
                  <a:moveTo>
                    <a:pt x="10639" y="948"/>
                  </a:moveTo>
                  <a:lnTo>
                    <a:pt x="10639" y="2066"/>
                  </a:lnTo>
                  <a:lnTo>
                    <a:pt x="9574" y="2066"/>
                  </a:lnTo>
                  <a:lnTo>
                    <a:pt x="9574" y="948"/>
                  </a:lnTo>
                  <a:close/>
                  <a:moveTo>
                    <a:pt x="11885" y="948"/>
                  </a:moveTo>
                  <a:lnTo>
                    <a:pt x="11885" y="2066"/>
                  </a:lnTo>
                  <a:lnTo>
                    <a:pt x="10820" y="2066"/>
                  </a:lnTo>
                  <a:lnTo>
                    <a:pt x="10820" y="948"/>
                  </a:lnTo>
                  <a:close/>
                  <a:moveTo>
                    <a:pt x="13131" y="948"/>
                  </a:moveTo>
                  <a:lnTo>
                    <a:pt x="13131" y="2066"/>
                  </a:lnTo>
                  <a:lnTo>
                    <a:pt x="12066" y="2066"/>
                  </a:lnTo>
                  <a:lnTo>
                    <a:pt x="12066" y="948"/>
                  </a:lnTo>
                  <a:close/>
                  <a:moveTo>
                    <a:pt x="14387" y="948"/>
                  </a:moveTo>
                  <a:lnTo>
                    <a:pt x="14387" y="2066"/>
                  </a:lnTo>
                  <a:lnTo>
                    <a:pt x="13323" y="2066"/>
                  </a:lnTo>
                  <a:lnTo>
                    <a:pt x="13323" y="948"/>
                  </a:lnTo>
                  <a:close/>
                  <a:moveTo>
                    <a:pt x="3132" y="2205"/>
                  </a:moveTo>
                  <a:lnTo>
                    <a:pt x="3132" y="3323"/>
                  </a:lnTo>
                  <a:lnTo>
                    <a:pt x="2067" y="3323"/>
                  </a:lnTo>
                  <a:lnTo>
                    <a:pt x="2067" y="2205"/>
                  </a:lnTo>
                  <a:close/>
                  <a:moveTo>
                    <a:pt x="4378" y="2205"/>
                  </a:moveTo>
                  <a:lnTo>
                    <a:pt x="4378" y="3323"/>
                  </a:lnTo>
                  <a:lnTo>
                    <a:pt x="3313" y="3323"/>
                  </a:lnTo>
                  <a:lnTo>
                    <a:pt x="3313" y="2205"/>
                  </a:lnTo>
                  <a:close/>
                  <a:moveTo>
                    <a:pt x="5634" y="2205"/>
                  </a:moveTo>
                  <a:lnTo>
                    <a:pt x="5634" y="3323"/>
                  </a:lnTo>
                  <a:lnTo>
                    <a:pt x="4569" y="3323"/>
                  </a:lnTo>
                  <a:lnTo>
                    <a:pt x="4569" y="2205"/>
                  </a:lnTo>
                  <a:close/>
                  <a:moveTo>
                    <a:pt x="6880" y="2205"/>
                  </a:moveTo>
                  <a:lnTo>
                    <a:pt x="6880" y="3323"/>
                  </a:lnTo>
                  <a:lnTo>
                    <a:pt x="5815" y="3323"/>
                  </a:lnTo>
                  <a:lnTo>
                    <a:pt x="5815" y="2205"/>
                  </a:lnTo>
                  <a:close/>
                  <a:moveTo>
                    <a:pt x="8137" y="2205"/>
                  </a:moveTo>
                  <a:lnTo>
                    <a:pt x="8137" y="3323"/>
                  </a:lnTo>
                  <a:lnTo>
                    <a:pt x="7072" y="3323"/>
                  </a:lnTo>
                  <a:lnTo>
                    <a:pt x="7072" y="2205"/>
                  </a:lnTo>
                  <a:close/>
                  <a:moveTo>
                    <a:pt x="9383" y="2205"/>
                  </a:moveTo>
                  <a:lnTo>
                    <a:pt x="9383" y="3323"/>
                  </a:lnTo>
                  <a:lnTo>
                    <a:pt x="8318" y="3323"/>
                  </a:lnTo>
                  <a:lnTo>
                    <a:pt x="8318" y="2205"/>
                  </a:lnTo>
                  <a:close/>
                  <a:moveTo>
                    <a:pt x="10639" y="2205"/>
                  </a:moveTo>
                  <a:lnTo>
                    <a:pt x="10639" y="3323"/>
                  </a:lnTo>
                  <a:lnTo>
                    <a:pt x="9574" y="3323"/>
                  </a:lnTo>
                  <a:lnTo>
                    <a:pt x="9574" y="2205"/>
                  </a:lnTo>
                  <a:close/>
                  <a:moveTo>
                    <a:pt x="11885" y="2205"/>
                  </a:moveTo>
                  <a:lnTo>
                    <a:pt x="11885" y="3323"/>
                  </a:lnTo>
                  <a:lnTo>
                    <a:pt x="10820" y="3323"/>
                  </a:lnTo>
                  <a:lnTo>
                    <a:pt x="10820" y="2205"/>
                  </a:lnTo>
                  <a:close/>
                  <a:moveTo>
                    <a:pt x="13131" y="2205"/>
                  </a:moveTo>
                  <a:lnTo>
                    <a:pt x="13131" y="3323"/>
                  </a:lnTo>
                  <a:lnTo>
                    <a:pt x="12066" y="3323"/>
                  </a:lnTo>
                  <a:lnTo>
                    <a:pt x="12066" y="2205"/>
                  </a:lnTo>
                  <a:close/>
                  <a:moveTo>
                    <a:pt x="14387" y="2205"/>
                  </a:moveTo>
                  <a:lnTo>
                    <a:pt x="14387" y="3323"/>
                  </a:lnTo>
                  <a:lnTo>
                    <a:pt x="13323" y="3323"/>
                  </a:lnTo>
                  <a:lnTo>
                    <a:pt x="13323" y="2205"/>
                  </a:lnTo>
                  <a:close/>
                  <a:moveTo>
                    <a:pt x="15633" y="2205"/>
                  </a:moveTo>
                  <a:lnTo>
                    <a:pt x="15633" y="3323"/>
                  </a:lnTo>
                  <a:lnTo>
                    <a:pt x="14569" y="3323"/>
                  </a:lnTo>
                  <a:lnTo>
                    <a:pt x="14569" y="2205"/>
                  </a:lnTo>
                  <a:close/>
                  <a:moveTo>
                    <a:pt x="16890" y="2205"/>
                  </a:moveTo>
                  <a:lnTo>
                    <a:pt x="16890" y="3323"/>
                  </a:lnTo>
                  <a:lnTo>
                    <a:pt x="15825" y="3323"/>
                  </a:lnTo>
                  <a:lnTo>
                    <a:pt x="15825" y="2205"/>
                  </a:lnTo>
                  <a:close/>
                  <a:moveTo>
                    <a:pt x="1886" y="3461"/>
                  </a:moveTo>
                  <a:lnTo>
                    <a:pt x="1886" y="4569"/>
                  </a:lnTo>
                  <a:lnTo>
                    <a:pt x="821" y="4569"/>
                  </a:lnTo>
                  <a:lnTo>
                    <a:pt x="821" y="3461"/>
                  </a:lnTo>
                  <a:close/>
                  <a:moveTo>
                    <a:pt x="3132" y="3461"/>
                  </a:moveTo>
                  <a:lnTo>
                    <a:pt x="3132" y="4569"/>
                  </a:lnTo>
                  <a:lnTo>
                    <a:pt x="2067" y="4569"/>
                  </a:lnTo>
                  <a:lnTo>
                    <a:pt x="2067" y="3461"/>
                  </a:lnTo>
                  <a:close/>
                  <a:moveTo>
                    <a:pt x="4378" y="3461"/>
                  </a:moveTo>
                  <a:lnTo>
                    <a:pt x="4378" y="4569"/>
                  </a:lnTo>
                  <a:lnTo>
                    <a:pt x="3313" y="4569"/>
                  </a:lnTo>
                  <a:lnTo>
                    <a:pt x="3313" y="3461"/>
                  </a:lnTo>
                  <a:close/>
                  <a:moveTo>
                    <a:pt x="5634" y="3461"/>
                  </a:moveTo>
                  <a:lnTo>
                    <a:pt x="5634" y="4569"/>
                  </a:lnTo>
                  <a:lnTo>
                    <a:pt x="4569" y="4569"/>
                  </a:lnTo>
                  <a:lnTo>
                    <a:pt x="4569" y="3461"/>
                  </a:lnTo>
                  <a:close/>
                  <a:moveTo>
                    <a:pt x="6880" y="3461"/>
                  </a:moveTo>
                  <a:lnTo>
                    <a:pt x="6880" y="4569"/>
                  </a:lnTo>
                  <a:lnTo>
                    <a:pt x="5815" y="4569"/>
                  </a:lnTo>
                  <a:lnTo>
                    <a:pt x="5815" y="3461"/>
                  </a:lnTo>
                  <a:close/>
                  <a:moveTo>
                    <a:pt x="8137" y="3461"/>
                  </a:moveTo>
                  <a:lnTo>
                    <a:pt x="8137" y="4569"/>
                  </a:lnTo>
                  <a:lnTo>
                    <a:pt x="7072" y="4569"/>
                  </a:lnTo>
                  <a:lnTo>
                    <a:pt x="7072" y="3461"/>
                  </a:lnTo>
                  <a:close/>
                  <a:moveTo>
                    <a:pt x="9383" y="3461"/>
                  </a:moveTo>
                  <a:lnTo>
                    <a:pt x="9383" y="4569"/>
                  </a:lnTo>
                  <a:lnTo>
                    <a:pt x="8318" y="4569"/>
                  </a:lnTo>
                  <a:lnTo>
                    <a:pt x="8318" y="3461"/>
                  </a:lnTo>
                  <a:close/>
                  <a:moveTo>
                    <a:pt x="10639" y="3461"/>
                  </a:moveTo>
                  <a:lnTo>
                    <a:pt x="10639" y="4569"/>
                  </a:lnTo>
                  <a:lnTo>
                    <a:pt x="9574" y="4569"/>
                  </a:lnTo>
                  <a:lnTo>
                    <a:pt x="9574" y="3461"/>
                  </a:lnTo>
                  <a:close/>
                  <a:moveTo>
                    <a:pt x="11885" y="3461"/>
                  </a:moveTo>
                  <a:lnTo>
                    <a:pt x="11885" y="4569"/>
                  </a:lnTo>
                  <a:lnTo>
                    <a:pt x="10820" y="4569"/>
                  </a:lnTo>
                  <a:lnTo>
                    <a:pt x="10820" y="3461"/>
                  </a:lnTo>
                  <a:close/>
                  <a:moveTo>
                    <a:pt x="13131" y="3461"/>
                  </a:moveTo>
                  <a:lnTo>
                    <a:pt x="13131" y="4569"/>
                  </a:lnTo>
                  <a:lnTo>
                    <a:pt x="12066" y="4569"/>
                  </a:lnTo>
                  <a:lnTo>
                    <a:pt x="12066" y="3461"/>
                  </a:lnTo>
                  <a:close/>
                  <a:moveTo>
                    <a:pt x="14387" y="3461"/>
                  </a:moveTo>
                  <a:lnTo>
                    <a:pt x="14387" y="4569"/>
                  </a:lnTo>
                  <a:lnTo>
                    <a:pt x="13323" y="4569"/>
                  </a:lnTo>
                  <a:lnTo>
                    <a:pt x="13323" y="3461"/>
                  </a:lnTo>
                  <a:close/>
                  <a:moveTo>
                    <a:pt x="15633" y="3461"/>
                  </a:moveTo>
                  <a:lnTo>
                    <a:pt x="15633" y="4569"/>
                  </a:lnTo>
                  <a:lnTo>
                    <a:pt x="14569" y="4569"/>
                  </a:lnTo>
                  <a:lnTo>
                    <a:pt x="14569" y="3461"/>
                  </a:lnTo>
                  <a:close/>
                  <a:moveTo>
                    <a:pt x="16890" y="3461"/>
                  </a:moveTo>
                  <a:lnTo>
                    <a:pt x="16890" y="4569"/>
                  </a:lnTo>
                  <a:lnTo>
                    <a:pt x="15825" y="4569"/>
                  </a:lnTo>
                  <a:lnTo>
                    <a:pt x="15825" y="3461"/>
                  </a:lnTo>
                  <a:close/>
                  <a:moveTo>
                    <a:pt x="18136" y="3461"/>
                  </a:moveTo>
                  <a:lnTo>
                    <a:pt x="18136" y="4569"/>
                  </a:lnTo>
                  <a:lnTo>
                    <a:pt x="17071" y="4569"/>
                  </a:lnTo>
                  <a:lnTo>
                    <a:pt x="17071" y="3461"/>
                  </a:lnTo>
                  <a:close/>
                  <a:moveTo>
                    <a:pt x="1886" y="4707"/>
                  </a:moveTo>
                  <a:lnTo>
                    <a:pt x="1886" y="5825"/>
                  </a:lnTo>
                  <a:lnTo>
                    <a:pt x="821" y="5825"/>
                  </a:lnTo>
                  <a:lnTo>
                    <a:pt x="821" y="4707"/>
                  </a:lnTo>
                  <a:close/>
                  <a:moveTo>
                    <a:pt x="3132" y="4707"/>
                  </a:moveTo>
                  <a:lnTo>
                    <a:pt x="3132" y="5825"/>
                  </a:lnTo>
                  <a:lnTo>
                    <a:pt x="2067" y="5825"/>
                  </a:lnTo>
                  <a:lnTo>
                    <a:pt x="2067" y="4707"/>
                  </a:lnTo>
                  <a:close/>
                  <a:moveTo>
                    <a:pt x="4378" y="4707"/>
                  </a:moveTo>
                  <a:lnTo>
                    <a:pt x="4378" y="5825"/>
                  </a:lnTo>
                  <a:lnTo>
                    <a:pt x="3313" y="5825"/>
                  </a:lnTo>
                  <a:lnTo>
                    <a:pt x="3313" y="4707"/>
                  </a:lnTo>
                  <a:close/>
                  <a:moveTo>
                    <a:pt x="5634" y="4707"/>
                  </a:moveTo>
                  <a:lnTo>
                    <a:pt x="5634" y="5825"/>
                  </a:lnTo>
                  <a:lnTo>
                    <a:pt x="4569" y="5825"/>
                  </a:lnTo>
                  <a:lnTo>
                    <a:pt x="4569" y="4707"/>
                  </a:lnTo>
                  <a:close/>
                  <a:moveTo>
                    <a:pt x="6880" y="4707"/>
                  </a:moveTo>
                  <a:lnTo>
                    <a:pt x="6880" y="5825"/>
                  </a:lnTo>
                  <a:lnTo>
                    <a:pt x="5815" y="5825"/>
                  </a:lnTo>
                  <a:lnTo>
                    <a:pt x="5815" y="4707"/>
                  </a:lnTo>
                  <a:close/>
                  <a:moveTo>
                    <a:pt x="8137" y="4707"/>
                  </a:moveTo>
                  <a:lnTo>
                    <a:pt x="8137" y="5825"/>
                  </a:lnTo>
                  <a:lnTo>
                    <a:pt x="7072" y="5825"/>
                  </a:lnTo>
                  <a:lnTo>
                    <a:pt x="7072" y="4707"/>
                  </a:lnTo>
                  <a:close/>
                  <a:moveTo>
                    <a:pt x="9383" y="4707"/>
                  </a:moveTo>
                  <a:lnTo>
                    <a:pt x="9383" y="5825"/>
                  </a:lnTo>
                  <a:lnTo>
                    <a:pt x="8318" y="5825"/>
                  </a:lnTo>
                  <a:lnTo>
                    <a:pt x="8318" y="4707"/>
                  </a:lnTo>
                  <a:close/>
                  <a:moveTo>
                    <a:pt x="10639" y="4707"/>
                  </a:moveTo>
                  <a:lnTo>
                    <a:pt x="10639" y="5825"/>
                  </a:lnTo>
                  <a:lnTo>
                    <a:pt x="9574" y="5825"/>
                  </a:lnTo>
                  <a:lnTo>
                    <a:pt x="9574" y="4707"/>
                  </a:lnTo>
                  <a:close/>
                  <a:moveTo>
                    <a:pt x="11885" y="4707"/>
                  </a:moveTo>
                  <a:lnTo>
                    <a:pt x="11885" y="5825"/>
                  </a:lnTo>
                  <a:lnTo>
                    <a:pt x="10820" y="5825"/>
                  </a:lnTo>
                  <a:lnTo>
                    <a:pt x="10820" y="4707"/>
                  </a:lnTo>
                  <a:close/>
                  <a:moveTo>
                    <a:pt x="13131" y="4707"/>
                  </a:moveTo>
                  <a:lnTo>
                    <a:pt x="13131" y="5825"/>
                  </a:lnTo>
                  <a:lnTo>
                    <a:pt x="12066" y="5825"/>
                  </a:lnTo>
                  <a:lnTo>
                    <a:pt x="12066" y="4707"/>
                  </a:lnTo>
                  <a:close/>
                  <a:moveTo>
                    <a:pt x="14387" y="4707"/>
                  </a:moveTo>
                  <a:lnTo>
                    <a:pt x="14387" y="5825"/>
                  </a:lnTo>
                  <a:lnTo>
                    <a:pt x="13323" y="5825"/>
                  </a:lnTo>
                  <a:lnTo>
                    <a:pt x="13323" y="4707"/>
                  </a:lnTo>
                  <a:close/>
                  <a:moveTo>
                    <a:pt x="15633" y="4707"/>
                  </a:moveTo>
                  <a:lnTo>
                    <a:pt x="15633" y="5825"/>
                  </a:lnTo>
                  <a:lnTo>
                    <a:pt x="14569" y="5825"/>
                  </a:lnTo>
                  <a:lnTo>
                    <a:pt x="14569" y="4707"/>
                  </a:lnTo>
                  <a:close/>
                  <a:moveTo>
                    <a:pt x="16890" y="4707"/>
                  </a:moveTo>
                  <a:lnTo>
                    <a:pt x="16890" y="5825"/>
                  </a:lnTo>
                  <a:lnTo>
                    <a:pt x="15825" y="5825"/>
                  </a:lnTo>
                  <a:lnTo>
                    <a:pt x="15825" y="4707"/>
                  </a:lnTo>
                  <a:close/>
                  <a:moveTo>
                    <a:pt x="18136" y="4707"/>
                  </a:moveTo>
                  <a:lnTo>
                    <a:pt x="18136" y="5825"/>
                  </a:lnTo>
                  <a:lnTo>
                    <a:pt x="17071" y="5825"/>
                  </a:lnTo>
                  <a:lnTo>
                    <a:pt x="17071" y="4707"/>
                  </a:lnTo>
                  <a:close/>
                  <a:moveTo>
                    <a:pt x="6848" y="1"/>
                  </a:moveTo>
                  <a:lnTo>
                    <a:pt x="6848" y="810"/>
                  </a:lnTo>
                  <a:lnTo>
                    <a:pt x="5783" y="810"/>
                  </a:lnTo>
                  <a:lnTo>
                    <a:pt x="5783" y="341"/>
                  </a:lnTo>
                  <a:lnTo>
                    <a:pt x="5602" y="416"/>
                  </a:lnTo>
                  <a:lnTo>
                    <a:pt x="5602" y="810"/>
                  </a:lnTo>
                  <a:lnTo>
                    <a:pt x="4537" y="810"/>
                  </a:lnTo>
                  <a:cubicBezTo>
                    <a:pt x="4420" y="853"/>
                    <a:pt x="4314" y="906"/>
                    <a:pt x="4197" y="948"/>
                  </a:cubicBezTo>
                  <a:lnTo>
                    <a:pt x="4388" y="948"/>
                  </a:lnTo>
                  <a:lnTo>
                    <a:pt x="4388" y="2066"/>
                  </a:lnTo>
                  <a:lnTo>
                    <a:pt x="3323" y="2066"/>
                  </a:lnTo>
                  <a:lnTo>
                    <a:pt x="3323" y="1353"/>
                  </a:lnTo>
                  <a:cubicBezTo>
                    <a:pt x="3259" y="1374"/>
                    <a:pt x="3196" y="1406"/>
                    <a:pt x="3132" y="1438"/>
                  </a:cubicBezTo>
                  <a:lnTo>
                    <a:pt x="3132" y="2066"/>
                  </a:lnTo>
                  <a:lnTo>
                    <a:pt x="2067" y="2066"/>
                  </a:lnTo>
                  <a:lnTo>
                    <a:pt x="2067" y="2045"/>
                  </a:lnTo>
                  <a:cubicBezTo>
                    <a:pt x="2003" y="2098"/>
                    <a:pt x="1928" y="2141"/>
                    <a:pt x="1864" y="2194"/>
                  </a:cubicBezTo>
                  <a:lnTo>
                    <a:pt x="1886" y="2194"/>
                  </a:lnTo>
                  <a:lnTo>
                    <a:pt x="1886" y="3323"/>
                  </a:lnTo>
                  <a:lnTo>
                    <a:pt x="842" y="3323"/>
                  </a:lnTo>
                  <a:cubicBezTo>
                    <a:pt x="810" y="3387"/>
                    <a:pt x="778" y="3461"/>
                    <a:pt x="757" y="3515"/>
                  </a:cubicBezTo>
                  <a:cubicBezTo>
                    <a:pt x="714" y="3632"/>
                    <a:pt x="672" y="3749"/>
                    <a:pt x="629" y="3866"/>
                  </a:cubicBezTo>
                  <a:lnTo>
                    <a:pt x="629" y="4580"/>
                  </a:lnTo>
                  <a:lnTo>
                    <a:pt x="395" y="4580"/>
                  </a:lnTo>
                  <a:cubicBezTo>
                    <a:pt x="384" y="4622"/>
                    <a:pt x="363" y="4665"/>
                    <a:pt x="352" y="4707"/>
                  </a:cubicBezTo>
                  <a:lnTo>
                    <a:pt x="629" y="4707"/>
                  </a:lnTo>
                  <a:lnTo>
                    <a:pt x="629" y="5825"/>
                  </a:lnTo>
                  <a:lnTo>
                    <a:pt x="33" y="5825"/>
                  </a:lnTo>
                  <a:cubicBezTo>
                    <a:pt x="22" y="5868"/>
                    <a:pt x="12" y="5911"/>
                    <a:pt x="1" y="5953"/>
                  </a:cubicBezTo>
                  <a:lnTo>
                    <a:pt x="629" y="5953"/>
                  </a:lnTo>
                  <a:lnTo>
                    <a:pt x="629" y="7551"/>
                  </a:lnTo>
                  <a:lnTo>
                    <a:pt x="821" y="7551"/>
                  </a:lnTo>
                  <a:lnTo>
                    <a:pt x="821" y="5953"/>
                  </a:lnTo>
                  <a:lnTo>
                    <a:pt x="1886" y="5953"/>
                  </a:lnTo>
                  <a:lnTo>
                    <a:pt x="1886" y="7551"/>
                  </a:lnTo>
                  <a:lnTo>
                    <a:pt x="2077" y="7551"/>
                  </a:lnTo>
                  <a:lnTo>
                    <a:pt x="2077" y="5953"/>
                  </a:lnTo>
                  <a:lnTo>
                    <a:pt x="3142" y="5953"/>
                  </a:lnTo>
                  <a:lnTo>
                    <a:pt x="3142" y="7551"/>
                  </a:lnTo>
                  <a:lnTo>
                    <a:pt x="3323" y="7551"/>
                  </a:lnTo>
                  <a:lnTo>
                    <a:pt x="3323" y="5953"/>
                  </a:lnTo>
                  <a:lnTo>
                    <a:pt x="4388" y="5953"/>
                  </a:lnTo>
                  <a:lnTo>
                    <a:pt x="4388" y="7551"/>
                  </a:lnTo>
                  <a:lnTo>
                    <a:pt x="4580" y="7551"/>
                  </a:lnTo>
                  <a:lnTo>
                    <a:pt x="4580" y="5953"/>
                  </a:lnTo>
                  <a:lnTo>
                    <a:pt x="5645" y="5953"/>
                  </a:lnTo>
                  <a:lnTo>
                    <a:pt x="5645" y="7551"/>
                  </a:lnTo>
                  <a:lnTo>
                    <a:pt x="5826" y="7551"/>
                  </a:lnTo>
                  <a:lnTo>
                    <a:pt x="5826" y="5953"/>
                  </a:lnTo>
                  <a:lnTo>
                    <a:pt x="6891" y="5953"/>
                  </a:lnTo>
                  <a:lnTo>
                    <a:pt x="6891" y="7551"/>
                  </a:lnTo>
                  <a:lnTo>
                    <a:pt x="7082" y="7551"/>
                  </a:lnTo>
                  <a:lnTo>
                    <a:pt x="7082" y="5953"/>
                  </a:lnTo>
                  <a:lnTo>
                    <a:pt x="8147" y="5953"/>
                  </a:lnTo>
                  <a:lnTo>
                    <a:pt x="8147" y="7551"/>
                  </a:lnTo>
                  <a:lnTo>
                    <a:pt x="8339" y="7551"/>
                  </a:lnTo>
                  <a:lnTo>
                    <a:pt x="8339" y="5953"/>
                  </a:lnTo>
                  <a:lnTo>
                    <a:pt x="9404" y="5953"/>
                  </a:lnTo>
                  <a:lnTo>
                    <a:pt x="9404" y="7551"/>
                  </a:lnTo>
                  <a:lnTo>
                    <a:pt x="9585" y="7551"/>
                  </a:lnTo>
                  <a:lnTo>
                    <a:pt x="9585" y="5953"/>
                  </a:lnTo>
                  <a:lnTo>
                    <a:pt x="10650" y="5953"/>
                  </a:lnTo>
                  <a:lnTo>
                    <a:pt x="10650" y="7551"/>
                  </a:lnTo>
                  <a:lnTo>
                    <a:pt x="10841" y="7551"/>
                  </a:lnTo>
                  <a:lnTo>
                    <a:pt x="10841" y="5953"/>
                  </a:lnTo>
                  <a:lnTo>
                    <a:pt x="11906" y="5953"/>
                  </a:lnTo>
                  <a:lnTo>
                    <a:pt x="11906" y="7551"/>
                  </a:lnTo>
                  <a:lnTo>
                    <a:pt x="12098" y="7551"/>
                  </a:lnTo>
                  <a:lnTo>
                    <a:pt x="12098" y="5953"/>
                  </a:lnTo>
                  <a:lnTo>
                    <a:pt x="13163" y="5953"/>
                  </a:lnTo>
                  <a:lnTo>
                    <a:pt x="13163" y="7551"/>
                  </a:lnTo>
                  <a:lnTo>
                    <a:pt x="13344" y="7551"/>
                  </a:lnTo>
                  <a:lnTo>
                    <a:pt x="13344" y="5953"/>
                  </a:lnTo>
                  <a:lnTo>
                    <a:pt x="14409" y="5953"/>
                  </a:lnTo>
                  <a:lnTo>
                    <a:pt x="14409" y="7551"/>
                  </a:lnTo>
                  <a:lnTo>
                    <a:pt x="14600" y="7551"/>
                  </a:lnTo>
                  <a:lnTo>
                    <a:pt x="14600" y="5953"/>
                  </a:lnTo>
                  <a:lnTo>
                    <a:pt x="15665" y="5953"/>
                  </a:lnTo>
                  <a:lnTo>
                    <a:pt x="15665" y="7551"/>
                  </a:lnTo>
                  <a:lnTo>
                    <a:pt x="15857" y="7551"/>
                  </a:lnTo>
                  <a:lnTo>
                    <a:pt x="15857" y="5953"/>
                  </a:lnTo>
                  <a:lnTo>
                    <a:pt x="16922" y="5953"/>
                  </a:lnTo>
                  <a:lnTo>
                    <a:pt x="16922" y="7551"/>
                  </a:lnTo>
                  <a:lnTo>
                    <a:pt x="17103" y="7551"/>
                  </a:lnTo>
                  <a:lnTo>
                    <a:pt x="17103" y="5953"/>
                  </a:lnTo>
                  <a:lnTo>
                    <a:pt x="18168" y="5953"/>
                  </a:lnTo>
                  <a:lnTo>
                    <a:pt x="18168" y="7551"/>
                  </a:lnTo>
                  <a:lnTo>
                    <a:pt x="18359" y="7551"/>
                  </a:lnTo>
                  <a:lnTo>
                    <a:pt x="18359" y="5953"/>
                  </a:lnTo>
                  <a:lnTo>
                    <a:pt x="19680" y="5953"/>
                  </a:lnTo>
                  <a:cubicBezTo>
                    <a:pt x="19669" y="5911"/>
                    <a:pt x="19659" y="5868"/>
                    <a:pt x="19648" y="5825"/>
                  </a:cubicBezTo>
                  <a:lnTo>
                    <a:pt x="18359" y="5825"/>
                  </a:lnTo>
                  <a:lnTo>
                    <a:pt x="18359" y="4707"/>
                  </a:lnTo>
                  <a:lnTo>
                    <a:pt x="19297" y="4707"/>
                  </a:lnTo>
                  <a:cubicBezTo>
                    <a:pt x="19286" y="4665"/>
                    <a:pt x="19265" y="4622"/>
                    <a:pt x="19254" y="4580"/>
                  </a:cubicBezTo>
                  <a:lnTo>
                    <a:pt x="18328" y="4580"/>
                  </a:lnTo>
                  <a:lnTo>
                    <a:pt x="18328" y="3461"/>
                  </a:lnTo>
                  <a:lnTo>
                    <a:pt x="18860" y="3461"/>
                  </a:lnTo>
                  <a:cubicBezTo>
                    <a:pt x="18849" y="3408"/>
                    <a:pt x="18828" y="3366"/>
                    <a:pt x="18807" y="3323"/>
                  </a:cubicBezTo>
                  <a:lnTo>
                    <a:pt x="18317" y="3323"/>
                  </a:lnTo>
                  <a:lnTo>
                    <a:pt x="18317" y="2673"/>
                  </a:lnTo>
                  <a:cubicBezTo>
                    <a:pt x="18264" y="2610"/>
                    <a:pt x="18200" y="2546"/>
                    <a:pt x="18136" y="2482"/>
                  </a:cubicBezTo>
                  <a:lnTo>
                    <a:pt x="18136" y="3323"/>
                  </a:lnTo>
                  <a:lnTo>
                    <a:pt x="17071" y="3323"/>
                  </a:lnTo>
                  <a:lnTo>
                    <a:pt x="17071" y="2205"/>
                  </a:lnTo>
                  <a:lnTo>
                    <a:pt x="17784" y="2205"/>
                  </a:lnTo>
                  <a:cubicBezTo>
                    <a:pt x="17721" y="2162"/>
                    <a:pt x="17657" y="2120"/>
                    <a:pt x="17593" y="2077"/>
                  </a:cubicBezTo>
                  <a:lnTo>
                    <a:pt x="17060" y="2077"/>
                  </a:lnTo>
                  <a:lnTo>
                    <a:pt x="17060" y="1747"/>
                  </a:lnTo>
                  <a:lnTo>
                    <a:pt x="16879" y="1641"/>
                  </a:lnTo>
                  <a:lnTo>
                    <a:pt x="16879" y="2077"/>
                  </a:lnTo>
                  <a:lnTo>
                    <a:pt x="15814" y="2077"/>
                  </a:lnTo>
                  <a:lnTo>
                    <a:pt x="15814" y="1129"/>
                  </a:lnTo>
                  <a:cubicBezTo>
                    <a:pt x="15751" y="1097"/>
                    <a:pt x="15687" y="1076"/>
                    <a:pt x="15623" y="1044"/>
                  </a:cubicBezTo>
                  <a:lnTo>
                    <a:pt x="15623" y="2066"/>
                  </a:lnTo>
                  <a:lnTo>
                    <a:pt x="14558" y="2066"/>
                  </a:lnTo>
                  <a:lnTo>
                    <a:pt x="14558" y="948"/>
                  </a:lnTo>
                  <a:lnTo>
                    <a:pt x="15399" y="948"/>
                  </a:lnTo>
                  <a:cubicBezTo>
                    <a:pt x="15282" y="906"/>
                    <a:pt x="15176" y="863"/>
                    <a:pt x="15058" y="821"/>
                  </a:cubicBezTo>
                  <a:lnTo>
                    <a:pt x="14558" y="821"/>
                  </a:lnTo>
                  <a:lnTo>
                    <a:pt x="14558" y="629"/>
                  </a:lnTo>
                  <a:lnTo>
                    <a:pt x="14366" y="554"/>
                  </a:lnTo>
                  <a:lnTo>
                    <a:pt x="14366" y="821"/>
                  </a:lnTo>
                  <a:lnTo>
                    <a:pt x="13301" y="821"/>
                  </a:lnTo>
                  <a:lnTo>
                    <a:pt x="13301" y="171"/>
                  </a:lnTo>
                  <a:lnTo>
                    <a:pt x="13120" y="96"/>
                  </a:lnTo>
                  <a:lnTo>
                    <a:pt x="13120" y="821"/>
                  </a:lnTo>
                  <a:lnTo>
                    <a:pt x="12055" y="821"/>
                  </a:lnTo>
                  <a:lnTo>
                    <a:pt x="12055" y="1"/>
                  </a:lnTo>
                  <a:cubicBezTo>
                    <a:pt x="11992" y="22"/>
                    <a:pt x="11928" y="54"/>
                    <a:pt x="11864" y="75"/>
                  </a:cubicBezTo>
                  <a:lnTo>
                    <a:pt x="11864" y="821"/>
                  </a:lnTo>
                  <a:lnTo>
                    <a:pt x="10799" y="821"/>
                  </a:lnTo>
                  <a:lnTo>
                    <a:pt x="10799" y="416"/>
                  </a:lnTo>
                  <a:cubicBezTo>
                    <a:pt x="10735" y="437"/>
                    <a:pt x="10671" y="448"/>
                    <a:pt x="10607" y="459"/>
                  </a:cubicBezTo>
                  <a:lnTo>
                    <a:pt x="10607" y="810"/>
                  </a:lnTo>
                  <a:lnTo>
                    <a:pt x="9542" y="810"/>
                  </a:lnTo>
                  <a:lnTo>
                    <a:pt x="9542" y="565"/>
                  </a:lnTo>
                  <a:lnTo>
                    <a:pt x="9361" y="565"/>
                  </a:lnTo>
                  <a:lnTo>
                    <a:pt x="9361" y="810"/>
                  </a:lnTo>
                  <a:lnTo>
                    <a:pt x="8296" y="810"/>
                  </a:lnTo>
                  <a:lnTo>
                    <a:pt x="8296" y="469"/>
                  </a:lnTo>
                  <a:cubicBezTo>
                    <a:pt x="8232" y="448"/>
                    <a:pt x="8158" y="437"/>
                    <a:pt x="8105" y="427"/>
                  </a:cubicBezTo>
                  <a:lnTo>
                    <a:pt x="8105" y="810"/>
                  </a:lnTo>
                  <a:lnTo>
                    <a:pt x="7040" y="810"/>
                  </a:lnTo>
                  <a:lnTo>
                    <a:pt x="7040" y="86"/>
                  </a:lnTo>
                  <a:cubicBezTo>
                    <a:pt x="6976" y="65"/>
                    <a:pt x="6912" y="33"/>
                    <a:pt x="6848"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31" name="Google Shape;2531;p22"/>
            <p:cNvSpPr/>
            <p:nvPr/>
          </p:nvSpPr>
          <p:spPr>
            <a:xfrm>
              <a:off x="6428525" y="2371175"/>
              <a:ext cx="52475" cy="59825"/>
            </a:xfrm>
            <a:custGeom>
              <a:rect b="b" l="l" r="r" t="t"/>
              <a:pathLst>
                <a:path extrusionOk="0" h="2393" w="2099">
                  <a:moveTo>
                    <a:pt x="1010" y="1"/>
                  </a:moveTo>
                  <a:cubicBezTo>
                    <a:pt x="889" y="1"/>
                    <a:pt x="799" y="28"/>
                    <a:pt x="778" y="35"/>
                  </a:cubicBezTo>
                  <a:cubicBezTo>
                    <a:pt x="714" y="56"/>
                    <a:pt x="1" y="152"/>
                    <a:pt x="128" y="1079"/>
                  </a:cubicBezTo>
                  <a:cubicBezTo>
                    <a:pt x="232" y="1898"/>
                    <a:pt x="669" y="2393"/>
                    <a:pt x="1122" y="2393"/>
                  </a:cubicBezTo>
                  <a:cubicBezTo>
                    <a:pt x="1181" y="2393"/>
                    <a:pt x="1241" y="2384"/>
                    <a:pt x="1300" y="2367"/>
                  </a:cubicBezTo>
                  <a:cubicBezTo>
                    <a:pt x="1822" y="2293"/>
                    <a:pt x="2098" y="1601"/>
                    <a:pt x="1811" y="706"/>
                  </a:cubicBezTo>
                  <a:cubicBezTo>
                    <a:pt x="1619" y="110"/>
                    <a:pt x="1252" y="1"/>
                    <a:pt x="1010"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32" name="Google Shape;2532;p22"/>
            <p:cNvSpPr/>
            <p:nvPr/>
          </p:nvSpPr>
          <p:spPr>
            <a:xfrm>
              <a:off x="6613825" y="2371175"/>
              <a:ext cx="52200" cy="59825"/>
            </a:xfrm>
            <a:custGeom>
              <a:rect b="b" l="l" r="r" t="t"/>
              <a:pathLst>
                <a:path extrusionOk="0" h="2393" w="2088">
                  <a:moveTo>
                    <a:pt x="1088" y="1"/>
                  </a:moveTo>
                  <a:cubicBezTo>
                    <a:pt x="846" y="1"/>
                    <a:pt x="479" y="110"/>
                    <a:pt x="288" y="706"/>
                  </a:cubicBezTo>
                  <a:cubicBezTo>
                    <a:pt x="0" y="1601"/>
                    <a:pt x="277" y="2293"/>
                    <a:pt x="799" y="2367"/>
                  </a:cubicBezTo>
                  <a:cubicBezTo>
                    <a:pt x="857" y="2384"/>
                    <a:pt x="915" y="2393"/>
                    <a:pt x="973" y="2393"/>
                  </a:cubicBezTo>
                  <a:cubicBezTo>
                    <a:pt x="1421" y="2393"/>
                    <a:pt x="1867" y="1898"/>
                    <a:pt x="1970" y="1079"/>
                  </a:cubicBezTo>
                  <a:cubicBezTo>
                    <a:pt x="2087" y="152"/>
                    <a:pt x="1385" y="56"/>
                    <a:pt x="1321" y="35"/>
                  </a:cubicBezTo>
                  <a:cubicBezTo>
                    <a:pt x="1299" y="28"/>
                    <a:pt x="1209" y="1"/>
                    <a:pt x="1088"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33" name="Google Shape;2533;p22"/>
            <p:cNvSpPr/>
            <p:nvPr/>
          </p:nvSpPr>
          <p:spPr>
            <a:xfrm>
              <a:off x="6446625" y="2261775"/>
              <a:ext cx="197850" cy="251000"/>
            </a:xfrm>
            <a:custGeom>
              <a:rect b="b" l="l" r="r" t="t"/>
              <a:pathLst>
                <a:path extrusionOk="0" h="10040" w="7914">
                  <a:moveTo>
                    <a:pt x="3696" y="0"/>
                  </a:moveTo>
                  <a:cubicBezTo>
                    <a:pt x="2890" y="0"/>
                    <a:pt x="654" y="309"/>
                    <a:pt x="352" y="3676"/>
                  </a:cubicBezTo>
                  <a:cubicBezTo>
                    <a:pt x="0" y="7498"/>
                    <a:pt x="1652" y="10040"/>
                    <a:pt x="3780" y="10040"/>
                  </a:cubicBezTo>
                  <a:cubicBezTo>
                    <a:pt x="3840" y="10040"/>
                    <a:pt x="3901" y="10038"/>
                    <a:pt x="3962" y="10034"/>
                  </a:cubicBezTo>
                  <a:cubicBezTo>
                    <a:pt x="4023" y="10038"/>
                    <a:pt x="4084" y="10040"/>
                    <a:pt x="4144" y="10040"/>
                  </a:cubicBezTo>
                  <a:cubicBezTo>
                    <a:pt x="6272" y="10040"/>
                    <a:pt x="7914" y="7498"/>
                    <a:pt x="7572" y="3676"/>
                  </a:cubicBezTo>
                  <a:cubicBezTo>
                    <a:pt x="7261" y="309"/>
                    <a:pt x="5024" y="0"/>
                    <a:pt x="4224" y="0"/>
                  </a:cubicBezTo>
                  <a:cubicBezTo>
                    <a:pt x="4093" y="0"/>
                    <a:pt x="4001" y="9"/>
                    <a:pt x="3962" y="13"/>
                  </a:cubicBezTo>
                  <a:cubicBezTo>
                    <a:pt x="3922" y="9"/>
                    <a:pt x="3828" y="0"/>
                    <a:pt x="3696"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34" name="Google Shape;2534;p22"/>
            <p:cNvSpPr/>
            <p:nvPr/>
          </p:nvSpPr>
          <p:spPr>
            <a:xfrm>
              <a:off x="6550450" y="2386950"/>
              <a:ext cx="12800" cy="49550"/>
            </a:xfrm>
            <a:custGeom>
              <a:rect b="b" l="l" r="r" t="t"/>
              <a:pathLst>
                <a:path extrusionOk="0" h="1982" w="512">
                  <a:moveTo>
                    <a:pt x="235" y="0"/>
                  </a:moveTo>
                  <a:lnTo>
                    <a:pt x="235" y="0"/>
                  </a:lnTo>
                  <a:cubicBezTo>
                    <a:pt x="246" y="256"/>
                    <a:pt x="278" y="522"/>
                    <a:pt x="299" y="778"/>
                  </a:cubicBezTo>
                  <a:cubicBezTo>
                    <a:pt x="330" y="1033"/>
                    <a:pt x="360" y="1268"/>
                    <a:pt x="391" y="1521"/>
                  </a:cubicBezTo>
                  <a:lnTo>
                    <a:pt x="391" y="1521"/>
                  </a:lnTo>
                  <a:cubicBezTo>
                    <a:pt x="314" y="1579"/>
                    <a:pt x="239" y="1638"/>
                    <a:pt x="182" y="1715"/>
                  </a:cubicBezTo>
                  <a:cubicBezTo>
                    <a:pt x="107" y="1789"/>
                    <a:pt x="43" y="1875"/>
                    <a:pt x="1" y="1981"/>
                  </a:cubicBezTo>
                  <a:cubicBezTo>
                    <a:pt x="97" y="1939"/>
                    <a:pt x="192" y="1885"/>
                    <a:pt x="267" y="1811"/>
                  </a:cubicBezTo>
                  <a:cubicBezTo>
                    <a:pt x="352" y="1747"/>
                    <a:pt x="427" y="1672"/>
                    <a:pt x="491" y="1598"/>
                  </a:cubicBezTo>
                  <a:lnTo>
                    <a:pt x="512" y="1566"/>
                  </a:lnTo>
                  <a:lnTo>
                    <a:pt x="512" y="1545"/>
                  </a:lnTo>
                  <a:cubicBezTo>
                    <a:pt x="469" y="1278"/>
                    <a:pt x="427" y="1023"/>
                    <a:pt x="374" y="767"/>
                  </a:cubicBezTo>
                  <a:cubicBezTo>
                    <a:pt x="331" y="512"/>
                    <a:pt x="288" y="256"/>
                    <a:pt x="235" y="0"/>
                  </a:cubicBezTo>
                  <a:close/>
                </a:path>
              </a:pathLst>
            </a:custGeom>
            <a:solidFill>
              <a:srgbClr val="B63E3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35" name="Google Shape;2535;p22"/>
            <p:cNvSpPr/>
            <p:nvPr/>
          </p:nvSpPr>
          <p:spPr>
            <a:xfrm>
              <a:off x="6499350" y="2375225"/>
              <a:ext cx="12275" cy="26650"/>
            </a:xfrm>
            <a:custGeom>
              <a:rect b="b" l="l" r="r" t="t"/>
              <a:pathLst>
                <a:path extrusionOk="0" h="1066" w="491">
                  <a:moveTo>
                    <a:pt x="245" y="1"/>
                  </a:moveTo>
                  <a:cubicBezTo>
                    <a:pt x="107" y="1"/>
                    <a:pt x="0" y="235"/>
                    <a:pt x="0" y="533"/>
                  </a:cubicBezTo>
                  <a:cubicBezTo>
                    <a:pt x="0" y="821"/>
                    <a:pt x="107" y="1066"/>
                    <a:pt x="245" y="1066"/>
                  </a:cubicBezTo>
                  <a:cubicBezTo>
                    <a:pt x="373" y="1066"/>
                    <a:pt x="490" y="821"/>
                    <a:pt x="490" y="533"/>
                  </a:cubicBezTo>
                  <a:cubicBezTo>
                    <a:pt x="490" y="235"/>
                    <a:pt x="384" y="1"/>
                    <a:pt x="24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36" name="Google Shape;2536;p22"/>
            <p:cNvSpPr/>
            <p:nvPr/>
          </p:nvSpPr>
          <p:spPr>
            <a:xfrm>
              <a:off x="6583200" y="2375225"/>
              <a:ext cx="12275" cy="26650"/>
            </a:xfrm>
            <a:custGeom>
              <a:rect b="b" l="l" r="r" t="t"/>
              <a:pathLst>
                <a:path extrusionOk="0" h="1066" w="491">
                  <a:moveTo>
                    <a:pt x="246" y="1"/>
                  </a:moveTo>
                  <a:cubicBezTo>
                    <a:pt x="107" y="1"/>
                    <a:pt x="1" y="235"/>
                    <a:pt x="1" y="533"/>
                  </a:cubicBezTo>
                  <a:cubicBezTo>
                    <a:pt x="1" y="821"/>
                    <a:pt x="107" y="1066"/>
                    <a:pt x="246" y="1066"/>
                  </a:cubicBezTo>
                  <a:cubicBezTo>
                    <a:pt x="384" y="1066"/>
                    <a:pt x="490" y="821"/>
                    <a:pt x="490" y="533"/>
                  </a:cubicBezTo>
                  <a:cubicBezTo>
                    <a:pt x="490" y="235"/>
                    <a:pt x="384" y="1"/>
                    <a:pt x="246"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37" name="Google Shape;2537;p22"/>
            <p:cNvSpPr/>
            <p:nvPr/>
          </p:nvSpPr>
          <p:spPr>
            <a:xfrm>
              <a:off x="6484425" y="2351150"/>
              <a:ext cx="42375" cy="15600"/>
            </a:xfrm>
            <a:custGeom>
              <a:rect b="b" l="l" r="r" t="t"/>
              <a:pathLst>
                <a:path extrusionOk="0" h="624" w="1695">
                  <a:moveTo>
                    <a:pt x="915" y="0"/>
                  </a:moveTo>
                  <a:cubicBezTo>
                    <a:pt x="884" y="0"/>
                    <a:pt x="852" y="2"/>
                    <a:pt x="821" y="6"/>
                  </a:cubicBezTo>
                  <a:cubicBezTo>
                    <a:pt x="640" y="16"/>
                    <a:pt x="459" y="91"/>
                    <a:pt x="320" y="208"/>
                  </a:cubicBezTo>
                  <a:cubicBezTo>
                    <a:pt x="171" y="314"/>
                    <a:pt x="65" y="453"/>
                    <a:pt x="1" y="623"/>
                  </a:cubicBezTo>
                  <a:cubicBezTo>
                    <a:pt x="150" y="538"/>
                    <a:pt x="288" y="463"/>
                    <a:pt x="427" y="400"/>
                  </a:cubicBezTo>
                  <a:cubicBezTo>
                    <a:pt x="565" y="336"/>
                    <a:pt x="704" y="304"/>
                    <a:pt x="853" y="282"/>
                  </a:cubicBezTo>
                  <a:cubicBezTo>
                    <a:pt x="876" y="281"/>
                    <a:pt x="899" y="280"/>
                    <a:pt x="922" y="280"/>
                  </a:cubicBezTo>
                  <a:cubicBezTo>
                    <a:pt x="1037" y="280"/>
                    <a:pt x="1153" y="302"/>
                    <a:pt x="1268" y="346"/>
                  </a:cubicBezTo>
                  <a:cubicBezTo>
                    <a:pt x="1332" y="368"/>
                    <a:pt x="1407" y="400"/>
                    <a:pt x="1481" y="432"/>
                  </a:cubicBezTo>
                  <a:cubicBezTo>
                    <a:pt x="1545" y="463"/>
                    <a:pt x="1620" y="517"/>
                    <a:pt x="1694" y="549"/>
                  </a:cubicBezTo>
                  <a:cubicBezTo>
                    <a:pt x="1662" y="474"/>
                    <a:pt x="1620" y="389"/>
                    <a:pt x="1566" y="325"/>
                  </a:cubicBezTo>
                  <a:cubicBezTo>
                    <a:pt x="1502" y="250"/>
                    <a:pt x="1438" y="197"/>
                    <a:pt x="1364" y="144"/>
                  </a:cubicBezTo>
                  <a:cubicBezTo>
                    <a:pt x="1230" y="46"/>
                    <a:pt x="1075" y="0"/>
                    <a:pt x="915"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38" name="Google Shape;2538;p22"/>
            <p:cNvSpPr/>
            <p:nvPr/>
          </p:nvSpPr>
          <p:spPr>
            <a:xfrm>
              <a:off x="6568825" y="2351150"/>
              <a:ext cx="42625" cy="15600"/>
            </a:xfrm>
            <a:custGeom>
              <a:rect b="b" l="l" r="r" t="t"/>
              <a:pathLst>
                <a:path extrusionOk="0" h="624" w="1705">
                  <a:moveTo>
                    <a:pt x="926" y="0"/>
                  </a:moveTo>
                  <a:cubicBezTo>
                    <a:pt x="894" y="0"/>
                    <a:pt x="863" y="2"/>
                    <a:pt x="831" y="6"/>
                  </a:cubicBezTo>
                  <a:cubicBezTo>
                    <a:pt x="639" y="16"/>
                    <a:pt x="469" y="91"/>
                    <a:pt x="320" y="208"/>
                  </a:cubicBezTo>
                  <a:cubicBezTo>
                    <a:pt x="182" y="314"/>
                    <a:pt x="64" y="453"/>
                    <a:pt x="1" y="623"/>
                  </a:cubicBezTo>
                  <a:cubicBezTo>
                    <a:pt x="139" y="538"/>
                    <a:pt x="288" y="463"/>
                    <a:pt x="437" y="400"/>
                  </a:cubicBezTo>
                  <a:cubicBezTo>
                    <a:pt x="565" y="336"/>
                    <a:pt x="714" y="304"/>
                    <a:pt x="852" y="282"/>
                  </a:cubicBezTo>
                  <a:cubicBezTo>
                    <a:pt x="876" y="281"/>
                    <a:pt x="899" y="280"/>
                    <a:pt x="922" y="280"/>
                  </a:cubicBezTo>
                  <a:cubicBezTo>
                    <a:pt x="1040" y="280"/>
                    <a:pt x="1161" y="302"/>
                    <a:pt x="1268" y="346"/>
                  </a:cubicBezTo>
                  <a:cubicBezTo>
                    <a:pt x="1342" y="368"/>
                    <a:pt x="1406" y="400"/>
                    <a:pt x="1481" y="432"/>
                  </a:cubicBezTo>
                  <a:cubicBezTo>
                    <a:pt x="1555" y="463"/>
                    <a:pt x="1619" y="517"/>
                    <a:pt x="1704" y="549"/>
                  </a:cubicBezTo>
                  <a:cubicBezTo>
                    <a:pt x="1662" y="474"/>
                    <a:pt x="1619" y="389"/>
                    <a:pt x="1566" y="325"/>
                  </a:cubicBezTo>
                  <a:cubicBezTo>
                    <a:pt x="1513" y="250"/>
                    <a:pt x="1449" y="197"/>
                    <a:pt x="1374" y="144"/>
                  </a:cubicBezTo>
                  <a:cubicBezTo>
                    <a:pt x="1241" y="46"/>
                    <a:pt x="1085" y="0"/>
                    <a:pt x="92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39" name="Google Shape;2539;p22"/>
            <p:cNvSpPr/>
            <p:nvPr/>
          </p:nvSpPr>
          <p:spPr>
            <a:xfrm>
              <a:off x="6508400" y="2449775"/>
              <a:ext cx="82275" cy="15050"/>
            </a:xfrm>
            <a:custGeom>
              <a:rect b="b" l="l" r="r" t="t"/>
              <a:pathLst>
                <a:path extrusionOk="0" h="602" w="3291">
                  <a:moveTo>
                    <a:pt x="3291" y="1"/>
                  </a:moveTo>
                  <a:lnTo>
                    <a:pt x="0" y="33"/>
                  </a:lnTo>
                  <a:cubicBezTo>
                    <a:pt x="611" y="459"/>
                    <a:pt x="1176" y="602"/>
                    <a:pt x="1658" y="602"/>
                  </a:cubicBezTo>
                  <a:cubicBezTo>
                    <a:pt x="2646" y="602"/>
                    <a:pt x="3291" y="1"/>
                    <a:pt x="3291"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40" name="Google Shape;2540;p22"/>
            <p:cNvSpPr/>
            <p:nvPr/>
          </p:nvSpPr>
          <p:spPr>
            <a:xfrm>
              <a:off x="6445025" y="2282425"/>
              <a:ext cx="199700" cy="258500"/>
            </a:xfrm>
            <a:custGeom>
              <a:rect b="b" l="l" r="r" t="t"/>
              <a:pathLst>
                <a:path extrusionOk="0" h="10340" w="7988">
                  <a:moveTo>
                    <a:pt x="1061" y="1"/>
                  </a:moveTo>
                  <a:cubicBezTo>
                    <a:pt x="684" y="1"/>
                    <a:pt x="203" y="604"/>
                    <a:pt x="203" y="604"/>
                  </a:cubicBezTo>
                  <a:cubicBezTo>
                    <a:pt x="203" y="604"/>
                    <a:pt x="1" y="5502"/>
                    <a:pt x="565" y="7791"/>
                  </a:cubicBezTo>
                  <a:cubicBezTo>
                    <a:pt x="991" y="9527"/>
                    <a:pt x="2237" y="9996"/>
                    <a:pt x="2237" y="9996"/>
                  </a:cubicBezTo>
                  <a:cubicBezTo>
                    <a:pt x="2237" y="9996"/>
                    <a:pt x="3130" y="10340"/>
                    <a:pt x="4203" y="10340"/>
                  </a:cubicBezTo>
                  <a:cubicBezTo>
                    <a:pt x="5075" y="10340"/>
                    <a:pt x="6065" y="10113"/>
                    <a:pt x="6795" y="9293"/>
                  </a:cubicBezTo>
                  <a:cubicBezTo>
                    <a:pt x="7263" y="8760"/>
                    <a:pt x="7987" y="6002"/>
                    <a:pt x="7657" y="1040"/>
                  </a:cubicBezTo>
                  <a:lnTo>
                    <a:pt x="6465" y="540"/>
                  </a:lnTo>
                  <a:lnTo>
                    <a:pt x="6465" y="540"/>
                  </a:lnTo>
                  <a:cubicBezTo>
                    <a:pt x="6465" y="540"/>
                    <a:pt x="6656" y="2968"/>
                    <a:pt x="7263" y="3266"/>
                  </a:cubicBezTo>
                  <a:cubicBezTo>
                    <a:pt x="7263" y="3266"/>
                    <a:pt x="7082" y="7610"/>
                    <a:pt x="6326" y="8132"/>
                  </a:cubicBezTo>
                  <a:cubicBezTo>
                    <a:pt x="6276" y="8167"/>
                    <a:pt x="6236" y="8182"/>
                    <a:pt x="6205" y="8182"/>
                  </a:cubicBezTo>
                  <a:cubicBezTo>
                    <a:pt x="5857" y="8182"/>
                    <a:pt x="6652" y="6162"/>
                    <a:pt x="5552" y="6162"/>
                  </a:cubicBezTo>
                  <a:cubicBezTo>
                    <a:pt x="5544" y="6162"/>
                    <a:pt x="5536" y="6162"/>
                    <a:pt x="5528" y="6162"/>
                  </a:cubicBezTo>
                  <a:cubicBezTo>
                    <a:pt x="4292" y="6194"/>
                    <a:pt x="4260" y="6226"/>
                    <a:pt x="4260" y="6226"/>
                  </a:cubicBezTo>
                  <a:cubicBezTo>
                    <a:pt x="4260" y="6226"/>
                    <a:pt x="3803" y="6151"/>
                    <a:pt x="3310" y="6151"/>
                  </a:cubicBezTo>
                  <a:cubicBezTo>
                    <a:pt x="2722" y="6151"/>
                    <a:pt x="2081" y="6258"/>
                    <a:pt x="2099" y="6727"/>
                  </a:cubicBezTo>
                  <a:cubicBezTo>
                    <a:pt x="2131" y="7600"/>
                    <a:pt x="2365" y="8164"/>
                    <a:pt x="2067" y="8164"/>
                  </a:cubicBezTo>
                  <a:cubicBezTo>
                    <a:pt x="1769" y="8164"/>
                    <a:pt x="672" y="7461"/>
                    <a:pt x="874" y="2904"/>
                  </a:cubicBezTo>
                  <a:cubicBezTo>
                    <a:pt x="874" y="2904"/>
                    <a:pt x="1502" y="2669"/>
                    <a:pt x="1502" y="1072"/>
                  </a:cubicBezTo>
                  <a:cubicBezTo>
                    <a:pt x="1502" y="250"/>
                    <a:pt x="1303" y="1"/>
                    <a:pt x="1061"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41" name="Google Shape;2541;p22"/>
            <p:cNvSpPr/>
            <p:nvPr/>
          </p:nvSpPr>
          <p:spPr>
            <a:xfrm>
              <a:off x="6429325" y="2180550"/>
              <a:ext cx="253750" cy="190725"/>
            </a:xfrm>
            <a:custGeom>
              <a:rect b="b" l="l" r="r" t="t"/>
              <a:pathLst>
                <a:path extrusionOk="0" h="7629" w="10150">
                  <a:moveTo>
                    <a:pt x="5902" y="1"/>
                  </a:moveTo>
                  <a:cubicBezTo>
                    <a:pt x="5054" y="1"/>
                    <a:pt x="1404" y="946"/>
                    <a:pt x="799" y="2623"/>
                  </a:cubicBezTo>
                  <a:cubicBezTo>
                    <a:pt x="1" y="4849"/>
                    <a:pt x="608" y="6116"/>
                    <a:pt x="863" y="7628"/>
                  </a:cubicBezTo>
                  <a:lnTo>
                    <a:pt x="1992" y="4412"/>
                  </a:lnTo>
                  <a:cubicBezTo>
                    <a:pt x="1992" y="4412"/>
                    <a:pt x="2950" y="5711"/>
                    <a:pt x="4090" y="5711"/>
                  </a:cubicBezTo>
                  <a:cubicBezTo>
                    <a:pt x="4728" y="5711"/>
                    <a:pt x="4090" y="4615"/>
                    <a:pt x="4090" y="4615"/>
                  </a:cubicBezTo>
                  <a:lnTo>
                    <a:pt x="4090" y="4615"/>
                  </a:lnTo>
                  <a:cubicBezTo>
                    <a:pt x="4090" y="4615"/>
                    <a:pt x="4975" y="5978"/>
                    <a:pt x="5900" y="5978"/>
                  </a:cubicBezTo>
                  <a:cubicBezTo>
                    <a:pt x="5911" y="5978"/>
                    <a:pt x="5921" y="5978"/>
                    <a:pt x="5932" y="5978"/>
                  </a:cubicBezTo>
                  <a:cubicBezTo>
                    <a:pt x="6663" y="5952"/>
                    <a:pt x="6320" y="5119"/>
                    <a:pt x="6143" y="4768"/>
                  </a:cubicBezTo>
                  <a:lnTo>
                    <a:pt x="6143" y="4768"/>
                  </a:lnTo>
                  <a:cubicBezTo>
                    <a:pt x="6347" y="5124"/>
                    <a:pt x="6906" y="5980"/>
                    <a:pt x="7569" y="5980"/>
                  </a:cubicBezTo>
                  <a:cubicBezTo>
                    <a:pt x="7587" y="5980"/>
                    <a:pt x="7606" y="5979"/>
                    <a:pt x="7625" y="5978"/>
                  </a:cubicBezTo>
                  <a:cubicBezTo>
                    <a:pt x="8108" y="5942"/>
                    <a:pt x="8090" y="5490"/>
                    <a:pt x="7981" y="5098"/>
                  </a:cubicBezTo>
                  <a:lnTo>
                    <a:pt x="7981" y="5098"/>
                  </a:lnTo>
                  <a:cubicBezTo>
                    <a:pt x="8161" y="5451"/>
                    <a:pt x="8447" y="5835"/>
                    <a:pt x="8842" y="5835"/>
                  </a:cubicBezTo>
                  <a:cubicBezTo>
                    <a:pt x="8889" y="5835"/>
                    <a:pt x="8938" y="5830"/>
                    <a:pt x="8988" y="5818"/>
                  </a:cubicBezTo>
                  <a:cubicBezTo>
                    <a:pt x="9819" y="5616"/>
                    <a:pt x="8786" y="4317"/>
                    <a:pt x="8786" y="4316"/>
                  </a:cubicBezTo>
                  <a:lnTo>
                    <a:pt x="8786" y="4316"/>
                  </a:lnTo>
                  <a:cubicBezTo>
                    <a:pt x="8786" y="4317"/>
                    <a:pt x="9456" y="4946"/>
                    <a:pt x="9765" y="4946"/>
                  </a:cubicBezTo>
                  <a:cubicBezTo>
                    <a:pt x="9773" y="4946"/>
                    <a:pt x="9780" y="4945"/>
                    <a:pt x="9787" y="4945"/>
                  </a:cubicBezTo>
                  <a:cubicBezTo>
                    <a:pt x="10085" y="4913"/>
                    <a:pt x="10085" y="4018"/>
                    <a:pt x="9052" y="3582"/>
                  </a:cubicBezTo>
                  <a:cubicBezTo>
                    <a:pt x="9052" y="3582"/>
                    <a:pt x="10085" y="3550"/>
                    <a:pt x="10117" y="3049"/>
                  </a:cubicBezTo>
                  <a:cubicBezTo>
                    <a:pt x="10150" y="2614"/>
                    <a:pt x="9759" y="2394"/>
                    <a:pt x="8876" y="2394"/>
                  </a:cubicBezTo>
                  <a:cubicBezTo>
                    <a:pt x="8613" y="2394"/>
                    <a:pt x="8307" y="2414"/>
                    <a:pt x="7955" y="2453"/>
                  </a:cubicBezTo>
                  <a:cubicBezTo>
                    <a:pt x="7955" y="2453"/>
                    <a:pt x="9222" y="1921"/>
                    <a:pt x="8956" y="1452"/>
                  </a:cubicBezTo>
                  <a:cubicBezTo>
                    <a:pt x="8887" y="1331"/>
                    <a:pt x="8761" y="1286"/>
                    <a:pt x="8611" y="1286"/>
                  </a:cubicBezTo>
                  <a:cubicBezTo>
                    <a:pt x="8227" y="1286"/>
                    <a:pt x="7692" y="1580"/>
                    <a:pt x="7582" y="1643"/>
                  </a:cubicBezTo>
                  <a:lnTo>
                    <a:pt x="7582" y="1643"/>
                  </a:lnTo>
                  <a:cubicBezTo>
                    <a:pt x="7731" y="1554"/>
                    <a:pt x="8636" y="986"/>
                    <a:pt x="8019" y="526"/>
                  </a:cubicBezTo>
                  <a:cubicBezTo>
                    <a:pt x="7852" y="398"/>
                    <a:pt x="7469" y="311"/>
                    <a:pt x="6967" y="311"/>
                  </a:cubicBezTo>
                  <a:cubicBezTo>
                    <a:pt x="6616" y="311"/>
                    <a:pt x="6208" y="353"/>
                    <a:pt x="5776" y="454"/>
                  </a:cubicBezTo>
                  <a:lnTo>
                    <a:pt x="5776" y="454"/>
                  </a:lnTo>
                  <a:cubicBezTo>
                    <a:pt x="6035" y="249"/>
                    <a:pt x="6165" y="89"/>
                    <a:pt x="6060" y="25"/>
                  </a:cubicBezTo>
                  <a:cubicBezTo>
                    <a:pt x="6034" y="9"/>
                    <a:pt x="5980" y="1"/>
                    <a:pt x="5902"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2542" name="Google Shape;2542;p22"/>
          <p:cNvGrpSpPr/>
          <p:nvPr/>
        </p:nvGrpSpPr>
        <p:grpSpPr>
          <a:xfrm>
            <a:off x="12382245" y="6853593"/>
            <a:ext cx="1060699" cy="1209647"/>
            <a:chOff x="719250" y="5283463"/>
            <a:chExt cx="524750" cy="593425"/>
          </a:xfrm>
        </p:grpSpPr>
        <p:sp>
          <p:nvSpPr>
            <p:cNvPr id="2543" name="Google Shape;2543;p22"/>
            <p:cNvSpPr/>
            <p:nvPr/>
          </p:nvSpPr>
          <p:spPr>
            <a:xfrm>
              <a:off x="719250" y="5592013"/>
              <a:ext cx="524750" cy="284875"/>
            </a:xfrm>
            <a:custGeom>
              <a:rect b="b" l="l" r="r" t="t"/>
              <a:pathLst>
                <a:path extrusionOk="0" h="11395" w="20990">
                  <a:moveTo>
                    <a:pt x="10319" y="1"/>
                  </a:moveTo>
                  <a:lnTo>
                    <a:pt x="10319" y="107"/>
                  </a:lnTo>
                  <a:lnTo>
                    <a:pt x="8626" y="1"/>
                  </a:lnTo>
                  <a:lnTo>
                    <a:pt x="8626" y="1"/>
                  </a:lnTo>
                  <a:cubicBezTo>
                    <a:pt x="8626" y="1"/>
                    <a:pt x="8935" y="2972"/>
                    <a:pt x="7806" y="3589"/>
                  </a:cubicBezTo>
                  <a:cubicBezTo>
                    <a:pt x="6677" y="4207"/>
                    <a:pt x="0" y="4516"/>
                    <a:pt x="725" y="11395"/>
                  </a:cubicBezTo>
                  <a:lnTo>
                    <a:pt x="20276" y="11395"/>
                  </a:lnTo>
                  <a:cubicBezTo>
                    <a:pt x="20989" y="4516"/>
                    <a:pt x="14323" y="4207"/>
                    <a:pt x="13194" y="3589"/>
                  </a:cubicBezTo>
                  <a:cubicBezTo>
                    <a:pt x="12066" y="2972"/>
                    <a:pt x="12374" y="1"/>
                    <a:pt x="12374" y="1"/>
                  </a:cubicBezTo>
                  <a:lnTo>
                    <a:pt x="12374" y="1"/>
                  </a:lnTo>
                  <a:lnTo>
                    <a:pt x="10681" y="107"/>
                  </a:lnTo>
                  <a:lnTo>
                    <a:pt x="10681" y="1"/>
                  </a:lnTo>
                  <a:lnTo>
                    <a:pt x="10500" y="54"/>
                  </a:lnTo>
                  <a:lnTo>
                    <a:pt x="10319" y="1"/>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44" name="Google Shape;2544;p22"/>
            <p:cNvSpPr/>
            <p:nvPr/>
          </p:nvSpPr>
          <p:spPr>
            <a:xfrm>
              <a:off x="929025" y="5592013"/>
              <a:ext cx="101200" cy="70575"/>
            </a:xfrm>
            <a:custGeom>
              <a:rect b="b" l="l" r="r" t="t"/>
              <a:pathLst>
                <a:path extrusionOk="0" h="2823" w="4048">
                  <a:moveTo>
                    <a:pt x="1928" y="1"/>
                  </a:moveTo>
                  <a:lnTo>
                    <a:pt x="1928" y="107"/>
                  </a:lnTo>
                  <a:lnTo>
                    <a:pt x="235" y="1"/>
                  </a:lnTo>
                  <a:lnTo>
                    <a:pt x="235" y="1"/>
                  </a:lnTo>
                  <a:cubicBezTo>
                    <a:pt x="235" y="1"/>
                    <a:pt x="416" y="1726"/>
                    <a:pt x="1" y="2823"/>
                  </a:cubicBezTo>
                  <a:cubicBezTo>
                    <a:pt x="1353" y="2620"/>
                    <a:pt x="2695" y="2418"/>
                    <a:pt x="4047" y="2205"/>
                  </a:cubicBezTo>
                  <a:cubicBezTo>
                    <a:pt x="3930" y="1470"/>
                    <a:pt x="3909" y="735"/>
                    <a:pt x="3983" y="1"/>
                  </a:cubicBezTo>
                  <a:lnTo>
                    <a:pt x="3983" y="1"/>
                  </a:lnTo>
                  <a:lnTo>
                    <a:pt x="2290" y="107"/>
                  </a:lnTo>
                  <a:lnTo>
                    <a:pt x="2290" y="1"/>
                  </a:lnTo>
                  <a:lnTo>
                    <a:pt x="2109" y="54"/>
                  </a:lnTo>
                  <a:lnTo>
                    <a:pt x="1928" y="1"/>
                  </a:ln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45" name="Google Shape;2545;p22"/>
            <p:cNvSpPr/>
            <p:nvPr/>
          </p:nvSpPr>
          <p:spPr>
            <a:xfrm>
              <a:off x="722700" y="5690263"/>
              <a:ext cx="518100" cy="186375"/>
            </a:xfrm>
            <a:custGeom>
              <a:rect b="b" l="l" r="r" t="t"/>
              <a:pathLst>
                <a:path extrusionOk="0" h="7455" w="20724">
                  <a:moveTo>
                    <a:pt x="14132" y="0"/>
                  </a:moveTo>
                  <a:cubicBezTo>
                    <a:pt x="13120" y="586"/>
                    <a:pt x="11789" y="948"/>
                    <a:pt x="10320" y="948"/>
                  </a:cubicBezTo>
                  <a:cubicBezTo>
                    <a:pt x="8861" y="948"/>
                    <a:pt x="7540" y="596"/>
                    <a:pt x="6539" y="11"/>
                  </a:cubicBezTo>
                  <a:cubicBezTo>
                    <a:pt x="4314" y="618"/>
                    <a:pt x="1" y="1864"/>
                    <a:pt x="587" y="7454"/>
                  </a:cubicBezTo>
                  <a:lnTo>
                    <a:pt x="20138" y="7454"/>
                  </a:lnTo>
                  <a:cubicBezTo>
                    <a:pt x="20723" y="1821"/>
                    <a:pt x="16347" y="596"/>
                    <a:pt x="14132" y="0"/>
                  </a:cubicBezTo>
                  <a:close/>
                </a:path>
              </a:pathLst>
            </a:custGeom>
            <a:solidFill>
              <a:schemeClr val="accent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46" name="Google Shape;2546;p22"/>
            <p:cNvSpPr/>
            <p:nvPr/>
          </p:nvSpPr>
          <p:spPr>
            <a:xfrm>
              <a:off x="743200" y="5749363"/>
              <a:ext cx="489075" cy="127525"/>
            </a:xfrm>
            <a:custGeom>
              <a:rect b="b" l="l" r="r" t="t"/>
              <a:pathLst>
                <a:path extrusionOk="0" h="5101" w="19563">
                  <a:moveTo>
                    <a:pt x="17912" y="0"/>
                  </a:moveTo>
                  <a:cubicBezTo>
                    <a:pt x="17007" y="426"/>
                    <a:pt x="16017" y="575"/>
                    <a:pt x="15037" y="884"/>
                  </a:cubicBezTo>
                  <a:cubicBezTo>
                    <a:pt x="13642" y="1310"/>
                    <a:pt x="12247" y="1736"/>
                    <a:pt x="10852" y="2130"/>
                  </a:cubicBezTo>
                  <a:cubicBezTo>
                    <a:pt x="8041" y="2928"/>
                    <a:pt x="5219" y="3695"/>
                    <a:pt x="2407" y="4451"/>
                  </a:cubicBezTo>
                  <a:lnTo>
                    <a:pt x="1" y="5101"/>
                  </a:lnTo>
                  <a:lnTo>
                    <a:pt x="19318" y="5101"/>
                  </a:lnTo>
                  <a:cubicBezTo>
                    <a:pt x="19563" y="2694"/>
                    <a:pt x="18913" y="1086"/>
                    <a:pt x="17912" y="0"/>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47" name="Google Shape;2547;p22"/>
            <p:cNvSpPr/>
            <p:nvPr/>
          </p:nvSpPr>
          <p:spPr>
            <a:xfrm>
              <a:off x="724300" y="5696363"/>
              <a:ext cx="212200" cy="180525"/>
            </a:xfrm>
            <a:custGeom>
              <a:rect b="b" l="l" r="r" t="t"/>
              <a:pathLst>
                <a:path extrusionOk="0" h="7221" w="8488">
                  <a:moveTo>
                    <a:pt x="5687" y="1"/>
                  </a:moveTo>
                  <a:cubicBezTo>
                    <a:pt x="3366" y="693"/>
                    <a:pt x="1" y="2227"/>
                    <a:pt x="523" y="7221"/>
                  </a:cubicBezTo>
                  <a:lnTo>
                    <a:pt x="8488" y="7221"/>
                  </a:lnTo>
                  <a:lnTo>
                    <a:pt x="5687"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48" name="Google Shape;2548;p22"/>
            <p:cNvSpPr/>
            <p:nvPr/>
          </p:nvSpPr>
          <p:spPr>
            <a:xfrm>
              <a:off x="1063750" y="5695838"/>
              <a:ext cx="175450" cy="181050"/>
            </a:xfrm>
            <a:custGeom>
              <a:rect b="b" l="l" r="r" t="t"/>
              <a:pathLst>
                <a:path extrusionOk="0" h="7242" w="7018">
                  <a:moveTo>
                    <a:pt x="1267" y="1"/>
                  </a:moveTo>
                  <a:lnTo>
                    <a:pt x="0" y="7242"/>
                  </a:lnTo>
                  <a:lnTo>
                    <a:pt x="6496" y="7242"/>
                  </a:lnTo>
                  <a:cubicBezTo>
                    <a:pt x="7018" y="2205"/>
                    <a:pt x="3589" y="693"/>
                    <a:pt x="1267"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49" name="Google Shape;2549;p22"/>
            <p:cNvSpPr/>
            <p:nvPr/>
          </p:nvSpPr>
          <p:spPr>
            <a:xfrm>
              <a:off x="818825" y="5696363"/>
              <a:ext cx="117675" cy="180525"/>
            </a:xfrm>
            <a:custGeom>
              <a:rect b="b" l="l" r="r" t="t"/>
              <a:pathLst>
                <a:path extrusionOk="0" h="7221" w="4707">
                  <a:moveTo>
                    <a:pt x="1917" y="1"/>
                  </a:moveTo>
                  <a:cubicBezTo>
                    <a:pt x="1257" y="182"/>
                    <a:pt x="607" y="438"/>
                    <a:pt x="0" y="746"/>
                  </a:cubicBezTo>
                  <a:lnTo>
                    <a:pt x="4004" y="7221"/>
                  </a:lnTo>
                  <a:lnTo>
                    <a:pt x="4707" y="7221"/>
                  </a:lnTo>
                  <a:lnTo>
                    <a:pt x="1917" y="1"/>
                  </a:ln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50" name="Google Shape;2550;p22"/>
            <p:cNvSpPr/>
            <p:nvPr/>
          </p:nvSpPr>
          <p:spPr>
            <a:xfrm>
              <a:off x="1063750" y="5695838"/>
              <a:ext cx="98250" cy="181050"/>
            </a:xfrm>
            <a:custGeom>
              <a:rect b="b" l="l" r="r" t="t"/>
              <a:pathLst>
                <a:path extrusionOk="0" h="7242" w="3930">
                  <a:moveTo>
                    <a:pt x="1267" y="1"/>
                  </a:moveTo>
                  <a:lnTo>
                    <a:pt x="0" y="7242"/>
                  </a:lnTo>
                  <a:lnTo>
                    <a:pt x="586" y="7242"/>
                  </a:lnTo>
                  <a:lnTo>
                    <a:pt x="3929" y="1172"/>
                  </a:lnTo>
                  <a:cubicBezTo>
                    <a:pt x="3109" y="650"/>
                    <a:pt x="2204" y="256"/>
                    <a:pt x="1267"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51" name="Google Shape;2551;p22"/>
            <p:cNvSpPr/>
            <p:nvPr/>
          </p:nvSpPr>
          <p:spPr>
            <a:xfrm>
              <a:off x="846775" y="5462763"/>
              <a:ext cx="60725" cy="69375"/>
            </a:xfrm>
            <a:custGeom>
              <a:rect b="b" l="l" r="r" t="t"/>
              <a:pathLst>
                <a:path extrusionOk="0" h="2775" w="2429">
                  <a:moveTo>
                    <a:pt x="1161" y="1"/>
                  </a:moveTo>
                  <a:cubicBezTo>
                    <a:pt x="1022" y="1"/>
                    <a:pt x="919" y="31"/>
                    <a:pt x="895" y="38"/>
                  </a:cubicBezTo>
                  <a:cubicBezTo>
                    <a:pt x="820" y="70"/>
                    <a:pt x="0" y="176"/>
                    <a:pt x="139" y="1252"/>
                  </a:cubicBezTo>
                  <a:cubicBezTo>
                    <a:pt x="270" y="2191"/>
                    <a:pt x="775" y="2774"/>
                    <a:pt x="1294" y="2774"/>
                  </a:cubicBezTo>
                  <a:cubicBezTo>
                    <a:pt x="1363" y="2774"/>
                    <a:pt x="1433" y="2764"/>
                    <a:pt x="1502" y="2743"/>
                  </a:cubicBezTo>
                  <a:cubicBezTo>
                    <a:pt x="2109" y="2658"/>
                    <a:pt x="2428" y="1859"/>
                    <a:pt x="2087" y="815"/>
                  </a:cubicBezTo>
                  <a:cubicBezTo>
                    <a:pt x="1867" y="125"/>
                    <a:pt x="1441" y="1"/>
                    <a:pt x="1161" y="1"/>
                  </a:cubicBezTo>
                  <a:close/>
                </a:path>
              </a:pathLst>
            </a:custGeom>
            <a:solidFill>
              <a:srgbClr val="D8979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52" name="Google Shape;2552;p22"/>
            <p:cNvSpPr/>
            <p:nvPr/>
          </p:nvSpPr>
          <p:spPr>
            <a:xfrm>
              <a:off x="1056825" y="5462763"/>
              <a:ext cx="60450" cy="69300"/>
            </a:xfrm>
            <a:custGeom>
              <a:rect b="b" l="l" r="r" t="t"/>
              <a:pathLst>
                <a:path extrusionOk="0" h="2772" w="2418">
                  <a:moveTo>
                    <a:pt x="1260" y="1"/>
                  </a:moveTo>
                  <a:cubicBezTo>
                    <a:pt x="977" y="1"/>
                    <a:pt x="551" y="125"/>
                    <a:pt x="330" y="815"/>
                  </a:cubicBezTo>
                  <a:cubicBezTo>
                    <a:pt x="0" y="1859"/>
                    <a:pt x="309" y="2658"/>
                    <a:pt x="927" y="2743"/>
                  </a:cubicBezTo>
                  <a:cubicBezTo>
                    <a:pt x="993" y="2762"/>
                    <a:pt x="1060" y="2772"/>
                    <a:pt x="1127" y="2772"/>
                  </a:cubicBezTo>
                  <a:cubicBezTo>
                    <a:pt x="1649" y="2772"/>
                    <a:pt x="2156" y="2196"/>
                    <a:pt x="2279" y="1252"/>
                  </a:cubicBezTo>
                  <a:cubicBezTo>
                    <a:pt x="2417" y="176"/>
                    <a:pt x="1608" y="70"/>
                    <a:pt x="1534" y="38"/>
                  </a:cubicBezTo>
                  <a:cubicBezTo>
                    <a:pt x="1505" y="31"/>
                    <a:pt x="1400" y="1"/>
                    <a:pt x="1260"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53" name="Google Shape;2553;p22"/>
            <p:cNvSpPr/>
            <p:nvPr/>
          </p:nvSpPr>
          <p:spPr>
            <a:xfrm>
              <a:off x="868875" y="5337738"/>
              <a:ext cx="228975" cy="290400"/>
            </a:xfrm>
            <a:custGeom>
              <a:rect b="b" l="l" r="r" t="t"/>
              <a:pathLst>
                <a:path extrusionOk="0" h="11616" w="9159">
                  <a:moveTo>
                    <a:pt x="4287" y="0"/>
                  </a:moveTo>
                  <a:cubicBezTo>
                    <a:pt x="3368" y="0"/>
                    <a:pt x="754" y="342"/>
                    <a:pt x="405" y="4251"/>
                  </a:cubicBezTo>
                  <a:cubicBezTo>
                    <a:pt x="0" y="8681"/>
                    <a:pt x="1910" y="11615"/>
                    <a:pt x="4383" y="11615"/>
                  </a:cubicBezTo>
                  <a:cubicBezTo>
                    <a:pt x="4448" y="11615"/>
                    <a:pt x="4513" y="11613"/>
                    <a:pt x="4579" y="11609"/>
                  </a:cubicBezTo>
                  <a:cubicBezTo>
                    <a:pt x="4645" y="11613"/>
                    <a:pt x="4711" y="11615"/>
                    <a:pt x="4776" y="11615"/>
                  </a:cubicBezTo>
                  <a:cubicBezTo>
                    <a:pt x="7248" y="11615"/>
                    <a:pt x="9158" y="8681"/>
                    <a:pt x="8753" y="4251"/>
                  </a:cubicBezTo>
                  <a:cubicBezTo>
                    <a:pt x="8395" y="342"/>
                    <a:pt x="5780" y="0"/>
                    <a:pt x="4868" y="0"/>
                  </a:cubicBezTo>
                  <a:cubicBezTo>
                    <a:pt x="4724" y="0"/>
                    <a:pt x="4623" y="9"/>
                    <a:pt x="4579" y="13"/>
                  </a:cubicBezTo>
                  <a:cubicBezTo>
                    <a:pt x="4534" y="9"/>
                    <a:pt x="4431" y="0"/>
                    <a:pt x="4287"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54" name="Google Shape;2554;p22"/>
            <p:cNvSpPr/>
            <p:nvPr/>
          </p:nvSpPr>
          <p:spPr>
            <a:xfrm>
              <a:off x="991850" y="5497238"/>
              <a:ext cx="15475" cy="46875"/>
            </a:xfrm>
            <a:custGeom>
              <a:rect b="b" l="l" r="r" t="t"/>
              <a:pathLst>
                <a:path extrusionOk="0" h="1875" w="619">
                  <a:moveTo>
                    <a:pt x="256" y="1"/>
                  </a:moveTo>
                  <a:lnTo>
                    <a:pt x="256" y="1"/>
                  </a:lnTo>
                  <a:cubicBezTo>
                    <a:pt x="235" y="224"/>
                    <a:pt x="246" y="459"/>
                    <a:pt x="278" y="682"/>
                  </a:cubicBezTo>
                  <a:cubicBezTo>
                    <a:pt x="299" y="799"/>
                    <a:pt x="320" y="906"/>
                    <a:pt x="352" y="1023"/>
                  </a:cubicBezTo>
                  <a:cubicBezTo>
                    <a:pt x="371" y="1117"/>
                    <a:pt x="398" y="1220"/>
                    <a:pt x="426" y="1316"/>
                  </a:cubicBezTo>
                  <a:lnTo>
                    <a:pt x="426" y="1316"/>
                  </a:lnTo>
                  <a:cubicBezTo>
                    <a:pt x="360" y="1391"/>
                    <a:pt x="288" y="1475"/>
                    <a:pt x="224" y="1566"/>
                  </a:cubicBezTo>
                  <a:cubicBezTo>
                    <a:pt x="150" y="1662"/>
                    <a:pt x="75" y="1768"/>
                    <a:pt x="1" y="1875"/>
                  </a:cubicBezTo>
                  <a:cubicBezTo>
                    <a:pt x="107" y="1800"/>
                    <a:pt x="203" y="1726"/>
                    <a:pt x="310" y="1641"/>
                  </a:cubicBezTo>
                  <a:cubicBezTo>
                    <a:pt x="406" y="1566"/>
                    <a:pt x="501" y="1481"/>
                    <a:pt x="587" y="1396"/>
                  </a:cubicBezTo>
                  <a:lnTo>
                    <a:pt x="618" y="1374"/>
                  </a:lnTo>
                  <a:lnTo>
                    <a:pt x="618" y="1321"/>
                  </a:lnTo>
                  <a:cubicBezTo>
                    <a:pt x="608" y="1204"/>
                    <a:pt x="587" y="1087"/>
                    <a:pt x="565" y="980"/>
                  </a:cubicBezTo>
                  <a:cubicBezTo>
                    <a:pt x="544" y="863"/>
                    <a:pt x="523" y="757"/>
                    <a:pt x="491" y="640"/>
                  </a:cubicBezTo>
                  <a:cubicBezTo>
                    <a:pt x="437" y="416"/>
                    <a:pt x="352" y="203"/>
                    <a:pt x="256" y="1"/>
                  </a:cubicBezTo>
                  <a:close/>
                </a:path>
              </a:pathLst>
            </a:custGeom>
            <a:solidFill>
              <a:schemeClr val="accent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55" name="Google Shape;2555;p22"/>
            <p:cNvSpPr/>
            <p:nvPr/>
          </p:nvSpPr>
          <p:spPr>
            <a:xfrm>
              <a:off x="945800" y="5564338"/>
              <a:ext cx="81225" cy="14725"/>
            </a:xfrm>
            <a:custGeom>
              <a:rect b="b" l="l" r="r" t="t"/>
              <a:pathLst>
                <a:path extrusionOk="0" h="589" w="3249">
                  <a:moveTo>
                    <a:pt x="3248" y="0"/>
                  </a:moveTo>
                  <a:lnTo>
                    <a:pt x="1" y="43"/>
                  </a:lnTo>
                  <a:cubicBezTo>
                    <a:pt x="522" y="400"/>
                    <a:pt x="1129" y="589"/>
                    <a:pt x="1708" y="589"/>
                  </a:cubicBezTo>
                  <a:cubicBezTo>
                    <a:pt x="2287" y="589"/>
                    <a:pt x="2839" y="400"/>
                    <a:pt x="3248"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56" name="Google Shape;2556;p22"/>
            <p:cNvSpPr/>
            <p:nvPr/>
          </p:nvSpPr>
          <p:spPr>
            <a:xfrm>
              <a:off x="1010500" y="5439113"/>
              <a:ext cx="53800" cy="19825"/>
            </a:xfrm>
            <a:custGeom>
              <a:rect b="b" l="l" r="r" t="t"/>
              <a:pathLst>
                <a:path extrusionOk="0" h="793" w="2152">
                  <a:moveTo>
                    <a:pt x="1007" y="0"/>
                  </a:moveTo>
                  <a:cubicBezTo>
                    <a:pt x="917" y="0"/>
                    <a:pt x="831" y="10"/>
                    <a:pt x="746" y="26"/>
                  </a:cubicBezTo>
                  <a:cubicBezTo>
                    <a:pt x="682" y="47"/>
                    <a:pt x="629" y="68"/>
                    <a:pt x="575" y="90"/>
                  </a:cubicBezTo>
                  <a:cubicBezTo>
                    <a:pt x="522" y="121"/>
                    <a:pt x="469" y="143"/>
                    <a:pt x="416" y="185"/>
                  </a:cubicBezTo>
                  <a:cubicBezTo>
                    <a:pt x="320" y="249"/>
                    <a:pt x="235" y="324"/>
                    <a:pt x="171" y="409"/>
                  </a:cubicBezTo>
                  <a:cubicBezTo>
                    <a:pt x="96" y="505"/>
                    <a:pt x="43" y="601"/>
                    <a:pt x="0" y="697"/>
                  </a:cubicBezTo>
                  <a:cubicBezTo>
                    <a:pt x="107" y="654"/>
                    <a:pt x="192" y="590"/>
                    <a:pt x="277" y="547"/>
                  </a:cubicBezTo>
                  <a:cubicBezTo>
                    <a:pt x="362" y="505"/>
                    <a:pt x="458" y="462"/>
                    <a:pt x="543" y="430"/>
                  </a:cubicBezTo>
                  <a:cubicBezTo>
                    <a:pt x="686" y="377"/>
                    <a:pt x="836" y="353"/>
                    <a:pt x="981" y="353"/>
                  </a:cubicBezTo>
                  <a:cubicBezTo>
                    <a:pt x="1010" y="353"/>
                    <a:pt x="1037" y="354"/>
                    <a:pt x="1065" y="356"/>
                  </a:cubicBezTo>
                  <a:cubicBezTo>
                    <a:pt x="1257" y="377"/>
                    <a:pt x="1438" y="430"/>
                    <a:pt x="1598" y="505"/>
                  </a:cubicBezTo>
                  <a:cubicBezTo>
                    <a:pt x="1789" y="590"/>
                    <a:pt x="1981" y="686"/>
                    <a:pt x="2151" y="792"/>
                  </a:cubicBezTo>
                  <a:cubicBezTo>
                    <a:pt x="2066" y="579"/>
                    <a:pt x="1928" y="398"/>
                    <a:pt x="1747" y="271"/>
                  </a:cubicBezTo>
                  <a:cubicBezTo>
                    <a:pt x="1566" y="121"/>
                    <a:pt x="1342" y="26"/>
                    <a:pt x="1108" y="4"/>
                  </a:cubicBezTo>
                  <a:cubicBezTo>
                    <a:pt x="1074" y="1"/>
                    <a:pt x="1040" y="0"/>
                    <a:pt x="1007"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57" name="Google Shape;2557;p22"/>
            <p:cNvSpPr/>
            <p:nvPr/>
          </p:nvSpPr>
          <p:spPr>
            <a:xfrm>
              <a:off x="903475" y="5439113"/>
              <a:ext cx="53800" cy="19825"/>
            </a:xfrm>
            <a:custGeom>
              <a:rect b="b" l="l" r="r" t="t"/>
              <a:pathLst>
                <a:path extrusionOk="0" h="793" w="2152">
                  <a:moveTo>
                    <a:pt x="1003" y="0"/>
                  </a:moveTo>
                  <a:cubicBezTo>
                    <a:pt x="917" y="0"/>
                    <a:pt x="829" y="10"/>
                    <a:pt x="735" y="26"/>
                  </a:cubicBezTo>
                  <a:cubicBezTo>
                    <a:pt x="682" y="47"/>
                    <a:pt x="629" y="68"/>
                    <a:pt x="565" y="90"/>
                  </a:cubicBezTo>
                  <a:cubicBezTo>
                    <a:pt x="512" y="121"/>
                    <a:pt x="469" y="143"/>
                    <a:pt x="416" y="185"/>
                  </a:cubicBezTo>
                  <a:cubicBezTo>
                    <a:pt x="320" y="249"/>
                    <a:pt x="235" y="324"/>
                    <a:pt x="160" y="409"/>
                  </a:cubicBezTo>
                  <a:cubicBezTo>
                    <a:pt x="96" y="505"/>
                    <a:pt x="43" y="601"/>
                    <a:pt x="0" y="697"/>
                  </a:cubicBezTo>
                  <a:cubicBezTo>
                    <a:pt x="96" y="654"/>
                    <a:pt x="181" y="590"/>
                    <a:pt x="277" y="547"/>
                  </a:cubicBezTo>
                  <a:cubicBezTo>
                    <a:pt x="363" y="505"/>
                    <a:pt x="448" y="462"/>
                    <a:pt x="544" y="430"/>
                  </a:cubicBezTo>
                  <a:cubicBezTo>
                    <a:pt x="686" y="377"/>
                    <a:pt x="836" y="353"/>
                    <a:pt x="982" y="353"/>
                  </a:cubicBezTo>
                  <a:cubicBezTo>
                    <a:pt x="1010" y="353"/>
                    <a:pt x="1038" y="354"/>
                    <a:pt x="1065" y="356"/>
                  </a:cubicBezTo>
                  <a:cubicBezTo>
                    <a:pt x="1257" y="377"/>
                    <a:pt x="1427" y="430"/>
                    <a:pt x="1598" y="505"/>
                  </a:cubicBezTo>
                  <a:cubicBezTo>
                    <a:pt x="1779" y="579"/>
                    <a:pt x="1960" y="675"/>
                    <a:pt x="2152" y="792"/>
                  </a:cubicBezTo>
                  <a:cubicBezTo>
                    <a:pt x="2066" y="579"/>
                    <a:pt x="1928" y="398"/>
                    <a:pt x="1747" y="271"/>
                  </a:cubicBezTo>
                  <a:cubicBezTo>
                    <a:pt x="1566" y="121"/>
                    <a:pt x="1342" y="26"/>
                    <a:pt x="1097" y="4"/>
                  </a:cubicBezTo>
                  <a:cubicBezTo>
                    <a:pt x="1066" y="1"/>
                    <a:pt x="1035" y="0"/>
                    <a:pt x="100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58" name="Google Shape;2558;p22"/>
            <p:cNvSpPr/>
            <p:nvPr/>
          </p:nvSpPr>
          <p:spPr>
            <a:xfrm>
              <a:off x="918375" y="5477538"/>
              <a:ext cx="35700" cy="22400"/>
            </a:xfrm>
            <a:custGeom>
              <a:rect b="b" l="l" r="r" t="t"/>
              <a:pathLst>
                <a:path extrusionOk="0" h="896" w="1428">
                  <a:moveTo>
                    <a:pt x="704" y="1"/>
                  </a:moveTo>
                  <a:cubicBezTo>
                    <a:pt x="586" y="1"/>
                    <a:pt x="480" y="11"/>
                    <a:pt x="373" y="54"/>
                  </a:cubicBezTo>
                  <a:cubicBezTo>
                    <a:pt x="278" y="107"/>
                    <a:pt x="192" y="182"/>
                    <a:pt x="129" y="288"/>
                  </a:cubicBezTo>
                  <a:cubicBezTo>
                    <a:pt x="22" y="469"/>
                    <a:pt x="1" y="682"/>
                    <a:pt x="43" y="885"/>
                  </a:cubicBezTo>
                  <a:cubicBezTo>
                    <a:pt x="65" y="693"/>
                    <a:pt x="129" y="512"/>
                    <a:pt x="235" y="352"/>
                  </a:cubicBezTo>
                  <a:cubicBezTo>
                    <a:pt x="288" y="288"/>
                    <a:pt x="352" y="235"/>
                    <a:pt x="437" y="203"/>
                  </a:cubicBezTo>
                  <a:cubicBezTo>
                    <a:pt x="523" y="171"/>
                    <a:pt x="608" y="160"/>
                    <a:pt x="704" y="160"/>
                  </a:cubicBezTo>
                  <a:cubicBezTo>
                    <a:pt x="885" y="160"/>
                    <a:pt x="1055" y="235"/>
                    <a:pt x="1172" y="373"/>
                  </a:cubicBezTo>
                  <a:cubicBezTo>
                    <a:pt x="1289" y="523"/>
                    <a:pt x="1374" y="704"/>
                    <a:pt x="1417" y="895"/>
                  </a:cubicBezTo>
                  <a:cubicBezTo>
                    <a:pt x="1428" y="682"/>
                    <a:pt x="1374" y="469"/>
                    <a:pt x="1257" y="299"/>
                  </a:cubicBezTo>
                  <a:cubicBezTo>
                    <a:pt x="1130" y="107"/>
                    <a:pt x="927" y="1"/>
                    <a:pt x="704"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59" name="Google Shape;2559;p22"/>
            <p:cNvSpPr/>
            <p:nvPr/>
          </p:nvSpPr>
          <p:spPr>
            <a:xfrm>
              <a:off x="1014750" y="5475938"/>
              <a:ext cx="35700" cy="22400"/>
            </a:xfrm>
            <a:custGeom>
              <a:rect b="b" l="l" r="r" t="t"/>
              <a:pathLst>
                <a:path extrusionOk="0" h="896" w="1428">
                  <a:moveTo>
                    <a:pt x="703" y="1"/>
                  </a:moveTo>
                  <a:cubicBezTo>
                    <a:pt x="586" y="1"/>
                    <a:pt x="480" y="22"/>
                    <a:pt x="373" y="65"/>
                  </a:cubicBezTo>
                  <a:cubicBezTo>
                    <a:pt x="278" y="107"/>
                    <a:pt x="192" y="193"/>
                    <a:pt x="128" y="288"/>
                  </a:cubicBezTo>
                  <a:cubicBezTo>
                    <a:pt x="33" y="469"/>
                    <a:pt x="1" y="682"/>
                    <a:pt x="43" y="885"/>
                  </a:cubicBezTo>
                  <a:cubicBezTo>
                    <a:pt x="65" y="693"/>
                    <a:pt x="128" y="512"/>
                    <a:pt x="235" y="352"/>
                  </a:cubicBezTo>
                  <a:cubicBezTo>
                    <a:pt x="288" y="288"/>
                    <a:pt x="352" y="235"/>
                    <a:pt x="437" y="203"/>
                  </a:cubicBezTo>
                  <a:cubicBezTo>
                    <a:pt x="522" y="171"/>
                    <a:pt x="608" y="161"/>
                    <a:pt x="693" y="161"/>
                  </a:cubicBezTo>
                  <a:cubicBezTo>
                    <a:pt x="874" y="161"/>
                    <a:pt x="1044" y="235"/>
                    <a:pt x="1161" y="374"/>
                  </a:cubicBezTo>
                  <a:cubicBezTo>
                    <a:pt x="1279" y="533"/>
                    <a:pt x="1364" y="704"/>
                    <a:pt x="1417" y="895"/>
                  </a:cubicBezTo>
                  <a:cubicBezTo>
                    <a:pt x="1428" y="682"/>
                    <a:pt x="1374" y="469"/>
                    <a:pt x="1257" y="299"/>
                  </a:cubicBezTo>
                  <a:cubicBezTo>
                    <a:pt x="1129" y="118"/>
                    <a:pt x="927" y="1"/>
                    <a:pt x="703"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60" name="Google Shape;2560;p22"/>
            <p:cNvSpPr/>
            <p:nvPr/>
          </p:nvSpPr>
          <p:spPr>
            <a:xfrm>
              <a:off x="810300" y="5351363"/>
              <a:ext cx="59400" cy="134725"/>
            </a:xfrm>
            <a:custGeom>
              <a:rect b="b" l="l" r="r" t="t"/>
              <a:pathLst>
                <a:path extrusionOk="0" h="5389" w="2376">
                  <a:moveTo>
                    <a:pt x="2375" y="0"/>
                  </a:moveTo>
                  <a:cubicBezTo>
                    <a:pt x="2194" y="85"/>
                    <a:pt x="2034" y="203"/>
                    <a:pt x="1875" y="330"/>
                  </a:cubicBezTo>
                  <a:lnTo>
                    <a:pt x="1821" y="384"/>
                  </a:lnTo>
                  <a:lnTo>
                    <a:pt x="1811" y="394"/>
                  </a:lnTo>
                  <a:lnTo>
                    <a:pt x="1789" y="416"/>
                  </a:lnTo>
                  <a:lnTo>
                    <a:pt x="1779" y="426"/>
                  </a:lnTo>
                  <a:lnTo>
                    <a:pt x="1757" y="448"/>
                  </a:lnTo>
                  <a:lnTo>
                    <a:pt x="1704" y="511"/>
                  </a:lnTo>
                  <a:lnTo>
                    <a:pt x="1651" y="586"/>
                  </a:lnTo>
                  <a:cubicBezTo>
                    <a:pt x="1619" y="639"/>
                    <a:pt x="1598" y="692"/>
                    <a:pt x="1576" y="746"/>
                  </a:cubicBezTo>
                  <a:cubicBezTo>
                    <a:pt x="1544" y="788"/>
                    <a:pt x="1523" y="842"/>
                    <a:pt x="1502" y="895"/>
                  </a:cubicBezTo>
                  <a:cubicBezTo>
                    <a:pt x="1438" y="1097"/>
                    <a:pt x="1385" y="1299"/>
                    <a:pt x="1353" y="1512"/>
                  </a:cubicBezTo>
                  <a:cubicBezTo>
                    <a:pt x="1321" y="1715"/>
                    <a:pt x="1300" y="1917"/>
                    <a:pt x="1300" y="2109"/>
                  </a:cubicBezTo>
                  <a:lnTo>
                    <a:pt x="1300" y="2258"/>
                  </a:lnTo>
                  <a:lnTo>
                    <a:pt x="1300" y="2300"/>
                  </a:lnTo>
                  <a:cubicBezTo>
                    <a:pt x="1300" y="2311"/>
                    <a:pt x="1300" y="2332"/>
                    <a:pt x="1300" y="2343"/>
                  </a:cubicBezTo>
                  <a:lnTo>
                    <a:pt x="1310" y="2418"/>
                  </a:lnTo>
                  <a:cubicBezTo>
                    <a:pt x="1321" y="2503"/>
                    <a:pt x="1331" y="2599"/>
                    <a:pt x="1342" y="2694"/>
                  </a:cubicBezTo>
                  <a:cubicBezTo>
                    <a:pt x="1363" y="3035"/>
                    <a:pt x="1342" y="3387"/>
                    <a:pt x="1204" y="3653"/>
                  </a:cubicBezTo>
                  <a:cubicBezTo>
                    <a:pt x="1065" y="3908"/>
                    <a:pt x="884" y="4121"/>
                    <a:pt x="661" y="4313"/>
                  </a:cubicBezTo>
                  <a:cubicBezTo>
                    <a:pt x="490" y="4462"/>
                    <a:pt x="352" y="4643"/>
                    <a:pt x="235" y="4845"/>
                  </a:cubicBezTo>
                  <a:cubicBezTo>
                    <a:pt x="181" y="4909"/>
                    <a:pt x="149" y="4984"/>
                    <a:pt x="118" y="5069"/>
                  </a:cubicBezTo>
                  <a:cubicBezTo>
                    <a:pt x="86" y="5122"/>
                    <a:pt x="64" y="5186"/>
                    <a:pt x="54" y="5239"/>
                  </a:cubicBezTo>
                  <a:lnTo>
                    <a:pt x="0" y="5389"/>
                  </a:lnTo>
                  <a:lnTo>
                    <a:pt x="64" y="5250"/>
                  </a:lnTo>
                  <a:cubicBezTo>
                    <a:pt x="118" y="5112"/>
                    <a:pt x="192" y="4984"/>
                    <a:pt x="277" y="4867"/>
                  </a:cubicBezTo>
                  <a:cubicBezTo>
                    <a:pt x="405" y="4686"/>
                    <a:pt x="565" y="4526"/>
                    <a:pt x="735" y="4377"/>
                  </a:cubicBezTo>
                  <a:cubicBezTo>
                    <a:pt x="980" y="4207"/>
                    <a:pt x="1182" y="3983"/>
                    <a:pt x="1353" y="3727"/>
                  </a:cubicBezTo>
                  <a:cubicBezTo>
                    <a:pt x="1385" y="3653"/>
                    <a:pt x="1427" y="3568"/>
                    <a:pt x="1459" y="3493"/>
                  </a:cubicBezTo>
                  <a:cubicBezTo>
                    <a:pt x="1470" y="3408"/>
                    <a:pt x="1502" y="3323"/>
                    <a:pt x="1512" y="3227"/>
                  </a:cubicBezTo>
                  <a:cubicBezTo>
                    <a:pt x="1534" y="3131"/>
                    <a:pt x="1544" y="3046"/>
                    <a:pt x="1544" y="2950"/>
                  </a:cubicBezTo>
                  <a:cubicBezTo>
                    <a:pt x="1544" y="2854"/>
                    <a:pt x="1544" y="2758"/>
                    <a:pt x="1544" y="2662"/>
                  </a:cubicBezTo>
                  <a:cubicBezTo>
                    <a:pt x="1544" y="2567"/>
                    <a:pt x="1534" y="2481"/>
                    <a:pt x="1523" y="2386"/>
                  </a:cubicBezTo>
                  <a:lnTo>
                    <a:pt x="1523" y="2322"/>
                  </a:lnTo>
                  <a:cubicBezTo>
                    <a:pt x="1523" y="2311"/>
                    <a:pt x="1523" y="2300"/>
                    <a:pt x="1523" y="2290"/>
                  </a:cubicBezTo>
                  <a:lnTo>
                    <a:pt x="1523" y="2258"/>
                  </a:lnTo>
                  <a:lnTo>
                    <a:pt x="1523" y="2119"/>
                  </a:lnTo>
                  <a:cubicBezTo>
                    <a:pt x="1534" y="1928"/>
                    <a:pt x="1555" y="1736"/>
                    <a:pt x="1587" y="1555"/>
                  </a:cubicBezTo>
                  <a:cubicBezTo>
                    <a:pt x="1619" y="1353"/>
                    <a:pt x="1672" y="1172"/>
                    <a:pt x="1747" y="991"/>
                  </a:cubicBezTo>
                  <a:cubicBezTo>
                    <a:pt x="1768" y="937"/>
                    <a:pt x="1779" y="895"/>
                    <a:pt x="1800" y="852"/>
                  </a:cubicBezTo>
                  <a:cubicBezTo>
                    <a:pt x="1821" y="810"/>
                    <a:pt x="1843" y="767"/>
                    <a:pt x="1875" y="735"/>
                  </a:cubicBezTo>
                  <a:lnTo>
                    <a:pt x="1907" y="682"/>
                  </a:lnTo>
                  <a:lnTo>
                    <a:pt x="1960" y="618"/>
                  </a:lnTo>
                  <a:lnTo>
                    <a:pt x="1981" y="586"/>
                  </a:lnTo>
                  <a:lnTo>
                    <a:pt x="1992" y="575"/>
                  </a:lnTo>
                  <a:lnTo>
                    <a:pt x="2056" y="522"/>
                  </a:lnTo>
                  <a:cubicBezTo>
                    <a:pt x="2151" y="426"/>
                    <a:pt x="2258" y="352"/>
                    <a:pt x="2375" y="288"/>
                  </a:cubicBezTo>
                  <a:lnTo>
                    <a:pt x="2375" y="0"/>
                  </a:ln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61" name="Google Shape;2561;p22"/>
            <p:cNvSpPr/>
            <p:nvPr/>
          </p:nvSpPr>
          <p:spPr>
            <a:xfrm>
              <a:off x="1025125" y="5346838"/>
              <a:ext cx="78825" cy="171725"/>
            </a:xfrm>
            <a:custGeom>
              <a:rect b="b" l="l" r="r" t="t"/>
              <a:pathLst>
                <a:path extrusionOk="0" h="6869" w="3153">
                  <a:moveTo>
                    <a:pt x="661" y="0"/>
                  </a:moveTo>
                  <a:lnTo>
                    <a:pt x="661" y="0"/>
                  </a:lnTo>
                  <a:cubicBezTo>
                    <a:pt x="1" y="2705"/>
                    <a:pt x="2088" y="3812"/>
                    <a:pt x="2088" y="3812"/>
                  </a:cubicBezTo>
                  <a:lnTo>
                    <a:pt x="2397" y="6869"/>
                  </a:lnTo>
                  <a:cubicBezTo>
                    <a:pt x="2621" y="6560"/>
                    <a:pt x="2621" y="5633"/>
                    <a:pt x="2621" y="5633"/>
                  </a:cubicBezTo>
                  <a:cubicBezTo>
                    <a:pt x="2621" y="4121"/>
                    <a:pt x="3153" y="3770"/>
                    <a:pt x="2663" y="1906"/>
                  </a:cubicBezTo>
                  <a:cubicBezTo>
                    <a:pt x="2173" y="43"/>
                    <a:pt x="661" y="0"/>
                    <a:pt x="661"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62" name="Google Shape;2562;p22"/>
            <p:cNvSpPr/>
            <p:nvPr/>
          </p:nvSpPr>
          <p:spPr>
            <a:xfrm>
              <a:off x="808700" y="5283463"/>
              <a:ext cx="243875" cy="328275"/>
            </a:xfrm>
            <a:custGeom>
              <a:rect b="b" l="l" r="r" t="t"/>
              <a:pathLst>
                <a:path extrusionOk="0" h="13131" w="9755">
                  <a:moveTo>
                    <a:pt x="4100" y="8136"/>
                  </a:moveTo>
                  <a:lnTo>
                    <a:pt x="4079" y="8179"/>
                  </a:lnTo>
                  <a:lnTo>
                    <a:pt x="4036" y="8296"/>
                  </a:lnTo>
                  <a:cubicBezTo>
                    <a:pt x="3962" y="8435"/>
                    <a:pt x="3877" y="8573"/>
                    <a:pt x="3770" y="8680"/>
                  </a:cubicBezTo>
                  <a:cubicBezTo>
                    <a:pt x="3653" y="8807"/>
                    <a:pt x="3525" y="8914"/>
                    <a:pt x="3397" y="9084"/>
                  </a:cubicBezTo>
                  <a:cubicBezTo>
                    <a:pt x="3365" y="9127"/>
                    <a:pt x="3334" y="9169"/>
                    <a:pt x="3312" y="9212"/>
                  </a:cubicBezTo>
                  <a:cubicBezTo>
                    <a:pt x="3280" y="9265"/>
                    <a:pt x="3259" y="9318"/>
                    <a:pt x="3248" y="9361"/>
                  </a:cubicBezTo>
                  <a:lnTo>
                    <a:pt x="3227" y="9446"/>
                  </a:lnTo>
                  <a:lnTo>
                    <a:pt x="3216" y="9521"/>
                  </a:lnTo>
                  <a:cubicBezTo>
                    <a:pt x="3216" y="9574"/>
                    <a:pt x="3216" y="9627"/>
                    <a:pt x="3216" y="9681"/>
                  </a:cubicBezTo>
                  <a:lnTo>
                    <a:pt x="3216" y="9744"/>
                  </a:lnTo>
                  <a:cubicBezTo>
                    <a:pt x="2971" y="8711"/>
                    <a:pt x="3653" y="8775"/>
                    <a:pt x="4100" y="8136"/>
                  </a:cubicBezTo>
                  <a:close/>
                  <a:moveTo>
                    <a:pt x="6198" y="1"/>
                  </a:moveTo>
                  <a:cubicBezTo>
                    <a:pt x="6062" y="1"/>
                    <a:pt x="5927" y="12"/>
                    <a:pt x="5793" y="33"/>
                  </a:cubicBezTo>
                  <a:cubicBezTo>
                    <a:pt x="5591" y="65"/>
                    <a:pt x="5399" y="139"/>
                    <a:pt x="5229" y="246"/>
                  </a:cubicBezTo>
                  <a:cubicBezTo>
                    <a:pt x="5048" y="352"/>
                    <a:pt x="4888" y="491"/>
                    <a:pt x="4760" y="650"/>
                  </a:cubicBezTo>
                  <a:cubicBezTo>
                    <a:pt x="4484" y="959"/>
                    <a:pt x="4271" y="1332"/>
                    <a:pt x="4026" y="1651"/>
                  </a:cubicBezTo>
                  <a:cubicBezTo>
                    <a:pt x="3791" y="1982"/>
                    <a:pt x="3472" y="2248"/>
                    <a:pt x="3110" y="2429"/>
                  </a:cubicBezTo>
                  <a:cubicBezTo>
                    <a:pt x="3014" y="2471"/>
                    <a:pt x="2918" y="2514"/>
                    <a:pt x="2822" y="2546"/>
                  </a:cubicBezTo>
                  <a:cubicBezTo>
                    <a:pt x="2716" y="2589"/>
                    <a:pt x="2620" y="2620"/>
                    <a:pt x="2514" y="2684"/>
                  </a:cubicBezTo>
                  <a:cubicBezTo>
                    <a:pt x="2311" y="2780"/>
                    <a:pt x="2120" y="2908"/>
                    <a:pt x="1949" y="3057"/>
                  </a:cubicBezTo>
                  <a:lnTo>
                    <a:pt x="1896" y="3110"/>
                  </a:lnTo>
                  <a:lnTo>
                    <a:pt x="1875" y="3121"/>
                  </a:lnTo>
                  <a:lnTo>
                    <a:pt x="1864" y="3132"/>
                  </a:lnTo>
                  <a:lnTo>
                    <a:pt x="1853" y="3142"/>
                  </a:lnTo>
                  <a:lnTo>
                    <a:pt x="1832" y="3174"/>
                  </a:lnTo>
                  <a:lnTo>
                    <a:pt x="1779" y="3227"/>
                  </a:lnTo>
                  <a:lnTo>
                    <a:pt x="1726" y="3302"/>
                  </a:lnTo>
                  <a:cubicBezTo>
                    <a:pt x="1694" y="3355"/>
                    <a:pt x="1672" y="3408"/>
                    <a:pt x="1651" y="3462"/>
                  </a:cubicBezTo>
                  <a:cubicBezTo>
                    <a:pt x="1619" y="3515"/>
                    <a:pt x="1598" y="3558"/>
                    <a:pt x="1576" y="3611"/>
                  </a:cubicBezTo>
                  <a:cubicBezTo>
                    <a:pt x="1513" y="3813"/>
                    <a:pt x="1459" y="4015"/>
                    <a:pt x="1427" y="4228"/>
                  </a:cubicBezTo>
                  <a:cubicBezTo>
                    <a:pt x="1395" y="4431"/>
                    <a:pt x="1374" y="4633"/>
                    <a:pt x="1374" y="4835"/>
                  </a:cubicBezTo>
                  <a:lnTo>
                    <a:pt x="1374" y="4974"/>
                  </a:lnTo>
                  <a:lnTo>
                    <a:pt x="1374" y="5016"/>
                  </a:lnTo>
                  <a:cubicBezTo>
                    <a:pt x="1374" y="5027"/>
                    <a:pt x="1374" y="5048"/>
                    <a:pt x="1374" y="5059"/>
                  </a:cubicBezTo>
                  <a:lnTo>
                    <a:pt x="1385" y="5134"/>
                  </a:lnTo>
                  <a:cubicBezTo>
                    <a:pt x="1395" y="5229"/>
                    <a:pt x="1406" y="5315"/>
                    <a:pt x="1417" y="5410"/>
                  </a:cubicBezTo>
                  <a:cubicBezTo>
                    <a:pt x="1438" y="5762"/>
                    <a:pt x="1417" y="6103"/>
                    <a:pt x="1278" y="6379"/>
                  </a:cubicBezTo>
                  <a:cubicBezTo>
                    <a:pt x="1140" y="6624"/>
                    <a:pt x="959" y="6837"/>
                    <a:pt x="735" y="7029"/>
                  </a:cubicBezTo>
                  <a:cubicBezTo>
                    <a:pt x="565" y="7178"/>
                    <a:pt x="426" y="7359"/>
                    <a:pt x="309" y="7561"/>
                  </a:cubicBezTo>
                  <a:cubicBezTo>
                    <a:pt x="256" y="7625"/>
                    <a:pt x="224" y="7711"/>
                    <a:pt x="192" y="7785"/>
                  </a:cubicBezTo>
                  <a:cubicBezTo>
                    <a:pt x="160" y="7838"/>
                    <a:pt x="139" y="7902"/>
                    <a:pt x="128" y="7955"/>
                  </a:cubicBezTo>
                  <a:lnTo>
                    <a:pt x="75" y="8105"/>
                  </a:lnTo>
                  <a:lnTo>
                    <a:pt x="139" y="7966"/>
                  </a:lnTo>
                  <a:cubicBezTo>
                    <a:pt x="192" y="7828"/>
                    <a:pt x="267" y="7700"/>
                    <a:pt x="352" y="7583"/>
                  </a:cubicBezTo>
                  <a:cubicBezTo>
                    <a:pt x="480" y="7402"/>
                    <a:pt x="629" y="7242"/>
                    <a:pt x="799" y="7104"/>
                  </a:cubicBezTo>
                  <a:cubicBezTo>
                    <a:pt x="1044" y="6923"/>
                    <a:pt x="1257" y="6699"/>
                    <a:pt x="1417" y="6443"/>
                  </a:cubicBezTo>
                  <a:cubicBezTo>
                    <a:pt x="1459" y="6369"/>
                    <a:pt x="1491" y="6294"/>
                    <a:pt x="1523" y="6209"/>
                  </a:cubicBezTo>
                  <a:cubicBezTo>
                    <a:pt x="1545" y="6124"/>
                    <a:pt x="1566" y="6039"/>
                    <a:pt x="1587" y="5943"/>
                  </a:cubicBezTo>
                  <a:cubicBezTo>
                    <a:pt x="1598" y="5847"/>
                    <a:pt x="1608" y="5762"/>
                    <a:pt x="1608" y="5666"/>
                  </a:cubicBezTo>
                  <a:cubicBezTo>
                    <a:pt x="1619" y="5581"/>
                    <a:pt x="1608" y="5485"/>
                    <a:pt x="1608" y="5389"/>
                  </a:cubicBezTo>
                  <a:cubicBezTo>
                    <a:pt x="1608" y="5293"/>
                    <a:pt x="1598" y="5197"/>
                    <a:pt x="1587" y="5112"/>
                  </a:cubicBezTo>
                  <a:lnTo>
                    <a:pt x="1587" y="5038"/>
                  </a:lnTo>
                  <a:cubicBezTo>
                    <a:pt x="1587" y="5027"/>
                    <a:pt x="1587" y="5016"/>
                    <a:pt x="1587" y="5006"/>
                  </a:cubicBezTo>
                  <a:lnTo>
                    <a:pt x="1587" y="4974"/>
                  </a:lnTo>
                  <a:lnTo>
                    <a:pt x="1587" y="4846"/>
                  </a:lnTo>
                  <a:cubicBezTo>
                    <a:pt x="1598" y="4654"/>
                    <a:pt x="1619" y="4463"/>
                    <a:pt x="1651" y="4271"/>
                  </a:cubicBezTo>
                  <a:cubicBezTo>
                    <a:pt x="1683" y="4079"/>
                    <a:pt x="1736" y="3888"/>
                    <a:pt x="1811" y="3707"/>
                  </a:cubicBezTo>
                  <a:cubicBezTo>
                    <a:pt x="1832" y="3653"/>
                    <a:pt x="1843" y="3611"/>
                    <a:pt x="1864" y="3568"/>
                  </a:cubicBezTo>
                  <a:cubicBezTo>
                    <a:pt x="1885" y="3526"/>
                    <a:pt x="1907" y="3483"/>
                    <a:pt x="1939" y="3451"/>
                  </a:cubicBezTo>
                  <a:lnTo>
                    <a:pt x="1971" y="3398"/>
                  </a:lnTo>
                  <a:lnTo>
                    <a:pt x="2024" y="3334"/>
                  </a:lnTo>
                  <a:lnTo>
                    <a:pt x="2045" y="3302"/>
                  </a:lnTo>
                  <a:lnTo>
                    <a:pt x="2056" y="3291"/>
                  </a:lnTo>
                  <a:lnTo>
                    <a:pt x="2120" y="3238"/>
                  </a:lnTo>
                  <a:cubicBezTo>
                    <a:pt x="2237" y="3132"/>
                    <a:pt x="2354" y="3046"/>
                    <a:pt x="2492" y="2983"/>
                  </a:cubicBezTo>
                  <a:lnTo>
                    <a:pt x="2492" y="2983"/>
                  </a:lnTo>
                  <a:cubicBezTo>
                    <a:pt x="2428" y="3014"/>
                    <a:pt x="2375" y="3057"/>
                    <a:pt x="2322" y="3100"/>
                  </a:cubicBezTo>
                  <a:lnTo>
                    <a:pt x="2237" y="3164"/>
                  </a:lnTo>
                  <a:lnTo>
                    <a:pt x="2205" y="3195"/>
                  </a:lnTo>
                  <a:cubicBezTo>
                    <a:pt x="2173" y="3227"/>
                    <a:pt x="2130" y="3259"/>
                    <a:pt x="2098" y="3302"/>
                  </a:cubicBezTo>
                  <a:cubicBezTo>
                    <a:pt x="1619" y="3813"/>
                    <a:pt x="1672" y="5112"/>
                    <a:pt x="1683" y="5155"/>
                  </a:cubicBezTo>
                  <a:cubicBezTo>
                    <a:pt x="2034" y="7189"/>
                    <a:pt x="799" y="6795"/>
                    <a:pt x="394" y="8254"/>
                  </a:cubicBezTo>
                  <a:cubicBezTo>
                    <a:pt x="0" y="9723"/>
                    <a:pt x="1971" y="10671"/>
                    <a:pt x="1502" y="11182"/>
                  </a:cubicBezTo>
                  <a:cubicBezTo>
                    <a:pt x="1258" y="11452"/>
                    <a:pt x="1048" y="11550"/>
                    <a:pt x="871" y="11550"/>
                  </a:cubicBezTo>
                  <a:cubicBezTo>
                    <a:pt x="406" y="11550"/>
                    <a:pt x="171" y="10873"/>
                    <a:pt x="171" y="10873"/>
                  </a:cubicBezTo>
                  <a:lnTo>
                    <a:pt x="171" y="10873"/>
                  </a:lnTo>
                  <a:cubicBezTo>
                    <a:pt x="10" y="11589"/>
                    <a:pt x="716" y="12619"/>
                    <a:pt x="1614" y="12619"/>
                  </a:cubicBezTo>
                  <a:cubicBezTo>
                    <a:pt x="1665" y="12619"/>
                    <a:pt x="1716" y="12616"/>
                    <a:pt x="1768" y="12609"/>
                  </a:cubicBezTo>
                  <a:cubicBezTo>
                    <a:pt x="2700" y="12482"/>
                    <a:pt x="3685" y="11765"/>
                    <a:pt x="3360" y="10269"/>
                  </a:cubicBezTo>
                  <a:lnTo>
                    <a:pt x="3360" y="10269"/>
                  </a:lnTo>
                  <a:lnTo>
                    <a:pt x="3451" y="10500"/>
                  </a:lnTo>
                  <a:cubicBezTo>
                    <a:pt x="3483" y="10586"/>
                    <a:pt x="3525" y="10660"/>
                    <a:pt x="3547" y="10735"/>
                  </a:cubicBezTo>
                  <a:lnTo>
                    <a:pt x="3621" y="10980"/>
                  </a:lnTo>
                  <a:lnTo>
                    <a:pt x="3664" y="11225"/>
                  </a:lnTo>
                  <a:cubicBezTo>
                    <a:pt x="3664" y="11299"/>
                    <a:pt x="3685" y="11384"/>
                    <a:pt x="3685" y="11469"/>
                  </a:cubicBezTo>
                  <a:cubicBezTo>
                    <a:pt x="3685" y="11555"/>
                    <a:pt x="3674" y="11629"/>
                    <a:pt x="3664" y="11714"/>
                  </a:cubicBezTo>
                  <a:cubicBezTo>
                    <a:pt x="3653" y="11800"/>
                    <a:pt x="3642" y="11874"/>
                    <a:pt x="3610" y="11959"/>
                  </a:cubicBezTo>
                  <a:cubicBezTo>
                    <a:pt x="3589" y="12034"/>
                    <a:pt x="3557" y="12108"/>
                    <a:pt x="3525" y="12183"/>
                  </a:cubicBezTo>
                  <a:cubicBezTo>
                    <a:pt x="3451" y="12332"/>
                    <a:pt x="3344" y="12470"/>
                    <a:pt x="3227" y="12588"/>
                  </a:cubicBezTo>
                  <a:cubicBezTo>
                    <a:pt x="3110" y="12715"/>
                    <a:pt x="2971" y="12822"/>
                    <a:pt x="2833" y="12907"/>
                  </a:cubicBezTo>
                  <a:cubicBezTo>
                    <a:pt x="2673" y="13003"/>
                    <a:pt x="2514" y="13077"/>
                    <a:pt x="2354" y="13131"/>
                  </a:cubicBezTo>
                  <a:cubicBezTo>
                    <a:pt x="2524" y="13099"/>
                    <a:pt x="2695" y="13045"/>
                    <a:pt x="2865" y="12971"/>
                  </a:cubicBezTo>
                  <a:cubicBezTo>
                    <a:pt x="3025" y="12896"/>
                    <a:pt x="3184" y="12801"/>
                    <a:pt x="3323" y="12683"/>
                  </a:cubicBezTo>
                  <a:cubicBezTo>
                    <a:pt x="3461" y="12566"/>
                    <a:pt x="3578" y="12428"/>
                    <a:pt x="3685" y="12268"/>
                  </a:cubicBezTo>
                  <a:cubicBezTo>
                    <a:pt x="3728" y="12194"/>
                    <a:pt x="3770" y="12108"/>
                    <a:pt x="3802" y="12023"/>
                  </a:cubicBezTo>
                  <a:cubicBezTo>
                    <a:pt x="3845" y="11938"/>
                    <a:pt x="3866" y="11842"/>
                    <a:pt x="3887" y="11757"/>
                  </a:cubicBezTo>
                  <a:cubicBezTo>
                    <a:pt x="3909" y="11661"/>
                    <a:pt x="3919" y="11576"/>
                    <a:pt x="3930" y="11480"/>
                  </a:cubicBezTo>
                  <a:cubicBezTo>
                    <a:pt x="3941" y="11384"/>
                    <a:pt x="3930" y="11288"/>
                    <a:pt x="3930" y="11193"/>
                  </a:cubicBezTo>
                  <a:cubicBezTo>
                    <a:pt x="3930" y="11107"/>
                    <a:pt x="3909" y="11012"/>
                    <a:pt x="3898" y="10916"/>
                  </a:cubicBezTo>
                  <a:cubicBezTo>
                    <a:pt x="3887" y="10831"/>
                    <a:pt x="3855" y="10745"/>
                    <a:pt x="3834" y="10650"/>
                  </a:cubicBezTo>
                  <a:cubicBezTo>
                    <a:pt x="3802" y="10564"/>
                    <a:pt x="3770" y="10479"/>
                    <a:pt x="3738" y="10383"/>
                  </a:cubicBezTo>
                  <a:lnTo>
                    <a:pt x="3653" y="10138"/>
                  </a:lnTo>
                  <a:cubicBezTo>
                    <a:pt x="3642" y="10106"/>
                    <a:pt x="3621" y="10064"/>
                    <a:pt x="3610" y="10021"/>
                  </a:cubicBezTo>
                  <a:lnTo>
                    <a:pt x="3578" y="9904"/>
                  </a:lnTo>
                  <a:cubicBezTo>
                    <a:pt x="3568" y="9830"/>
                    <a:pt x="3557" y="9755"/>
                    <a:pt x="3557" y="9681"/>
                  </a:cubicBezTo>
                  <a:cubicBezTo>
                    <a:pt x="3547" y="9542"/>
                    <a:pt x="3600" y="9414"/>
                    <a:pt x="3685" y="9308"/>
                  </a:cubicBezTo>
                  <a:cubicBezTo>
                    <a:pt x="3770" y="9191"/>
                    <a:pt x="3909" y="9074"/>
                    <a:pt x="4047" y="8935"/>
                  </a:cubicBezTo>
                  <a:cubicBezTo>
                    <a:pt x="4111" y="8871"/>
                    <a:pt x="4175" y="8797"/>
                    <a:pt x="4228" y="8722"/>
                  </a:cubicBezTo>
                  <a:cubicBezTo>
                    <a:pt x="4281" y="8637"/>
                    <a:pt x="4335" y="8552"/>
                    <a:pt x="4377" y="8467"/>
                  </a:cubicBezTo>
                  <a:lnTo>
                    <a:pt x="4441" y="8339"/>
                  </a:lnTo>
                  <a:lnTo>
                    <a:pt x="4494" y="8200"/>
                  </a:lnTo>
                  <a:cubicBezTo>
                    <a:pt x="4505" y="8158"/>
                    <a:pt x="4526" y="8105"/>
                    <a:pt x="4537" y="8062"/>
                  </a:cubicBezTo>
                  <a:lnTo>
                    <a:pt x="4558" y="7923"/>
                  </a:lnTo>
                  <a:lnTo>
                    <a:pt x="4579" y="7774"/>
                  </a:lnTo>
                  <a:lnTo>
                    <a:pt x="4590" y="7636"/>
                  </a:lnTo>
                  <a:lnTo>
                    <a:pt x="4611" y="7370"/>
                  </a:lnTo>
                  <a:lnTo>
                    <a:pt x="4622" y="7104"/>
                  </a:lnTo>
                  <a:cubicBezTo>
                    <a:pt x="4622" y="7018"/>
                    <a:pt x="4633" y="6933"/>
                    <a:pt x="4643" y="6848"/>
                  </a:cubicBezTo>
                  <a:cubicBezTo>
                    <a:pt x="4665" y="6688"/>
                    <a:pt x="4697" y="6518"/>
                    <a:pt x="4729" y="6358"/>
                  </a:cubicBezTo>
                  <a:cubicBezTo>
                    <a:pt x="4750" y="6284"/>
                    <a:pt x="4771" y="6198"/>
                    <a:pt x="4803" y="6124"/>
                  </a:cubicBezTo>
                  <a:lnTo>
                    <a:pt x="4878" y="5900"/>
                  </a:lnTo>
                  <a:lnTo>
                    <a:pt x="4963" y="5783"/>
                  </a:lnTo>
                  <a:lnTo>
                    <a:pt x="5059" y="5677"/>
                  </a:lnTo>
                  <a:cubicBezTo>
                    <a:pt x="5101" y="5645"/>
                    <a:pt x="5133" y="5602"/>
                    <a:pt x="5176" y="5570"/>
                  </a:cubicBezTo>
                  <a:cubicBezTo>
                    <a:pt x="5208" y="5538"/>
                    <a:pt x="5250" y="5517"/>
                    <a:pt x="5304" y="5496"/>
                  </a:cubicBezTo>
                  <a:cubicBezTo>
                    <a:pt x="5346" y="5464"/>
                    <a:pt x="5389" y="5442"/>
                    <a:pt x="5431" y="5432"/>
                  </a:cubicBezTo>
                  <a:lnTo>
                    <a:pt x="5580" y="5378"/>
                  </a:lnTo>
                  <a:lnTo>
                    <a:pt x="5740" y="5347"/>
                  </a:lnTo>
                  <a:cubicBezTo>
                    <a:pt x="5793" y="5336"/>
                    <a:pt x="5847" y="5336"/>
                    <a:pt x="5900" y="5325"/>
                  </a:cubicBezTo>
                  <a:lnTo>
                    <a:pt x="6251" y="5293"/>
                  </a:lnTo>
                  <a:lnTo>
                    <a:pt x="6432" y="5272"/>
                  </a:lnTo>
                  <a:cubicBezTo>
                    <a:pt x="6486" y="5261"/>
                    <a:pt x="6549" y="5240"/>
                    <a:pt x="6613" y="5229"/>
                  </a:cubicBezTo>
                  <a:cubicBezTo>
                    <a:pt x="6731" y="5208"/>
                    <a:pt x="6848" y="5176"/>
                    <a:pt x="6975" y="5144"/>
                  </a:cubicBezTo>
                  <a:lnTo>
                    <a:pt x="7316" y="5016"/>
                  </a:lnTo>
                  <a:lnTo>
                    <a:pt x="7359" y="4995"/>
                  </a:lnTo>
                  <a:cubicBezTo>
                    <a:pt x="8381" y="4803"/>
                    <a:pt x="9201" y="4058"/>
                    <a:pt x="9489" y="3068"/>
                  </a:cubicBezTo>
                  <a:cubicBezTo>
                    <a:pt x="9755" y="1992"/>
                    <a:pt x="8615" y="171"/>
                    <a:pt x="6603" y="33"/>
                  </a:cubicBezTo>
                  <a:cubicBezTo>
                    <a:pt x="6470" y="12"/>
                    <a:pt x="6334" y="1"/>
                    <a:pt x="6198"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63" name="Google Shape;2563;p22"/>
            <p:cNvSpPr/>
            <p:nvPr/>
          </p:nvSpPr>
          <p:spPr>
            <a:xfrm>
              <a:off x="808700" y="5358538"/>
              <a:ext cx="115300" cy="252950"/>
            </a:xfrm>
            <a:custGeom>
              <a:rect b="b" l="l" r="r" t="t"/>
              <a:pathLst>
                <a:path extrusionOk="0" h="10118" w="4612">
                  <a:moveTo>
                    <a:pt x="4100" y="5133"/>
                  </a:moveTo>
                  <a:lnTo>
                    <a:pt x="4090" y="5197"/>
                  </a:lnTo>
                  <a:lnTo>
                    <a:pt x="4036" y="5304"/>
                  </a:lnTo>
                  <a:cubicBezTo>
                    <a:pt x="3972" y="5442"/>
                    <a:pt x="3877" y="5570"/>
                    <a:pt x="3770" y="5687"/>
                  </a:cubicBezTo>
                  <a:cubicBezTo>
                    <a:pt x="3664" y="5804"/>
                    <a:pt x="3525" y="5921"/>
                    <a:pt x="3408" y="6081"/>
                  </a:cubicBezTo>
                  <a:cubicBezTo>
                    <a:pt x="3365" y="6124"/>
                    <a:pt x="3344" y="6166"/>
                    <a:pt x="3323" y="6220"/>
                  </a:cubicBezTo>
                  <a:cubicBezTo>
                    <a:pt x="3291" y="6262"/>
                    <a:pt x="3270" y="6315"/>
                    <a:pt x="3259" y="6369"/>
                  </a:cubicBezTo>
                  <a:lnTo>
                    <a:pt x="3227" y="6443"/>
                  </a:lnTo>
                  <a:lnTo>
                    <a:pt x="3227" y="6528"/>
                  </a:lnTo>
                  <a:cubicBezTo>
                    <a:pt x="3216" y="6582"/>
                    <a:pt x="3216" y="6635"/>
                    <a:pt x="3227" y="6688"/>
                  </a:cubicBezTo>
                  <a:lnTo>
                    <a:pt x="3227" y="6752"/>
                  </a:lnTo>
                  <a:cubicBezTo>
                    <a:pt x="2982" y="5719"/>
                    <a:pt x="3653" y="5783"/>
                    <a:pt x="4100" y="5133"/>
                  </a:cubicBezTo>
                  <a:close/>
                  <a:moveTo>
                    <a:pt x="2450" y="1"/>
                  </a:moveTo>
                  <a:cubicBezTo>
                    <a:pt x="2407" y="33"/>
                    <a:pt x="2365" y="65"/>
                    <a:pt x="2322" y="97"/>
                  </a:cubicBezTo>
                  <a:lnTo>
                    <a:pt x="2247" y="161"/>
                  </a:lnTo>
                  <a:lnTo>
                    <a:pt x="2215" y="182"/>
                  </a:lnTo>
                  <a:cubicBezTo>
                    <a:pt x="2173" y="214"/>
                    <a:pt x="2141" y="256"/>
                    <a:pt x="2109" y="288"/>
                  </a:cubicBezTo>
                  <a:cubicBezTo>
                    <a:pt x="1630" y="799"/>
                    <a:pt x="1683" y="2109"/>
                    <a:pt x="1694" y="2141"/>
                  </a:cubicBezTo>
                  <a:cubicBezTo>
                    <a:pt x="2045" y="4186"/>
                    <a:pt x="799" y="3781"/>
                    <a:pt x="405" y="5251"/>
                  </a:cubicBezTo>
                  <a:cubicBezTo>
                    <a:pt x="0" y="6709"/>
                    <a:pt x="1981" y="7657"/>
                    <a:pt x="1513" y="8179"/>
                  </a:cubicBezTo>
                  <a:cubicBezTo>
                    <a:pt x="1271" y="8444"/>
                    <a:pt x="1062" y="8540"/>
                    <a:pt x="886" y="8540"/>
                  </a:cubicBezTo>
                  <a:cubicBezTo>
                    <a:pt x="418" y="8540"/>
                    <a:pt x="182" y="7860"/>
                    <a:pt x="182" y="7860"/>
                  </a:cubicBezTo>
                  <a:lnTo>
                    <a:pt x="182" y="7860"/>
                  </a:lnTo>
                  <a:cubicBezTo>
                    <a:pt x="10" y="8575"/>
                    <a:pt x="716" y="9605"/>
                    <a:pt x="1623" y="9605"/>
                  </a:cubicBezTo>
                  <a:cubicBezTo>
                    <a:pt x="1674" y="9605"/>
                    <a:pt x="1726" y="9602"/>
                    <a:pt x="1779" y="9595"/>
                  </a:cubicBezTo>
                  <a:cubicBezTo>
                    <a:pt x="2705" y="9467"/>
                    <a:pt x="3706" y="8743"/>
                    <a:pt x="3355" y="7242"/>
                  </a:cubicBezTo>
                  <a:lnTo>
                    <a:pt x="3355" y="7242"/>
                  </a:lnTo>
                  <a:lnTo>
                    <a:pt x="3461" y="7497"/>
                  </a:lnTo>
                  <a:cubicBezTo>
                    <a:pt x="3493" y="7572"/>
                    <a:pt x="3525" y="7647"/>
                    <a:pt x="3557" y="7732"/>
                  </a:cubicBezTo>
                  <a:lnTo>
                    <a:pt x="3632" y="7966"/>
                  </a:lnTo>
                  <a:lnTo>
                    <a:pt x="3674" y="8211"/>
                  </a:lnTo>
                  <a:cubicBezTo>
                    <a:pt x="3674" y="8296"/>
                    <a:pt x="3696" y="8381"/>
                    <a:pt x="3696" y="8456"/>
                  </a:cubicBezTo>
                  <a:cubicBezTo>
                    <a:pt x="3696" y="8541"/>
                    <a:pt x="3685" y="8626"/>
                    <a:pt x="3674" y="8701"/>
                  </a:cubicBezTo>
                  <a:cubicBezTo>
                    <a:pt x="3664" y="8786"/>
                    <a:pt x="3642" y="8871"/>
                    <a:pt x="3621" y="8946"/>
                  </a:cubicBezTo>
                  <a:cubicBezTo>
                    <a:pt x="3600" y="9020"/>
                    <a:pt x="3568" y="9105"/>
                    <a:pt x="3525" y="9180"/>
                  </a:cubicBezTo>
                  <a:cubicBezTo>
                    <a:pt x="3451" y="9329"/>
                    <a:pt x="3355" y="9467"/>
                    <a:pt x="3238" y="9585"/>
                  </a:cubicBezTo>
                  <a:cubicBezTo>
                    <a:pt x="3121" y="9702"/>
                    <a:pt x="2982" y="9808"/>
                    <a:pt x="2833" y="9904"/>
                  </a:cubicBezTo>
                  <a:cubicBezTo>
                    <a:pt x="2684" y="9989"/>
                    <a:pt x="2524" y="10064"/>
                    <a:pt x="2365" y="10117"/>
                  </a:cubicBezTo>
                  <a:cubicBezTo>
                    <a:pt x="2535" y="10085"/>
                    <a:pt x="2705" y="10032"/>
                    <a:pt x="2865" y="9968"/>
                  </a:cubicBezTo>
                  <a:cubicBezTo>
                    <a:pt x="3035" y="9893"/>
                    <a:pt x="3184" y="9798"/>
                    <a:pt x="3323" y="9680"/>
                  </a:cubicBezTo>
                  <a:cubicBezTo>
                    <a:pt x="3472" y="9563"/>
                    <a:pt x="3589" y="9414"/>
                    <a:pt x="3685" y="9265"/>
                  </a:cubicBezTo>
                  <a:cubicBezTo>
                    <a:pt x="3738" y="9180"/>
                    <a:pt x="3781" y="9095"/>
                    <a:pt x="3813" y="9010"/>
                  </a:cubicBezTo>
                  <a:cubicBezTo>
                    <a:pt x="3845" y="8924"/>
                    <a:pt x="3877" y="8839"/>
                    <a:pt x="3898" y="8743"/>
                  </a:cubicBezTo>
                  <a:cubicBezTo>
                    <a:pt x="3919" y="8658"/>
                    <a:pt x="3930" y="8562"/>
                    <a:pt x="3941" y="8466"/>
                  </a:cubicBezTo>
                  <a:cubicBezTo>
                    <a:pt x="3941" y="8371"/>
                    <a:pt x="3941" y="8275"/>
                    <a:pt x="3941" y="8190"/>
                  </a:cubicBezTo>
                  <a:cubicBezTo>
                    <a:pt x="3941" y="8094"/>
                    <a:pt x="3919" y="7998"/>
                    <a:pt x="3898" y="7913"/>
                  </a:cubicBezTo>
                  <a:cubicBezTo>
                    <a:pt x="3887" y="7817"/>
                    <a:pt x="3855" y="7732"/>
                    <a:pt x="3834" y="7647"/>
                  </a:cubicBezTo>
                  <a:cubicBezTo>
                    <a:pt x="3813" y="7561"/>
                    <a:pt x="3781" y="7466"/>
                    <a:pt x="3749" y="7380"/>
                  </a:cubicBezTo>
                  <a:lnTo>
                    <a:pt x="3664" y="7135"/>
                  </a:lnTo>
                  <a:cubicBezTo>
                    <a:pt x="3642" y="7093"/>
                    <a:pt x="3632" y="7050"/>
                    <a:pt x="3610" y="7008"/>
                  </a:cubicBezTo>
                  <a:lnTo>
                    <a:pt x="3589" y="6890"/>
                  </a:lnTo>
                  <a:cubicBezTo>
                    <a:pt x="3568" y="6827"/>
                    <a:pt x="3557" y="6752"/>
                    <a:pt x="3557" y="6667"/>
                  </a:cubicBezTo>
                  <a:cubicBezTo>
                    <a:pt x="3557" y="6539"/>
                    <a:pt x="3600" y="6401"/>
                    <a:pt x="3696" y="6294"/>
                  </a:cubicBezTo>
                  <a:cubicBezTo>
                    <a:pt x="3781" y="6177"/>
                    <a:pt x="3919" y="6071"/>
                    <a:pt x="4047" y="5932"/>
                  </a:cubicBezTo>
                  <a:cubicBezTo>
                    <a:pt x="4111" y="5858"/>
                    <a:pt x="4175" y="5794"/>
                    <a:pt x="4239" y="5708"/>
                  </a:cubicBezTo>
                  <a:cubicBezTo>
                    <a:pt x="4292" y="5634"/>
                    <a:pt x="4345" y="5549"/>
                    <a:pt x="4388" y="5453"/>
                  </a:cubicBezTo>
                  <a:lnTo>
                    <a:pt x="4452" y="5325"/>
                  </a:lnTo>
                  <a:lnTo>
                    <a:pt x="4494" y="5187"/>
                  </a:lnTo>
                  <a:cubicBezTo>
                    <a:pt x="4505" y="5144"/>
                    <a:pt x="4526" y="5102"/>
                    <a:pt x="4537" y="5048"/>
                  </a:cubicBezTo>
                  <a:lnTo>
                    <a:pt x="4569" y="4910"/>
                  </a:lnTo>
                  <a:lnTo>
                    <a:pt x="4590" y="4771"/>
                  </a:lnTo>
                  <a:lnTo>
                    <a:pt x="4601" y="4633"/>
                  </a:lnTo>
                  <a:lnTo>
                    <a:pt x="4611" y="4367"/>
                  </a:lnTo>
                  <a:cubicBezTo>
                    <a:pt x="4249" y="4058"/>
                    <a:pt x="3909" y="3707"/>
                    <a:pt x="3610" y="3334"/>
                  </a:cubicBezTo>
                  <a:cubicBezTo>
                    <a:pt x="2865" y="2386"/>
                    <a:pt x="2450" y="1215"/>
                    <a:pt x="245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2564" name="Google Shape;2564;p22"/>
          <p:cNvGrpSpPr/>
          <p:nvPr/>
        </p:nvGrpSpPr>
        <p:grpSpPr>
          <a:xfrm>
            <a:off x="3478793" y="7101878"/>
            <a:ext cx="981971" cy="987369"/>
            <a:chOff x="885126" y="3073113"/>
            <a:chExt cx="638392" cy="641901"/>
          </a:xfrm>
        </p:grpSpPr>
        <p:grpSp>
          <p:nvGrpSpPr>
            <p:cNvPr id="2565" name="Google Shape;2565;p22"/>
            <p:cNvGrpSpPr/>
            <p:nvPr/>
          </p:nvGrpSpPr>
          <p:grpSpPr>
            <a:xfrm>
              <a:off x="885126" y="3073113"/>
              <a:ext cx="638392" cy="641734"/>
              <a:chOff x="885100" y="2984950"/>
              <a:chExt cx="526075" cy="526400"/>
            </a:xfrm>
          </p:grpSpPr>
          <p:sp>
            <p:nvSpPr>
              <p:cNvPr id="2566" name="Google Shape;2566;p22"/>
              <p:cNvSpPr/>
              <p:nvPr/>
            </p:nvSpPr>
            <p:spPr>
              <a:xfrm>
                <a:off x="888950" y="3222150"/>
                <a:ext cx="521950" cy="289200"/>
              </a:xfrm>
              <a:custGeom>
                <a:rect b="b" l="l" r="r" t="t"/>
                <a:pathLst>
                  <a:path extrusionOk="0" h="11568" w="20878">
                    <a:moveTo>
                      <a:pt x="8594" y="0"/>
                    </a:moveTo>
                    <a:cubicBezTo>
                      <a:pt x="8594" y="0"/>
                      <a:pt x="8957" y="2710"/>
                      <a:pt x="7822" y="3526"/>
                    </a:cubicBezTo>
                    <a:cubicBezTo>
                      <a:pt x="6952" y="4165"/>
                      <a:pt x="1939" y="5211"/>
                      <a:pt x="1124" y="7415"/>
                    </a:cubicBezTo>
                    <a:cubicBezTo>
                      <a:pt x="628" y="8770"/>
                      <a:pt x="243" y="10147"/>
                      <a:pt x="0" y="11568"/>
                    </a:cubicBezTo>
                    <a:lnTo>
                      <a:pt x="20878" y="11568"/>
                    </a:lnTo>
                    <a:cubicBezTo>
                      <a:pt x="20624" y="10147"/>
                      <a:pt x="20250" y="8770"/>
                      <a:pt x="19754" y="7415"/>
                    </a:cubicBezTo>
                    <a:cubicBezTo>
                      <a:pt x="18928" y="5222"/>
                      <a:pt x="13926" y="4165"/>
                      <a:pt x="13045" y="3526"/>
                    </a:cubicBezTo>
                    <a:cubicBezTo>
                      <a:pt x="11921" y="2710"/>
                      <a:pt x="12284" y="0"/>
                      <a:pt x="12284" y="0"/>
                    </a:cubicBezTo>
                    <a:lnTo>
                      <a:pt x="12284" y="0"/>
                    </a:lnTo>
                    <a:lnTo>
                      <a:pt x="10434" y="44"/>
                    </a:lnTo>
                    <a:lnTo>
                      <a:pt x="8594" y="0"/>
                    </a:lnTo>
                    <a:close/>
                  </a:path>
                </a:pathLst>
              </a:custGeom>
              <a:solidFill>
                <a:srgbClr val="F9CCC0"/>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67" name="Google Shape;2567;p22"/>
              <p:cNvSpPr/>
              <p:nvPr/>
            </p:nvSpPr>
            <p:spPr>
              <a:xfrm>
                <a:off x="1103775" y="3221875"/>
                <a:ext cx="100825" cy="76025"/>
              </a:xfrm>
              <a:custGeom>
                <a:rect b="b" l="l" r="r" t="t"/>
                <a:pathLst>
                  <a:path extrusionOk="0" h="3041" w="4033">
                    <a:moveTo>
                      <a:pt x="1" y="0"/>
                    </a:moveTo>
                    <a:cubicBezTo>
                      <a:pt x="56" y="419"/>
                      <a:pt x="67" y="848"/>
                      <a:pt x="56" y="1267"/>
                    </a:cubicBezTo>
                    <a:cubicBezTo>
                      <a:pt x="507" y="1686"/>
                      <a:pt x="1014" y="2049"/>
                      <a:pt x="1554" y="2347"/>
                    </a:cubicBezTo>
                    <a:cubicBezTo>
                      <a:pt x="2303" y="2776"/>
                      <a:pt x="3163" y="2953"/>
                      <a:pt x="4033" y="3041"/>
                    </a:cubicBezTo>
                    <a:cubicBezTo>
                      <a:pt x="3427" y="1939"/>
                      <a:pt x="3691" y="0"/>
                      <a:pt x="3691" y="0"/>
                    </a:cubicBezTo>
                    <a:lnTo>
                      <a:pt x="3691" y="0"/>
                    </a:lnTo>
                    <a:lnTo>
                      <a:pt x="1841" y="55"/>
                    </a:lnTo>
                    <a:lnTo>
                      <a:pt x="1" y="0"/>
                    </a:lnTo>
                    <a:close/>
                  </a:path>
                </a:pathLst>
              </a:custGeom>
              <a:solidFill>
                <a:srgbClr val="E8775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68" name="Google Shape;2568;p22"/>
              <p:cNvSpPr/>
              <p:nvPr/>
            </p:nvSpPr>
            <p:spPr>
              <a:xfrm>
                <a:off x="885100" y="3310550"/>
                <a:ext cx="526075" cy="200800"/>
              </a:xfrm>
              <a:custGeom>
                <a:rect b="b" l="l" r="r" t="t"/>
                <a:pathLst>
                  <a:path extrusionOk="0" h="8032" w="21043">
                    <a:moveTo>
                      <a:pt x="7778" y="1"/>
                    </a:moveTo>
                    <a:cubicBezTo>
                      <a:pt x="6676" y="651"/>
                      <a:pt x="1928" y="1708"/>
                      <a:pt x="1135" y="3857"/>
                    </a:cubicBezTo>
                    <a:cubicBezTo>
                      <a:pt x="628" y="5212"/>
                      <a:pt x="254" y="6600"/>
                      <a:pt x="0" y="8032"/>
                    </a:cubicBezTo>
                    <a:lnTo>
                      <a:pt x="21043" y="8032"/>
                    </a:lnTo>
                    <a:cubicBezTo>
                      <a:pt x="20789" y="6600"/>
                      <a:pt x="20404" y="5212"/>
                      <a:pt x="19908" y="3857"/>
                    </a:cubicBezTo>
                    <a:cubicBezTo>
                      <a:pt x="19181" y="1907"/>
                      <a:pt x="15204" y="849"/>
                      <a:pt x="13650" y="188"/>
                    </a:cubicBezTo>
                    <a:cubicBezTo>
                      <a:pt x="12791" y="606"/>
                      <a:pt x="11843" y="816"/>
                      <a:pt x="10896" y="816"/>
                    </a:cubicBezTo>
                    <a:cubicBezTo>
                      <a:pt x="9805" y="816"/>
                      <a:pt x="8726" y="540"/>
                      <a:pt x="7778" y="1"/>
                    </a:cubicBezTo>
                    <a:close/>
                  </a:path>
                </a:pathLst>
              </a:custGeom>
              <a:solidFill>
                <a:srgbClr val="175C4A"/>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69" name="Google Shape;2569;p22"/>
              <p:cNvSpPr/>
              <p:nvPr/>
            </p:nvSpPr>
            <p:spPr>
              <a:xfrm>
                <a:off x="885100" y="3382150"/>
                <a:ext cx="92825" cy="129200"/>
              </a:xfrm>
              <a:custGeom>
                <a:rect b="b" l="l" r="r" t="t"/>
                <a:pathLst>
                  <a:path extrusionOk="0" h="5168" w="3713">
                    <a:moveTo>
                      <a:pt x="1829" y="1"/>
                    </a:moveTo>
                    <a:cubicBezTo>
                      <a:pt x="1520" y="265"/>
                      <a:pt x="1289" y="607"/>
                      <a:pt x="1135" y="993"/>
                    </a:cubicBezTo>
                    <a:cubicBezTo>
                      <a:pt x="628" y="2348"/>
                      <a:pt x="254" y="3736"/>
                      <a:pt x="0" y="5168"/>
                    </a:cubicBezTo>
                    <a:lnTo>
                      <a:pt x="3713" y="5168"/>
                    </a:lnTo>
                    <a:cubicBezTo>
                      <a:pt x="3371" y="2678"/>
                      <a:pt x="2523" y="1004"/>
                      <a:pt x="1829" y="1"/>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70" name="Google Shape;2570;p22"/>
              <p:cNvSpPr/>
              <p:nvPr/>
            </p:nvSpPr>
            <p:spPr>
              <a:xfrm>
                <a:off x="1058600" y="3310550"/>
                <a:ext cx="189800" cy="43350"/>
              </a:xfrm>
              <a:custGeom>
                <a:rect b="b" l="l" r="r" t="t"/>
                <a:pathLst>
                  <a:path extrusionOk="0" h="1734" w="7592">
                    <a:moveTo>
                      <a:pt x="849" y="1"/>
                    </a:moveTo>
                    <a:cubicBezTo>
                      <a:pt x="574" y="144"/>
                      <a:pt x="298" y="265"/>
                      <a:pt x="1" y="364"/>
                    </a:cubicBezTo>
                    <a:cubicBezTo>
                      <a:pt x="627" y="937"/>
                      <a:pt x="1844" y="1734"/>
                      <a:pt x="3732" y="1734"/>
                    </a:cubicBezTo>
                    <a:cubicBezTo>
                      <a:pt x="3806" y="1734"/>
                      <a:pt x="3880" y="1733"/>
                      <a:pt x="3956" y="1730"/>
                    </a:cubicBezTo>
                    <a:cubicBezTo>
                      <a:pt x="5256" y="1708"/>
                      <a:pt x="6523" y="1290"/>
                      <a:pt x="7592" y="540"/>
                    </a:cubicBezTo>
                    <a:cubicBezTo>
                      <a:pt x="7250" y="408"/>
                      <a:pt x="6942" y="298"/>
                      <a:pt x="6699" y="188"/>
                    </a:cubicBezTo>
                    <a:cubicBezTo>
                      <a:pt x="5840" y="606"/>
                      <a:pt x="4903" y="816"/>
                      <a:pt x="3956" y="816"/>
                    </a:cubicBezTo>
                    <a:cubicBezTo>
                      <a:pt x="2865" y="816"/>
                      <a:pt x="1786" y="540"/>
                      <a:pt x="849" y="1"/>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71" name="Google Shape;2571;p22"/>
              <p:cNvSpPr/>
              <p:nvPr/>
            </p:nvSpPr>
            <p:spPr>
              <a:xfrm>
                <a:off x="1219725" y="3098350"/>
                <a:ext cx="54025" cy="61950"/>
              </a:xfrm>
              <a:custGeom>
                <a:rect b="b" l="l" r="r" t="t"/>
                <a:pathLst>
                  <a:path extrusionOk="0" h="2478" w="2161">
                    <a:moveTo>
                      <a:pt x="1116" y="0"/>
                    </a:moveTo>
                    <a:cubicBezTo>
                      <a:pt x="865" y="0"/>
                      <a:pt x="494" y="113"/>
                      <a:pt x="298" y="722"/>
                    </a:cubicBezTo>
                    <a:cubicBezTo>
                      <a:pt x="1" y="1647"/>
                      <a:pt x="287" y="2363"/>
                      <a:pt x="827" y="2451"/>
                    </a:cubicBezTo>
                    <a:cubicBezTo>
                      <a:pt x="887" y="2469"/>
                      <a:pt x="947" y="2478"/>
                      <a:pt x="1008" y="2478"/>
                    </a:cubicBezTo>
                    <a:cubicBezTo>
                      <a:pt x="1471" y="2478"/>
                      <a:pt x="1932" y="1965"/>
                      <a:pt x="2039" y="1107"/>
                    </a:cubicBezTo>
                    <a:cubicBezTo>
                      <a:pt x="2160" y="149"/>
                      <a:pt x="1433" y="49"/>
                      <a:pt x="1367" y="38"/>
                    </a:cubicBezTo>
                    <a:cubicBezTo>
                      <a:pt x="1344" y="31"/>
                      <a:pt x="1247" y="0"/>
                      <a:pt x="1116" y="0"/>
                    </a:cubicBezTo>
                    <a:close/>
                  </a:path>
                </a:pathLst>
              </a:custGeom>
              <a:solidFill>
                <a:srgbClr val="E8775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72" name="Google Shape;2572;p22"/>
              <p:cNvSpPr/>
              <p:nvPr/>
            </p:nvSpPr>
            <p:spPr>
              <a:xfrm>
                <a:off x="1028025" y="3098350"/>
                <a:ext cx="54300" cy="61950"/>
              </a:xfrm>
              <a:custGeom>
                <a:rect b="b" l="l" r="r" t="t"/>
                <a:pathLst>
                  <a:path extrusionOk="0" h="2478" w="2172">
                    <a:moveTo>
                      <a:pt x="1056" y="0"/>
                    </a:moveTo>
                    <a:cubicBezTo>
                      <a:pt x="926" y="0"/>
                      <a:pt x="828" y="31"/>
                      <a:pt x="805" y="38"/>
                    </a:cubicBezTo>
                    <a:cubicBezTo>
                      <a:pt x="739" y="49"/>
                      <a:pt x="1" y="149"/>
                      <a:pt x="133" y="1107"/>
                    </a:cubicBezTo>
                    <a:cubicBezTo>
                      <a:pt x="240" y="1965"/>
                      <a:pt x="693" y="2478"/>
                      <a:pt x="1162" y="2478"/>
                    </a:cubicBezTo>
                    <a:cubicBezTo>
                      <a:pt x="1223" y="2478"/>
                      <a:pt x="1284" y="2469"/>
                      <a:pt x="1345" y="2451"/>
                    </a:cubicBezTo>
                    <a:cubicBezTo>
                      <a:pt x="1885" y="2363"/>
                      <a:pt x="2171" y="1647"/>
                      <a:pt x="1874" y="722"/>
                    </a:cubicBezTo>
                    <a:cubicBezTo>
                      <a:pt x="1678" y="113"/>
                      <a:pt x="1307" y="0"/>
                      <a:pt x="1056" y="0"/>
                    </a:cubicBezTo>
                    <a:close/>
                  </a:path>
                </a:pathLst>
              </a:custGeom>
              <a:solidFill>
                <a:srgbClr val="E8775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73" name="Google Shape;2573;p22"/>
              <p:cNvSpPr/>
              <p:nvPr/>
            </p:nvSpPr>
            <p:spPr>
              <a:xfrm>
                <a:off x="1050325" y="2984950"/>
                <a:ext cx="205000" cy="259925"/>
              </a:xfrm>
              <a:custGeom>
                <a:rect b="b" l="l" r="r" t="t"/>
                <a:pathLst>
                  <a:path extrusionOk="0" h="10397" w="8200">
                    <a:moveTo>
                      <a:pt x="3836" y="1"/>
                    </a:moveTo>
                    <a:cubicBezTo>
                      <a:pt x="3014" y="1"/>
                      <a:pt x="678" y="318"/>
                      <a:pt x="365" y="3803"/>
                    </a:cubicBezTo>
                    <a:cubicBezTo>
                      <a:pt x="0" y="7775"/>
                      <a:pt x="1716" y="10397"/>
                      <a:pt x="3924" y="10397"/>
                    </a:cubicBezTo>
                    <a:cubicBezTo>
                      <a:pt x="3982" y="10397"/>
                      <a:pt x="4041" y="10395"/>
                      <a:pt x="4100" y="10391"/>
                    </a:cubicBezTo>
                    <a:cubicBezTo>
                      <a:pt x="4159" y="10395"/>
                      <a:pt x="4217" y="10397"/>
                      <a:pt x="4276" y="10397"/>
                    </a:cubicBezTo>
                    <a:cubicBezTo>
                      <a:pt x="6483" y="10397"/>
                      <a:pt x="8199" y="7775"/>
                      <a:pt x="7835" y="3803"/>
                    </a:cubicBezTo>
                    <a:cubicBezTo>
                      <a:pt x="7521" y="318"/>
                      <a:pt x="5194" y="1"/>
                      <a:pt x="4367" y="1"/>
                    </a:cubicBezTo>
                    <a:cubicBezTo>
                      <a:pt x="4235" y="1"/>
                      <a:pt x="4141" y="9"/>
                      <a:pt x="4100" y="13"/>
                    </a:cubicBezTo>
                    <a:cubicBezTo>
                      <a:pt x="4060" y="9"/>
                      <a:pt x="3967" y="1"/>
                      <a:pt x="3836" y="1"/>
                    </a:cubicBezTo>
                    <a:close/>
                  </a:path>
                </a:pathLst>
              </a:custGeom>
              <a:solidFill>
                <a:srgbClr val="F9CCC0"/>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74" name="Google Shape;2574;p22"/>
              <p:cNvSpPr/>
              <p:nvPr/>
            </p:nvSpPr>
            <p:spPr>
              <a:xfrm>
                <a:off x="1153900" y="3114725"/>
                <a:ext cx="13250" cy="50975"/>
              </a:xfrm>
              <a:custGeom>
                <a:rect b="b" l="l" r="r" t="t"/>
                <a:pathLst>
                  <a:path extrusionOk="0" h="2039" w="530">
                    <a:moveTo>
                      <a:pt x="243" y="0"/>
                    </a:moveTo>
                    <a:cubicBezTo>
                      <a:pt x="243" y="265"/>
                      <a:pt x="254" y="540"/>
                      <a:pt x="287" y="805"/>
                    </a:cubicBezTo>
                    <a:cubicBezTo>
                      <a:pt x="309" y="1071"/>
                      <a:pt x="350" y="1326"/>
                      <a:pt x="403" y="1582"/>
                    </a:cubicBezTo>
                    <a:lnTo>
                      <a:pt x="403" y="1582"/>
                    </a:lnTo>
                    <a:cubicBezTo>
                      <a:pt x="335" y="1649"/>
                      <a:pt x="268" y="1717"/>
                      <a:pt x="210" y="1785"/>
                    </a:cubicBezTo>
                    <a:cubicBezTo>
                      <a:pt x="144" y="1873"/>
                      <a:pt x="67" y="1950"/>
                      <a:pt x="1" y="2039"/>
                    </a:cubicBezTo>
                    <a:cubicBezTo>
                      <a:pt x="89" y="1983"/>
                      <a:pt x="177" y="1917"/>
                      <a:pt x="265" y="1851"/>
                    </a:cubicBezTo>
                    <a:cubicBezTo>
                      <a:pt x="353" y="1785"/>
                      <a:pt x="430" y="1708"/>
                      <a:pt x="508" y="1642"/>
                    </a:cubicBezTo>
                    <a:lnTo>
                      <a:pt x="530" y="1620"/>
                    </a:lnTo>
                    <a:lnTo>
                      <a:pt x="530" y="1587"/>
                    </a:lnTo>
                    <a:cubicBezTo>
                      <a:pt x="508" y="1322"/>
                      <a:pt x="475" y="1058"/>
                      <a:pt x="430" y="783"/>
                    </a:cubicBezTo>
                    <a:cubicBezTo>
                      <a:pt x="386" y="518"/>
                      <a:pt x="320" y="254"/>
                      <a:pt x="243" y="0"/>
                    </a:cubicBezTo>
                    <a:close/>
                  </a:path>
                </a:pathLst>
              </a:custGeom>
              <a:solidFill>
                <a:srgbClr val="F6AE9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75" name="Google Shape;2575;p22"/>
              <p:cNvSpPr/>
              <p:nvPr/>
            </p:nvSpPr>
            <p:spPr>
              <a:xfrm>
                <a:off x="1125825" y="3188250"/>
                <a:ext cx="59500" cy="11650"/>
              </a:xfrm>
              <a:custGeom>
                <a:rect b="b" l="l" r="r" t="t"/>
                <a:pathLst>
                  <a:path extrusionOk="0" h="466" w="2380">
                    <a:moveTo>
                      <a:pt x="2380" y="1"/>
                    </a:moveTo>
                    <a:lnTo>
                      <a:pt x="2380" y="1"/>
                    </a:lnTo>
                    <a:cubicBezTo>
                      <a:pt x="2005" y="188"/>
                      <a:pt x="1598" y="287"/>
                      <a:pt x="1179" y="309"/>
                    </a:cubicBezTo>
                    <a:cubicBezTo>
                      <a:pt x="771" y="309"/>
                      <a:pt x="364" y="221"/>
                      <a:pt x="0" y="34"/>
                    </a:cubicBezTo>
                    <a:lnTo>
                      <a:pt x="0" y="34"/>
                    </a:lnTo>
                    <a:cubicBezTo>
                      <a:pt x="154" y="177"/>
                      <a:pt x="342" y="287"/>
                      <a:pt x="551" y="365"/>
                    </a:cubicBezTo>
                    <a:cubicBezTo>
                      <a:pt x="729" y="424"/>
                      <a:pt x="924" y="465"/>
                      <a:pt x="1122" y="465"/>
                    </a:cubicBezTo>
                    <a:cubicBezTo>
                      <a:pt x="1144" y="465"/>
                      <a:pt x="1167" y="465"/>
                      <a:pt x="1190" y="464"/>
                    </a:cubicBezTo>
                    <a:cubicBezTo>
                      <a:pt x="1631" y="453"/>
                      <a:pt x="2038" y="287"/>
                      <a:pt x="2380" y="1"/>
                    </a:cubicBezTo>
                    <a:close/>
                  </a:path>
                </a:pathLst>
              </a:custGeom>
              <a:solidFill>
                <a:srgbClr val="F6AE9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76" name="Google Shape;2576;p22"/>
              <p:cNvSpPr/>
              <p:nvPr/>
            </p:nvSpPr>
            <p:spPr>
              <a:xfrm>
                <a:off x="1188050" y="3102325"/>
                <a:ext cx="12700" cy="27575"/>
              </a:xfrm>
              <a:custGeom>
                <a:rect b="b" l="l" r="r" t="t"/>
                <a:pathLst>
                  <a:path extrusionOk="0" h="1103" w="508">
                    <a:moveTo>
                      <a:pt x="254" y="1"/>
                    </a:moveTo>
                    <a:cubicBezTo>
                      <a:pt x="111" y="1"/>
                      <a:pt x="1" y="254"/>
                      <a:pt x="1" y="552"/>
                    </a:cubicBezTo>
                    <a:cubicBezTo>
                      <a:pt x="1" y="860"/>
                      <a:pt x="111" y="1102"/>
                      <a:pt x="254" y="1102"/>
                    </a:cubicBezTo>
                    <a:cubicBezTo>
                      <a:pt x="398" y="1102"/>
                      <a:pt x="508" y="860"/>
                      <a:pt x="508" y="552"/>
                    </a:cubicBezTo>
                    <a:cubicBezTo>
                      <a:pt x="508" y="254"/>
                      <a:pt x="398" y="1"/>
                      <a:pt x="25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77" name="Google Shape;2577;p22"/>
              <p:cNvSpPr/>
              <p:nvPr/>
            </p:nvSpPr>
            <p:spPr>
              <a:xfrm>
                <a:off x="1101300" y="3102325"/>
                <a:ext cx="12700" cy="27575"/>
              </a:xfrm>
              <a:custGeom>
                <a:rect b="b" l="l" r="r" t="t"/>
                <a:pathLst>
                  <a:path extrusionOk="0" h="1103" w="508">
                    <a:moveTo>
                      <a:pt x="254" y="1"/>
                    </a:moveTo>
                    <a:cubicBezTo>
                      <a:pt x="111" y="1"/>
                      <a:pt x="1" y="254"/>
                      <a:pt x="1" y="552"/>
                    </a:cubicBezTo>
                    <a:cubicBezTo>
                      <a:pt x="1" y="860"/>
                      <a:pt x="111" y="1102"/>
                      <a:pt x="254" y="1102"/>
                    </a:cubicBezTo>
                    <a:cubicBezTo>
                      <a:pt x="397" y="1102"/>
                      <a:pt x="507" y="860"/>
                      <a:pt x="507" y="552"/>
                    </a:cubicBezTo>
                    <a:cubicBezTo>
                      <a:pt x="507" y="254"/>
                      <a:pt x="386" y="1"/>
                      <a:pt x="254" y="1"/>
                    </a:cubicBezTo>
                    <a:close/>
                  </a:path>
                </a:pathLst>
              </a:custGeom>
              <a:solidFill>
                <a:srgbClr val="08040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78" name="Google Shape;2578;p22"/>
              <p:cNvSpPr/>
              <p:nvPr/>
            </p:nvSpPr>
            <p:spPr>
              <a:xfrm>
                <a:off x="1172075" y="3077425"/>
                <a:ext cx="44100" cy="16125"/>
              </a:xfrm>
              <a:custGeom>
                <a:rect b="b" l="l" r="r" t="t"/>
                <a:pathLst>
                  <a:path extrusionOk="0" h="645" w="1764">
                    <a:moveTo>
                      <a:pt x="818" y="0"/>
                    </a:moveTo>
                    <a:cubicBezTo>
                      <a:pt x="649" y="0"/>
                      <a:pt x="485" y="54"/>
                      <a:pt x="353" y="148"/>
                    </a:cubicBezTo>
                    <a:cubicBezTo>
                      <a:pt x="276" y="203"/>
                      <a:pt x="199" y="270"/>
                      <a:pt x="144" y="336"/>
                    </a:cubicBezTo>
                    <a:cubicBezTo>
                      <a:pt x="89" y="413"/>
                      <a:pt x="45" y="490"/>
                      <a:pt x="1" y="567"/>
                    </a:cubicBezTo>
                    <a:cubicBezTo>
                      <a:pt x="89" y="534"/>
                      <a:pt x="155" y="490"/>
                      <a:pt x="232" y="446"/>
                    </a:cubicBezTo>
                    <a:cubicBezTo>
                      <a:pt x="309" y="413"/>
                      <a:pt x="376" y="380"/>
                      <a:pt x="453" y="358"/>
                    </a:cubicBezTo>
                    <a:cubicBezTo>
                      <a:pt x="572" y="312"/>
                      <a:pt x="691" y="289"/>
                      <a:pt x="811" y="289"/>
                    </a:cubicBezTo>
                    <a:cubicBezTo>
                      <a:pt x="835" y="289"/>
                      <a:pt x="858" y="290"/>
                      <a:pt x="882" y="292"/>
                    </a:cubicBezTo>
                    <a:cubicBezTo>
                      <a:pt x="1037" y="314"/>
                      <a:pt x="1180" y="358"/>
                      <a:pt x="1312" y="413"/>
                    </a:cubicBezTo>
                    <a:cubicBezTo>
                      <a:pt x="1466" y="490"/>
                      <a:pt x="1620" y="556"/>
                      <a:pt x="1764" y="644"/>
                    </a:cubicBezTo>
                    <a:cubicBezTo>
                      <a:pt x="1698" y="479"/>
                      <a:pt x="1576" y="325"/>
                      <a:pt x="1433" y="214"/>
                    </a:cubicBezTo>
                    <a:cubicBezTo>
                      <a:pt x="1279" y="104"/>
                      <a:pt x="1103" y="27"/>
                      <a:pt x="904" y="5"/>
                    </a:cubicBezTo>
                    <a:cubicBezTo>
                      <a:pt x="875" y="2"/>
                      <a:pt x="846" y="0"/>
                      <a:pt x="818"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79" name="Google Shape;2579;p22"/>
              <p:cNvSpPr/>
              <p:nvPr/>
            </p:nvSpPr>
            <p:spPr>
              <a:xfrm>
                <a:off x="1084775" y="3077425"/>
                <a:ext cx="44100" cy="16125"/>
              </a:xfrm>
              <a:custGeom>
                <a:rect b="b" l="l" r="r" t="t"/>
                <a:pathLst>
                  <a:path extrusionOk="0" h="645" w="1764">
                    <a:moveTo>
                      <a:pt x="817" y="0"/>
                    </a:moveTo>
                    <a:cubicBezTo>
                      <a:pt x="648" y="0"/>
                      <a:pt x="483" y="54"/>
                      <a:pt x="342" y="148"/>
                    </a:cubicBezTo>
                    <a:cubicBezTo>
                      <a:pt x="265" y="203"/>
                      <a:pt x="199" y="270"/>
                      <a:pt x="144" y="336"/>
                    </a:cubicBezTo>
                    <a:cubicBezTo>
                      <a:pt x="89" y="413"/>
                      <a:pt x="34" y="490"/>
                      <a:pt x="1" y="567"/>
                    </a:cubicBezTo>
                    <a:cubicBezTo>
                      <a:pt x="89" y="534"/>
                      <a:pt x="155" y="490"/>
                      <a:pt x="232" y="446"/>
                    </a:cubicBezTo>
                    <a:cubicBezTo>
                      <a:pt x="298" y="413"/>
                      <a:pt x="375" y="380"/>
                      <a:pt x="452" y="358"/>
                    </a:cubicBezTo>
                    <a:cubicBezTo>
                      <a:pt x="562" y="312"/>
                      <a:pt x="680" y="289"/>
                      <a:pt x="806" y="289"/>
                    </a:cubicBezTo>
                    <a:cubicBezTo>
                      <a:pt x="831" y="289"/>
                      <a:pt x="856" y="290"/>
                      <a:pt x="882" y="292"/>
                    </a:cubicBezTo>
                    <a:cubicBezTo>
                      <a:pt x="1025" y="314"/>
                      <a:pt x="1168" y="358"/>
                      <a:pt x="1312" y="413"/>
                    </a:cubicBezTo>
                    <a:cubicBezTo>
                      <a:pt x="1466" y="479"/>
                      <a:pt x="1609" y="556"/>
                      <a:pt x="1763" y="644"/>
                    </a:cubicBezTo>
                    <a:cubicBezTo>
                      <a:pt x="1686" y="479"/>
                      <a:pt x="1576" y="336"/>
                      <a:pt x="1433" y="225"/>
                    </a:cubicBezTo>
                    <a:cubicBezTo>
                      <a:pt x="1278" y="104"/>
                      <a:pt x="1091" y="27"/>
                      <a:pt x="904" y="5"/>
                    </a:cubicBezTo>
                    <a:cubicBezTo>
                      <a:pt x="875" y="2"/>
                      <a:pt x="846" y="0"/>
                      <a:pt x="817"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sp>
          <p:nvSpPr>
            <p:cNvPr id="2580" name="Google Shape;2580;p22"/>
            <p:cNvSpPr/>
            <p:nvPr/>
          </p:nvSpPr>
          <p:spPr>
            <a:xfrm>
              <a:off x="1415508" y="3561895"/>
              <a:ext cx="107637" cy="153119"/>
            </a:xfrm>
            <a:custGeom>
              <a:rect b="b" l="l" r="r" t="t"/>
              <a:pathLst>
                <a:path extrusionOk="0" h="5024" w="3548">
                  <a:moveTo>
                    <a:pt x="1862" y="0"/>
                  </a:moveTo>
                  <a:cubicBezTo>
                    <a:pt x="1025" y="1168"/>
                    <a:pt x="375" y="3415"/>
                    <a:pt x="0" y="5024"/>
                  </a:cubicBezTo>
                  <a:lnTo>
                    <a:pt x="3548" y="5024"/>
                  </a:lnTo>
                  <a:cubicBezTo>
                    <a:pt x="3294" y="3592"/>
                    <a:pt x="2920" y="2204"/>
                    <a:pt x="2413" y="849"/>
                  </a:cubicBezTo>
                  <a:cubicBezTo>
                    <a:pt x="2292" y="529"/>
                    <a:pt x="2104" y="243"/>
                    <a:pt x="1862" y="0"/>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2581" name="Google Shape;2581;p22"/>
          <p:cNvGrpSpPr/>
          <p:nvPr/>
        </p:nvGrpSpPr>
        <p:grpSpPr>
          <a:xfrm>
            <a:off x="2005526" y="6900939"/>
            <a:ext cx="1136497" cy="1215615"/>
            <a:chOff x="808625" y="2997925"/>
            <a:chExt cx="508500" cy="543900"/>
          </a:xfrm>
        </p:grpSpPr>
        <p:sp>
          <p:nvSpPr>
            <p:cNvPr id="2582" name="Google Shape;2582;p22"/>
            <p:cNvSpPr/>
            <p:nvPr/>
          </p:nvSpPr>
          <p:spPr>
            <a:xfrm>
              <a:off x="812350" y="3262275"/>
              <a:ext cx="504500" cy="279550"/>
            </a:xfrm>
            <a:custGeom>
              <a:rect b="b" l="l" r="r" t="t"/>
              <a:pathLst>
                <a:path extrusionOk="0" h="11182" w="20180">
                  <a:moveTo>
                    <a:pt x="8317" y="0"/>
                  </a:moveTo>
                  <a:cubicBezTo>
                    <a:pt x="8317" y="0"/>
                    <a:pt x="8658" y="2631"/>
                    <a:pt x="7572" y="3419"/>
                  </a:cubicBezTo>
                  <a:cubicBezTo>
                    <a:pt x="6720" y="4036"/>
                    <a:pt x="1885" y="5048"/>
                    <a:pt x="1087" y="7178"/>
                  </a:cubicBezTo>
                  <a:cubicBezTo>
                    <a:pt x="607" y="8477"/>
                    <a:pt x="245" y="9818"/>
                    <a:pt x="0" y="11181"/>
                  </a:cubicBezTo>
                  <a:lnTo>
                    <a:pt x="20180" y="11181"/>
                  </a:lnTo>
                  <a:cubicBezTo>
                    <a:pt x="19946" y="9818"/>
                    <a:pt x="19573" y="8477"/>
                    <a:pt x="19094" y="7178"/>
                  </a:cubicBezTo>
                  <a:cubicBezTo>
                    <a:pt x="18306" y="5048"/>
                    <a:pt x="13461" y="4036"/>
                    <a:pt x="12619" y="3419"/>
                  </a:cubicBezTo>
                  <a:cubicBezTo>
                    <a:pt x="11522" y="2631"/>
                    <a:pt x="11874" y="0"/>
                    <a:pt x="11874" y="0"/>
                  </a:cubicBezTo>
                  <a:lnTo>
                    <a:pt x="11874" y="0"/>
                  </a:lnTo>
                  <a:lnTo>
                    <a:pt x="10096" y="54"/>
                  </a:lnTo>
                  <a:lnTo>
                    <a:pt x="8317" y="0"/>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83" name="Google Shape;2583;p22"/>
            <p:cNvSpPr/>
            <p:nvPr/>
          </p:nvSpPr>
          <p:spPr>
            <a:xfrm>
              <a:off x="1020275" y="3262275"/>
              <a:ext cx="97175" cy="73225"/>
            </a:xfrm>
            <a:custGeom>
              <a:rect b="b" l="l" r="r" t="t"/>
              <a:pathLst>
                <a:path extrusionOk="0" h="2929" w="3887">
                  <a:moveTo>
                    <a:pt x="0" y="0"/>
                  </a:moveTo>
                  <a:lnTo>
                    <a:pt x="0" y="0"/>
                  </a:lnTo>
                  <a:cubicBezTo>
                    <a:pt x="43" y="405"/>
                    <a:pt x="53" y="820"/>
                    <a:pt x="43" y="1225"/>
                  </a:cubicBezTo>
                  <a:cubicBezTo>
                    <a:pt x="490" y="1619"/>
                    <a:pt x="969" y="1970"/>
                    <a:pt x="1491" y="2268"/>
                  </a:cubicBezTo>
                  <a:cubicBezTo>
                    <a:pt x="2215" y="2673"/>
                    <a:pt x="3056" y="2844"/>
                    <a:pt x="3887" y="2929"/>
                  </a:cubicBezTo>
                  <a:cubicBezTo>
                    <a:pt x="3312" y="1874"/>
                    <a:pt x="3557" y="0"/>
                    <a:pt x="3557" y="0"/>
                  </a:cubicBezTo>
                  <a:lnTo>
                    <a:pt x="3557" y="0"/>
                  </a:lnTo>
                  <a:lnTo>
                    <a:pt x="1779" y="43"/>
                  </a:lnTo>
                  <a:lnTo>
                    <a:pt x="0" y="0"/>
                  </a:ln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84" name="Google Shape;2584;p22"/>
            <p:cNvSpPr/>
            <p:nvPr/>
          </p:nvSpPr>
          <p:spPr>
            <a:xfrm>
              <a:off x="808625" y="3347725"/>
              <a:ext cx="508500" cy="194100"/>
            </a:xfrm>
            <a:custGeom>
              <a:rect b="b" l="l" r="r" t="t"/>
              <a:pathLst>
                <a:path extrusionOk="0" h="7764" w="20340">
                  <a:moveTo>
                    <a:pt x="7529" y="1"/>
                  </a:moveTo>
                  <a:cubicBezTo>
                    <a:pt x="6454" y="629"/>
                    <a:pt x="1875" y="1662"/>
                    <a:pt x="1097" y="3728"/>
                  </a:cubicBezTo>
                  <a:cubicBezTo>
                    <a:pt x="607" y="5037"/>
                    <a:pt x="245" y="6390"/>
                    <a:pt x="0" y="7763"/>
                  </a:cubicBezTo>
                  <a:lnTo>
                    <a:pt x="20340" y="7763"/>
                  </a:lnTo>
                  <a:cubicBezTo>
                    <a:pt x="20095" y="6390"/>
                    <a:pt x="19722" y="5037"/>
                    <a:pt x="19243" y="3728"/>
                  </a:cubicBezTo>
                  <a:cubicBezTo>
                    <a:pt x="18540" y="1843"/>
                    <a:pt x="14696" y="831"/>
                    <a:pt x="13194" y="182"/>
                  </a:cubicBezTo>
                  <a:cubicBezTo>
                    <a:pt x="12364" y="586"/>
                    <a:pt x="11448" y="789"/>
                    <a:pt x="10532" y="789"/>
                  </a:cubicBezTo>
                  <a:cubicBezTo>
                    <a:pt x="9478" y="789"/>
                    <a:pt x="8445" y="522"/>
                    <a:pt x="7529" y="1"/>
                  </a:cubicBezTo>
                  <a:close/>
                </a:path>
              </a:pathLst>
            </a:custGeom>
            <a:solidFill>
              <a:schemeClr val="accent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85" name="Google Shape;2585;p22"/>
            <p:cNvSpPr/>
            <p:nvPr/>
          </p:nvSpPr>
          <p:spPr>
            <a:xfrm>
              <a:off x="1037300" y="3355975"/>
              <a:ext cx="32500" cy="12650"/>
            </a:xfrm>
            <a:custGeom>
              <a:rect b="b" l="l" r="r" t="t"/>
              <a:pathLst>
                <a:path extrusionOk="0" h="506" w="1300">
                  <a:moveTo>
                    <a:pt x="853" y="1"/>
                  </a:moveTo>
                  <a:cubicBezTo>
                    <a:pt x="853" y="1"/>
                    <a:pt x="1" y="405"/>
                    <a:pt x="533" y="469"/>
                  </a:cubicBezTo>
                  <a:cubicBezTo>
                    <a:pt x="725" y="493"/>
                    <a:pt x="917" y="505"/>
                    <a:pt x="1108" y="505"/>
                  </a:cubicBezTo>
                  <a:cubicBezTo>
                    <a:pt x="1172" y="505"/>
                    <a:pt x="1236" y="504"/>
                    <a:pt x="1300" y="501"/>
                  </a:cubicBezTo>
                  <a:lnTo>
                    <a:pt x="1183" y="75"/>
                  </a:lnTo>
                  <a:lnTo>
                    <a:pt x="970" y="490"/>
                  </a:lnTo>
                  <a:lnTo>
                    <a:pt x="853" y="1"/>
                  </a:lnTo>
                  <a:close/>
                </a:path>
              </a:pathLst>
            </a:custGeom>
            <a:solidFill>
              <a:srgbClr val="E3B6B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86" name="Google Shape;2586;p22"/>
            <p:cNvSpPr/>
            <p:nvPr/>
          </p:nvSpPr>
          <p:spPr>
            <a:xfrm>
              <a:off x="976875" y="3336000"/>
              <a:ext cx="81750" cy="56750"/>
            </a:xfrm>
            <a:custGeom>
              <a:rect b="b" l="l" r="r" t="t"/>
              <a:pathLst>
                <a:path extrusionOk="0" h="2270" w="3270">
                  <a:moveTo>
                    <a:pt x="799" y="1"/>
                  </a:moveTo>
                  <a:lnTo>
                    <a:pt x="0" y="608"/>
                  </a:lnTo>
                  <a:lnTo>
                    <a:pt x="2599" y="2269"/>
                  </a:lnTo>
                  <a:lnTo>
                    <a:pt x="3270" y="800"/>
                  </a:lnTo>
                  <a:lnTo>
                    <a:pt x="799" y="1"/>
                  </a:ln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87" name="Google Shape;2587;p22"/>
            <p:cNvSpPr/>
            <p:nvPr/>
          </p:nvSpPr>
          <p:spPr>
            <a:xfrm>
              <a:off x="1066850" y="3337875"/>
              <a:ext cx="79900" cy="59925"/>
            </a:xfrm>
            <a:custGeom>
              <a:rect b="b" l="l" r="r" t="t"/>
              <a:pathLst>
                <a:path extrusionOk="0" h="2397" w="3196">
                  <a:moveTo>
                    <a:pt x="2599" y="1"/>
                  </a:moveTo>
                  <a:lnTo>
                    <a:pt x="1" y="799"/>
                  </a:lnTo>
                  <a:lnTo>
                    <a:pt x="267" y="2396"/>
                  </a:lnTo>
                  <a:lnTo>
                    <a:pt x="3195" y="533"/>
                  </a:lnTo>
                  <a:lnTo>
                    <a:pt x="2599" y="1"/>
                  </a:ln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88" name="Google Shape;2588;p22"/>
            <p:cNvSpPr/>
            <p:nvPr/>
          </p:nvSpPr>
          <p:spPr>
            <a:xfrm>
              <a:off x="814475" y="3447025"/>
              <a:ext cx="496800" cy="66575"/>
            </a:xfrm>
            <a:custGeom>
              <a:rect b="b" l="l" r="r" t="t"/>
              <a:pathLst>
                <a:path extrusionOk="0" h="2663" w="19872">
                  <a:moveTo>
                    <a:pt x="778" y="0"/>
                  </a:moveTo>
                  <a:cubicBezTo>
                    <a:pt x="459" y="874"/>
                    <a:pt x="203" y="1758"/>
                    <a:pt x="1" y="2663"/>
                  </a:cubicBezTo>
                  <a:lnTo>
                    <a:pt x="19871" y="2663"/>
                  </a:lnTo>
                  <a:cubicBezTo>
                    <a:pt x="19658" y="1758"/>
                    <a:pt x="19403" y="874"/>
                    <a:pt x="19094" y="0"/>
                  </a:cubicBezTo>
                  <a:close/>
                </a:path>
              </a:pathLst>
            </a:custGeom>
            <a:solidFill>
              <a:schemeClr val="accent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89" name="Google Shape;2589;p22"/>
            <p:cNvSpPr/>
            <p:nvPr/>
          </p:nvSpPr>
          <p:spPr>
            <a:xfrm>
              <a:off x="1132075" y="3142675"/>
              <a:ext cx="52475" cy="59825"/>
            </a:xfrm>
            <a:custGeom>
              <a:rect b="b" l="l" r="r" t="t"/>
              <a:pathLst>
                <a:path extrusionOk="0" h="2393" w="2099">
                  <a:moveTo>
                    <a:pt x="1091" y="1"/>
                  </a:moveTo>
                  <a:cubicBezTo>
                    <a:pt x="851" y="1"/>
                    <a:pt x="487" y="110"/>
                    <a:pt x="288" y="706"/>
                  </a:cubicBezTo>
                  <a:cubicBezTo>
                    <a:pt x="1" y="1600"/>
                    <a:pt x="278" y="2293"/>
                    <a:pt x="799" y="2367"/>
                  </a:cubicBezTo>
                  <a:cubicBezTo>
                    <a:pt x="858" y="2384"/>
                    <a:pt x="918" y="2393"/>
                    <a:pt x="977" y="2393"/>
                  </a:cubicBezTo>
                  <a:cubicBezTo>
                    <a:pt x="1430" y="2393"/>
                    <a:pt x="1867" y="1898"/>
                    <a:pt x="1971" y="1079"/>
                  </a:cubicBezTo>
                  <a:cubicBezTo>
                    <a:pt x="2098" y="152"/>
                    <a:pt x="1396" y="56"/>
                    <a:pt x="1321" y="35"/>
                  </a:cubicBezTo>
                  <a:cubicBezTo>
                    <a:pt x="1300" y="28"/>
                    <a:pt x="1211" y="1"/>
                    <a:pt x="1091"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90" name="Google Shape;2590;p22"/>
            <p:cNvSpPr/>
            <p:nvPr/>
          </p:nvSpPr>
          <p:spPr>
            <a:xfrm>
              <a:off x="947050" y="3142675"/>
              <a:ext cx="52200" cy="59825"/>
            </a:xfrm>
            <a:custGeom>
              <a:rect b="b" l="l" r="r" t="t"/>
              <a:pathLst>
                <a:path extrusionOk="0" h="2393" w="2088">
                  <a:moveTo>
                    <a:pt x="1000" y="1"/>
                  </a:moveTo>
                  <a:cubicBezTo>
                    <a:pt x="879" y="1"/>
                    <a:pt x="789" y="28"/>
                    <a:pt x="767" y="35"/>
                  </a:cubicBezTo>
                  <a:cubicBezTo>
                    <a:pt x="704" y="56"/>
                    <a:pt x="1" y="152"/>
                    <a:pt x="118" y="1079"/>
                  </a:cubicBezTo>
                  <a:cubicBezTo>
                    <a:pt x="231" y="1898"/>
                    <a:pt x="669" y="2393"/>
                    <a:pt x="1122" y="2393"/>
                  </a:cubicBezTo>
                  <a:cubicBezTo>
                    <a:pt x="1182" y="2393"/>
                    <a:pt x="1241" y="2384"/>
                    <a:pt x="1300" y="2367"/>
                  </a:cubicBezTo>
                  <a:cubicBezTo>
                    <a:pt x="1822" y="2293"/>
                    <a:pt x="2088" y="1600"/>
                    <a:pt x="1800" y="706"/>
                  </a:cubicBezTo>
                  <a:cubicBezTo>
                    <a:pt x="1609" y="110"/>
                    <a:pt x="1242" y="1"/>
                    <a:pt x="1000"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91" name="Google Shape;2591;p22"/>
            <p:cNvSpPr/>
            <p:nvPr/>
          </p:nvSpPr>
          <p:spPr>
            <a:xfrm>
              <a:off x="968600" y="3033275"/>
              <a:ext cx="197875" cy="251000"/>
            </a:xfrm>
            <a:custGeom>
              <a:rect b="b" l="l" r="r" t="t"/>
              <a:pathLst>
                <a:path extrusionOk="0" h="10040" w="7915">
                  <a:moveTo>
                    <a:pt x="3696" y="0"/>
                  </a:moveTo>
                  <a:cubicBezTo>
                    <a:pt x="2890" y="0"/>
                    <a:pt x="655" y="309"/>
                    <a:pt x="353" y="3676"/>
                  </a:cubicBezTo>
                  <a:cubicBezTo>
                    <a:pt x="1" y="7497"/>
                    <a:pt x="1642" y="10040"/>
                    <a:pt x="3780" y="10040"/>
                  </a:cubicBezTo>
                  <a:cubicBezTo>
                    <a:pt x="3840" y="10040"/>
                    <a:pt x="3901" y="10038"/>
                    <a:pt x="3963" y="10034"/>
                  </a:cubicBezTo>
                  <a:cubicBezTo>
                    <a:pt x="4024" y="10038"/>
                    <a:pt x="4084" y="10040"/>
                    <a:pt x="4145" y="10040"/>
                  </a:cubicBezTo>
                  <a:cubicBezTo>
                    <a:pt x="6272" y="10040"/>
                    <a:pt x="7914" y="7497"/>
                    <a:pt x="7573" y="3676"/>
                  </a:cubicBezTo>
                  <a:cubicBezTo>
                    <a:pt x="7262" y="309"/>
                    <a:pt x="5024" y="0"/>
                    <a:pt x="4225" y="0"/>
                  </a:cubicBezTo>
                  <a:cubicBezTo>
                    <a:pt x="4094" y="0"/>
                    <a:pt x="4002" y="9"/>
                    <a:pt x="3963" y="13"/>
                  </a:cubicBezTo>
                  <a:cubicBezTo>
                    <a:pt x="3922" y="9"/>
                    <a:pt x="3829" y="0"/>
                    <a:pt x="3696"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92" name="Google Shape;2592;p22"/>
            <p:cNvSpPr/>
            <p:nvPr/>
          </p:nvSpPr>
          <p:spPr>
            <a:xfrm>
              <a:off x="1061525" y="3158450"/>
              <a:ext cx="14400" cy="49525"/>
            </a:xfrm>
            <a:custGeom>
              <a:rect b="b" l="l" r="r" t="t"/>
              <a:pathLst>
                <a:path extrusionOk="0" h="1981" w="576">
                  <a:moveTo>
                    <a:pt x="267" y="0"/>
                  </a:moveTo>
                  <a:lnTo>
                    <a:pt x="267" y="0"/>
                  </a:lnTo>
                  <a:cubicBezTo>
                    <a:pt x="319" y="507"/>
                    <a:pt x="380" y="1014"/>
                    <a:pt x="452" y="1520"/>
                  </a:cubicBezTo>
                  <a:lnTo>
                    <a:pt x="452" y="1520"/>
                  </a:lnTo>
                  <a:cubicBezTo>
                    <a:pt x="366" y="1578"/>
                    <a:pt x="281" y="1638"/>
                    <a:pt x="214" y="1715"/>
                  </a:cubicBezTo>
                  <a:cubicBezTo>
                    <a:pt x="129" y="1789"/>
                    <a:pt x="54" y="1874"/>
                    <a:pt x="1" y="1981"/>
                  </a:cubicBezTo>
                  <a:cubicBezTo>
                    <a:pt x="118" y="1938"/>
                    <a:pt x="214" y="1885"/>
                    <a:pt x="310" y="1821"/>
                  </a:cubicBezTo>
                  <a:cubicBezTo>
                    <a:pt x="395" y="1757"/>
                    <a:pt x="480" y="1683"/>
                    <a:pt x="554" y="1598"/>
                  </a:cubicBezTo>
                  <a:lnTo>
                    <a:pt x="576" y="1576"/>
                  </a:lnTo>
                  <a:lnTo>
                    <a:pt x="576" y="1544"/>
                  </a:lnTo>
                  <a:cubicBezTo>
                    <a:pt x="480" y="1033"/>
                    <a:pt x="384" y="511"/>
                    <a:pt x="267"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93" name="Google Shape;2593;p22"/>
            <p:cNvSpPr/>
            <p:nvPr/>
          </p:nvSpPr>
          <p:spPr>
            <a:xfrm>
              <a:off x="1101725" y="3146725"/>
              <a:ext cx="12000" cy="26650"/>
            </a:xfrm>
            <a:custGeom>
              <a:rect b="b" l="l" r="r" t="t"/>
              <a:pathLst>
                <a:path extrusionOk="0" h="1066" w="480">
                  <a:moveTo>
                    <a:pt x="235" y="1"/>
                  </a:moveTo>
                  <a:cubicBezTo>
                    <a:pt x="107" y="1"/>
                    <a:pt x="1" y="235"/>
                    <a:pt x="1" y="533"/>
                  </a:cubicBezTo>
                  <a:cubicBezTo>
                    <a:pt x="1" y="821"/>
                    <a:pt x="107" y="1066"/>
                    <a:pt x="235" y="1066"/>
                  </a:cubicBezTo>
                  <a:cubicBezTo>
                    <a:pt x="373" y="1066"/>
                    <a:pt x="480" y="821"/>
                    <a:pt x="480" y="533"/>
                  </a:cubicBezTo>
                  <a:cubicBezTo>
                    <a:pt x="480" y="235"/>
                    <a:pt x="373" y="1"/>
                    <a:pt x="23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94" name="Google Shape;2594;p22"/>
            <p:cNvSpPr/>
            <p:nvPr/>
          </p:nvSpPr>
          <p:spPr>
            <a:xfrm>
              <a:off x="1017600" y="3146725"/>
              <a:ext cx="12275" cy="26650"/>
            </a:xfrm>
            <a:custGeom>
              <a:rect b="b" l="l" r="r" t="t"/>
              <a:pathLst>
                <a:path extrusionOk="0" h="1066" w="491">
                  <a:moveTo>
                    <a:pt x="246" y="1"/>
                  </a:moveTo>
                  <a:cubicBezTo>
                    <a:pt x="118" y="1"/>
                    <a:pt x="1" y="235"/>
                    <a:pt x="1" y="533"/>
                  </a:cubicBezTo>
                  <a:cubicBezTo>
                    <a:pt x="1" y="821"/>
                    <a:pt x="118" y="1066"/>
                    <a:pt x="246" y="1066"/>
                  </a:cubicBezTo>
                  <a:cubicBezTo>
                    <a:pt x="384" y="1066"/>
                    <a:pt x="491" y="821"/>
                    <a:pt x="491" y="533"/>
                  </a:cubicBezTo>
                  <a:cubicBezTo>
                    <a:pt x="491" y="235"/>
                    <a:pt x="384" y="1"/>
                    <a:pt x="246"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95" name="Google Shape;2595;p22"/>
            <p:cNvSpPr/>
            <p:nvPr/>
          </p:nvSpPr>
          <p:spPr>
            <a:xfrm>
              <a:off x="1086300" y="3122650"/>
              <a:ext cx="42600" cy="15600"/>
            </a:xfrm>
            <a:custGeom>
              <a:rect b="b" l="l" r="r" t="t"/>
              <a:pathLst>
                <a:path extrusionOk="0" h="624" w="1704">
                  <a:moveTo>
                    <a:pt x="779" y="0"/>
                  </a:moveTo>
                  <a:cubicBezTo>
                    <a:pt x="619" y="0"/>
                    <a:pt x="464" y="46"/>
                    <a:pt x="330" y="144"/>
                  </a:cubicBezTo>
                  <a:cubicBezTo>
                    <a:pt x="256" y="197"/>
                    <a:pt x="192" y="250"/>
                    <a:pt x="128" y="325"/>
                  </a:cubicBezTo>
                  <a:cubicBezTo>
                    <a:pt x="75" y="389"/>
                    <a:pt x="32" y="474"/>
                    <a:pt x="0" y="548"/>
                  </a:cubicBezTo>
                  <a:cubicBezTo>
                    <a:pt x="85" y="517"/>
                    <a:pt x="149" y="463"/>
                    <a:pt x="224" y="431"/>
                  </a:cubicBezTo>
                  <a:cubicBezTo>
                    <a:pt x="288" y="399"/>
                    <a:pt x="362" y="367"/>
                    <a:pt x="437" y="336"/>
                  </a:cubicBezTo>
                  <a:cubicBezTo>
                    <a:pt x="543" y="300"/>
                    <a:pt x="656" y="280"/>
                    <a:pt x="776" y="280"/>
                  </a:cubicBezTo>
                  <a:cubicBezTo>
                    <a:pt x="801" y="280"/>
                    <a:pt x="826" y="280"/>
                    <a:pt x="852" y="282"/>
                  </a:cubicBezTo>
                  <a:cubicBezTo>
                    <a:pt x="990" y="304"/>
                    <a:pt x="1129" y="336"/>
                    <a:pt x="1267" y="399"/>
                  </a:cubicBezTo>
                  <a:cubicBezTo>
                    <a:pt x="1416" y="463"/>
                    <a:pt x="1555" y="538"/>
                    <a:pt x="1704" y="623"/>
                  </a:cubicBezTo>
                  <a:cubicBezTo>
                    <a:pt x="1629" y="453"/>
                    <a:pt x="1523" y="314"/>
                    <a:pt x="1384" y="208"/>
                  </a:cubicBezTo>
                  <a:cubicBezTo>
                    <a:pt x="1235" y="91"/>
                    <a:pt x="1054" y="16"/>
                    <a:pt x="873" y="5"/>
                  </a:cubicBezTo>
                  <a:cubicBezTo>
                    <a:pt x="842" y="2"/>
                    <a:pt x="810" y="0"/>
                    <a:pt x="779"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96" name="Google Shape;2596;p22"/>
            <p:cNvSpPr/>
            <p:nvPr/>
          </p:nvSpPr>
          <p:spPr>
            <a:xfrm>
              <a:off x="1001625" y="3122650"/>
              <a:ext cx="42625" cy="15600"/>
            </a:xfrm>
            <a:custGeom>
              <a:rect b="b" l="l" r="r" t="t"/>
              <a:pathLst>
                <a:path extrusionOk="0" h="624" w="1705">
                  <a:moveTo>
                    <a:pt x="780" y="0"/>
                  </a:moveTo>
                  <a:cubicBezTo>
                    <a:pt x="620" y="0"/>
                    <a:pt x="466" y="46"/>
                    <a:pt x="342" y="144"/>
                  </a:cubicBezTo>
                  <a:cubicBezTo>
                    <a:pt x="267" y="197"/>
                    <a:pt x="192" y="250"/>
                    <a:pt x="139" y="325"/>
                  </a:cubicBezTo>
                  <a:cubicBezTo>
                    <a:pt x="86" y="389"/>
                    <a:pt x="43" y="474"/>
                    <a:pt x="1" y="548"/>
                  </a:cubicBezTo>
                  <a:cubicBezTo>
                    <a:pt x="97" y="517"/>
                    <a:pt x="161" y="463"/>
                    <a:pt x="224" y="431"/>
                  </a:cubicBezTo>
                  <a:cubicBezTo>
                    <a:pt x="299" y="399"/>
                    <a:pt x="363" y="367"/>
                    <a:pt x="437" y="336"/>
                  </a:cubicBezTo>
                  <a:cubicBezTo>
                    <a:pt x="552" y="300"/>
                    <a:pt x="667" y="280"/>
                    <a:pt x="781" y="280"/>
                  </a:cubicBezTo>
                  <a:cubicBezTo>
                    <a:pt x="805" y="280"/>
                    <a:pt x="829" y="280"/>
                    <a:pt x="853" y="282"/>
                  </a:cubicBezTo>
                  <a:cubicBezTo>
                    <a:pt x="1002" y="304"/>
                    <a:pt x="1140" y="336"/>
                    <a:pt x="1268" y="399"/>
                  </a:cubicBezTo>
                  <a:cubicBezTo>
                    <a:pt x="1417" y="463"/>
                    <a:pt x="1566" y="538"/>
                    <a:pt x="1705" y="623"/>
                  </a:cubicBezTo>
                  <a:cubicBezTo>
                    <a:pt x="1641" y="453"/>
                    <a:pt x="1524" y="314"/>
                    <a:pt x="1385" y="208"/>
                  </a:cubicBezTo>
                  <a:cubicBezTo>
                    <a:pt x="1236" y="91"/>
                    <a:pt x="1066" y="16"/>
                    <a:pt x="874" y="5"/>
                  </a:cubicBezTo>
                  <a:cubicBezTo>
                    <a:pt x="842" y="2"/>
                    <a:pt x="811" y="0"/>
                    <a:pt x="78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97" name="Google Shape;2597;p22"/>
            <p:cNvSpPr/>
            <p:nvPr/>
          </p:nvSpPr>
          <p:spPr>
            <a:xfrm>
              <a:off x="1039700" y="3225275"/>
              <a:ext cx="57275" cy="11250"/>
            </a:xfrm>
            <a:custGeom>
              <a:rect b="b" l="l" r="r" t="t"/>
              <a:pathLst>
                <a:path extrusionOk="0" h="450" w="2291">
                  <a:moveTo>
                    <a:pt x="2290" y="0"/>
                  </a:moveTo>
                  <a:lnTo>
                    <a:pt x="2290" y="0"/>
                  </a:lnTo>
                  <a:cubicBezTo>
                    <a:pt x="1939" y="181"/>
                    <a:pt x="1545" y="277"/>
                    <a:pt x="1140" y="298"/>
                  </a:cubicBezTo>
                  <a:cubicBezTo>
                    <a:pt x="1120" y="299"/>
                    <a:pt x="1100" y="299"/>
                    <a:pt x="1081" y="299"/>
                  </a:cubicBezTo>
                  <a:cubicBezTo>
                    <a:pt x="706" y="299"/>
                    <a:pt x="334" y="204"/>
                    <a:pt x="1" y="32"/>
                  </a:cubicBezTo>
                  <a:lnTo>
                    <a:pt x="1" y="32"/>
                  </a:lnTo>
                  <a:cubicBezTo>
                    <a:pt x="150" y="171"/>
                    <a:pt x="331" y="277"/>
                    <a:pt x="533" y="352"/>
                  </a:cubicBezTo>
                  <a:cubicBezTo>
                    <a:pt x="705" y="409"/>
                    <a:pt x="894" y="449"/>
                    <a:pt x="1085" y="449"/>
                  </a:cubicBezTo>
                  <a:cubicBezTo>
                    <a:pt x="1107" y="449"/>
                    <a:pt x="1129" y="448"/>
                    <a:pt x="1151" y="447"/>
                  </a:cubicBezTo>
                  <a:cubicBezTo>
                    <a:pt x="1566" y="437"/>
                    <a:pt x="1971" y="277"/>
                    <a:pt x="2290"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98" name="Google Shape;2598;p22"/>
            <p:cNvSpPr/>
            <p:nvPr/>
          </p:nvSpPr>
          <p:spPr>
            <a:xfrm>
              <a:off x="927100" y="2997925"/>
              <a:ext cx="251850" cy="172525"/>
            </a:xfrm>
            <a:custGeom>
              <a:rect b="b" l="l" r="r" t="t"/>
              <a:pathLst>
                <a:path extrusionOk="0" h="6901" w="10074">
                  <a:moveTo>
                    <a:pt x="1607" y="1"/>
                  </a:moveTo>
                  <a:cubicBezTo>
                    <a:pt x="896" y="1"/>
                    <a:pt x="296" y="294"/>
                    <a:pt x="192" y="1150"/>
                  </a:cubicBezTo>
                  <a:cubicBezTo>
                    <a:pt x="0" y="2811"/>
                    <a:pt x="1800" y="3280"/>
                    <a:pt x="1800" y="3280"/>
                  </a:cubicBezTo>
                  <a:cubicBezTo>
                    <a:pt x="1800" y="4611"/>
                    <a:pt x="1928" y="6113"/>
                    <a:pt x="2002" y="6901"/>
                  </a:cubicBezTo>
                  <a:lnTo>
                    <a:pt x="2343" y="6890"/>
                  </a:lnTo>
                  <a:lnTo>
                    <a:pt x="2396" y="3408"/>
                  </a:lnTo>
                  <a:cubicBezTo>
                    <a:pt x="3008" y="3684"/>
                    <a:pt x="3594" y="3790"/>
                    <a:pt x="4142" y="3790"/>
                  </a:cubicBezTo>
                  <a:cubicBezTo>
                    <a:pt x="6007" y="3790"/>
                    <a:pt x="7427" y="2554"/>
                    <a:pt x="7892" y="2554"/>
                  </a:cubicBezTo>
                  <a:cubicBezTo>
                    <a:pt x="8018" y="2554"/>
                    <a:pt x="8075" y="2645"/>
                    <a:pt x="8051" y="2875"/>
                  </a:cubicBezTo>
                  <a:cubicBezTo>
                    <a:pt x="7923" y="4206"/>
                    <a:pt x="8988" y="5207"/>
                    <a:pt x="8988" y="5207"/>
                  </a:cubicBezTo>
                  <a:lnTo>
                    <a:pt x="8903" y="6741"/>
                  </a:lnTo>
                  <a:lnTo>
                    <a:pt x="9446" y="6741"/>
                  </a:lnTo>
                  <a:cubicBezTo>
                    <a:pt x="9691" y="5527"/>
                    <a:pt x="10074" y="3418"/>
                    <a:pt x="9978" y="2417"/>
                  </a:cubicBezTo>
                  <a:cubicBezTo>
                    <a:pt x="9890" y="1403"/>
                    <a:pt x="9320" y="1246"/>
                    <a:pt x="8975" y="1246"/>
                  </a:cubicBezTo>
                  <a:cubicBezTo>
                    <a:pt x="8820" y="1246"/>
                    <a:pt x="8711" y="1278"/>
                    <a:pt x="8711" y="1278"/>
                  </a:cubicBezTo>
                  <a:cubicBezTo>
                    <a:pt x="8508" y="645"/>
                    <a:pt x="7880" y="476"/>
                    <a:pt x="7118" y="476"/>
                  </a:cubicBezTo>
                  <a:cubicBezTo>
                    <a:pt x="6242" y="476"/>
                    <a:pt x="5188" y="700"/>
                    <a:pt x="4399" y="700"/>
                  </a:cubicBezTo>
                  <a:cubicBezTo>
                    <a:pt x="4073" y="700"/>
                    <a:pt x="3793" y="662"/>
                    <a:pt x="3589" y="554"/>
                  </a:cubicBezTo>
                  <a:cubicBezTo>
                    <a:pt x="3042" y="260"/>
                    <a:pt x="2275" y="1"/>
                    <a:pt x="1607"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599" name="Google Shape;2599;p22"/>
            <p:cNvSpPr/>
            <p:nvPr/>
          </p:nvSpPr>
          <p:spPr>
            <a:xfrm>
              <a:off x="1116650" y="3011750"/>
              <a:ext cx="62300" cy="154700"/>
            </a:xfrm>
            <a:custGeom>
              <a:rect b="b" l="l" r="r" t="t"/>
              <a:pathLst>
                <a:path extrusionOk="0" h="6188" w="2492">
                  <a:moveTo>
                    <a:pt x="277" y="1"/>
                  </a:moveTo>
                  <a:cubicBezTo>
                    <a:pt x="266" y="704"/>
                    <a:pt x="170" y="1407"/>
                    <a:pt x="0" y="2088"/>
                  </a:cubicBezTo>
                  <a:cubicBezTo>
                    <a:pt x="122" y="2033"/>
                    <a:pt x="222" y="2001"/>
                    <a:pt x="298" y="2001"/>
                  </a:cubicBezTo>
                  <a:cubicBezTo>
                    <a:pt x="428" y="2001"/>
                    <a:pt x="489" y="2094"/>
                    <a:pt x="469" y="2322"/>
                  </a:cubicBezTo>
                  <a:cubicBezTo>
                    <a:pt x="330" y="3653"/>
                    <a:pt x="1395" y="4654"/>
                    <a:pt x="1395" y="4654"/>
                  </a:cubicBezTo>
                  <a:lnTo>
                    <a:pt x="1321" y="6188"/>
                  </a:lnTo>
                  <a:lnTo>
                    <a:pt x="1864" y="6188"/>
                  </a:lnTo>
                  <a:cubicBezTo>
                    <a:pt x="2109" y="4974"/>
                    <a:pt x="2492" y="2865"/>
                    <a:pt x="2396" y="1864"/>
                  </a:cubicBezTo>
                  <a:cubicBezTo>
                    <a:pt x="2308" y="850"/>
                    <a:pt x="1738" y="693"/>
                    <a:pt x="1393" y="693"/>
                  </a:cubicBezTo>
                  <a:cubicBezTo>
                    <a:pt x="1238" y="693"/>
                    <a:pt x="1129" y="725"/>
                    <a:pt x="1129" y="725"/>
                  </a:cubicBezTo>
                  <a:cubicBezTo>
                    <a:pt x="1001" y="320"/>
                    <a:pt x="692" y="107"/>
                    <a:pt x="277"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2600" name="Google Shape;2600;p22"/>
          <p:cNvGrpSpPr/>
          <p:nvPr/>
        </p:nvGrpSpPr>
        <p:grpSpPr>
          <a:xfrm>
            <a:off x="8712989" y="6918482"/>
            <a:ext cx="1060759" cy="1209604"/>
            <a:chOff x="3946800" y="2180875"/>
            <a:chExt cx="524500" cy="593225"/>
          </a:xfrm>
        </p:grpSpPr>
        <p:sp>
          <p:nvSpPr>
            <p:cNvPr id="2601" name="Google Shape;2601;p22"/>
            <p:cNvSpPr/>
            <p:nvPr/>
          </p:nvSpPr>
          <p:spPr>
            <a:xfrm>
              <a:off x="3950225" y="2491200"/>
              <a:ext cx="521075" cy="282900"/>
            </a:xfrm>
            <a:custGeom>
              <a:rect b="b" l="l" r="r" t="t"/>
              <a:pathLst>
                <a:path extrusionOk="0" h="11316" w="20843">
                  <a:moveTo>
                    <a:pt x="10237" y="1"/>
                  </a:moveTo>
                  <a:lnTo>
                    <a:pt x="10237" y="107"/>
                  </a:lnTo>
                  <a:lnTo>
                    <a:pt x="8555" y="1"/>
                  </a:lnTo>
                  <a:lnTo>
                    <a:pt x="8555" y="1"/>
                  </a:lnTo>
                  <a:cubicBezTo>
                    <a:pt x="8555" y="1"/>
                    <a:pt x="8862" y="2962"/>
                    <a:pt x="7741" y="3575"/>
                  </a:cubicBezTo>
                  <a:cubicBezTo>
                    <a:pt x="6620" y="4188"/>
                    <a:pt x="1" y="4484"/>
                    <a:pt x="709" y="11315"/>
                  </a:cubicBezTo>
                  <a:lnTo>
                    <a:pt x="20124" y="11315"/>
                  </a:lnTo>
                  <a:cubicBezTo>
                    <a:pt x="20843" y="4484"/>
                    <a:pt x="14213" y="4178"/>
                    <a:pt x="13092" y="3575"/>
                  </a:cubicBezTo>
                  <a:cubicBezTo>
                    <a:pt x="11971" y="2962"/>
                    <a:pt x="12277" y="1"/>
                    <a:pt x="12277" y="1"/>
                  </a:cubicBezTo>
                  <a:lnTo>
                    <a:pt x="12277" y="1"/>
                  </a:lnTo>
                  <a:lnTo>
                    <a:pt x="10596" y="107"/>
                  </a:lnTo>
                  <a:lnTo>
                    <a:pt x="10596" y="1"/>
                  </a:lnTo>
                  <a:lnTo>
                    <a:pt x="10416" y="54"/>
                  </a:lnTo>
                  <a:lnTo>
                    <a:pt x="10237" y="1"/>
                  </a:lnTo>
                  <a:close/>
                </a:path>
              </a:pathLst>
            </a:custGeom>
            <a:solidFill>
              <a:srgbClr val="F7B6A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02" name="Google Shape;2602;p22"/>
            <p:cNvSpPr/>
            <p:nvPr/>
          </p:nvSpPr>
          <p:spPr>
            <a:xfrm>
              <a:off x="4158275" y="2491200"/>
              <a:ext cx="100475" cy="70350"/>
            </a:xfrm>
            <a:custGeom>
              <a:rect b="b" l="l" r="r" t="t"/>
              <a:pathLst>
                <a:path extrusionOk="0" h="2814" w="4019">
                  <a:moveTo>
                    <a:pt x="1915" y="1"/>
                  </a:moveTo>
                  <a:lnTo>
                    <a:pt x="1915" y="107"/>
                  </a:lnTo>
                  <a:lnTo>
                    <a:pt x="233" y="1"/>
                  </a:lnTo>
                  <a:lnTo>
                    <a:pt x="233" y="1"/>
                  </a:lnTo>
                  <a:cubicBezTo>
                    <a:pt x="233" y="1"/>
                    <a:pt x="413" y="1724"/>
                    <a:pt x="1" y="2814"/>
                  </a:cubicBezTo>
                  <a:cubicBezTo>
                    <a:pt x="1344" y="2613"/>
                    <a:pt x="2687" y="2401"/>
                    <a:pt x="4019" y="2190"/>
                  </a:cubicBezTo>
                  <a:cubicBezTo>
                    <a:pt x="3913" y="1471"/>
                    <a:pt x="3892" y="730"/>
                    <a:pt x="3955" y="1"/>
                  </a:cubicBezTo>
                  <a:lnTo>
                    <a:pt x="3955" y="1"/>
                  </a:lnTo>
                  <a:lnTo>
                    <a:pt x="2274" y="107"/>
                  </a:lnTo>
                  <a:lnTo>
                    <a:pt x="2274" y="1"/>
                  </a:lnTo>
                  <a:lnTo>
                    <a:pt x="2094" y="54"/>
                  </a:lnTo>
                  <a:lnTo>
                    <a:pt x="1915" y="1"/>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03" name="Google Shape;2603;p22"/>
            <p:cNvSpPr/>
            <p:nvPr/>
          </p:nvSpPr>
          <p:spPr>
            <a:xfrm>
              <a:off x="3946800" y="2525850"/>
              <a:ext cx="524500" cy="248250"/>
            </a:xfrm>
            <a:custGeom>
              <a:rect b="b" l="l" r="r" t="t"/>
              <a:pathLst>
                <a:path extrusionOk="0" h="9930" w="20980">
                  <a:moveTo>
                    <a:pt x="8365" y="0"/>
                  </a:moveTo>
                  <a:cubicBezTo>
                    <a:pt x="8312" y="857"/>
                    <a:pt x="8121" y="1808"/>
                    <a:pt x="7529" y="2136"/>
                  </a:cubicBezTo>
                  <a:cubicBezTo>
                    <a:pt x="6398" y="2749"/>
                    <a:pt x="0" y="3056"/>
                    <a:pt x="709" y="9929"/>
                  </a:cubicBezTo>
                  <a:lnTo>
                    <a:pt x="20261" y="9929"/>
                  </a:lnTo>
                  <a:cubicBezTo>
                    <a:pt x="20980" y="3056"/>
                    <a:pt x="14709" y="2749"/>
                    <a:pt x="13578" y="2136"/>
                  </a:cubicBezTo>
                  <a:cubicBezTo>
                    <a:pt x="13017" y="1829"/>
                    <a:pt x="12816" y="941"/>
                    <a:pt x="12742" y="127"/>
                  </a:cubicBezTo>
                  <a:cubicBezTo>
                    <a:pt x="12256" y="317"/>
                    <a:pt x="11272" y="423"/>
                    <a:pt x="10627" y="423"/>
                  </a:cubicBezTo>
                  <a:cubicBezTo>
                    <a:pt x="9877" y="423"/>
                    <a:pt x="8914" y="264"/>
                    <a:pt x="8365" y="0"/>
                  </a:cubicBezTo>
                  <a:close/>
                </a:path>
              </a:pathLst>
            </a:custGeom>
            <a:solidFill>
              <a:srgbClr val="E04917"/>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04" name="Google Shape;2604;p22"/>
            <p:cNvSpPr/>
            <p:nvPr/>
          </p:nvSpPr>
          <p:spPr>
            <a:xfrm>
              <a:off x="4112679" y="2526100"/>
              <a:ext cx="192750" cy="92825"/>
            </a:xfrm>
            <a:custGeom>
              <a:rect b="b" l="l" r="r" t="t"/>
              <a:pathLst>
                <a:path extrusionOk="0" h="3713" w="7710">
                  <a:moveTo>
                    <a:pt x="1724" y="1"/>
                  </a:moveTo>
                  <a:cubicBezTo>
                    <a:pt x="1671" y="847"/>
                    <a:pt x="1470" y="1809"/>
                    <a:pt x="878" y="2126"/>
                  </a:cubicBezTo>
                  <a:cubicBezTo>
                    <a:pt x="593" y="2253"/>
                    <a:pt x="307" y="2359"/>
                    <a:pt x="0" y="2422"/>
                  </a:cubicBezTo>
                  <a:cubicBezTo>
                    <a:pt x="952" y="3215"/>
                    <a:pt x="2316" y="3712"/>
                    <a:pt x="3839" y="3712"/>
                  </a:cubicBezTo>
                  <a:cubicBezTo>
                    <a:pt x="5383" y="3712"/>
                    <a:pt x="6768" y="3205"/>
                    <a:pt x="7709" y="2390"/>
                  </a:cubicBezTo>
                  <a:cubicBezTo>
                    <a:pt x="7445" y="2327"/>
                    <a:pt x="7180" y="2242"/>
                    <a:pt x="6927" y="2126"/>
                  </a:cubicBezTo>
                  <a:cubicBezTo>
                    <a:pt x="6377" y="1819"/>
                    <a:pt x="6165" y="942"/>
                    <a:pt x="6102" y="117"/>
                  </a:cubicBezTo>
                  <a:cubicBezTo>
                    <a:pt x="5605" y="307"/>
                    <a:pt x="4621" y="413"/>
                    <a:pt x="3987" y="413"/>
                  </a:cubicBezTo>
                  <a:cubicBezTo>
                    <a:pt x="3226" y="413"/>
                    <a:pt x="2263" y="265"/>
                    <a:pt x="1724" y="1"/>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05" name="Google Shape;2605;p22"/>
            <p:cNvSpPr/>
            <p:nvPr/>
          </p:nvSpPr>
          <p:spPr>
            <a:xfrm>
              <a:off x="4031650" y="2728075"/>
              <a:ext cx="53175" cy="25675"/>
            </a:xfrm>
            <a:custGeom>
              <a:rect b="b" l="l" r="r" t="t"/>
              <a:pathLst>
                <a:path extrusionOk="0" fill="none" h="1027" w="2127">
                  <a:moveTo>
                    <a:pt x="1" y="1026"/>
                  </a:moveTo>
                  <a:lnTo>
                    <a:pt x="110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06" name="Google Shape;2606;p22"/>
            <p:cNvSpPr/>
            <p:nvPr/>
          </p:nvSpPr>
          <p:spPr>
            <a:xfrm>
              <a:off x="4338300" y="2728075"/>
              <a:ext cx="56875" cy="25675"/>
            </a:xfrm>
            <a:custGeom>
              <a:rect b="b" l="l" r="r" t="t"/>
              <a:pathLst>
                <a:path extrusionOk="0" fill="none" h="1027" w="2275">
                  <a:moveTo>
                    <a:pt x="1" y="984"/>
                  </a:moveTo>
                  <a:lnTo>
                    <a:pt x="1249" y="0"/>
                  </a:lnTo>
                  <a:lnTo>
                    <a:pt x="2274"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07" name="Google Shape;2607;p22"/>
            <p:cNvSpPr/>
            <p:nvPr/>
          </p:nvSpPr>
          <p:spPr>
            <a:xfrm>
              <a:off x="4287275" y="2728075"/>
              <a:ext cx="55025" cy="25675"/>
            </a:xfrm>
            <a:custGeom>
              <a:rect b="b" l="l" r="r" t="t"/>
              <a:pathLst>
                <a:path extrusionOk="0" fill="none" h="1027" w="2201">
                  <a:moveTo>
                    <a:pt x="1" y="994"/>
                  </a:moveTo>
                  <a:lnTo>
                    <a:pt x="1175" y="0"/>
                  </a:lnTo>
                  <a:lnTo>
                    <a:pt x="2200"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08" name="Google Shape;2608;p22"/>
            <p:cNvSpPr/>
            <p:nvPr/>
          </p:nvSpPr>
          <p:spPr>
            <a:xfrm>
              <a:off x="4237850" y="2728075"/>
              <a:ext cx="52900" cy="25675"/>
            </a:xfrm>
            <a:custGeom>
              <a:rect b="b" l="l" r="r" t="t"/>
              <a:pathLst>
                <a:path extrusionOk="0" fill="none" h="1027" w="2116">
                  <a:moveTo>
                    <a:pt x="1" y="1026"/>
                  </a:moveTo>
                  <a:lnTo>
                    <a:pt x="1090" y="0"/>
                  </a:lnTo>
                  <a:lnTo>
                    <a:pt x="2115"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09" name="Google Shape;2609;p22"/>
            <p:cNvSpPr/>
            <p:nvPr/>
          </p:nvSpPr>
          <p:spPr>
            <a:xfrm>
              <a:off x="4183650" y="2728075"/>
              <a:ext cx="57675" cy="25125"/>
            </a:xfrm>
            <a:custGeom>
              <a:rect b="b" l="l" r="r" t="t"/>
              <a:pathLst>
                <a:path extrusionOk="0" fill="none" h="1005" w="2307">
                  <a:moveTo>
                    <a:pt x="1" y="1005"/>
                  </a:moveTo>
                  <a:lnTo>
                    <a:pt x="1196" y="0"/>
                  </a:lnTo>
                  <a:lnTo>
                    <a:pt x="2306" y="1005"/>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10" name="Google Shape;2610;p22"/>
            <p:cNvSpPr/>
            <p:nvPr/>
          </p:nvSpPr>
          <p:spPr>
            <a:xfrm>
              <a:off x="4134750" y="2728075"/>
              <a:ext cx="53150" cy="25675"/>
            </a:xfrm>
            <a:custGeom>
              <a:rect b="b" l="l" r="r" t="t"/>
              <a:pathLst>
                <a:path extrusionOk="0" fill="none" h="1027" w="2126">
                  <a:moveTo>
                    <a:pt x="1" y="1026"/>
                  </a:moveTo>
                  <a:lnTo>
                    <a:pt x="109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11" name="Google Shape;2611;p22"/>
            <p:cNvSpPr/>
            <p:nvPr/>
          </p:nvSpPr>
          <p:spPr>
            <a:xfrm>
              <a:off x="4081075" y="2728075"/>
              <a:ext cx="56875" cy="25125"/>
            </a:xfrm>
            <a:custGeom>
              <a:rect b="b" l="l" r="r" t="t"/>
              <a:pathLst>
                <a:path extrusionOk="0" fill="none" h="1005" w="2275">
                  <a:moveTo>
                    <a:pt x="1" y="1005"/>
                  </a:moveTo>
                  <a:lnTo>
                    <a:pt x="1175" y="0"/>
                  </a:lnTo>
                  <a:lnTo>
                    <a:pt x="2274" y="984"/>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12" name="Google Shape;2612;p22"/>
            <p:cNvSpPr/>
            <p:nvPr/>
          </p:nvSpPr>
          <p:spPr>
            <a:xfrm>
              <a:off x="4031650" y="2702700"/>
              <a:ext cx="53175" cy="25650"/>
            </a:xfrm>
            <a:custGeom>
              <a:rect b="b" l="l" r="r" t="t"/>
              <a:pathLst>
                <a:path extrusionOk="0" fill="none" h="1026" w="2127">
                  <a:moveTo>
                    <a:pt x="1" y="1026"/>
                  </a:moveTo>
                  <a:lnTo>
                    <a:pt x="110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13" name="Google Shape;2613;p22"/>
            <p:cNvSpPr/>
            <p:nvPr/>
          </p:nvSpPr>
          <p:spPr>
            <a:xfrm>
              <a:off x="4338300" y="2702700"/>
              <a:ext cx="56875" cy="25650"/>
            </a:xfrm>
            <a:custGeom>
              <a:rect b="b" l="l" r="r" t="t"/>
              <a:pathLst>
                <a:path extrusionOk="0" fill="none" h="1026" w="2275">
                  <a:moveTo>
                    <a:pt x="1" y="984"/>
                  </a:moveTo>
                  <a:lnTo>
                    <a:pt x="1249" y="0"/>
                  </a:lnTo>
                  <a:lnTo>
                    <a:pt x="2274"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14" name="Google Shape;2614;p22"/>
            <p:cNvSpPr/>
            <p:nvPr/>
          </p:nvSpPr>
          <p:spPr>
            <a:xfrm>
              <a:off x="4287275" y="2702700"/>
              <a:ext cx="55025" cy="25650"/>
            </a:xfrm>
            <a:custGeom>
              <a:rect b="b" l="l" r="r" t="t"/>
              <a:pathLst>
                <a:path extrusionOk="0" fill="none" h="1026" w="2201">
                  <a:moveTo>
                    <a:pt x="1" y="994"/>
                  </a:moveTo>
                  <a:lnTo>
                    <a:pt x="1175" y="0"/>
                  </a:lnTo>
                  <a:lnTo>
                    <a:pt x="2200"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15" name="Google Shape;2615;p22"/>
            <p:cNvSpPr/>
            <p:nvPr/>
          </p:nvSpPr>
          <p:spPr>
            <a:xfrm>
              <a:off x="4237850" y="2702700"/>
              <a:ext cx="52900" cy="25650"/>
            </a:xfrm>
            <a:custGeom>
              <a:rect b="b" l="l" r="r" t="t"/>
              <a:pathLst>
                <a:path extrusionOk="0" fill="none" h="1026" w="2116">
                  <a:moveTo>
                    <a:pt x="1" y="1026"/>
                  </a:moveTo>
                  <a:lnTo>
                    <a:pt x="1090" y="0"/>
                  </a:lnTo>
                  <a:lnTo>
                    <a:pt x="2115"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16" name="Google Shape;2616;p22"/>
            <p:cNvSpPr/>
            <p:nvPr/>
          </p:nvSpPr>
          <p:spPr>
            <a:xfrm>
              <a:off x="4183650" y="2702700"/>
              <a:ext cx="57675" cy="25125"/>
            </a:xfrm>
            <a:custGeom>
              <a:rect b="b" l="l" r="r" t="t"/>
              <a:pathLst>
                <a:path extrusionOk="0" fill="none" h="1005" w="2307">
                  <a:moveTo>
                    <a:pt x="1" y="1005"/>
                  </a:moveTo>
                  <a:lnTo>
                    <a:pt x="1196" y="0"/>
                  </a:lnTo>
                  <a:lnTo>
                    <a:pt x="2306" y="1005"/>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17" name="Google Shape;2617;p22"/>
            <p:cNvSpPr/>
            <p:nvPr/>
          </p:nvSpPr>
          <p:spPr>
            <a:xfrm>
              <a:off x="4134750" y="2702700"/>
              <a:ext cx="53150" cy="25650"/>
            </a:xfrm>
            <a:custGeom>
              <a:rect b="b" l="l" r="r" t="t"/>
              <a:pathLst>
                <a:path extrusionOk="0" fill="none" h="1026" w="2126">
                  <a:moveTo>
                    <a:pt x="1" y="1026"/>
                  </a:moveTo>
                  <a:lnTo>
                    <a:pt x="1090" y="0"/>
                  </a:lnTo>
                  <a:lnTo>
                    <a:pt x="2126" y="1026"/>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18" name="Google Shape;2618;p22"/>
            <p:cNvSpPr/>
            <p:nvPr/>
          </p:nvSpPr>
          <p:spPr>
            <a:xfrm>
              <a:off x="4081075" y="2702700"/>
              <a:ext cx="56875" cy="25125"/>
            </a:xfrm>
            <a:custGeom>
              <a:rect b="b" l="l" r="r" t="t"/>
              <a:pathLst>
                <a:path extrusionOk="0" fill="none" h="1005" w="2275">
                  <a:moveTo>
                    <a:pt x="1" y="1005"/>
                  </a:moveTo>
                  <a:lnTo>
                    <a:pt x="1175" y="0"/>
                  </a:lnTo>
                  <a:lnTo>
                    <a:pt x="2274" y="984"/>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19" name="Google Shape;2619;p22"/>
            <p:cNvSpPr/>
            <p:nvPr/>
          </p:nvSpPr>
          <p:spPr>
            <a:xfrm>
              <a:off x="3956050" y="2620225"/>
              <a:ext cx="84350" cy="153875"/>
            </a:xfrm>
            <a:custGeom>
              <a:rect b="b" l="l" r="r" t="t"/>
              <a:pathLst>
                <a:path extrusionOk="0" h="6155" w="3374">
                  <a:moveTo>
                    <a:pt x="2908" y="0"/>
                  </a:moveTo>
                  <a:cubicBezTo>
                    <a:pt x="1322" y="1036"/>
                    <a:pt x="0" y="2823"/>
                    <a:pt x="349" y="6154"/>
                  </a:cubicBezTo>
                  <a:lnTo>
                    <a:pt x="3173" y="6154"/>
                  </a:lnTo>
                  <a:cubicBezTo>
                    <a:pt x="3300" y="5340"/>
                    <a:pt x="3363" y="4515"/>
                    <a:pt x="3363" y="3680"/>
                  </a:cubicBezTo>
                  <a:cubicBezTo>
                    <a:pt x="3374" y="2443"/>
                    <a:pt x="3225" y="1206"/>
                    <a:pt x="2908" y="0"/>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20" name="Google Shape;2620;p22"/>
            <p:cNvSpPr/>
            <p:nvPr/>
          </p:nvSpPr>
          <p:spPr>
            <a:xfrm>
              <a:off x="4376650" y="2618900"/>
              <a:ext cx="85675" cy="155200"/>
            </a:xfrm>
            <a:custGeom>
              <a:rect b="b" l="l" r="r" t="t"/>
              <a:pathLst>
                <a:path extrusionOk="0" h="6208" w="3427">
                  <a:moveTo>
                    <a:pt x="486" y="0"/>
                  </a:moveTo>
                  <a:cubicBezTo>
                    <a:pt x="159" y="1216"/>
                    <a:pt x="0" y="2475"/>
                    <a:pt x="21" y="3733"/>
                  </a:cubicBezTo>
                  <a:cubicBezTo>
                    <a:pt x="11" y="4568"/>
                    <a:pt x="74" y="5393"/>
                    <a:pt x="212" y="6207"/>
                  </a:cubicBezTo>
                  <a:lnTo>
                    <a:pt x="3067" y="6207"/>
                  </a:lnTo>
                  <a:cubicBezTo>
                    <a:pt x="3426" y="2813"/>
                    <a:pt x="2073" y="1026"/>
                    <a:pt x="486" y="0"/>
                  </a:cubicBezTo>
                  <a:close/>
                </a:path>
              </a:pathLst>
            </a:custGeom>
            <a:solidFill>
              <a:srgbClr val="D6D2C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21" name="Google Shape;2621;p22"/>
            <p:cNvSpPr/>
            <p:nvPr/>
          </p:nvSpPr>
          <p:spPr>
            <a:xfrm>
              <a:off x="4076600" y="2362925"/>
              <a:ext cx="60300" cy="69000"/>
            </a:xfrm>
            <a:custGeom>
              <a:rect b="b" l="l" r="r" t="t"/>
              <a:pathLst>
                <a:path extrusionOk="0" h="2760" w="2412">
                  <a:moveTo>
                    <a:pt x="1164" y="1"/>
                  </a:moveTo>
                  <a:cubicBezTo>
                    <a:pt x="1020" y="1"/>
                    <a:pt x="914" y="35"/>
                    <a:pt x="888" y="46"/>
                  </a:cubicBezTo>
                  <a:cubicBezTo>
                    <a:pt x="814" y="77"/>
                    <a:pt x="0" y="172"/>
                    <a:pt x="148" y="1230"/>
                  </a:cubicBezTo>
                  <a:cubicBezTo>
                    <a:pt x="270" y="2170"/>
                    <a:pt x="777" y="2759"/>
                    <a:pt x="1305" y="2759"/>
                  </a:cubicBezTo>
                  <a:cubicBezTo>
                    <a:pt x="1370" y="2759"/>
                    <a:pt x="1436" y="2750"/>
                    <a:pt x="1502" y="2731"/>
                  </a:cubicBezTo>
                  <a:cubicBezTo>
                    <a:pt x="2094" y="2636"/>
                    <a:pt x="2411" y="1843"/>
                    <a:pt x="2083" y="807"/>
                  </a:cubicBezTo>
                  <a:cubicBezTo>
                    <a:pt x="1860" y="129"/>
                    <a:pt x="1442" y="1"/>
                    <a:pt x="1164" y="1"/>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22" name="Google Shape;2622;p22"/>
            <p:cNvSpPr/>
            <p:nvPr/>
          </p:nvSpPr>
          <p:spPr>
            <a:xfrm>
              <a:off x="4285175" y="2362925"/>
              <a:ext cx="60300" cy="68750"/>
            </a:xfrm>
            <a:custGeom>
              <a:rect b="b" l="l" r="r" t="t"/>
              <a:pathLst>
                <a:path extrusionOk="0" h="2750" w="2412">
                  <a:moveTo>
                    <a:pt x="1248" y="1"/>
                  </a:moveTo>
                  <a:cubicBezTo>
                    <a:pt x="970" y="1"/>
                    <a:pt x="555" y="129"/>
                    <a:pt x="339" y="807"/>
                  </a:cubicBezTo>
                  <a:cubicBezTo>
                    <a:pt x="0" y="1843"/>
                    <a:pt x="318" y="2636"/>
                    <a:pt x="920" y="2721"/>
                  </a:cubicBezTo>
                  <a:cubicBezTo>
                    <a:pt x="986" y="2740"/>
                    <a:pt x="1051" y="2749"/>
                    <a:pt x="1117" y="2749"/>
                  </a:cubicBezTo>
                  <a:cubicBezTo>
                    <a:pt x="1636" y="2749"/>
                    <a:pt x="2142" y="2169"/>
                    <a:pt x="2274" y="1230"/>
                  </a:cubicBezTo>
                  <a:cubicBezTo>
                    <a:pt x="2411" y="172"/>
                    <a:pt x="1597" y="77"/>
                    <a:pt x="1523" y="46"/>
                  </a:cubicBezTo>
                  <a:cubicBezTo>
                    <a:pt x="1498" y="35"/>
                    <a:pt x="1391" y="1"/>
                    <a:pt x="1248" y="1"/>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23" name="Google Shape;2623;p22"/>
            <p:cNvSpPr/>
            <p:nvPr/>
          </p:nvSpPr>
          <p:spPr>
            <a:xfrm>
              <a:off x="4098550" y="2238700"/>
              <a:ext cx="227350" cy="288400"/>
            </a:xfrm>
            <a:custGeom>
              <a:rect b="b" l="l" r="r" t="t"/>
              <a:pathLst>
                <a:path extrusionOk="0" h="11536" w="9094">
                  <a:moveTo>
                    <a:pt x="4260" y="0"/>
                  </a:moveTo>
                  <a:cubicBezTo>
                    <a:pt x="3355" y="0"/>
                    <a:pt x="758" y="340"/>
                    <a:pt x="402" y="4222"/>
                  </a:cubicBezTo>
                  <a:cubicBezTo>
                    <a:pt x="1" y="8624"/>
                    <a:pt x="1891" y="11535"/>
                    <a:pt x="4339" y="11535"/>
                  </a:cubicBezTo>
                  <a:cubicBezTo>
                    <a:pt x="4408" y="11535"/>
                    <a:pt x="4477" y="11533"/>
                    <a:pt x="4547" y="11528"/>
                  </a:cubicBezTo>
                  <a:cubicBezTo>
                    <a:pt x="4616" y="11533"/>
                    <a:pt x="4686" y="11535"/>
                    <a:pt x="4754" y="11535"/>
                  </a:cubicBezTo>
                  <a:cubicBezTo>
                    <a:pt x="7203" y="11535"/>
                    <a:pt x="9093" y="8624"/>
                    <a:pt x="8692" y="4222"/>
                  </a:cubicBezTo>
                  <a:cubicBezTo>
                    <a:pt x="8345" y="340"/>
                    <a:pt x="5749" y="0"/>
                    <a:pt x="4837" y="0"/>
                  </a:cubicBezTo>
                  <a:cubicBezTo>
                    <a:pt x="4693" y="0"/>
                    <a:pt x="4591" y="9"/>
                    <a:pt x="4547" y="13"/>
                  </a:cubicBezTo>
                  <a:cubicBezTo>
                    <a:pt x="4504" y="9"/>
                    <a:pt x="4403" y="0"/>
                    <a:pt x="4260" y="0"/>
                  </a:cubicBezTo>
                  <a:close/>
                </a:path>
              </a:pathLst>
            </a:custGeom>
            <a:solidFill>
              <a:schemeClr val="accent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24" name="Google Shape;2624;p22"/>
            <p:cNvSpPr/>
            <p:nvPr/>
          </p:nvSpPr>
          <p:spPr>
            <a:xfrm>
              <a:off x="4081350" y="2265400"/>
              <a:ext cx="83125" cy="125650"/>
            </a:xfrm>
            <a:custGeom>
              <a:rect b="b" l="l" r="r" t="t"/>
              <a:pathLst>
                <a:path extrusionOk="0" h="5026" w="3325">
                  <a:moveTo>
                    <a:pt x="1088" y="1"/>
                  </a:moveTo>
                  <a:cubicBezTo>
                    <a:pt x="984" y="1"/>
                    <a:pt x="921" y="2"/>
                    <a:pt x="921" y="2"/>
                  </a:cubicBezTo>
                  <a:cubicBezTo>
                    <a:pt x="921" y="2"/>
                    <a:pt x="1" y="595"/>
                    <a:pt x="656" y="2646"/>
                  </a:cubicBezTo>
                  <a:lnTo>
                    <a:pt x="1058" y="4951"/>
                  </a:lnTo>
                  <a:lnTo>
                    <a:pt x="1386" y="5025"/>
                  </a:lnTo>
                  <a:cubicBezTo>
                    <a:pt x="1386" y="5025"/>
                    <a:pt x="1259" y="1515"/>
                    <a:pt x="2380" y="721"/>
                  </a:cubicBezTo>
                  <a:cubicBezTo>
                    <a:pt x="3324" y="53"/>
                    <a:pt x="1641" y="1"/>
                    <a:pt x="1088" y="1"/>
                  </a:cubicBezTo>
                  <a:close/>
                </a:path>
              </a:pathLst>
            </a:custGeom>
            <a:solidFill>
              <a:srgbClr val="175C4A"/>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25" name="Google Shape;2625;p22"/>
            <p:cNvSpPr/>
            <p:nvPr/>
          </p:nvSpPr>
          <p:spPr>
            <a:xfrm>
              <a:off x="4054675" y="2180875"/>
              <a:ext cx="296075" cy="223125"/>
            </a:xfrm>
            <a:custGeom>
              <a:rect b="b" l="l" r="r" t="t"/>
              <a:pathLst>
                <a:path extrusionOk="0" h="8925" w="11843">
                  <a:moveTo>
                    <a:pt x="4552" y="0"/>
                  </a:moveTo>
                  <a:cubicBezTo>
                    <a:pt x="4494" y="0"/>
                    <a:pt x="4432" y="3"/>
                    <a:pt x="4367" y="10"/>
                  </a:cubicBezTo>
                  <a:cubicBezTo>
                    <a:pt x="3045" y="137"/>
                    <a:pt x="3383" y="1258"/>
                    <a:pt x="3383" y="1258"/>
                  </a:cubicBezTo>
                  <a:cubicBezTo>
                    <a:pt x="3330" y="1251"/>
                    <a:pt x="3272" y="1248"/>
                    <a:pt x="3211" y="1248"/>
                  </a:cubicBezTo>
                  <a:cubicBezTo>
                    <a:pt x="2133" y="1248"/>
                    <a:pt x="1" y="2299"/>
                    <a:pt x="2252" y="4240"/>
                  </a:cubicBezTo>
                  <a:cubicBezTo>
                    <a:pt x="2928" y="4820"/>
                    <a:pt x="3770" y="5028"/>
                    <a:pt x="4629" y="5028"/>
                  </a:cubicBezTo>
                  <a:cubicBezTo>
                    <a:pt x="6792" y="5028"/>
                    <a:pt x="9062" y="3711"/>
                    <a:pt x="9062" y="3711"/>
                  </a:cubicBezTo>
                  <a:lnTo>
                    <a:pt x="9062" y="3711"/>
                  </a:lnTo>
                  <a:cubicBezTo>
                    <a:pt x="8911" y="5549"/>
                    <a:pt x="9586" y="5777"/>
                    <a:pt x="9929" y="5777"/>
                  </a:cubicBezTo>
                  <a:cubicBezTo>
                    <a:pt x="10042" y="5777"/>
                    <a:pt x="10119" y="5752"/>
                    <a:pt x="10119" y="5752"/>
                  </a:cubicBezTo>
                  <a:lnTo>
                    <a:pt x="10119" y="8924"/>
                  </a:lnTo>
                  <a:lnTo>
                    <a:pt x="10447" y="8924"/>
                  </a:lnTo>
                  <a:lnTo>
                    <a:pt x="10584" y="8332"/>
                  </a:lnTo>
                  <a:cubicBezTo>
                    <a:pt x="10584" y="8332"/>
                    <a:pt x="11843" y="4631"/>
                    <a:pt x="11504" y="3510"/>
                  </a:cubicBezTo>
                  <a:cubicBezTo>
                    <a:pt x="11345" y="2965"/>
                    <a:pt x="11028" y="2825"/>
                    <a:pt x="10745" y="2825"/>
                  </a:cubicBezTo>
                  <a:cubicBezTo>
                    <a:pt x="10445" y="2825"/>
                    <a:pt x="10183" y="2982"/>
                    <a:pt x="10183" y="2982"/>
                  </a:cubicBezTo>
                  <a:cubicBezTo>
                    <a:pt x="10384" y="1332"/>
                    <a:pt x="9390" y="1195"/>
                    <a:pt x="7412" y="1195"/>
                  </a:cubicBezTo>
                  <a:cubicBezTo>
                    <a:pt x="5522" y="1195"/>
                    <a:pt x="5668" y="0"/>
                    <a:pt x="4552" y="0"/>
                  </a:cubicBezTo>
                  <a:close/>
                </a:path>
              </a:pathLst>
            </a:custGeom>
            <a:solidFill>
              <a:srgbClr val="538679"/>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26" name="Google Shape;2626;p22"/>
            <p:cNvSpPr/>
            <p:nvPr/>
          </p:nvSpPr>
          <p:spPr>
            <a:xfrm>
              <a:off x="4264550" y="2215225"/>
              <a:ext cx="86200" cy="189025"/>
            </a:xfrm>
            <a:custGeom>
              <a:rect b="b" l="l" r="r" t="t"/>
              <a:pathLst>
                <a:path extrusionOk="0" h="7561" w="3448">
                  <a:moveTo>
                    <a:pt x="984" y="0"/>
                  </a:moveTo>
                  <a:cubicBezTo>
                    <a:pt x="868" y="963"/>
                    <a:pt x="529" y="1872"/>
                    <a:pt x="1" y="2676"/>
                  </a:cubicBezTo>
                  <a:cubicBezTo>
                    <a:pt x="413" y="2485"/>
                    <a:pt x="667" y="2337"/>
                    <a:pt x="667" y="2337"/>
                  </a:cubicBezTo>
                  <a:lnTo>
                    <a:pt x="667" y="2337"/>
                  </a:lnTo>
                  <a:cubicBezTo>
                    <a:pt x="515" y="4187"/>
                    <a:pt x="1199" y="4412"/>
                    <a:pt x="1541" y="4412"/>
                  </a:cubicBezTo>
                  <a:cubicBezTo>
                    <a:pt x="1650" y="4412"/>
                    <a:pt x="1724" y="4389"/>
                    <a:pt x="1724" y="4389"/>
                  </a:cubicBezTo>
                  <a:lnTo>
                    <a:pt x="1724" y="7561"/>
                  </a:lnTo>
                  <a:lnTo>
                    <a:pt x="2052" y="7561"/>
                  </a:lnTo>
                  <a:lnTo>
                    <a:pt x="2189" y="6969"/>
                  </a:lnTo>
                  <a:cubicBezTo>
                    <a:pt x="2189" y="6969"/>
                    <a:pt x="3448" y="3257"/>
                    <a:pt x="3109" y="2136"/>
                  </a:cubicBezTo>
                  <a:cubicBezTo>
                    <a:pt x="2950" y="1591"/>
                    <a:pt x="2633" y="1451"/>
                    <a:pt x="2350" y="1451"/>
                  </a:cubicBezTo>
                  <a:cubicBezTo>
                    <a:pt x="2050" y="1451"/>
                    <a:pt x="1788" y="1608"/>
                    <a:pt x="1788" y="1608"/>
                  </a:cubicBezTo>
                  <a:cubicBezTo>
                    <a:pt x="1904" y="656"/>
                    <a:pt x="1629" y="212"/>
                    <a:pt x="984" y="0"/>
                  </a:cubicBezTo>
                  <a:close/>
                </a:path>
              </a:pathLst>
            </a:custGeom>
            <a:solidFill>
              <a:srgbClr val="175C4A"/>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27" name="Google Shape;2627;p22"/>
            <p:cNvSpPr/>
            <p:nvPr/>
          </p:nvSpPr>
          <p:spPr>
            <a:xfrm>
              <a:off x="4214325" y="2357450"/>
              <a:ext cx="21700" cy="76425"/>
            </a:xfrm>
            <a:custGeom>
              <a:rect b="b" l="l" r="r" t="t"/>
              <a:pathLst>
                <a:path extrusionOk="0" h="3057" w="868">
                  <a:moveTo>
                    <a:pt x="508" y="0"/>
                  </a:moveTo>
                  <a:cubicBezTo>
                    <a:pt x="487" y="423"/>
                    <a:pt x="497" y="846"/>
                    <a:pt x="540" y="1269"/>
                  </a:cubicBezTo>
                  <a:cubicBezTo>
                    <a:pt x="561" y="1481"/>
                    <a:pt x="582" y="1692"/>
                    <a:pt x="603" y="1904"/>
                  </a:cubicBezTo>
                  <a:cubicBezTo>
                    <a:pt x="623" y="2097"/>
                    <a:pt x="651" y="2282"/>
                    <a:pt x="688" y="2475"/>
                  </a:cubicBezTo>
                  <a:lnTo>
                    <a:pt x="688" y="2475"/>
                  </a:lnTo>
                  <a:cubicBezTo>
                    <a:pt x="575" y="2559"/>
                    <a:pt x="463" y="2645"/>
                    <a:pt x="360" y="2739"/>
                  </a:cubicBezTo>
                  <a:cubicBezTo>
                    <a:pt x="233" y="2845"/>
                    <a:pt x="117" y="2940"/>
                    <a:pt x="0" y="3056"/>
                  </a:cubicBezTo>
                  <a:cubicBezTo>
                    <a:pt x="148" y="2982"/>
                    <a:pt x="286" y="2908"/>
                    <a:pt x="423" y="2834"/>
                  </a:cubicBezTo>
                  <a:cubicBezTo>
                    <a:pt x="561" y="2750"/>
                    <a:pt x="698" y="2676"/>
                    <a:pt x="836" y="2591"/>
                  </a:cubicBezTo>
                  <a:lnTo>
                    <a:pt x="868" y="2570"/>
                  </a:lnTo>
                  <a:lnTo>
                    <a:pt x="868" y="2506"/>
                  </a:lnTo>
                  <a:cubicBezTo>
                    <a:pt x="857" y="2295"/>
                    <a:pt x="846" y="2083"/>
                    <a:pt x="825" y="1882"/>
                  </a:cubicBezTo>
                  <a:cubicBezTo>
                    <a:pt x="804" y="1671"/>
                    <a:pt x="772" y="1459"/>
                    <a:pt x="751" y="1248"/>
                  </a:cubicBezTo>
                  <a:cubicBezTo>
                    <a:pt x="688" y="825"/>
                    <a:pt x="614" y="413"/>
                    <a:pt x="508" y="0"/>
                  </a:cubicBezTo>
                  <a:close/>
                </a:path>
              </a:pathLst>
            </a:custGeom>
            <a:solidFill>
              <a:srgbClr val="C3453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28" name="Google Shape;2628;p22"/>
            <p:cNvSpPr/>
            <p:nvPr/>
          </p:nvSpPr>
          <p:spPr>
            <a:xfrm>
              <a:off x="4174925" y="2453925"/>
              <a:ext cx="80925" cy="14650"/>
            </a:xfrm>
            <a:custGeom>
              <a:rect b="b" l="l" r="r" t="t"/>
              <a:pathLst>
                <a:path extrusionOk="0" h="586" w="3237">
                  <a:moveTo>
                    <a:pt x="3237" y="1"/>
                  </a:moveTo>
                  <a:lnTo>
                    <a:pt x="1" y="43"/>
                  </a:lnTo>
                  <a:cubicBezTo>
                    <a:pt x="524" y="397"/>
                    <a:pt x="1130" y="585"/>
                    <a:pt x="1706" y="585"/>
                  </a:cubicBezTo>
                  <a:cubicBezTo>
                    <a:pt x="2282" y="585"/>
                    <a:pt x="2829" y="397"/>
                    <a:pt x="3237"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29" name="Google Shape;2629;p22"/>
            <p:cNvSpPr/>
            <p:nvPr/>
          </p:nvSpPr>
          <p:spPr>
            <a:xfrm>
              <a:off x="4239175" y="2329575"/>
              <a:ext cx="53675" cy="19700"/>
            </a:xfrm>
            <a:custGeom>
              <a:rect b="b" l="l" r="r" t="t"/>
              <a:pathLst>
                <a:path extrusionOk="0" h="788" w="2147">
                  <a:moveTo>
                    <a:pt x="1005" y="1"/>
                  </a:moveTo>
                  <a:cubicBezTo>
                    <a:pt x="917" y="1"/>
                    <a:pt x="826" y="11"/>
                    <a:pt x="741" y="26"/>
                  </a:cubicBezTo>
                  <a:cubicBezTo>
                    <a:pt x="688" y="47"/>
                    <a:pt x="624" y="68"/>
                    <a:pt x="571" y="90"/>
                  </a:cubicBezTo>
                  <a:cubicBezTo>
                    <a:pt x="519" y="121"/>
                    <a:pt x="466" y="142"/>
                    <a:pt x="423" y="185"/>
                  </a:cubicBezTo>
                  <a:cubicBezTo>
                    <a:pt x="328" y="248"/>
                    <a:pt x="244" y="322"/>
                    <a:pt x="170" y="407"/>
                  </a:cubicBezTo>
                  <a:cubicBezTo>
                    <a:pt x="106" y="491"/>
                    <a:pt x="43" y="597"/>
                    <a:pt x="0" y="692"/>
                  </a:cubicBezTo>
                  <a:cubicBezTo>
                    <a:pt x="106" y="650"/>
                    <a:pt x="191" y="587"/>
                    <a:pt x="286" y="544"/>
                  </a:cubicBezTo>
                  <a:cubicBezTo>
                    <a:pt x="371" y="502"/>
                    <a:pt x="455" y="460"/>
                    <a:pt x="550" y="428"/>
                  </a:cubicBezTo>
                  <a:cubicBezTo>
                    <a:pt x="683" y="375"/>
                    <a:pt x="831" y="351"/>
                    <a:pt x="981" y="351"/>
                  </a:cubicBezTo>
                  <a:cubicBezTo>
                    <a:pt x="1010" y="351"/>
                    <a:pt x="1039" y="352"/>
                    <a:pt x="1068" y="354"/>
                  </a:cubicBezTo>
                  <a:cubicBezTo>
                    <a:pt x="1248" y="375"/>
                    <a:pt x="1428" y="428"/>
                    <a:pt x="1597" y="502"/>
                  </a:cubicBezTo>
                  <a:cubicBezTo>
                    <a:pt x="1787" y="587"/>
                    <a:pt x="1967" y="682"/>
                    <a:pt x="2147" y="787"/>
                  </a:cubicBezTo>
                  <a:cubicBezTo>
                    <a:pt x="2052" y="576"/>
                    <a:pt x="1914" y="396"/>
                    <a:pt x="1745" y="269"/>
                  </a:cubicBezTo>
                  <a:cubicBezTo>
                    <a:pt x="1555" y="121"/>
                    <a:pt x="1333" y="26"/>
                    <a:pt x="1100" y="5"/>
                  </a:cubicBezTo>
                  <a:cubicBezTo>
                    <a:pt x="1069" y="2"/>
                    <a:pt x="1037" y="1"/>
                    <a:pt x="100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30" name="Google Shape;2630;p22"/>
            <p:cNvSpPr/>
            <p:nvPr/>
          </p:nvSpPr>
          <p:spPr>
            <a:xfrm>
              <a:off x="4132900" y="2329575"/>
              <a:ext cx="53425" cy="19700"/>
            </a:xfrm>
            <a:custGeom>
              <a:rect b="b" l="l" r="r" t="t"/>
              <a:pathLst>
                <a:path extrusionOk="0" h="788" w="2137">
                  <a:moveTo>
                    <a:pt x="1000" y="1"/>
                  </a:moveTo>
                  <a:cubicBezTo>
                    <a:pt x="911" y="1"/>
                    <a:pt x="826" y="11"/>
                    <a:pt x="741" y="26"/>
                  </a:cubicBezTo>
                  <a:cubicBezTo>
                    <a:pt x="688" y="47"/>
                    <a:pt x="624" y="68"/>
                    <a:pt x="572" y="90"/>
                  </a:cubicBezTo>
                  <a:cubicBezTo>
                    <a:pt x="519" y="121"/>
                    <a:pt x="466" y="142"/>
                    <a:pt x="424" y="185"/>
                  </a:cubicBezTo>
                  <a:cubicBezTo>
                    <a:pt x="328" y="248"/>
                    <a:pt x="244" y="322"/>
                    <a:pt x="170" y="407"/>
                  </a:cubicBezTo>
                  <a:cubicBezTo>
                    <a:pt x="106" y="491"/>
                    <a:pt x="43" y="597"/>
                    <a:pt x="1" y="692"/>
                  </a:cubicBezTo>
                  <a:cubicBezTo>
                    <a:pt x="106" y="650"/>
                    <a:pt x="191" y="587"/>
                    <a:pt x="275" y="544"/>
                  </a:cubicBezTo>
                  <a:cubicBezTo>
                    <a:pt x="360" y="502"/>
                    <a:pt x="455" y="460"/>
                    <a:pt x="540" y="428"/>
                  </a:cubicBezTo>
                  <a:cubicBezTo>
                    <a:pt x="682" y="375"/>
                    <a:pt x="831" y="351"/>
                    <a:pt x="981" y="351"/>
                  </a:cubicBezTo>
                  <a:cubicBezTo>
                    <a:pt x="1010" y="351"/>
                    <a:pt x="1039" y="352"/>
                    <a:pt x="1069" y="354"/>
                  </a:cubicBezTo>
                  <a:cubicBezTo>
                    <a:pt x="1248" y="375"/>
                    <a:pt x="1428" y="428"/>
                    <a:pt x="1597" y="502"/>
                  </a:cubicBezTo>
                  <a:cubicBezTo>
                    <a:pt x="1766" y="576"/>
                    <a:pt x="1946" y="671"/>
                    <a:pt x="2137" y="787"/>
                  </a:cubicBezTo>
                  <a:cubicBezTo>
                    <a:pt x="2052" y="576"/>
                    <a:pt x="1914" y="396"/>
                    <a:pt x="1735" y="269"/>
                  </a:cubicBezTo>
                  <a:cubicBezTo>
                    <a:pt x="1555" y="121"/>
                    <a:pt x="1333" y="26"/>
                    <a:pt x="1100" y="5"/>
                  </a:cubicBezTo>
                  <a:cubicBezTo>
                    <a:pt x="1066" y="2"/>
                    <a:pt x="1033" y="1"/>
                    <a:pt x="100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31" name="Google Shape;2631;p22"/>
            <p:cNvSpPr/>
            <p:nvPr/>
          </p:nvSpPr>
          <p:spPr>
            <a:xfrm>
              <a:off x="4099850" y="2359300"/>
              <a:ext cx="231875" cy="26200"/>
            </a:xfrm>
            <a:custGeom>
              <a:rect b="b" l="l" r="r" t="t"/>
              <a:pathLst>
                <a:path extrusionOk="0" fill="none" h="1048" w="9275">
                  <a:moveTo>
                    <a:pt x="1" y="64"/>
                  </a:moveTo>
                  <a:lnTo>
                    <a:pt x="1153" y="952"/>
                  </a:lnTo>
                  <a:lnTo>
                    <a:pt x="4040" y="1047"/>
                  </a:lnTo>
                  <a:cubicBezTo>
                    <a:pt x="4040" y="1047"/>
                    <a:pt x="4780" y="0"/>
                    <a:pt x="5404" y="1047"/>
                  </a:cubicBezTo>
                  <a:lnTo>
                    <a:pt x="8386" y="1047"/>
                  </a:lnTo>
                  <a:lnTo>
                    <a:pt x="9274" y="201"/>
                  </a:lnTo>
                </a:path>
              </a:pathLst>
            </a:custGeom>
            <a:no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32" name="Google Shape;2632;p22"/>
            <p:cNvSpPr/>
            <p:nvPr/>
          </p:nvSpPr>
          <p:spPr>
            <a:xfrm>
              <a:off x="4126300" y="2348200"/>
              <a:ext cx="74575" cy="74300"/>
            </a:xfrm>
            <a:custGeom>
              <a:rect b="b" l="l" r="r" t="t"/>
              <a:pathLst>
                <a:path extrusionOk="0" h="2972" w="2983">
                  <a:moveTo>
                    <a:pt x="1491" y="0"/>
                  </a:moveTo>
                  <a:cubicBezTo>
                    <a:pt x="666" y="0"/>
                    <a:pt x="0" y="666"/>
                    <a:pt x="0" y="1481"/>
                  </a:cubicBezTo>
                  <a:cubicBezTo>
                    <a:pt x="0" y="2305"/>
                    <a:pt x="666" y="2972"/>
                    <a:pt x="1491" y="2972"/>
                  </a:cubicBezTo>
                  <a:cubicBezTo>
                    <a:pt x="2316" y="2972"/>
                    <a:pt x="2982" y="2305"/>
                    <a:pt x="2982" y="1481"/>
                  </a:cubicBezTo>
                  <a:cubicBezTo>
                    <a:pt x="2982" y="666"/>
                    <a:pt x="2316" y="0"/>
                    <a:pt x="1491" y="0"/>
                  </a:cubicBezTo>
                  <a:close/>
                </a:path>
              </a:pathLst>
            </a:custGeom>
            <a:solidFill>
              <a:srgbClr val="E1DED3"/>
            </a:solid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33" name="Google Shape;2633;p22"/>
            <p:cNvSpPr/>
            <p:nvPr/>
          </p:nvSpPr>
          <p:spPr>
            <a:xfrm>
              <a:off x="4234950" y="2348200"/>
              <a:ext cx="74300" cy="74300"/>
            </a:xfrm>
            <a:custGeom>
              <a:rect b="b" l="l" r="r" t="t"/>
              <a:pathLst>
                <a:path extrusionOk="0" h="2972" w="2972">
                  <a:moveTo>
                    <a:pt x="1491" y="0"/>
                  </a:moveTo>
                  <a:cubicBezTo>
                    <a:pt x="666" y="0"/>
                    <a:pt x="0" y="666"/>
                    <a:pt x="0" y="1481"/>
                  </a:cubicBezTo>
                  <a:cubicBezTo>
                    <a:pt x="0" y="2305"/>
                    <a:pt x="666" y="2972"/>
                    <a:pt x="1491" y="2972"/>
                  </a:cubicBezTo>
                  <a:cubicBezTo>
                    <a:pt x="2305" y="2972"/>
                    <a:pt x="2972" y="2305"/>
                    <a:pt x="2972" y="1481"/>
                  </a:cubicBezTo>
                  <a:cubicBezTo>
                    <a:pt x="2972" y="666"/>
                    <a:pt x="2305" y="0"/>
                    <a:pt x="1491" y="0"/>
                  </a:cubicBezTo>
                  <a:close/>
                </a:path>
              </a:pathLst>
            </a:custGeom>
            <a:solidFill>
              <a:srgbClr val="E1DED3"/>
            </a:solidFill>
            <a:ln cap="flat" cmpd="sng" w="9525">
              <a:solidFill>
                <a:srgbClr val="C34532"/>
              </a:solidFill>
              <a:prstDash val="solid"/>
              <a:miter lim="10574"/>
              <a:headEnd len="sm" w="sm" type="none"/>
              <a:tailEnd len="sm" w="sm" type="none"/>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34" name="Google Shape;2634;p22"/>
            <p:cNvSpPr/>
            <p:nvPr/>
          </p:nvSpPr>
          <p:spPr>
            <a:xfrm>
              <a:off x="4147700" y="2367750"/>
              <a:ext cx="35725" cy="22225"/>
            </a:xfrm>
            <a:custGeom>
              <a:rect b="b" l="l" r="r" t="t"/>
              <a:pathLst>
                <a:path extrusionOk="0" h="889" w="1429">
                  <a:moveTo>
                    <a:pt x="699" y="1"/>
                  </a:moveTo>
                  <a:cubicBezTo>
                    <a:pt x="582" y="1"/>
                    <a:pt x="477" y="11"/>
                    <a:pt x="371" y="54"/>
                  </a:cubicBezTo>
                  <a:cubicBezTo>
                    <a:pt x="276" y="106"/>
                    <a:pt x="191" y="180"/>
                    <a:pt x="128" y="276"/>
                  </a:cubicBezTo>
                  <a:cubicBezTo>
                    <a:pt x="32" y="466"/>
                    <a:pt x="1" y="677"/>
                    <a:pt x="54" y="878"/>
                  </a:cubicBezTo>
                  <a:cubicBezTo>
                    <a:pt x="64" y="688"/>
                    <a:pt x="128" y="508"/>
                    <a:pt x="233" y="350"/>
                  </a:cubicBezTo>
                  <a:cubicBezTo>
                    <a:pt x="286" y="286"/>
                    <a:pt x="360" y="233"/>
                    <a:pt x="434" y="202"/>
                  </a:cubicBezTo>
                  <a:cubicBezTo>
                    <a:pt x="519" y="170"/>
                    <a:pt x="614" y="159"/>
                    <a:pt x="699" y="159"/>
                  </a:cubicBezTo>
                  <a:cubicBezTo>
                    <a:pt x="878" y="159"/>
                    <a:pt x="1048" y="233"/>
                    <a:pt x="1164" y="371"/>
                  </a:cubicBezTo>
                  <a:cubicBezTo>
                    <a:pt x="1280" y="519"/>
                    <a:pt x="1365" y="699"/>
                    <a:pt x="1418" y="889"/>
                  </a:cubicBezTo>
                  <a:cubicBezTo>
                    <a:pt x="1428" y="677"/>
                    <a:pt x="1365" y="466"/>
                    <a:pt x="1248" y="297"/>
                  </a:cubicBezTo>
                  <a:cubicBezTo>
                    <a:pt x="1132" y="106"/>
                    <a:pt x="921" y="1"/>
                    <a:pt x="699"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35" name="Google Shape;2635;p22"/>
            <p:cNvSpPr/>
            <p:nvPr/>
          </p:nvSpPr>
          <p:spPr>
            <a:xfrm>
              <a:off x="4243400" y="2366175"/>
              <a:ext cx="35450" cy="22225"/>
            </a:xfrm>
            <a:custGeom>
              <a:rect b="b" l="l" r="r" t="t"/>
              <a:pathLst>
                <a:path extrusionOk="0" h="889" w="1418">
                  <a:moveTo>
                    <a:pt x="699" y="0"/>
                  </a:moveTo>
                  <a:cubicBezTo>
                    <a:pt x="593" y="0"/>
                    <a:pt x="476" y="21"/>
                    <a:pt x="381" y="64"/>
                  </a:cubicBezTo>
                  <a:cubicBezTo>
                    <a:pt x="276" y="106"/>
                    <a:pt x="191" y="191"/>
                    <a:pt x="138" y="286"/>
                  </a:cubicBezTo>
                  <a:cubicBezTo>
                    <a:pt x="32" y="465"/>
                    <a:pt x="1" y="677"/>
                    <a:pt x="53" y="878"/>
                  </a:cubicBezTo>
                  <a:cubicBezTo>
                    <a:pt x="64" y="688"/>
                    <a:pt x="128" y="508"/>
                    <a:pt x="233" y="349"/>
                  </a:cubicBezTo>
                  <a:cubicBezTo>
                    <a:pt x="286" y="286"/>
                    <a:pt x="360" y="233"/>
                    <a:pt x="434" y="201"/>
                  </a:cubicBezTo>
                  <a:cubicBezTo>
                    <a:pt x="519" y="169"/>
                    <a:pt x="603" y="159"/>
                    <a:pt x="699" y="159"/>
                  </a:cubicBezTo>
                  <a:cubicBezTo>
                    <a:pt x="878" y="159"/>
                    <a:pt x="1047" y="233"/>
                    <a:pt x="1153" y="370"/>
                  </a:cubicBezTo>
                  <a:cubicBezTo>
                    <a:pt x="1280" y="529"/>
                    <a:pt x="1365" y="698"/>
                    <a:pt x="1407" y="888"/>
                  </a:cubicBezTo>
                  <a:cubicBezTo>
                    <a:pt x="1418" y="677"/>
                    <a:pt x="1365" y="465"/>
                    <a:pt x="1259" y="296"/>
                  </a:cubicBezTo>
                  <a:cubicBezTo>
                    <a:pt x="1132" y="106"/>
                    <a:pt x="921" y="0"/>
                    <a:pt x="699"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2636" name="Google Shape;2636;p22"/>
          <p:cNvGrpSpPr/>
          <p:nvPr/>
        </p:nvGrpSpPr>
        <p:grpSpPr>
          <a:xfrm>
            <a:off x="7347228" y="7029079"/>
            <a:ext cx="1054871" cy="1111422"/>
            <a:chOff x="315050" y="2231900"/>
            <a:chExt cx="512775" cy="535500"/>
          </a:xfrm>
        </p:grpSpPr>
        <p:sp>
          <p:nvSpPr>
            <p:cNvPr id="2637" name="Google Shape;2637;p22"/>
            <p:cNvSpPr/>
            <p:nvPr/>
          </p:nvSpPr>
          <p:spPr>
            <a:xfrm>
              <a:off x="319575" y="2488100"/>
              <a:ext cx="504525" cy="279300"/>
            </a:xfrm>
            <a:custGeom>
              <a:rect b="b" l="l" r="r" t="t"/>
              <a:pathLst>
                <a:path extrusionOk="0" h="11172" w="20181">
                  <a:moveTo>
                    <a:pt x="8307" y="1"/>
                  </a:moveTo>
                  <a:cubicBezTo>
                    <a:pt x="8307" y="1"/>
                    <a:pt x="8658" y="2610"/>
                    <a:pt x="7572" y="3409"/>
                  </a:cubicBezTo>
                  <a:cubicBezTo>
                    <a:pt x="6720" y="4026"/>
                    <a:pt x="1885" y="5038"/>
                    <a:pt x="1087" y="7168"/>
                  </a:cubicBezTo>
                  <a:cubicBezTo>
                    <a:pt x="608" y="8467"/>
                    <a:pt x="245" y="9808"/>
                    <a:pt x="1" y="11171"/>
                  </a:cubicBezTo>
                  <a:lnTo>
                    <a:pt x="20180" y="11171"/>
                  </a:lnTo>
                  <a:cubicBezTo>
                    <a:pt x="19946" y="9808"/>
                    <a:pt x="19573" y="8467"/>
                    <a:pt x="19094" y="7168"/>
                  </a:cubicBezTo>
                  <a:cubicBezTo>
                    <a:pt x="18306" y="5038"/>
                    <a:pt x="13461" y="4026"/>
                    <a:pt x="12619" y="3409"/>
                  </a:cubicBezTo>
                  <a:cubicBezTo>
                    <a:pt x="11523" y="2621"/>
                    <a:pt x="11874" y="1"/>
                    <a:pt x="11874" y="1"/>
                  </a:cubicBezTo>
                  <a:lnTo>
                    <a:pt x="11874" y="1"/>
                  </a:lnTo>
                  <a:lnTo>
                    <a:pt x="10096" y="44"/>
                  </a:lnTo>
                  <a:lnTo>
                    <a:pt x="8307" y="1"/>
                  </a:lnTo>
                  <a:close/>
                </a:path>
              </a:pathLst>
            </a:custGeom>
            <a:solidFill>
              <a:srgbClr val="F7B6A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38" name="Google Shape;2638;p22"/>
            <p:cNvSpPr/>
            <p:nvPr/>
          </p:nvSpPr>
          <p:spPr>
            <a:xfrm>
              <a:off x="527500" y="2487850"/>
              <a:ext cx="97200" cy="73225"/>
            </a:xfrm>
            <a:custGeom>
              <a:rect b="b" l="l" r="r" t="t"/>
              <a:pathLst>
                <a:path extrusionOk="0" h="2929" w="3888">
                  <a:moveTo>
                    <a:pt x="0" y="0"/>
                  </a:moveTo>
                  <a:lnTo>
                    <a:pt x="0" y="0"/>
                  </a:lnTo>
                  <a:cubicBezTo>
                    <a:pt x="43" y="405"/>
                    <a:pt x="64" y="820"/>
                    <a:pt x="43" y="1225"/>
                  </a:cubicBezTo>
                  <a:cubicBezTo>
                    <a:pt x="490" y="1619"/>
                    <a:pt x="969" y="1970"/>
                    <a:pt x="1491" y="2268"/>
                  </a:cubicBezTo>
                  <a:cubicBezTo>
                    <a:pt x="2215" y="2673"/>
                    <a:pt x="3056" y="2844"/>
                    <a:pt x="3887" y="2929"/>
                  </a:cubicBezTo>
                  <a:cubicBezTo>
                    <a:pt x="3312" y="1874"/>
                    <a:pt x="3557" y="0"/>
                    <a:pt x="3557" y="0"/>
                  </a:cubicBezTo>
                  <a:lnTo>
                    <a:pt x="3557" y="0"/>
                  </a:lnTo>
                  <a:lnTo>
                    <a:pt x="1779" y="43"/>
                  </a:lnTo>
                  <a:lnTo>
                    <a:pt x="0" y="0"/>
                  </a:ln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39" name="Google Shape;2639;p22"/>
            <p:cNvSpPr/>
            <p:nvPr/>
          </p:nvSpPr>
          <p:spPr>
            <a:xfrm>
              <a:off x="315050" y="2618300"/>
              <a:ext cx="512775" cy="149100"/>
            </a:xfrm>
            <a:custGeom>
              <a:rect b="b" l="l" r="r" t="t"/>
              <a:pathLst>
                <a:path extrusionOk="0" h="5964" w="20511">
                  <a:moveTo>
                    <a:pt x="3216" y="0"/>
                  </a:moveTo>
                  <a:cubicBezTo>
                    <a:pt x="2237" y="522"/>
                    <a:pt x="1395" y="1150"/>
                    <a:pt x="1108" y="1928"/>
                  </a:cubicBezTo>
                  <a:cubicBezTo>
                    <a:pt x="618" y="3237"/>
                    <a:pt x="245" y="4590"/>
                    <a:pt x="1" y="5963"/>
                  </a:cubicBezTo>
                  <a:lnTo>
                    <a:pt x="20510" y="5963"/>
                  </a:lnTo>
                  <a:cubicBezTo>
                    <a:pt x="20265" y="4590"/>
                    <a:pt x="19892" y="3237"/>
                    <a:pt x="19403" y="1928"/>
                  </a:cubicBezTo>
                  <a:cubicBezTo>
                    <a:pt x="19104" y="1150"/>
                    <a:pt x="18274" y="522"/>
                    <a:pt x="17284" y="0"/>
                  </a:cubicBezTo>
                  <a:cubicBezTo>
                    <a:pt x="15526" y="1193"/>
                    <a:pt x="13024" y="1938"/>
                    <a:pt x="10255" y="1938"/>
                  </a:cubicBezTo>
                  <a:cubicBezTo>
                    <a:pt x="7476" y="1938"/>
                    <a:pt x="4984" y="1203"/>
                    <a:pt x="3216" y="0"/>
                  </a:cubicBezTo>
                  <a:close/>
                </a:path>
              </a:pathLst>
            </a:custGeom>
            <a:solidFill>
              <a:schemeClr val="dk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40" name="Google Shape;2640;p22"/>
            <p:cNvSpPr/>
            <p:nvPr/>
          </p:nvSpPr>
          <p:spPr>
            <a:xfrm>
              <a:off x="317175" y="2742625"/>
              <a:ext cx="508500" cy="13325"/>
            </a:xfrm>
            <a:custGeom>
              <a:rect b="b" l="l" r="r" t="t"/>
              <a:pathLst>
                <a:path extrusionOk="0" h="533" w="20340">
                  <a:moveTo>
                    <a:pt x="118" y="0"/>
                  </a:moveTo>
                  <a:cubicBezTo>
                    <a:pt x="65" y="213"/>
                    <a:pt x="33" y="383"/>
                    <a:pt x="1" y="533"/>
                  </a:cubicBezTo>
                  <a:lnTo>
                    <a:pt x="20340" y="533"/>
                  </a:lnTo>
                  <a:cubicBezTo>
                    <a:pt x="20308" y="383"/>
                    <a:pt x="20265" y="213"/>
                    <a:pt x="20223" y="0"/>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41" name="Google Shape;2641;p22"/>
            <p:cNvSpPr/>
            <p:nvPr/>
          </p:nvSpPr>
          <p:spPr>
            <a:xfrm>
              <a:off x="324900" y="2709075"/>
              <a:ext cx="492800" cy="13325"/>
            </a:xfrm>
            <a:custGeom>
              <a:rect b="b" l="l" r="r" t="t"/>
              <a:pathLst>
                <a:path extrusionOk="0" h="533" w="19712">
                  <a:moveTo>
                    <a:pt x="150" y="0"/>
                  </a:moveTo>
                  <a:cubicBezTo>
                    <a:pt x="96" y="181"/>
                    <a:pt x="54" y="362"/>
                    <a:pt x="1" y="533"/>
                  </a:cubicBezTo>
                  <a:lnTo>
                    <a:pt x="19711" y="533"/>
                  </a:lnTo>
                  <a:cubicBezTo>
                    <a:pt x="19669" y="362"/>
                    <a:pt x="19626" y="181"/>
                    <a:pt x="19573" y="0"/>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42" name="Google Shape;2642;p22"/>
            <p:cNvSpPr/>
            <p:nvPr/>
          </p:nvSpPr>
          <p:spPr>
            <a:xfrm>
              <a:off x="664075" y="2641725"/>
              <a:ext cx="129925" cy="13325"/>
            </a:xfrm>
            <a:custGeom>
              <a:rect b="b" l="l" r="r" t="t"/>
              <a:pathLst>
                <a:path extrusionOk="0" h="533" w="5197">
                  <a:moveTo>
                    <a:pt x="1576" y="0"/>
                  </a:moveTo>
                  <a:cubicBezTo>
                    <a:pt x="1065" y="213"/>
                    <a:pt x="533" y="394"/>
                    <a:pt x="0" y="533"/>
                  </a:cubicBezTo>
                  <a:lnTo>
                    <a:pt x="5197" y="533"/>
                  </a:lnTo>
                  <a:cubicBezTo>
                    <a:pt x="5058" y="341"/>
                    <a:pt x="4899" y="160"/>
                    <a:pt x="4718" y="0"/>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43" name="Google Shape;2643;p22"/>
            <p:cNvSpPr/>
            <p:nvPr/>
          </p:nvSpPr>
          <p:spPr>
            <a:xfrm>
              <a:off x="348850" y="2641725"/>
              <a:ext cx="129950" cy="13325"/>
            </a:xfrm>
            <a:custGeom>
              <a:rect b="b" l="l" r="r" t="t"/>
              <a:pathLst>
                <a:path extrusionOk="0" h="533" w="5198">
                  <a:moveTo>
                    <a:pt x="469" y="0"/>
                  </a:moveTo>
                  <a:cubicBezTo>
                    <a:pt x="299" y="160"/>
                    <a:pt x="139" y="341"/>
                    <a:pt x="1" y="533"/>
                  </a:cubicBezTo>
                  <a:lnTo>
                    <a:pt x="5198" y="533"/>
                  </a:lnTo>
                  <a:cubicBezTo>
                    <a:pt x="4654" y="394"/>
                    <a:pt x="4133" y="213"/>
                    <a:pt x="3621" y="0"/>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44" name="Google Shape;2644;p22"/>
            <p:cNvSpPr/>
            <p:nvPr/>
          </p:nvSpPr>
          <p:spPr>
            <a:xfrm>
              <a:off x="335025" y="2675250"/>
              <a:ext cx="472825" cy="13350"/>
            </a:xfrm>
            <a:custGeom>
              <a:rect b="b" l="l" r="r" t="t"/>
              <a:pathLst>
                <a:path extrusionOk="0" h="534" w="18913">
                  <a:moveTo>
                    <a:pt x="181" y="1"/>
                  </a:moveTo>
                  <a:cubicBezTo>
                    <a:pt x="117" y="182"/>
                    <a:pt x="53" y="363"/>
                    <a:pt x="0" y="533"/>
                  </a:cubicBezTo>
                  <a:lnTo>
                    <a:pt x="18912" y="533"/>
                  </a:lnTo>
                  <a:cubicBezTo>
                    <a:pt x="18859" y="363"/>
                    <a:pt x="18795" y="182"/>
                    <a:pt x="18731" y="1"/>
                  </a:cubicBezTo>
                  <a:close/>
                </a:path>
              </a:pathLst>
            </a:custGeom>
            <a:solidFill>
              <a:srgbClr val="FAF1F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45" name="Google Shape;2645;p22"/>
            <p:cNvSpPr/>
            <p:nvPr/>
          </p:nvSpPr>
          <p:spPr>
            <a:xfrm>
              <a:off x="575950" y="2392550"/>
              <a:ext cx="121950" cy="116625"/>
            </a:xfrm>
            <a:custGeom>
              <a:rect b="b" l="l" r="r" t="t"/>
              <a:pathLst>
                <a:path extrusionOk="0" h="4665" w="4878">
                  <a:moveTo>
                    <a:pt x="2354" y="0"/>
                  </a:moveTo>
                  <a:lnTo>
                    <a:pt x="139" y="4132"/>
                  </a:lnTo>
                  <a:lnTo>
                    <a:pt x="0" y="4302"/>
                  </a:lnTo>
                  <a:lnTo>
                    <a:pt x="575" y="4664"/>
                  </a:lnTo>
                  <a:cubicBezTo>
                    <a:pt x="575" y="4664"/>
                    <a:pt x="3291" y="4568"/>
                    <a:pt x="4079" y="2843"/>
                  </a:cubicBezTo>
                  <a:cubicBezTo>
                    <a:pt x="4877" y="1108"/>
                    <a:pt x="2354" y="0"/>
                    <a:pt x="2354" y="0"/>
                  </a:cubicBezTo>
                  <a:close/>
                </a:path>
              </a:pathLst>
            </a:custGeom>
            <a:solidFill>
              <a:srgbClr val="F9D0C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46" name="Google Shape;2646;p22"/>
            <p:cNvSpPr/>
            <p:nvPr/>
          </p:nvSpPr>
          <p:spPr>
            <a:xfrm>
              <a:off x="430600" y="2248250"/>
              <a:ext cx="145375" cy="257500"/>
            </a:xfrm>
            <a:custGeom>
              <a:rect b="b" l="l" r="r" t="t"/>
              <a:pathLst>
                <a:path extrusionOk="0" h="10300" w="5815">
                  <a:moveTo>
                    <a:pt x="3800" y="1"/>
                  </a:moveTo>
                  <a:cubicBezTo>
                    <a:pt x="3063" y="1"/>
                    <a:pt x="1991" y="324"/>
                    <a:pt x="1289" y="1960"/>
                  </a:cubicBezTo>
                  <a:cubicBezTo>
                    <a:pt x="139" y="4665"/>
                    <a:pt x="0" y="8392"/>
                    <a:pt x="2087" y="9946"/>
                  </a:cubicBezTo>
                  <a:lnTo>
                    <a:pt x="2002" y="9329"/>
                  </a:lnTo>
                  <a:lnTo>
                    <a:pt x="2002" y="9329"/>
                  </a:lnTo>
                  <a:cubicBezTo>
                    <a:pt x="2002" y="9329"/>
                    <a:pt x="2513" y="10299"/>
                    <a:pt x="4074" y="10299"/>
                  </a:cubicBezTo>
                  <a:cubicBezTo>
                    <a:pt x="4107" y="10299"/>
                    <a:pt x="4141" y="10299"/>
                    <a:pt x="4174" y="10298"/>
                  </a:cubicBezTo>
                  <a:cubicBezTo>
                    <a:pt x="5814" y="10255"/>
                    <a:pt x="4622" y="139"/>
                    <a:pt x="4622" y="139"/>
                  </a:cubicBezTo>
                  <a:cubicBezTo>
                    <a:pt x="4622" y="139"/>
                    <a:pt x="4282" y="1"/>
                    <a:pt x="3800"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47" name="Google Shape;2647;p22"/>
            <p:cNvSpPr/>
            <p:nvPr/>
          </p:nvSpPr>
          <p:spPr>
            <a:xfrm>
              <a:off x="445225" y="2429800"/>
              <a:ext cx="107575" cy="75950"/>
            </a:xfrm>
            <a:custGeom>
              <a:rect b="b" l="l" r="r" t="t"/>
              <a:pathLst>
                <a:path extrusionOk="0" h="3038" w="4303">
                  <a:moveTo>
                    <a:pt x="1" y="1"/>
                  </a:moveTo>
                  <a:cubicBezTo>
                    <a:pt x="203" y="1108"/>
                    <a:pt x="672" y="2077"/>
                    <a:pt x="1502" y="2684"/>
                  </a:cubicBezTo>
                  <a:lnTo>
                    <a:pt x="1417" y="2067"/>
                  </a:lnTo>
                  <a:lnTo>
                    <a:pt x="1417" y="2067"/>
                  </a:lnTo>
                  <a:cubicBezTo>
                    <a:pt x="1417" y="2067"/>
                    <a:pt x="1928" y="3037"/>
                    <a:pt x="3489" y="3037"/>
                  </a:cubicBezTo>
                  <a:cubicBezTo>
                    <a:pt x="3522" y="3037"/>
                    <a:pt x="3556" y="3037"/>
                    <a:pt x="3589" y="3036"/>
                  </a:cubicBezTo>
                  <a:cubicBezTo>
                    <a:pt x="3951" y="3025"/>
                    <a:pt x="4175" y="2535"/>
                    <a:pt x="4303" y="1779"/>
                  </a:cubicBezTo>
                  <a:lnTo>
                    <a:pt x="4303" y="1779"/>
                  </a:lnTo>
                  <a:cubicBezTo>
                    <a:pt x="4291" y="1779"/>
                    <a:pt x="4280" y="1779"/>
                    <a:pt x="4268" y="1779"/>
                  </a:cubicBezTo>
                  <a:cubicBezTo>
                    <a:pt x="2745" y="1779"/>
                    <a:pt x="1142" y="1089"/>
                    <a:pt x="1" y="1"/>
                  </a:cubicBezTo>
                  <a:close/>
                </a:path>
              </a:pathLst>
            </a:custGeom>
            <a:solidFill>
              <a:srgbClr val="F9D0C5"/>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48" name="Google Shape;2648;p22"/>
            <p:cNvSpPr/>
            <p:nvPr/>
          </p:nvSpPr>
          <p:spPr>
            <a:xfrm>
              <a:off x="454275" y="2368250"/>
              <a:ext cx="52475" cy="59825"/>
            </a:xfrm>
            <a:custGeom>
              <a:rect b="b" l="l" r="r" t="t"/>
              <a:pathLst>
                <a:path extrusionOk="0" h="2393" w="2099">
                  <a:moveTo>
                    <a:pt x="1000" y="1"/>
                  </a:moveTo>
                  <a:cubicBezTo>
                    <a:pt x="879" y="1"/>
                    <a:pt x="789" y="28"/>
                    <a:pt x="768" y="35"/>
                  </a:cubicBezTo>
                  <a:cubicBezTo>
                    <a:pt x="704" y="56"/>
                    <a:pt x="1" y="152"/>
                    <a:pt x="118" y="1079"/>
                  </a:cubicBezTo>
                  <a:cubicBezTo>
                    <a:pt x="231" y="1898"/>
                    <a:pt x="669" y="2393"/>
                    <a:pt x="1122" y="2393"/>
                  </a:cubicBezTo>
                  <a:cubicBezTo>
                    <a:pt x="1182" y="2393"/>
                    <a:pt x="1241" y="2384"/>
                    <a:pt x="1300" y="2367"/>
                  </a:cubicBezTo>
                  <a:cubicBezTo>
                    <a:pt x="1822" y="2293"/>
                    <a:pt x="2099" y="1611"/>
                    <a:pt x="1800" y="706"/>
                  </a:cubicBezTo>
                  <a:cubicBezTo>
                    <a:pt x="1609" y="110"/>
                    <a:pt x="1242" y="1"/>
                    <a:pt x="1000" y="1"/>
                  </a:cubicBez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49" name="Google Shape;2649;p22"/>
            <p:cNvSpPr/>
            <p:nvPr/>
          </p:nvSpPr>
          <p:spPr>
            <a:xfrm>
              <a:off x="475825" y="2258850"/>
              <a:ext cx="197875" cy="251000"/>
            </a:xfrm>
            <a:custGeom>
              <a:rect b="b" l="l" r="r" t="t"/>
              <a:pathLst>
                <a:path extrusionOk="0" h="10040" w="7915">
                  <a:moveTo>
                    <a:pt x="3698" y="1"/>
                  </a:moveTo>
                  <a:cubicBezTo>
                    <a:pt x="2905" y="1"/>
                    <a:pt x="654" y="307"/>
                    <a:pt x="342" y="3676"/>
                  </a:cubicBezTo>
                  <a:cubicBezTo>
                    <a:pt x="0" y="7497"/>
                    <a:pt x="1653" y="10040"/>
                    <a:pt x="3771" y="10040"/>
                  </a:cubicBezTo>
                  <a:cubicBezTo>
                    <a:pt x="3831" y="10040"/>
                    <a:pt x="3891" y="10038"/>
                    <a:pt x="3952" y="10034"/>
                  </a:cubicBezTo>
                  <a:cubicBezTo>
                    <a:pt x="4013" y="10038"/>
                    <a:pt x="4074" y="10040"/>
                    <a:pt x="4134" y="10040"/>
                  </a:cubicBezTo>
                  <a:cubicBezTo>
                    <a:pt x="6262" y="10040"/>
                    <a:pt x="7914" y="7497"/>
                    <a:pt x="7562" y="3676"/>
                  </a:cubicBezTo>
                  <a:cubicBezTo>
                    <a:pt x="7259" y="307"/>
                    <a:pt x="5010" y="1"/>
                    <a:pt x="4210" y="1"/>
                  </a:cubicBezTo>
                  <a:cubicBezTo>
                    <a:pt x="4083" y="1"/>
                    <a:pt x="3992" y="9"/>
                    <a:pt x="3952" y="13"/>
                  </a:cubicBezTo>
                  <a:cubicBezTo>
                    <a:pt x="3914" y="9"/>
                    <a:pt x="3824" y="1"/>
                    <a:pt x="3698" y="1"/>
                  </a:cubicBezTo>
                  <a:close/>
                </a:path>
              </a:pathLst>
            </a:custGeom>
            <a:solidFill>
              <a:srgbClr val="F7B6A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50" name="Google Shape;2650;p22"/>
            <p:cNvSpPr/>
            <p:nvPr/>
          </p:nvSpPr>
          <p:spPr>
            <a:xfrm>
              <a:off x="571675" y="2384025"/>
              <a:ext cx="12825" cy="49525"/>
            </a:xfrm>
            <a:custGeom>
              <a:rect b="b" l="l" r="r" t="t"/>
              <a:pathLst>
                <a:path extrusionOk="0" h="1981" w="513">
                  <a:moveTo>
                    <a:pt x="235" y="0"/>
                  </a:moveTo>
                  <a:cubicBezTo>
                    <a:pt x="235" y="267"/>
                    <a:pt x="246" y="522"/>
                    <a:pt x="278" y="788"/>
                  </a:cubicBezTo>
                  <a:cubicBezTo>
                    <a:pt x="298" y="1035"/>
                    <a:pt x="339" y="1292"/>
                    <a:pt x="389" y="1539"/>
                  </a:cubicBezTo>
                  <a:lnTo>
                    <a:pt x="389" y="1539"/>
                  </a:lnTo>
                  <a:cubicBezTo>
                    <a:pt x="324" y="1605"/>
                    <a:pt x="260" y="1670"/>
                    <a:pt x="203" y="1736"/>
                  </a:cubicBezTo>
                  <a:cubicBezTo>
                    <a:pt x="139" y="1821"/>
                    <a:pt x="65" y="1896"/>
                    <a:pt x="1" y="1981"/>
                  </a:cubicBezTo>
                  <a:cubicBezTo>
                    <a:pt x="97" y="1928"/>
                    <a:pt x="171" y="1853"/>
                    <a:pt x="257" y="1789"/>
                  </a:cubicBezTo>
                  <a:cubicBezTo>
                    <a:pt x="342" y="1725"/>
                    <a:pt x="416" y="1662"/>
                    <a:pt x="491" y="1598"/>
                  </a:cubicBezTo>
                  <a:lnTo>
                    <a:pt x="512" y="1576"/>
                  </a:lnTo>
                  <a:lnTo>
                    <a:pt x="512" y="1544"/>
                  </a:lnTo>
                  <a:cubicBezTo>
                    <a:pt x="491" y="1289"/>
                    <a:pt x="459" y="1023"/>
                    <a:pt x="416" y="767"/>
                  </a:cubicBezTo>
                  <a:cubicBezTo>
                    <a:pt x="374" y="511"/>
                    <a:pt x="310" y="256"/>
                    <a:pt x="235" y="0"/>
                  </a:cubicBez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51" name="Google Shape;2651;p22"/>
            <p:cNvSpPr/>
            <p:nvPr/>
          </p:nvSpPr>
          <p:spPr>
            <a:xfrm>
              <a:off x="542400" y="2449775"/>
              <a:ext cx="64450" cy="12825"/>
            </a:xfrm>
            <a:custGeom>
              <a:rect b="b" l="l" r="r" t="t"/>
              <a:pathLst>
                <a:path extrusionOk="0" h="513" w="2578">
                  <a:moveTo>
                    <a:pt x="1" y="1"/>
                  </a:moveTo>
                  <a:lnTo>
                    <a:pt x="1" y="1"/>
                  </a:lnTo>
                  <a:cubicBezTo>
                    <a:pt x="171" y="160"/>
                    <a:pt x="363" y="299"/>
                    <a:pt x="586" y="384"/>
                  </a:cubicBezTo>
                  <a:cubicBezTo>
                    <a:pt x="799" y="469"/>
                    <a:pt x="1034" y="512"/>
                    <a:pt x="1278" y="512"/>
                  </a:cubicBezTo>
                  <a:cubicBezTo>
                    <a:pt x="1293" y="512"/>
                    <a:pt x="1308" y="512"/>
                    <a:pt x="1323" y="512"/>
                  </a:cubicBezTo>
                  <a:cubicBezTo>
                    <a:pt x="1776" y="512"/>
                    <a:pt x="2217" y="354"/>
                    <a:pt x="2578" y="75"/>
                  </a:cubicBezTo>
                  <a:lnTo>
                    <a:pt x="2578" y="75"/>
                  </a:lnTo>
                  <a:cubicBezTo>
                    <a:pt x="2365" y="160"/>
                    <a:pt x="2152" y="235"/>
                    <a:pt x="1928" y="288"/>
                  </a:cubicBezTo>
                  <a:cubicBezTo>
                    <a:pt x="1715" y="331"/>
                    <a:pt x="1491" y="352"/>
                    <a:pt x="1278" y="352"/>
                  </a:cubicBezTo>
                  <a:cubicBezTo>
                    <a:pt x="1055" y="352"/>
                    <a:pt x="842" y="320"/>
                    <a:pt x="629" y="256"/>
                  </a:cubicBezTo>
                  <a:cubicBezTo>
                    <a:pt x="416" y="192"/>
                    <a:pt x="203" y="107"/>
                    <a:pt x="1" y="1"/>
                  </a:cubicBez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52" name="Google Shape;2652;p22"/>
            <p:cNvSpPr/>
            <p:nvPr/>
          </p:nvSpPr>
          <p:spPr>
            <a:xfrm>
              <a:off x="608950" y="2372300"/>
              <a:ext cx="12000" cy="26650"/>
            </a:xfrm>
            <a:custGeom>
              <a:rect b="b" l="l" r="r" t="t"/>
              <a:pathLst>
                <a:path extrusionOk="0" h="1066" w="480">
                  <a:moveTo>
                    <a:pt x="235" y="1"/>
                  </a:moveTo>
                  <a:cubicBezTo>
                    <a:pt x="107" y="1"/>
                    <a:pt x="1" y="235"/>
                    <a:pt x="1" y="533"/>
                  </a:cubicBezTo>
                  <a:cubicBezTo>
                    <a:pt x="1" y="821"/>
                    <a:pt x="107" y="1066"/>
                    <a:pt x="235" y="1066"/>
                  </a:cubicBezTo>
                  <a:cubicBezTo>
                    <a:pt x="373" y="1066"/>
                    <a:pt x="480" y="831"/>
                    <a:pt x="480" y="533"/>
                  </a:cubicBezTo>
                  <a:cubicBezTo>
                    <a:pt x="480" y="235"/>
                    <a:pt x="373" y="1"/>
                    <a:pt x="235"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53" name="Google Shape;2653;p22"/>
            <p:cNvSpPr/>
            <p:nvPr/>
          </p:nvSpPr>
          <p:spPr>
            <a:xfrm>
              <a:off x="524825" y="2372300"/>
              <a:ext cx="12275" cy="26650"/>
            </a:xfrm>
            <a:custGeom>
              <a:rect b="b" l="l" r="r" t="t"/>
              <a:pathLst>
                <a:path extrusionOk="0" h="1066" w="491">
                  <a:moveTo>
                    <a:pt x="246" y="1"/>
                  </a:moveTo>
                  <a:cubicBezTo>
                    <a:pt x="118" y="1"/>
                    <a:pt x="1" y="235"/>
                    <a:pt x="1" y="533"/>
                  </a:cubicBezTo>
                  <a:cubicBezTo>
                    <a:pt x="1" y="821"/>
                    <a:pt x="118" y="1066"/>
                    <a:pt x="246" y="1066"/>
                  </a:cubicBezTo>
                  <a:cubicBezTo>
                    <a:pt x="384" y="1066"/>
                    <a:pt x="491" y="821"/>
                    <a:pt x="491" y="533"/>
                  </a:cubicBezTo>
                  <a:cubicBezTo>
                    <a:pt x="491" y="235"/>
                    <a:pt x="384" y="1"/>
                    <a:pt x="246"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54" name="Google Shape;2654;p22"/>
            <p:cNvSpPr/>
            <p:nvPr/>
          </p:nvSpPr>
          <p:spPr>
            <a:xfrm>
              <a:off x="593525" y="2348225"/>
              <a:ext cx="42600" cy="15600"/>
            </a:xfrm>
            <a:custGeom>
              <a:rect b="b" l="l" r="r" t="t"/>
              <a:pathLst>
                <a:path extrusionOk="0" h="624" w="1704">
                  <a:moveTo>
                    <a:pt x="790" y="1"/>
                  </a:moveTo>
                  <a:cubicBezTo>
                    <a:pt x="626" y="1"/>
                    <a:pt x="467" y="53"/>
                    <a:pt x="330" y="144"/>
                  </a:cubicBezTo>
                  <a:cubicBezTo>
                    <a:pt x="256" y="197"/>
                    <a:pt x="192" y="250"/>
                    <a:pt x="128" y="325"/>
                  </a:cubicBezTo>
                  <a:cubicBezTo>
                    <a:pt x="75" y="399"/>
                    <a:pt x="32" y="474"/>
                    <a:pt x="0" y="549"/>
                  </a:cubicBezTo>
                  <a:cubicBezTo>
                    <a:pt x="85" y="517"/>
                    <a:pt x="149" y="463"/>
                    <a:pt x="224" y="431"/>
                  </a:cubicBezTo>
                  <a:cubicBezTo>
                    <a:pt x="288" y="399"/>
                    <a:pt x="362" y="367"/>
                    <a:pt x="437" y="346"/>
                  </a:cubicBezTo>
                  <a:cubicBezTo>
                    <a:pt x="543" y="302"/>
                    <a:pt x="657" y="280"/>
                    <a:pt x="778" y="280"/>
                  </a:cubicBezTo>
                  <a:cubicBezTo>
                    <a:pt x="803" y="280"/>
                    <a:pt x="827" y="281"/>
                    <a:pt x="852" y="282"/>
                  </a:cubicBezTo>
                  <a:cubicBezTo>
                    <a:pt x="990" y="304"/>
                    <a:pt x="1129" y="336"/>
                    <a:pt x="1267" y="399"/>
                  </a:cubicBezTo>
                  <a:cubicBezTo>
                    <a:pt x="1416" y="463"/>
                    <a:pt x="1555" y="538"/>
                    <a:pt x="1704" y="623"/>
                  </a:cubicBezTo>
                  <a:cubicBezTo>
                    <a:pt x="1629" y="453"/>
                    <a:pt x="1523" y="314"/>
                    <a:pt x="1384" y="208"/>
                  </a:cubicBezTo>
                  <a:cubicBezTo>
                    <a:pt x="1235" y="91"/>
                    <a:pt x="1054" y="16"/>
                    <a:pt x="873" y="5"/>
                  </a:cubicBezTo>
                  <a:cubicBezTo>
                    <a:pt x="845" y="2"/>
                    <a:pt x="817" y="1"/>
                    <a:pt x="790"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55" name="Google Shape;2655;p22"/>
            <p:cNvSpPr/>
            <p:nvPr/>
          </p:nvSpPr>
          <p:spPr>
            <a:xfrm>
              <a:off x="509125" y="2348225"/>
              <a:ext cx="42350" cy="15600"/>
            </a:xfrm>
            <a:custGeom>
              <a:rect b="b" l="l" r="r" t="t"/>
              <a:pathLst>
                <a:path extrusionOk="0" h="624" w="1694">
                  <a:moveTo>
                    <a:pt x="790" y="1"/>
                  </a:moveTo>
                  <a:cubicBezTo>
                    <a:pt x="627" y="1"/>
                    <a:pt x="467" y="53"/>
                    <a:pt x="331" y="144"/>
                  </a:cubicBezTo>
                  <a:cubicBezTo>
                    <a:pt x="256" y="197"/>
                    <a:pt x="182" y="250"/>
                    <a:pt x="128" y="325"/>
                  </a:cubicBezTo>
                  <a:cubicBezTo>
                    <a:pt x="75" y="399"/>
                    <a:pt x="32" y="474"/>
                    <a:pt x="0" y="549"/>
                  </a:cubicBezTo>
                  <a:cubicBezTo>
                    <a:pt x="86" y="517"/>
                    <a:pt x="150" y="463"/>
                    <a:pt x="213" y="431"/>
                  </a:cubicBezTo>
                  <a:cubicBezTo>
                    <a:pt x="288" y="399"/>
                    <a:pt x="352" y="367"/>
                    <a:pt x="426" y="346"/>
                  </a:cubicBezTo>
                  <a:cubicBezTo>
                    <a:pt x="542" y="302"/>
                    <a:pt x="657" y="280"/>
                    <a:pt x="773" y="280"/>
                  </a:cubicBezTo>
                  <a:cubicBezTo>
                    <a:pt x="796" y="280"/>
                    <a:pt x="819" y="281"/>
                    <a:pt x="842" y="282"/>
                  </a:cubicBezTo>
                  <a:cubicBezTo>
                    <a:pt x="991" y="304"/>
                    <a:pt x="1129" y="336"/>
                    <a:pt x="1257" y="399"/>
                  </a:cubicBezTo>
                  <a:cubicBezTo>
                    <a:pt x="1406" y="463"/>
                    <a:pt x="1555" y="538"/>
                    <a:pt x="1694" y="623"/>
                  </a:cubicBezTo>
                  <a:cubicBezTo>
                    <a:pt x="1630" y="463"/>
                    <a:pt x="1523" y="314"/>
                    <a:pt x="1385" y="208"/>
                  </a:cubicBezTo>
                  <a:cubicBezTo>
                    <a:pt x="1236" y="91"/>
                    <a:pt x="1055" y="16"/>
                    <a:pt x="874" y="5"/>
                  </a:cubicBezTo>
                  <a:cubicBezTo>
                    <a:pt x="846" y="2"/>
                    <a:pt x="818" y="1"/>
                    <a:pt x="790" y="1"/>
                  </a:cubicBezTo>
                  <a:close/>
                </a:path>
              </a:pathLst>
            </a:custGeom>
            <a:solidFill>
              <a:srgbClr val="1D161E"/>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56" name="Google Shape;2656;p22"/>
            <p:cNvSpPr/>
            <p:nvPr/>
          </p:nvSpPr>
          <p:spPr>
            <a:xfrm>
              <a:off x="522700" y="2231900"/>
              <a:ext cx="198350" cy="272750"/>
            </a:xfrm>
            <a:custGeom>
              <a:rect b="b" l="l" r="r" t="t"/>
              <a:pathLst>
                <a:path extrusionOk="0" h="10910" w="7934">
                  <a:moveTo>
                    <a:pt x="2384" y="1"/>
                  </a:moveTo>
                  <a:cubicBezTo>
                    <a:pt x="1176" y="1"/>
                    <a:pt x="132" y="552"/>
                    <a:pt x="1" y="2167"/>
                  </a:cubicBezTo>
                  <a:cubicBezTo>
                    <a:pt x="1" y="2167"/>
                    <a:pt x="182" y="4392"/>
                    <a:pt x="2535" y="4605"/>
                  </a:cubicBezTo>
                  <a:cubicBezTo>
                    <a:pt x="2535" y="4605"/>
                    <a:pt x="1960" y="4254"/>
                    <a:pt x="1736" y="3764"/>
                  </a:cubicBezTo>
                  <a:lnTo>
                    <a:pt x="1736" y="3764"/>
                  </a:lnTo>
                  <a:cubicBezTo>
                    <a:pt x="2269" y="4073"/>
                    <a:pt x="2854" y="4264"/>
                    <a:pt x="3461" y="4339"/>
                  </a:cubicBezTo>
                  <a:lnTo>
                    <a:pt x="3238" y="3679"/>
                  </a:lnTo>
                  <a:lnTo>
                    <a:pt x="3238" y="3679"/>
                  </a:lnTo>
                  <a:cubicBezTo>
                    <a:pt x="3238" y="3679"/>
                    <a:pt x="4888" y="4392"/>
                    <a:pt x="4793" y="6160"/>
                  </a:cubicBezTo>
                  <a:cubicBezTo>
                    <a:pt x="4793" y="6160"/>
                    <a:pt x="5282" y="5670"/>
                    <a:pt x="5282" y="5052"/>
                  </a:cubicBezTo>
                  <a:lnTo>
                    <a:pt x="5282" y="5052"/>
                  </a:lnTo>
                  <a:cubicBezTo>
                    <a:pt x="5282" y="5053"/>
                    <a:pt x="5772" y="8428"/>
                    <a:pt x="4526" y="10909"/>
                  </a:cubicBezTo>
                  <a:cubicBezTo>
                    <a:pt x="5197" y="10675"/>
                    <a:pt x="5794" y="10238"/>
                    <a:pt x="6209" y="9663"/>
                  </a:cubicBezTo>
                  <a:lnTo>
                    <a:pt x="6209" y="9663"/>
                  </a:lnTo>
                  <a:lnTo>
                    <a:pt x="5772" y="10558"/>
                  </a:lnTo>
                  <a:cubicBezTo>
                    <a:pt x="5772" y="10558"/>
                    <a:pt x="6965" y="9887"/>
                    <a:pt x="7327" y="8652"/>
                  </a:cubicBezTo>
                  <a:cubicBezTo>
                    <a:pt x="7678" y="7406"/>
                    <a:pt x="7934" y="2869"/>
                    <a:pt x="5815" y="1198"/>
                  </a:cubicBezTo>
                  <a:cubicBezTo>
                    <a:pt x="5047" y="587"/>
                    <a:pt x="3629" y="1"/>
                    <a:pt x="2384"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57" name="Google Shape;2657;p22"/>
            <p:cNvSpPr/>
            <p:nvPr/>
          </p:nvSpPr>
          <p:spPr>
            <a:xfrm>
              <a:off x="669125" y="2382700"/>
              <a:ext cx="22650" cy="51125"/>
            </a:xfrm>
            <a:custGeom>
              <a:rect b="b" l="l" r="r" t="t"/>
              <a:pathLst>
                <a:path extrusionOk="0" h="2045" w="906">
                  <a:moveTo>
                    <a:pt x="416" y="0"/>
                  </a:moveTo>
                  <a:cubicBezTo>
                    <a:pt x="331" y="692"/>
                    <a:pt x="192" y="1374"/>
                    <a:pt x="0" y="2045"/>
                  </a:cubicBezTo>
                  <a:cubicBezTo>
                    <a:pt x="533" y="1810"/>
                    <a:pt x="884" y="1278"/>
                    <a:pt x="884" y="682"/>
                  </a:cubicBezTo>
                  <a:cubicBezTo>
                    <a:pt x="906" y="373"/>
                    <a:pt x="714" y="96"/>
                    <a:pt x="416" y="0"/>
                  </a:cubicBezTo>
                  <a:close/>
                </a:path>
              </a:pathLst>
            </a:custGeom>
            <a:solidFill>
              <a:srgbClr val="E49782"/>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58" name="Google Shape;2658;p22"/>
            <p:cNvSpPr/>
            <p:nvPr/>
          </p:nvSpPr>
          <p:spPr>
            <a:xfrm>
              <a:off x="461725" y="2262875"/>
              <a:ext cx="98675" cy="154175"/>
            </a:xfrm>
            <a:custGeom>
              <a:rect b="b" l="l" r="r" t="t"/>
              <a:pathLst>
                <a:path extrusionOk="0" h="6167" w="3947">
                  <a:moveTo>
                    <a:pt x="2511" y="1"/>
                  </a:moveTo>
                  <a:cubicBezTo>
                    <a:pt x="2493" y="1"/>
                    <a:pt x="2482" y="1"/>
                    <a:pt x="2482" y="1"/>
                  </a:cubicBezTo>
                  <a:cubicBezTo>
                    <a:pt x="2482" y="1"/>
                    <a:pt x="800" y="86"/>
                    <a:pt x="267" y="3505"/>
                  </a:cubicBezTo>
                  <a:cubicBezTo>
                    <a:pt x="267" y="3505"/>
                    <a:pt x="1" y="5549"/>
                    <a:pt x="981" y="6167"/>
                  </a:cubicBezTo>
                  <a:cubicBezTo>
                    <a:pt x="981" y="6167"/>
                    <a:pt x="800" y="1907"/>
                    <a:pt x="2440" y="928"/>
                  </a:cubicBezTo>
                  <a:cubicBezTo>
                    <a:pt x="3947" y="37"/>
                    <a:pt x="2719" y="1"/>
                    <a:pt x="2511" y="1"/>
                  </a:cubicBezTo>
                  <a:close/>
                </a:path>
              </a:pathLst>
            </a:custGeom>
            <a:solidFill>
              <a:srgbClr val="FCE2DB"/>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grpSp>
        <p:nvGrpSpPr>
          <p:cNvPr id="2659" name="Google Shape;2659;p22"/>
          <p:cNvGrpSpPr/>
          <p:nvPr/>
        </p:nvGrpSpPr>
        <p:grpSpPr>
          <a:xfrm>
            <a:off x="751459" y="6836261"/>
            <a:ext cx="953108" cy="1265880"/>
            <a:chOff x="5723850" y="2801025"/>
            <a:chExt cx="508225" cy="666800"/>
          </a:xfrm>
        </p:grpSpPr>
        <p:sp>
          <p:nvSpPr>
            <p:cNvPr id="2660" name="Google Shape;2660;p22"/>
            <p:cNvSpPr/>
            <p:nvPr/>
          </p:nvSpPr>
          <p:spPr>
            <a:xfrm>
              <a:off x="5723850" y="3188000"/>
              <a:ext cx="504500" cy="279550"/>
            </a:xfrm>
            <a:custGeom>
              <a:rect b="b" l="l" r="r" t="t"/>
              <a:pathLst>
                <a:path extrusionOk="0" h="11182" w="20180">
                  <a:moveTo>
                    <a:pt x="8306" y="0"/>
                  </a:moveTo>
                  <a:cubicBezTo>
                    <a:pt x="8306" y="0"/>
                    <a:pt x="8658" y="2620"/>
                    <a:pt x="7572" y="3419"/>
                  </a:cubicBezTo>
                  <a:cubicBezTo>
                    <a:pt x="6720" y="4026"/>
                    <a:pt x="1885" y="5048"/>
                    <a:pt x="1086" y="7178"/>
                  </a:cubicBezTo>
                  <a:cubicBezTo>
                    <a:pt x="607" y="8477"/>
                    <a:pt x="245" y="9818"/>
                    <a:pt x="0" y="11181"/>
                  </a:cubicBezTo>
                  <a:lnTo>
                    <a:pt x="20180" y="11181"/>
                  </a:lnTo>
                  <a:cubicBezTo>
                    <a:pt x="19935" y="9818"/>
                    <a:pt x="19573" y="8477"/>
                    <a:pt x="19094" y="7178"/>
                  </a:cubicBezTo>
                  <a:cubicBezTo>
                    <a:pt x="18306" y="5048"/>
                    <a:pt x="13460" y="4026"/>
                    <a:pt x="12619" y="3419"/>
                  </a:cubicBezTo>
                  <a:cubicBezTo>
                    <a:pt x="11522" y="2620"/>
                    <a:pt x="11874" y="0"/>
                    <a:pt x="11874" y="0"/>
                  </a:cubicBezTo>
                  <a:lnTo>
                    <a:pt x="11874" y="0"/>
                  </a:lnTo>
                  <a:lnTo>
                    <a:pt x="10095" y="43"/>
                  </a:lnTo>
                  <a:lnTo>
                    <a:pt x="8306" y="0"/>
                  </a:ln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61" name="Google Shape;2661;p22"/>
            <p:cNvSpPr/>
            <p:nvPr/>
          </p:nvSpPr>
          <p:spPr>
            <a:xfrm>
              <a:off x="5923250" y="3188000"/>
              <a:ext cx="97450" cy="73225"/>
            </a:xfrm>
            <a:custGeom>
              <a:rect b="b" l="l" r="r" t="t"/>
              <a:pathLst>
                <a:path extrusionOk="0" h="2929" w="3898">
                  <a:moveTo>
                    <a:pt x="330" y="0"/>
                  </a:moveTo>
                  <a:lnTo>
                    <a:pt x="330" y="0"/>
                  </a:lnTo>
                  <a:cubicBezTo>
                    <a:pt x="330" y="0"/>
                    <a:pt x="586" y="1864"/>
                    <a:pt x="0" y="2929"/>
                  </a:cubicBezTo>
                  <a:cubicBezTo>
                    <a:pt x="841" y="2844"/>
                    <a:pt x="1672" y="2673"/>
                    <a:pt x="2396" y="2258"/>
                  </a:cubicBezTo>
                  <a:cubicBezTo>
                    <a:pt x="2918" y="1970"/>
                    <a:pt x="3408" y="1619"/>
                    <a:pt x="3844" y="1225"/>
                  </a:cubicBezTo>
                  <a:cubicBezTo>
                    <a:pt x="3834" y="810"/>
                    <a:pt x="3844" y="405"/>
                    <a:pt x="3898" y="0"/>
                  </a:cubicBezTo>
                  <a:lnTo>
                    <a:pt x="3898" y="0"/>
                  </a:lnTo>
                  <a:lnTo>
                    <a:pt x="2119" y="43"/>
                  </a:lnTo>
                  <a:lnTo>
                    <a:pt x="330" y="0"/>
                  </a:ln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62" name="Google Shape;2662;p22"/>
            <p:cNvSpPr/>
            <p:nvPr/>
          </p:nvSpPr>
          <p:spPr>
            <a:xfrm>
              <a:off x="5723850" y="3318700"/>
              <a:ext cx="508225" cy="149125"/>
            </a:xfrm>
            <a:custGeom>
              <a:rect b="b" l="l" r="r" t="t"/>
              <a:pathLst>
                <a:path extrusionOk="0" h="5965" w="20329">
                  <a:moveTo>
                    <a:pt x="3195" y="1"/>
                  </a:moveTo>
                  <a:cubicBezTo>
                    <a:pt x="2215" y="512"/>
                    <a:pt x="1385" y="1140"/>
                    <a:pt x="1097" y="1928"/>
                  </a:cubicBezTo>
                  <a:cubicBezTo>
                    <a:pt x="618" y="3238"/>
                    <a:pt x="245" y="4580"/>
                    <a:pt x="0" y="5964"/>
                  </a:cubicBezTo>
                  <a:lnTo>
                    <a:pt x="20329" y="5964"/>
                  </a:lnTo>
                  <a:cubicBezTo>
                    <a:pt x="20084" y="4580"/>
                    <a:pt x="19722" y="3238"/>
                    <a:pt x="19243" y="1928"/>
                  </a:cubicBezTo>
                  <a:cubicBezTo>
                    <a:pt x="18944" y="1140"/>
                    <a:pt x="18125" y="512"/>
                    <a:pt x="17145" y="1"/>
                  </a:cubicBezTo>
                  <a:cubicBezTo>
                    <a:pt x="15398" y="1193"/>
                    <a:pt x="12917" y="1939"/>
                    <a:pt x="10170" y="1939"/>
                  </a:cubicBezTo>
                  <a:cubicBezTo>
                    <a:pt x="7422" y="1939"/>
                    <a:pt x="4941" y="1183"/>
                    <a:pt x="3195" y="1"/>
                  </a:cubicBezTo>
                  <a:close/>
                </a:path>
              </a:pathLst>
            </a:custGeom>
            <a:solidFill>
              <a:schemeClr val="accent4"/>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63" name="Google Shape;2663;p22"/>
            <p:cNvSpPr/>
            <p:nvPr/>
          </p:nvSpPr>
          <p:spPr>
            <a:xfrm>
              <a:off x="5730500" y="3448625"/>
              <a:ext cx="498650" cy="2950"/>
            </a:xfrm>
            <a:custGeom>
              <a:rect b="b" l="l" r="r" t="t"/>
              <a:pathLst>
                <a:path extrusionOk="0" h="118" w="19946">
                  <a:moveTo>
                    <a:pt x="0" y="0"/>
                  </a:moveTo>
                  <a:lnTo>
                    <a:pt x="0" y="118"/>
                  </a:lnTo>
                  <a:lnTo>
                    <a:pt x="19946" y="118"/>
                  </a:lnTo>
                  <a:cubicBezTo>
                    <a:pt x="19935" y="75"/>
                    <a:pt x="19924" y="43"/>
                    <a:pt x="19924"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64" name="Google Shape;2664;p22"/>
            <p:cNvSpPr/>
            <p:nvPr/>
          </p:nvSpPr>
          <p:spPr>
            <a:xfrm>
              <a:off x="5739550" y="3399100"/>
              <a:ext cx="477100" cy="2950"/>
            </a:xfrm>
            <a:custGeom>
              <a:rect b="b" l="l" r="r" t="t"/>
              <a:pathLst>
                <a:path extrusionOk="0" h="118" w="19084">
                  <a:moveTo>
                    <a:pt x="32" y="1"/>
                  </a:moveTo>
                  <a:cubicBezTo>
                    <a:pt x="22" y="43"/>
                    <a:pt x="11" y="75"/>
                    <a:pt x="1" y="118"/>
                  </a:cubicBezTo>
                  <a:lnTo>
                    <a:pt x="19083" y="118"/>
                  </a:lnTo>
                  <a:cubicBezTo>
                    <a:pt x="19073" y="75"/>
                    <a:pt x="19062" y="43"/>
                    <a:pt x="19041"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65" name="Google Shape;2665;p22"/>
            <p:cNvSpPr/>
            <p:nvPr/>
          </p:nvSpPr>
          <p:spPr>
            <a:xfrm>
              <a:off x="5761650" y="3346650"/>
              <a:ext cx="105975" cy="2975"/>
            </a:xfrm>
            <a:custGeom>
              <a:rect b="b" l="l" r="r" t="t"/>
              <a:pathLst>
                <a:path extrusionOk="0" h="119" w="4239">
                  <a:moveTo>
                    <a:pt x="107" y="1"/>
                  </a:moveTo>
                  <a:cubicBezTo>
                    <a:pt x="64" y="33"/>
                    <a:pt x="32" y="75"/>
                    <a:pt x="0" y="118"/>
                  </a:cubicBezTo>
                  <a:lnTo>
                    <a:pt x="4239" y="118"/>
                  </a:lnTo>
                  <a:cubicBezTo>
                    <a:pt x="4121" y="75"/>
                    <a:pt x="4004" y="33"/>
                    <a:pt x="3898"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66" name="Google Shape;2666;p22"/>
            <p:cNvSpPr/>
            <p:nvPr/>
          </p:nvSpPr>
          <p:spPr>
            <a:xfrm>
              <a:off x="6088300" y="3346650"/>
              <a:ext cx="105975" cy="2975"/>
            </a:xfrm>
            <a:custGeom>
              <a:rect b="b" l="l" r="r" t="t"/>
              <a:pathLst>
                <a:path extrusionOk="0" h="119" w="4239">
                  <a:moveTo>
                    <a:pt x="341" y="1"/>
                  </a:moveTo>
                  <a:cubicBezTo>
                    <a:pt x="235" y="33"/>
                    <a:pt x="118" y="75"/>
                    <a:pt x="0" y="118"/>
                  </a:cubicBezTo>
                  <a:lnTo>
                    <a:pt x="4239" y="118"/>
                  </a:lnTo>
                  <a:cubicBezTo>
                    <a:pt x="4207" y="75"/>
                    <a:pt x="4175" y="33"/>
                    <a:pt x="4132" y="1"/>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67" name="Google Shape;2667;p22"/>
            <p:cNvSpPr/>
            <p:nvPr/>
          </p:nvSpPr>
          <p:spPr>
            <a:xfrm>
              <a:off x="5856425" y="3068325"/>
              <a:ext cx="52200" cy="59900"/>
            </a:xfrm>
            <a:custGeom>
              <a:rect b="b" l="l" r="r" t="t"/>
              <a:pathLst>
                <a:path extrusionOk="0" h="2396" w="2088">
                  <a:moveTo>
                    <a:pt x="1010" y="1"/>
                  </a:moveTo>
                  <a:cubicBezTo>
                    <a:pt x="884" y="1"/>
                    <a:pt x="789" y="31"/>
                    <a:pt x="767" y="38"/>
                  </a:cubicBezTo>
                  <a:cubicBezTo>
                    <a:pt x="703" y="59"/>
                    <a:pt x="0" y="145"/>
                    <a:pt x="117" y="1071"/>
                  </a:cubicBezTo>
                  <a:cubicBezTo>
                    <a:pt x="221" y="1900"/>
                    <a:pt x="658" y="2396"/>
                    <a:pt x="1112" y="2396"/>
                  </a:cubicBezTo>
                  <a:cubicBezTo>
                    <a:pt x="1171" y="2396"/>
                    <a:pt x="1230" y="2387"/>
                    <a:pt x="1289" y="2370"/>
                  </a:cubicBezTo>
                  <a:cubicBezTo>
                    <a:pt x="1811" y="2285"/>
                    <a:pt x="2088" y="1603"/>
                    <a:pt x="1800" y="698"/>
                  </a:cubicBezTo>
                  <a:cubicBezTo>
                    <a:pt x="1611" y="110"/>
                    <a:pt x="1252" y="1"/>
                    <a:pt x="1010"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68" name="Google Shape;2668;p22"/>
            <p:cNvSpPr/>
            <p:nvPr/>
          </p:nvSpPr>
          <p:spPr>
            <a:xfrm>
              <a:off x="6041450" y="3068325"/>
              <a:ext cx="52200" cy="59900"/>
            </a:xfrm>
            <a:custGeom>
              <a:rect b="b" l="l" r="r" t="t"/>
              <a:pathLst>
                <a:path extrusionOk="0" h="2396" w="2088">
                  <a:moveTo>
                    <a:pt x="1078" y="1"/>
                  </a:moveTo>
                  <a:cubicBezTo>
                    <a:pt x="836" y="1"/>
                    <a:pt x="477" y="110"/>
                    <a:pt x="288" y="698"/>
                  </a:cubicBezTo>
                  <a:cubicBezTo>
                    <a:pt x="0" y="1603"/>
                    <a:pt x="277" y="2285"/>
                    <a:pt x="799" y="2370"/>
                  </a:cubicBezTo>
                  <a:cubicBezTo>
                    <a:pt x="857" y="2387"/>
                    <a:pt x="915" y="2396"/>
                    <a:pt x="973" y="2396"/>
                  </a:cubicBezTo>
                  <a:cubicBezTo>
                    <a:pt x="1419" y="2396"/>
                    <a:pt x="1857" y="1900"/>
                    <a:pt x="1970" y="1071"/>
                  </a:cubicBezTo>
                  <a:cubicBezTo>
                    <a:pt x="2087" y="145"/>
                    <a:pt x="1385" y="59"/>
                    <a:pt x="1321" y="38"/>
                  </a:cubicBezTo>
                  <a:cubicBezTo>
                    <a:pt x="1299" y="31"/>
                    <a:pt x="1204" y="1"/>
                    <a:pt x="1078" y="1"/>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69" name="Google Shape;2669;p22"/>
            <p:cNvSpPr/>
            <p:nvPr/>
          </p:nvSpPr>
          <p:spPr>
            <a:xfrm>
              <a:off x="5874225" y="2958750"/>
              <a:ext cx="198150" cy="251225"/>
            </a:xfrm>
            <a:custGeom>
              <a:rect b="b" l="l" r="r" t="t"/>
              <a:pathLst>
                <a:path extrusionOk="0" h="10049" w="7926">
                  <a:moveTo>
                    <a:pt x="3705" y="0"/>
                  </a:moveTo>
                  <a:cubicBezTo>
                    <a:pt x="2906" y="0"/>
                    <a:pt x="656" y="307"/>
                    <a:pt x="353" y="3676"/>
                  </a:cubicBezTo>
                  <a:cubicBezTo>
                    <a:pt x="1" y="7514"/>
                    <a:pt x="1659" y="10049"/>
                    <a:pt x="3793" y="10049"/>
                  </a:cubicBezTo>
                  <a:cubicBezTo>
                    <a:pt x="3849" y="10049"/>
                    <a:pt x="3906" y="10047"/>
                    <a:pt x="3963" y="10044"/>
                  </a:cubicBezTo>
                  <a:cubicBezTo>
                    <a:pt x="4020" y="10047"/>
                    <a:pt x="4077" y="10049"/>
                    <a:pt x="4133" y="10049"/>
                  </a:cubicBezTo>
                  <a:cubicBezTo>
                    <a:pt x="6267" y="10049"/>
                    <a:pt x="7926" y="7514"/>
                    <a:pt x="7573" y="3676"/>
                  </a:cubicBezTo>
                  <a:cubicBezTo>
                    <a:pt x="7261" y="307"/>
                    <a:pt x="5010" y="0"/>
                    <a:pt x="4218" y="0"/>
                  </a:cubicBezTo>
                  <a:cubicBezTo>
                    <a:pt x="4091" y="0"/>
                    <a:pt x="4001" y="8"/>
                    <a:pt x="3963" y="12"/>
                  </a:cubicBezTo>
                  <a:cubicBezTo>
                    <a:pt x="3924" y="8"/>
                    <a:pt x="3833" y="0"/>
                    <a:pt x="3705" y="0"/>
                  </a:cubicBezTo>
                  <a:close/>
                </a:path>
              </a:pathLst>
            </a:custGeom>
            <a:solidFill>
              <a:srgbClr val="C4493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70" name="Google Shape;2670;p22"/>
            <p:cNvSpPr/>
            <p:nvPr/>
          </p:nvSpPr>
          <p:spPr>
            <a:xfrm>
              <a:off x="5978075" y="3084175"/>
              <a:ext cx="12800" cy="49275"/>
            </a:xfrm>
            <a:custGeom>
              <a:rect b="b" l="l" r="r" t="t"/>
              <a:pathLst>
                <a:path extrusionOk="0" h="1971" w="512">
                  <a:moveTo>
                    <a:pt x="235" y="0"/>
                  </a:moveTo>
                  <a:cubicBezTo>
                    <a:pt x="224" y="256"/>
                    <a:pt x="235" y="522"/>
                    <a:pt x="267" y="778"/>
                  </a:cubicBezTo>
                  <a:cubicBezTo>
                    <a:pt x="298" y="1035"/>
                    <a:pt x="339" y="1281"/>
                    <a:pt x="380" y="1528"/>
                  </a:cubicBezTo>
                  <a:lnTo>
                    <a:pt x="380" y="1528"/>
                  </a:lnTo>
                  <a:cubicBezTo>
                    <a:pt x="316" y="1594"/>
                    <a:pt x="258" y="1661"/>
                    <a:pt x="193" y="1736"/>
                  </a:cubicBezTo>
                  <a:cubicBezTo>
                    <a:pt x="129" y="1811"/>
                    <a:pt x="65" y="1885"/>
                    <a:pt x="1" y="1970"/>
                  </a:cubicBezTo>
                  <a:cubicBezTo>
                    <a:pt x="86" y="1917"/>
                    <a:pt x="171" y="1853"/>
                    <a:pt x="246" y="1789"/>
                  </a:cubicBezTo>
                  <a:cubicBezTo>
                    <a:pt x="331" y="1725"/>
                    <a:pt x="406" y="1662"/>
                    <a:pt x="491" y="1587"/>
                  </a:cubicBezTo>
                  <a:lnTo>
                    <a:pt x="512" y="1576"/>
                  </a:lnTo>
                  <a:lnTo>
                    <a:pt x="512" y="1544"/>
                  </a:lnTo>
                  <a:cubicBezTo>
                    <a:pt x="491" y="1278"/>
                    <a:pt x="459" y="1023"/>
                    <a:pt x="406" y="767"/>
                  </a:cubicBezTo>
                  <a:cubicBezTo>
                    <a:pt x="363" y="501"/>
                    <a:pt x="310" y="245"/>
                    <a:pt x="235"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71" name="Google Shape;2671;p22"/>
            <p:cNvSpPr/>
            <p:nvPr/>
          </p:nvSpPr>
          <p:spPr>
            <a:xfrm>
              <a:off x="5930175" y="3147275"/>
              <a:ext cx="88400" cy="15425"/>
            </a:xfrm>
            <a:custGeom>
              <a:rect b="b" l="l" r="r" t="t"/>
              <a:pathLst>
                <a:path extrusionOk="0" h="617" w="3536">
                  <a:moveTo>
                    <a:pt x="3535" y="0"/>
                  </a:moveTo>
                  <a:lnTo>
                    <a:pt x="0" y="21"/>
                  </a:lnTo>
                  <a:cubicBezTo>
                    <a:pt x="699" y="467"/>
                    <a:pt x="1322" y="617"/>
                    <a:pt x="1842" y="617"/>
                  </a:cubicBezTo>
                  <a:cubicBezTo>
                    <a:pt x="2899" y="617"/>
                    <a:pt x="3535" y="0"/>
                    <a:pt x="3535" y="0"/>
                  </a:cubicBezTo>
                  <a:close/>
                </a:path>
              </a:pathLst>
            </a:custGeom>
            <a:solidFill>
              <a:srgbClr val="FFFFFF"/>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72" name="Google Shape;2672;p22"/>
            <p:cNvSpPr/>
            <p:nvPr/>
          </p:nvSpPr>
          <p:spPr>
            <a:xfrm>
              <a:off x="5952800" y="3159250"/>
              <a:ext cx="57000" cy="14100"/>
            </a:xfrm>
            <a:custGeom>
              <a:rect b="b" l="l" r="r" t="t"/>
              <a:pathLst>
                <a:path extrusionOk="0" h="564" w="2280">
                  <a:moveTo>
                    <a:pt x="2279" y="0"/>
                  </a:moveTo>
                  <a:lnTo>
                    <a:pt x="2279" y="0"/>
                  </a:lnTo>
                  <a:cubicBezTo>
                    <a:pt x="1949" y="224"/>
                    <a:pt x="1576" y="362"/>
                    <a:pt x="1182" y="405"/>
                  </a:cubicBezTo>
                  <a:cubicBezTo>
                    <a:pt x="1105" y="411"/>
                    <a:pt x="1029" y="414"/>
                    <a:pt x="953" y="414"/>
                  </a:cubicBezTo>
                  <a:cubicBezTo>
                    <a:pt x="628" y="414"/>
                    <a:pt x="311" y="359"/>
                    <a:pt x="0" y="256"/>
                  </a:cubicBezTo>
                  <a:lnTo>
                    <a:pt x="0" y="256"/>
                  </a:lnTo>
                  <a:cubicBezTo>
                    <a:pt x="301" y="456"/>
                    <a:pt x="648" y="563"/>
                    <a:pt x="1009" y="563"/>
                  </a:cubicBezTo>
                  <a:cubicBezTo>
                    <a:pt x="1070" y="563"/>
                    <a:pt x="1131" y="560"/>
                    <a:pt x="1193" y="554"/>
                  </a:cubicBezTo>
                  <a:cubicBezTo>
                    <a:pt x="1406" y="533"/>
                    <a:pt x="1608" y="469"/>
                    <a:pt x="1789" y="373"/>
                  </a:cubicBezTo>
                  <a:cubicBezTo>
                    <a:pt x="1981" y="288"/>
                    <a:pt x="2141" y="149"/>
                    <a:pt x="2279" y="0"/>
                  </a:cubicBezTo>
                  <a:close/>
                </a:path>
              </a:pathLst>
            </a:custGeom>
            <a:solidFill>
              <a:srgbClr val="BA2913"/>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73" name="Google Shape;2673;p22"/>
            <p:cNvSpPr/>
            <p:nvPr/>
          </p:nvSpPr>
          <p:spPr>
            <a:xfrm>
              <a:off x="5926975" y="3072200"/>
              <a:ext cx="12275" cy="26650"/>
            </a:xfrm>
            <a:custGeom>
              <a:rect b="b" l="l" r="r" t="t"/>
              <a:pathLst>
                <a:path extrusionOk="0" h="1066" w="491">
                  <a:moveTo>
                    <a:pt x="245" y="0"/>
                  </a:moveTo>
                  <a:cubicBezTo>
                    <a:pt x="107" y="0"/>
                    <a:pt x="0" y="245"/>
                    <a:pt x="0" y="533"/>
                  </a:cubicBezTo>
                  <a:cubicBezTo>
                    <a:pt x="0" y="831"/>
                    <a:pt x="107" y="1065"/>
                    <a:pt x="245" y="1065"/>
                  </a:cubicBezTo>
                  <a:cubicBezTo>
                    <a:pt x="384" y="1065"/>
                    <a:pt x="490" y="831"/>
                    <a:pt x="490" y="533"/>
                  </a:cubicBezTo>
                  <a:cubicBezTo>
                    <a:pt x="490" y="245"/>
                    <a:pt x="384" y="0"/>
                    <a:pt x="245"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74" name="Google Shape;2674;p22"/>
            <p:cNvSpPr/>
            <p:nvPr/>
          </p:nvSpPr>
          <p:spPr>
            <a:xfrm>
              <a:off x="6010825" y="3072200"/>
              <a:ext cx="12275" cy="26650"/>
            </a:xfrm>
            <a:custGeom>
              <a:rect b="b" l="l" r="r" t="t"/>
              <a:pathLst>
                <a:path extrusionOk="0" h="1066" w="491">
                  <a:moveTo>
                    <a:pt x="246" y="0"/>
                  </a:moveTo>
                  <a:cubicBezTo>
                    <a:pt x="118" y="0"/>
                    <a:pt x="1" y="245"/>
                    <a:pt x="1" y="533"/>
                  </a:cubicBezTo>
                  <a:cubicBezTo>
                    <a:pt x="1" y="831"/>
                    <a:pt x="107" y="1065"/>
                    <a:pt x="246" y="1065"/>
                  </a:cubicBezTo>
                  <a:cubicBezTo>
                    <a:pt x="384" y="1065"/>
                    <a:pt x="491" y="831"/>
                    <a:pt x="491" y="533"/>
                  </a:cubicBezTo>
                  <a:cubicBezTo>
                    <a:pt x="491" y="245"/>
                    <a:pt x="384" y="0"/>
                    <a:pt x="246"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75" name="Google Shape;2675;p22"/>
            <p:cNvSpPr/>
            <p:nvPr/>
          </p:nvSpPr>
          <p:spPr>
            <a:xfrm>
              <a:off x="5912050" y="3048375"/>
              <a:ext cx="42375" cy="15600"/>
            </a:xfrm>
            <a:custGeom>
              <a:rect b="b" l="l" r="r" t="t"/>
              <a:pathLst>
                <a:path extrusionOk="0" h="624" w="1695">
                  <a:moveTo>
                    <a:pt x="905" y="1"/>
                  </a:moveTo>
                  <a:cubicBezTo>
                    <a:pt x="877" y="1"/>
                    <a:pt x="849" y="2"/>
                    <a:pt x="821" y="5"/>
                  </a:cubicBezTo>
                  <a:cubicBezTo>
                    <a:pt x="640" y="27"/>
                    <a:pt x="459" y="91"/>
                    <a:pt x="320" y="208"/>
                  </a:cubicBezTo>
                  <a:cubicBezTo>
                    <a:pt x="171" y="314"/>
                    <a:pt x="65" y="463"/>
                    <a:pt x="1" y="623"/>
                  </a:cubicBezTo>
                  <a:cubicBezTo>
                    <a:pt x="139" y="538"/>
                    <a:pt x="278" y="463"/>
                    <a:pt x="427" y="399"/>
                  </a:cubicBezTo>
                  <a:cubicBezTo>
                    <a:pt x="565" y="336"/>
                    <a:pt x="704" y="304"/>
                    <a:pt x="853" y="282"/>
                  </a:cubicBezTo>
                  <a:cubicBezTo>
                    <a:pt x="876" y="281"/>
                    <a:pt x="899" y="280"/>
                    <a:pt x="922" y="280"/>
                  </a:cubicBezTo>
                  <a:cubicBezTo>
                    <a:pt x="1037" y="280"/>
                    <a:pt x="1153" y="302"/>
                    <a:pt x="1268" y="346"/>
                  </a:cubicBezTo>
                  <a:cubicBezTo>
                    <a:pt x="1332" y="367"/>
                    <a:pt x="1407" y="399"/>
                    <a:pt x="1481" y="431"/>
                  </a:cubicBezTo>
                  <a:cubicBezTo>
                    <a:pt x="1545" y="463"/>
                    <a:pt x="1620" y="517"/>
                    <a:pt x="1694" y="549"/>
                  </a:cubicBezTo>
                  <a:cubicBezTo>
                    <a:pt x="1662" y="474"/>
                    <a:pt x="1620" y="399"/>
                    <a:pt x="1566" y="325"/>
                  </a:cubicBezTo>
                  <a:cubicBezTo>
                    <a:pt x="1502" y="261"/>
                    <a:pt x="1439" y="197"/>
                    <a:pt x="1364" y="144"/>
                  </a:cubicBezTo>
                  <a:cubicBezTo>
                    <a:pt x="1228" y="53"/>
                    <a:pt x="1068" y="1"/>
                    <a:pt x="90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76" name="Google Shape;2676;p22"/>
            <p:cNvSpPr/>
            <p:nvPr/>
          </p:nvSpPr>
          <p:spPr>
            <a:xfrm>
              <a:off x="5996450" y="3048375"/>
              <a:ext cx="42625" cy="15600"/>
            </a:xfrm>
            <a:custGeom>
              <a:rect b="b" l="l" r="r" t="t"/>
              <a:pathLst>
                <a:path extrusionOk="0" h="624" w="1705">
                  <a:moveTo>
                    <a:pt x="915" y="1"/>
                  </a:moveTo>
                  <a:cubicBezTo>
                    <a:pt x="887" y="1"/>
                    <a:pt x="859" y="2"/>
                    <a:pt x="831" y="5"/>
                  </a:cubicBezTo>
                  <a:cubicBezTo>
                    <a:pt x="640" y="27"/>
                    <a:pt x="469" y="91"/>
                    <a:pt x="320" y="208"/>
                  </a:cubicBezTo>
                  <a:cubicBezTo>
                    <a:pt x="182" y="314"/>
                    <a:pt x="65" y="463"/>
                    <a:pt x="1" y="623"/>
                  </a:cubicBezTo>
                  <a:cubicBezTo>
                    <a:pt x="150" y="527"/>
                    <a:pt x="299" y="453"/>
                    <a:pt x="437" y="399"/>
                  </a:cubicBezTo>
                  <a:cubicBezTo>
                    <a:pt x="565" y="336"/>
                    <a:pt x="714" y="304"/>
                    <a:pt x="853" y="282"/>
                  </a:cubicBezTo>
                  <a:cubicBezTo>
                    <a:pt x="876" y="281"/>
                    <a:pt x="899" y="280"/>
                    <a:pt x="922" y="280"/>
                  </a:cubicBezTo>
                  <a:cubicBezTo>
                    <a:pt x="1040" y="280"/>
                    <a:pt x="1161" y="302"/>
                    <a:pt x="1268" y="346"/>
                  </a:cubicBezTo>
                  <a:cubicBezTo>
                    <a:pt x="1342" y="367"/>
                    <a:pt x="1417" y="399"/>
                    <a:pt x="1481" y="431"/>
                  </a:cubicBezTo>
                  <a:cubicBezTo>
                    <a:pt x="1555" y="463"/>
                    <a:pt x="1619" y="517"/>
                    <a:pt x="1704" y="549"/>
                  </a:cubicBezTo>
                  <a:cubicBezTo>
                    <a:pt x="1662" y="474"/>
                    <a:pt x="1619" y="399"/>
                    <a:pt x="1566" y="325"/>
                  </a:cubicBezTo>
                  <a:cubicBezTo>
                    <a:pt x="1513" y="261"/>
                    <a:pt x="1449" y="197"/>
                    <a:pt x="1374" y="144"/>
                  </a:cubicBezTo>
                  <a:cubicBezTo>
                    <a:pt x="1238" y="53"/>
                    <a:pt x="1078" y="1"/>
                    <a:pt x="91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77" name="Google Shape;2677;p22"/>
            <p:cNvSpPr/>
            <p:nvPr/>
          </p:nvSpPr>
          <p:spPr>
            <a:xfrm>
              <a:off x="5866550" y="2801025"/>
              <a:ext cx="216150" cy="161950"/>
            </a:xfrm>
            <a:custGeom>
              <a:rect b="b" l="l" r="r" t="t"/>
              <a:pathLst>
                <a:path extrusionOk="0" h="6478" w="8646">
                  <a:moveTo>
                    <a:pt x="4330" y="1"/>
                  </a:moveTo>
                  <a:cubicBezTo>
                    <a:pt x="4239" y="1"/>
                    <a:pt x="4142" y="10"/>
                    <a:pt x="4036" y="28"/>
                  </a:cubicBezTo>
                  <a:cubicBezTo>
                    <a:pt x="2799" y="246"/>
                    <a:pt x="2856" y="1189"/>
                    <a:pt x="3225" y="2080"/>
                  </a:cubicBezTo>
                  <a:lnTo>
                    <a:pt x="3225" y="2080"/>
                  </a:lnTo>
                  <a:cubicBezTo>
                    <a:pt x="2790" y="1526"/>
                    <a:pt x="2267" y="1055"/>
                    <a:pt x="1746" y="1055"/>
                  </a:cubicBezTo>
                  <a:cubicBezTo>
                    <a:pt x="1618" y="1055"/>
                    <a:pt x="1490" y="1083"/>
                    <a:pt x="1363" y="1146"/>
                  </a:cubicBezTo>
                  <a:cubicBezTo>
                    <a:pt x="0" y="1828"/>
                    <a:pt x="2790" y="4245"/>
                    <a:pt x="2790" y="4245"/>
                  </a:cubicBezTo>
                  <a:cubicBezTo>
                    <a:pt x="2790" y="4245"/>
                    <a:pt x="1890" y="3512"/>
                    <a:pt x="1264" y="3512"/>
                  </a:cubicBezTo>
                  <a:cubicBezTo>
                    <a:pt x="1036" y="3512"/>
                    <a:pt x="845" y="3608"/>
                    <a:pt x="745" y="3872"/>
                  </a:cubicBezTo>
                  <a:cubicBezTo>
                    <a:pt x="373" y="4873"/>
                    <a:pt x="2545" y="5619"/>
                    <a:pt x="2545" y="5619"/>
                  </a:cubicBezTo>
                  <a:cubicBezTo>
                    <a:pt x="3579" y="6184"/>
                    <a:pt x="4090" y="6477"/>
                    <a:pt x="4561" y="6477"/>
                  </a:cubicBezTo>
                  <a:cubicBezTo>
                    <a:pt x="5020" y="6477"/>
                    <a:pt x="5441" y="6198"/>
                    <a:pt x="6272" y="5619"/>
                  </a:cubicBezTo>
                  <a:cubicBezTo>
                    <a:pt x="7401" y="4820"/>
                    <a:pt x="8445" y="3872"/>
                    <a:pt x="8008" y="3500"/>
                  </a:cubicBezTo>
                  <a:cubicBezTo>
                    <a:pt x="7967" y="3465"/>
                    <a:pt x="7911" y="3449"/>
                    <a:pt x="7844" y="3449"/>
                  </a:cubicBezTo>
                  <a:cubicBezTo>
                    <a:pt x="7323" y="3449"/>
                    <a:pt x="6105" y="4400"/>
                    <a:pt x="5644" y="4776"/>
                  </a:cubicBezTo>
                  <a:lnTo>
                    <a:pt x="5644" y="4776"/>
                  </a:lnTo>
                  <a:cubicBezTo>
                    <a:pt x="6330" y="4193"/>
                    <a:pt x="8646" y="2086"/>
                    <a:pt x="7018" y="1519"/>
                  </a:cubicBezTo>
                  <a:cubicBezTo>
                    <a:pt x="6922" y="1485"/>
                    <a:pt x="6829" y="1470"/>
                    <a:pt x="6738" y="1470"/>
                  </a:cubicBezTo>
                  <a:cubicBezTo>
                    <a:pt x="5921" y="1470"/>
                    <a:pt x="5315" y="2742"/>
                    <a:pt x="4989" y="3638"/>
                  </a:cubicBezTo>
                  <a:lnTo>
                    <a:pt x="4989" y="3638"/>
                  </a:lnTo>
                  <a:cubicBezTo>
                    <a:pt x="5353" y="2331"/>
                    <a:pt x="5796" y="1"/>
                    <a:pt x="4330"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78" name="Google Shape;2678;p22"/>
            <p:cNvSpPr/>
            <p:nvPr/>
          </p:nvSpPr>
          <p:spPr>
            <a:xfrm>
              <a:off x="5930175" y="2921525"/>
              <a:ext cx="86525" cy="56450"/>
            </a:xfrm>
            <a:custGeom>
              <a:rect b="b" l="l" r="r" t="t"/>
              <a:pathLst>
                <a:path extrusionOk="0" h="2258" w="3461">
                  <a:moveTo>
                    <a:pt x="1725" y="0"/>
                  </a:moveTo>
                  <a:cubicBezTo>
                    <a:pt x="777" y="0"/>
                    <a:pt x="0" y="511"/>
                    <a:pt x="0" y="1129"/>
                  </a:cubicBezTo>
                  <a:cubicBezTo>
                    <a:pt x="0" y="1757"/>
                    <a:pt x="777" y="2258"/>
                    <a:pt x="1725" y="2258"/>
                  </a:cubicBezTo>
                  <a:cubicBezTo>
                    <a:pt x="2684" y="2258"/>
                    <a:pt x="3461" y="1757"/>
                    <a:pt x="3461" y="1129"/>
                  </a:cubicBezTo>
                  <a:cubicBezTo>
                    <a:pt x="3461" y="511"/>
                    <a:pt x="2684" y="0"/>
                    <a:pt x="1725" y="0"/>
                  </a:cubicBezTo>
                  <a:close/>
                </a:path>
              </a:pathLst>
            </a:custGeom>
            <a:solidFill>
              <a:srgbClr val="F1B6B6"/>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79" name="Google Shape;2679;p22"/>
            <p:cNvSpPr/>
            <p:nvPr/>
          </p:nvSpPr>
          <p:spPr>
            <a:xfrm>
              <a:off x="5821075" y="2939225"/>
              <a:ext cx="151450" cy="172250"/>
            </a:xfrm>
            <a:custGeom>
              <a:rect b="b" l="l" r="r" t="t"/>
              <a:pathLst>
                <a:path extrusionOk="0" h="6890" w="6058">
                  <a:moveTo>
                    <a:pt x="5773" y="0"/>
                  </a:moveTo>
                  <a:cubicBezTo>
                    <a:pt x="0" y="0"/>
                    <a:pt x="2039" y="6748"/>
                    <a:pt x="2501" y="6885"/>
                  </a:cubicBezTo>
                  <a:cubicBezTo>
                    <a:pt x="2512" y="6888"/>
                    <a:pt x="2524" y="6889"/>
                    <a:pt x="2535" y="6889"/>
                  </a:cubicBezTo>
                  <a:cubicBezTo>
                    <a:pt x="2959" y="6889"/>
                    <a:pt x="2767" y="4552"/>
                    <a:pt x="2767" y="4552"/>
                  </a:cubicBezTo>
                  <a:cubicBezTo>
                    <a:pt x="6025" y="3615"/>
                    <a:pt x="6015" y="2007"/>
                    <a:pt x="6015" y="2007"/>
                  </a:cubicBezTo>
                  <a:lnTo>
                    <a:pt x="6057" y="5"/>
                  </a:lnTo>
                  <a:cubicBezTo>
                    <a:pt x="5961" y="2"/>
                    <a:pt x="5866" y="0"/>
                    <a:pt x="5773"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80" name="Google Shape;2680;p22"/>
            <p:cNvSpPr/>
            <p:nvPr/>
          </p:nvSpPr>
          <p:spPr>
            <a:xfrm>
              <a:off x="5971425" y="2939325"/>
              <a:ext cx="151250" cy="172150"/>
            </a:xfrm>
            <a:custGeom>
              <a:rect b="b" l="l" r="r" t="t"/>
              <a:pathLst>
                <a:path extrusionOk="0" h="6886" w="6050">
                  <a:moveTo>
                    <a:pt x="182" y="0"/>
                  </a:moveTo>
                  <a:cubicBezTo>
                    <a:pt x="136" y="0"/>
                    <a:pt x="90" y="1"/>
                    <a:pt x="43" y="1"/>
                  </a:cubicBezTo>
                  <a:lnTo>
                    <a:pt x="1" y="2003"/>
                  </a:lnTo>
                  <a:cubicBezTo>
                    <a:pt x="1" y="2003"/>
                    <a:pt x="54" y="3611"/>
                    <a:pt x="3312" y="4548"/>
                  </a:cubicBezTo>
                  <a:cubicBezTo>
                    <a:pt x="3312" y="4548"/>
                    <a:pt x="3120" y="6885"/>
                    <a:pt x="3544" y="6885"/>
                  </a:cubicBezTo>
                  <a:cubicBezTo>
                    <a:pt x="3555" y="6885"/>
                    <a:pt x="3567" y="6884"/>
                    <a:pt x="3579" y="6881"/>
                  </a:cubicBezTo>
                  <a:cubicBezTo>
                    <a:pt x="4044" y="6743"/>
                    <a:pt x="6050" y="0"/>
                    <a:pt x="182"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81" name="Google Shape;2681;p22"/>
            <p:cNvSpPr/>
            <p:nvPr/>
          </p:nvSpPr>
          <p:spPr>
            <a:xfrm>
              <a:off x="5954650" y="2941225"/>
              <a:ext cx="58700" cy="107675"/>
            </a:xfrm>
            <a:custGeom>
              <a:rect b="b" l="l" r="r" t="t"/>
              <a:pathLst>
                <a:path extrusionOk="0" h="4307" w="2348">
                  <a:moveTo>
                    <a:pt x="810" y="0"/>
                  </a:moveTo>
                  <a:lnTo>
                    <a:pt x="810" y="0"/>
                  </a:lnTo>
                  <a:cubicBezTo>
                    <a:pt x="363" y="1118"/>
                    <a:pt x="1" y="2982"/>
                    <a:pt x="1918" y="4132"/>
                  </a:cubicBezTo>
                  <a:cubicBezTo>
                    <a:pt x="1918" y="4132"/>
                    <a:pt x="2157" y="4306"/>
                    <a:pt x="2251" y="4306"/>
                  </a:cubicBezTo>
                  <a:cubicBezTo>
                    <a:pt x="2347" y="4306"/>
                    <a:pt x="2292" y="4124"/>
                    <a:pt x="1673" y="3386"/>
                  </a:cubicBezTo>
                  <a:cubicBezTo>
                    <a:pt x="661" y="2183"/>
                    <a:pt x="523" y="1363"/>
                    <a:pt x="938" y="32"/>
                  </a:cubicBezTo>
                  <a:cubicBezTo>
                    <a:pt x="895" y="21"/>
                    <a:pt x="853" y="11"/>
                    <a:pt x="810" y="0"/>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sp>
          <p:nvSpPr>
            <p:cNvPr id="2682" name="Google Shape;2682;p22"/>
            <p:cNvSpPr/>
            <p:nvPr/>
          </p:nvSpPr>
          <p:spPr>
            <a:xfrm>
              <a:off x="5945075" y="2951850"/>
              <a:ext cx="37400" cy="92850"/>
            </a:xfrm>
            <a:custGeom>
              <a:rect b="b" l="l" r="r" t="t"/>
              <a:pathLst>
                <a:path extrusionOk="0" h="3714" w="1496">
                  <a:moveTo>
                    <a:pt x="1385" y="1"/>
                  </a:moveTo>
                  <a:cubicBezTo>
                    <a:pt x="756" y="746"/>
                    <a:pt x="0" y="2109"/>
                    <a:pt x="1193" y="3494"/>
                  </a:cubicBezTo>
                  <a:cubicBezTo>
                    <a:pt x="1199" y="3494"/>
                    <a:pt x="1362" y="3713"/>
                    <a:pt x="1432" y="3713"/>
                  </a:cubicBezTo>
                  <a:cubicBezTo>
                    <a:pt x="1496" y="3713"/>
                    <a:pt x="1482" y="3533"/>
                    <a:pt x="1204" y="2844"/>
                  </a:cubicBezTo>
                  <a:cubicBezTo>
                    <a:pt x="725" y="1652"/>
                    <a:pt x="820" y="981"/>
                    <a:pt x="1470" y="54"/>
                  </a:cubicBezTo>
                  <a:cubicBezTo>
                    <a:pt x="1438" y="33"/>
                    <a:pt x="1406" y="22"/>
                    <a:pt x="1385" y="1"/>
                  </a:cubicBezTo>
                  <a:close/>
                </a:path>
              </a:pathLst>
            </a:custGeom>
            <a:solidFill>
              <a:srgbClr val="141111"/>
            </a:solidFill>
            <a:ln>
              <a:noFill/>
            </a:ln>
          </p:spPr>
          <p:txBody>
            <a:bodyPr anchorCtr="0" anchor="ctr" bIns="140625" lIns="140625" spcFirstLastPara="1" rIns="140625" wrap="square" tIns="140625">
              <a:noAutofit/>
            </a:bodyPr>
            <a:lstStyle/>
            <a:p>
              <a:pPr indent="0" lvl="0" marL="0" marR="0" rtl="0" algn="l">
                <a:lnSpc>
                  <a:spcPct val="100000"/>
                </a:lnSpc>
                <a:spcBef>
                  <a:spcPts val="0"/>
                </a:spcBef>
                <a:spcAft>
                  <a:spcPts val="0"/>
                </a:spcAft>
                <a:buClr>
                  <a:srgbClr val="000000"/>
                </a:buClr>
                <a:buSzPts val="3381"/>
                <a:buFont typeface="Arial"/>
                <a:buNone/>
              </a:pPr>
              <a:r>
                <a:t/>
              </a:r>
              <a:endParaRPr b="0" i="0" sz="3381" u="none" cap="none" strike="noStrike">
                <a:solidFill>
                  <a:srgbClr val="000000"/>
                </a:solidFill>
                <a:latin typeface="Arial"/>
                <a:ea typeface="Arial"/>
                <a:cs typeface="Arial"/>
                <a:sym typeface="Arial"/>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8" name="Shape 848"/>
        <p:cNvGrpSpPr/>
        <p:nvPr/>
      </p:nvGrpSpPr>
      <p:grpSpPr>
        <a:xfrm>
          <a:off x="0" y="0"/>
          <a:ext cx="0" cy="0"/>
          <a:chOff x="0" y="0"/>
          <a:chExt cx="0" cy="0"/>
        </a:xfrm>
      </p:grpSpPr>
      <p:sp>
        <p:nvSpPr>
          <p:cNvPr id="849" name="Google Shape;849;p3"/>
          <p:cNvSpPr txBox="1"/>
          <p:nvPr>
            <p:ph type="title"/>
          </p:nvPr>
        </p:nvSpPr>
        <p:spPr>
          <a:xfrm>
            <a:off x="966986" y="445588"/>
            <a:ext cx="12131278" cy="1617678"/>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6E288D"/>
              </a:buClr>
              <a:buSzPts val="4400"/>
              <a:buFont typeface="Arial"/>
              <a:buNone/>
            </a:pPr>
            <a:r>
              <a:rPr b="1" lang="en-US" sz="4400">
                <a:solidFill>
                  <a:srgbClr val="6E288D"/>
                </a:solidFill>
                <a:latin typeface="Arial"/>
                <a:ea typeface="Arial"/>
                <a:cs typeface="Arial"/>
                <a:sym typeface="Arial"/>
              </a:rPr>
              <a:t>About Today's Meeting</a:t>
            </a:r>
            <a:endParaRPr/>
          </a:p>
        </p:txBody>
      </p:sp>
      <p:sp>
        <p:nvSpPr>
          <p:cNvPr id="850" name="Google Shape;850;p3"/>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851" name="Google Shape;851;p3"/>
          <p:cNvSpPr txBox="1"/>
          <p:nvPr/>
        </p:nvSpPr>
        <p:spPr>
          <a:xfrm>
            <a:off x="971974" y="2095152"/>
            <a:ext cx="11100000" cy="3324600"/>
          </a:xfrm>
          <a:prstGeom prst="rect">
            <a:avLst/>
          </a:prstGeom>
          <a:noFill/>
          <a:ln>
            <a:noFill/>
          </a:ln>
        </p:spPr>
        <p:txBody>
          <a:bodyPr anchorCtr="0" anchor="t" bIns="45700" lIns="91425" spcFirstLastPara="1" rIns="91425" wrap="square" tIns="45700">
            <a:spAutoFit/>
          </a:bodyPr>
          <a:lstStyle/>
          <a:p>
            <a:pPr indent="-457200" lvl="0" marL="457200" marR="0" rtl="0" algn="l">
              <a:spcBef>
                <a:spcPts val="0"/>
              </a:spcBef>
              <a:spcAft>
                <a:spcPts val="0"/>
              </a:spcAft>
              <a:buClr>
                <a:schemeClr val="dk1"/>
              </a:buClr>
              <a:buSzPts val="3500"/>
              <a:buFont typeface="Arial"/>
              <a:buChar char="•"/>
            </a:pPr>
            <a:r>
              <a:rPr b="0" i="0" lang="en-US" sz="3500" u="none" cap="none" strike="noStrike">
                <a:solidFill>
                  <a:schemeClr val="dk1"/>
                </a:solidFill>
                <a:latin typeface="Calibri"/>
                <a:ea typeface="Calibri"/>
                <a:cs typeface="Calibri"/>
                <a:sym typeface="Calibri"/>
              </a:rPr>
              <a:t>Overview of what we know</a:t>
            </a:r>
            <a:r>
              <a:rPr lang="en-US" sz="3500">
                <a:solidFill>
                  <a:schemeClr val="dk1"/>
                </a:solidFill>
                <a:latin typeface="Calibri"/>
                <a:ea typeface="Calibri"/>
                <a:cs typeface="Calibri"/>
                <a:sym typeface="Calibri"/>
              </a:rPr>
              <a:t> </a:t>
            </a:r>
            <a:r>
              <a:rPr b="0" i="0" lang="en-US" sz="3500" u="none" cap="none" strike="noStrike">
                <a:solidFill>
                  <a:schemeClr val="dk1"/>
                </a:solidFill>
                <a:latin typeface="Calibri"/>
                <a:ea typeface="Calibri"/>
                <a:cs typeface="Calibri"/>
                <a:sym typeface="Calibri"/>
              </a:rPr>
              <a:t>about missing data and its challenges.</a:t>
            </a:r>
            <a:endParaRPr/>
          </a:p>
          <a:p>
            <a:pPr indent="-457200" lvl="0" marL="457200" marR="0" rtl="0" algn="l">
              <a:spcBef>
                <a:spcPts val="0"/>
              </a:spcBef>
              <a:spcAft>
                <a:spcPts val="0"/>
              </a:spcAft>
              <a:buClr>
                <a:schemeClr val="dk1"/>
              </a:buClr>
              <a:buSzPts val="3500"/>
              <a:buFont typeface="Arial"/>
              <a:buChar char="•"/>
            </a:pPr>
            <a:r>
              <a:rPr b="0" i="0" lang="en-US" sz="3500" u="none" cap="none" strike="noStrike">
                <a:solidFill>
                  <a:schemeClr val="dk1"/>
                </a:solidFill>
                <a:latin typeface="Calibri"/>
                <a:ea typeface="Calibri"/>
                <a:cs typeface="Calibri"/>
                <a:sym typeface="Calibri"/>
              </a:rPr>
              <a:t>Learn about statistical approaches to handling missing data</a:t>
            </a:r>
            <a:r>
              <a:rPr lang="en-US" sz="3500">
                <a:solidFill>
                  <a:schemeClr val="dk1"/>
                </a:solidFill>
                <a:latin typeface="Calibri"/>
                <a:ea typeface="Calibri"/>
                <a:cs typeface="Calibri"/>
                <a:sym typeface="Calibri"/>
              </a:rPr>
              <a:t> and</a:t>
            </a:r>
            <a:r>
              <a:rPr b="0" i="0" lang="en-US" sz="3500" u="none" cap="none" strike="noStrike">
                <a:solidFill>
                  <a:schemeClr val="dk1"/>
                </a:solidFill>
                <a:latin typeface="Calibri"/>
                <a:ea typeface="Calibri"/>
                <a:cs typeface="Calibri"/>
                <a:sym typeface="Calibri"/>
              </a:rPr>
              <a:t> ethical considerations</a:t>
            </a:r>
            <a:r>
              <a:rPr lang="en-US" sz="3500">
                <a:solidFill>
                  <a:schemeClr val="dk1"/>
                </a:solidFill>
                <a:latin typeface="Calibri"/>
                <a:ea typeface="Calibri"/>
                <a:cs typeface="Calibri"/>
                <a:sym typeface="Calibri"/>
              </a:rPr>
              <a:t>.</a:t>
            </a:r>
            <a:endParaRPr/>
          </a:p>
          <a:p>
            <a:pPr indent="-457200" lvl="0" marL="457200" marR="0" rtl="0" algn="l">
              <a:spcBef>
                <a:spcPts val="0"/>
              </a:spcBef>
              <a:spcAft>
                <a:spcPts val="0"/>
              </a:spcAft>
              <a:buClr>
                <a:schemeClr val="dk1"/>
              </a:buClr>
              <a:buSzPts val="3500"/>
              <a:buFont typeface="Arial"/>
              <a:buChar char="•"/>
            </a:pPr>
            <a:r>
              <a:rPr b="0" i="0" lang="en-US" sz="3500" u="none" cap="none" strike="noStrike">
                <a:solidFill>
                  <a:schemeClr val="dk1"/>
                </a:solidFill>
                <a:latin typeface="Calibri"/>
                <a:ea typeface="Calibri"/>
                <a:cs typeface="Calibri"/>
                <a:sym typeface="Calibri"/>
              </a:rPr>
              <a:t>Discuss your perspectives, concerns, and suggestions on how to handle missingness in the Fairness Dashboard.</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91824"/>
        </a:solidFill>
      </p:bgPr>
    </p:bg>
    <p:spTree>
      <p:nvGrpSpPr>
        <p:cNvPr id="856" name="Shape 856"/>
        <p:cNvGrpSpPr/>
        <p:nvPr/>
      </p:nvGrpSpPr>
      <p:grpSpPr>
        <a:xfrm>
          <a:off x="0" y="0"/>
          <a:ext cx="0" cy="0"/>
          <a:chOff x="0" y="0"/>
          <a:chExt cx="0" cy="0"/>
        </a:xfrm>
      </p:grpSpPr>
      <p:sp>
        <p:nvSpPr>
          <p:cNvPr id="857" name="Google Shape;857;p4"/>
          <p:cNvSpPr txBox="1"/>
          <p:nvPr/>
        </p:nvSpPr>
        <p:spPr>
          <a:xfrm>
            <a:off x="5979052" y="2358426"/>
            <a:ext cx="8632762" cy="1436291"/>
          </a:xfrm>
          <a:prstGeom prst="rect">
            <a:avLst/>
          </a:prstGeom>
          <a:noFill/>
          <a:ln>
            <a:noFill/>
          </a:ln>
        </p:spPr>
        <p:txBody>
          <a:bodyPr anchorCtr="0" anchor="t" bIns="0" lIns="0" spcFirstLastPara="1" rIns="0" wrap="square" tIns="0">
            <a:spAutoFit/>
          </a:bodyPr>
          <a:lstStyle/>
          <a:p>
            <a:pPr indent="0" lvl="0" marL="0" marR="0" rtl="0" algn="l">
              <a:lnSpc>
                <a:spcPct val="110574"/>
              </a:lnSpc>
              <a:spcBef>
                <a:spcPts val="0"/>
              </a:spcBef>
              <a:spcAft>
                <a:spcPts val="0"/>
              </a:spcAft>
              <a:buNone/>
            </a:pPr>
            <a:r>
              <a:rPr b="1" i="0" lang="en-US" sz="5050" u="none" cap="none" strike="noStrike">
                <a:solidFill>
                  <a:srgbClr val="FFFFFF"/>
                </a:solidFill>
                <a:latin typeface="Arial"/>
                <a:ea typeface="Arial"/>
                <a:cs typeface="Arial"/>
                <a:sym typeface="Arial"/>
              </a:rPr>
              <a:t>THE MISSINGNESS PROBLEM</a:t>
            </a:r>
            <a:endParaRPr/>
          </a:p>
        </p:txBody>
      </p:sp>
      <p:grpSp>
        <p:nvGrpSpPr>
          <p:cNvPr id="858" name="Google Shape;858;p4"/>
          <p:cNvGrpSpPr/>
          <p:nvPr/>
        </p:nvGrpSpPr>
        <p:grpSpPr>
          <a:xfrm>
            <a:off x="5979052" y="4684967"/>
            <a:ext cx="6879828" cy="1852011"/>
            <a:chOff x="0" y="-38100"/>
            <a:chExt cx="11927107" cy="3210711"/>
          </a:xfrm>
        </p:grpSpPr>
        <p:sp>
          <p:nvSpPr>
            <p:cNvPr id="859" name="Google Shape;859;p4"/>
            <p:cNvSpPr txBox="1"/>
            <p:nvPr/>
          </p:nvSpPr>
          <p:spPr>
            <a:xfrm>
              <a:off x="0" y="-38100"/>
              <a:ext cx="11927107" cy="740834"/>
            </a:xfrm>
            <a:prstGeom prst="rect">
              <a:avLst/>
            </a:prstGeom>
            <a:noFill/>
            <a:ln>
              <a:noFill/>
            </a:ln>
          </p:spPr>
          <p:txBody>
            <a:bodyPr anchorCtr="0" anchor="t" bIns="0" lIns="0" spcFirstLastPara="1" rIns="0" wrap="square" tIns="0">
              <a:spAutoFit/>
            </a:bodyPr>
            <a:lstStyle/>
            <a:p>
              <a:pPr indent="0" lvl="0" marL="0" marR="0" rtl="0" algn="l">
                <a:lnSpc>
                  <a:spcPct val="132037"/>
                </a:lnSpc>
                <a:spcBef>
                  <a:spcPts val="0"/>
                </a:spcBef>
                <a:spcAft>
                  <a:spcPts val="0"/>
                </a:spcAft>
                <a:buNone/>
              </a:pPr>
              <a:r>
                <a:rPr b="0" i="0" lang="en-US" sz="2650" u="none" cap="none" strike="noStrike">
                  <a:solidFill>
                    <a:srgbClr val="FFFFFF"/>
                  </a:solidFill>
                  <a:latin typeface="Arial"/>
                  <a:ea typeface="Arial"/>
                  <a:cs typeface="Arial"/>
                  <a:sym typeface="Arial"/>
                </a:rPr>
                <a:t>Key Question:</a:t>
              </a:r>
              <a:endParaRPr/>
            </a:p>
          </p:txBody>
        </p:sp>
        <p:sp>
          <p:nvSpPr>
            <p:cNvPr id="860" name="Google Shape;860;p4"/>
            <p:cNvSpPr txBox="1"/>
            <p:nvPr/>
          </p:nvSpPr>
          <p:spPr>
            <a:xfrm>
              <a:off x="0" y="1804715"/>
              <a:ext cx="11927107" cy="1367896"/>
            </a:xfrm>
            <a:prstGeom prst="rect">
              <a:avLst/>
            </a:prstGeom>
            <a:noFill/>
            <a:ln>
              <a:noFill/>
            </a:ln>
          </p:spPr>
          <p:txBody>
            <a:bodyPr anchorCtr="0" anchor="t" bIns="0" lIns="0" spcFirstLastPara="1" rIns="0" wrap="square" tIns="0">
              <a:spAutoFit/>
            </a:bodyPr>
            <a:lstStyle/>
            <a:p>
              <a:pPr indent="0" lvl="0" marL="0" marR="0" rtl="0" algn="l">
                <a:lnSpc>
                  <a:spcPct val="131872"/>
                </a:lnSpc>
                <a:spcBef>
                  <a:spcPts val="0"/>
                </a:spcBef>
                <a:spcAft>
                  <a:spcPts val="0"/>
                </a:spcAft>
                <a:buNone/>
              </a:pPr>
              <a:r>
                <a:rPr b="0" i="0" lang="en-US" sz="2350" u="none" cap="none" strike="noStrike">
                  <a:solidFill>
                    <a:srgbClr val="FFFFFF"/>
                  </a:solidFill>
                  <a:latin typeface="Arial"/>
                  <a:ea typeface="Arial"/>
                  <a:cs typeface="Arial"/>
                  <a:sym typeface="Arial"/>
                </a:rPr>
                <a:t>How do we improve data quality while ensuring it is easily collected and self-reported by clients?</a:t>
              </a:r>
              <a:endParaRPr/>
            </a:p>
          </p:txBody>
        </p:sp>
      </p:grpSp>
      <p:grpSp>
        <p:nvGrpSpPr>
          <p:cNvPr id="861" name="Google Shape;861;p4"/>
          <p:cNvGrpSpPr/>
          <p:nvPr/>
        </p:nvGrpSpPr>
        <p:grpSpPr>
          <a:xfrm>
            <a:off x="1085409" y="1853140"/>
            <a:ext cx="4017242" cy="4663021"/>
            <a:chOff x="0" y="0"/>
            <a:chExt cx="6964427" cy="8083974"/>
          </a:xfrm>
        </p:grpSpPr>
        <p:pic>
          <p:nvPicPr>
            <p:cNvPr id="862" name="Google Shape;862;p4"/>
            <p:cNvPicPr preferRelativeResize="0"/>
            <p:nvPr/>
          </p:nvPicPr>
          <p:blipFill rotWithShape="1">
            <a:blip r:embed="rId3">
              <a:alphaModFix/>
            </a:blip>
            <a:srcRect b="0" l="22848" r="22848" t="13439"/>
            <a:stretch/>
          </p:blipFill>
          <p:spPr>
            <a:xfrm rot="5400000">
              <a:off x="486207" y="1605753"/>
              <a:ext cx="7209994" cy="5746447"/>
            </a:xfrm>
            <a:prstGeom prst="rect">
              <a:avLst/>
            </a:prstGeom>
            <a:noFill/>
            <a:ln>
              <a:noFill/>
            </a:ln>
          </p:spPr>
        </p:pic>
        <p:pic>
          <p:nvPicPr>
            <p:cNvPr id="863" name="Google Shape;863;p4"/>
            <p:cNvPicPr preferRelativeResize="0"/>
            <p:nvPr/>
          </p:nvPicPr>
          <p:blipFill rotWithShape="1">
            <a:blip r:embed="rId4">
              <a:alphaModFix/>
            </a:blip>
            <a:srcRect b="0" l="0" r="0" t="0"/>
            <a:stretch/>
          </p:blipFill>
          <p:spPr>
            <a:xfrm>
              <a:off x="0" y="0"/>
              <a:ext cx="5977741" cy="7209994"/>
            </a:xfrm>
            <a:prstGeom prst="rect">
              <a:avLst/>
            </a:prstGeom>
            <a:noFill/>
            <a:ln>
              <a:noFill/>
            </a:ln>
          </p:spPr>
        </p:pic>
      </p:grpSp>
      <p:sp>
        <p:nvSpPr>
          <p:cNvPr id="864" name="Google Shape;864;p4"/>
          <p:cNvSpPr txBox="1"/>
          <p:nvPr/>
        </p:nvSpPr>
        <p:spPr>
          <a:xfrm>
            <a:off x="12369079" y="1019969"/>
            <a:ext cx="979603" cy="300176"/>
          </a:xfrm>
          <a:prstGeom prst="rect">
            <a:avLst/>
          </a:prstGeom>
          <a:noFill/>
          <a:ln>
            <a:noFill/>
          </a:ln>
        </p:spPr>
        <p:txBody>
          <a:bodyPr anchorCtr="0" anchor="t" bIns="0" lIns="0" spcFirstLastPara="1" rIns="0" wrap="square" tIns="0">
            <a:spAutoFit/>
          </a:bodyPr>
          <a:lstStyle/>
          <a:p>
            <a:pPr indent="0" lvl="0" marL="0" marR="0" rtl="0" algn="r">
              <a:lnSpc>
                <a:spcPct val="119968"/>
              </a:lnSpc>
              <a:spcBef>
                <a:spcPts val="0"/>
              </a:spcBef>
              <a:spcAft>
                <a:spcPts val="0"/>
              </a:spcAft>
              <a:buNone/>
            </a:pPr>
            <a:r>
              <a:rPr b="0" i="0" lang="en-US" sz="1923" u="none" cap="none" strike="noStrike">
                <a:solidFill>
                  <a:srgbClr val="FFFFFF"/>
                </a:solidFill>
                <a:latin typeface="Arial"/>
                <a:ea typeface="Arial"/>
                <a:cs typeface="Arial"/>
                <a:sym typeface="Arial"/>
              </a:rPr>
              <a:t>1</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8" name="Shape 868"/>
        <p:cNvGrpSpPr/>
        <p:nvPr/>
      </p:nvGrpSpPr>
      <p:grpSpPr>
        <a:xfrm>
          <a:off x="0" y="0"/>
          <a:ext cx="0" cy="0"/>
          <a:chOff x="0" y="0"/>
          <a:chExt cx="0" cy="0"/>
        </a:xfrm>
      </p:grpSpPr>
      <p:sp>
        <p:nvSpPr>
          <p:cNvPr id="869" name="Google Shape;869;p5"/>
          <p:cNvSpPr txBox="1"/>
          <p:nvPr>
            <p:ph type="title"/>
          </p:nvPr>
        </p:nvSpPr>
        <p:spPr>
          <a:xfrm>
            <a:off x="966986" y="276297"/>
            <a:ext cx="12131278" cy="1617678"/>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Arial"/>
              <a:buNone/>
            </a:pPr>
            <a:r>
              <a:rPr b="1" lang="en-US" sz="4400">
                <a:latin typeface="Arial"/>
                <a:ea typeface="Arial"/>
                <a:cs typeface="Arial"/>
                <a:sym typeface="Arial"/>
              </a:rPr>
              <a:t>Fairness Dashboard Missing Variables</a:t>
            </a:r>
            <a:endParaRPr/>
          </a:p>
        </p:txBody>
      </p:sp>
      <p:sp>
        <p:nvSpPr>
          <p:cNvPr id="870" name="Google Shape;870;p5"/>
          <p:cNvSpPr txBox="1"/>
          <p:nvPr>
            <p:ph idx="12" type="sldNum"/>
          </p:nvPr>
        </p:nvSpPr>
        <p:spPr>
          <a:xfrm>
            <a:off x="9933583" y="7757102"/>
            <a:ext cx="3164681" cy="445588"/>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graphicFrame>
        <p:nvGraphicFramePr>
          <p:cNvPr id="871" name="Google Shape;871;p5"/>
          <p:cNvGraphicFramePr/>
          <p:nvPr/>
        </p:nvGraphicFramePr>
        <p:xfrm>
          <a:off x="99858" y="1086165"/>
          <a:ext cx="13818125" cy="7280043"/>
        </p:xfrm>
        <a:graphic>
          <a:graphicData uri="http://schemas.openxmlformats.org/drawingml/2006/chart">
            <c:chart r:id="rId3"/>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6" name="Shape 876"/>
        <p:cNvGrpSpPr/>
        <p:nvPr/>
      </p:nvGrpSpPr>
      <p:grpSpPr>
        <a:xfrm>
          <a:off x="0" y="0"/>
          <a:ext cx="0" cy="0"/>
          <a:chOff x="0" y="0"/>
          <a:chExt cx="0" cy="0"/>
        </a:xfrm>
      </p:grpSpPr>
      <p:sp>
        <p:nvSpPr>
          <p:cNvPr id="877" name="Google Shape;877;p6"/>
          <p:cNvSpPr txBox="1"/>
          <p:nvPr/>
        </p:nvSpPr>
        <p:spPr>
          <a:xfrm>
            <a:off x="1465130" y="2555881"/>
            <a:ext cx="6799002" cy="3017808"/>
          </a:xfrm>
          <a:prstGeom prst="rect">
            <a:avLst/>
          </a:prstGeom>
          <a:noFill/>
          <a:ln>
            <a:noFill/>
          </a:ln>
        </p:spPr>
        <p:txBody>
          <a:bodyPr anchorCtr="0" anchor="t" bIns="0" lIns="0" spcFirstLastPara="1" rIns="0" wrap="square" tIns="0">
            <a:spAutoFit/>
          </a:bodyPr>
          <a:lstStyle/>
          <a:p>
            <a:pPr indent="0" lvl="0" marL="0" marR="0" rtl="0" algn="l">
              <a:lnSpc>
                <a:spcPct val="120692"/>
              </a:lnSpc>
              <a:spcBef>
                <a:spcPts val="0"/>
              </a:spcBef>
              <a:spcAft>
                <a:spcPts val="0"/>
              </a:spcAft>
              <a:buNone/>
            </a:pPr>
            <a:r>
              <a:rPr b="1" i="0" lang="en-US" sz="6500" u="none" cap="none" strike="noStrike">
                <a:solidFill>
                  <a:srgbClr val="191824"/>
                </a:solidFill>
                <a:latin typeface="Arial"/>
                <a:ea typeface="Arial"/>
                <a:cs typeface="Arial"/>
                <a:sym typeface="Arial"/>
              </a:rPr>
              <a:t>What kinds of problems does this create?</a:t>
            </a:r>
            <a:endParaRPr/>
          </a:p>
        </p:txBody>
      </p:sp>
      <p:sp>
        <p:nvSpPr>
          <p:cNvPr id="878" name="Google Shape;878;p6"/>
          <p:cNvSpPr txBox="1"/>
          <p:nvPr/>
        </p:nvSpPr>
        <p:spPr>
          <a:xfrm>
            <a:off x="12294477" y="1012644"/>
            <a:ext cx="979603" cy="300176"/>
          </a:xfrm>
          <a:prstGeom prst="rect">
            <a:avLst/>
          </a:prstGeom>
          <a:noFill/>
          <a:ln>
            <a:noFill/>
          </a:ln>
        </p:spPr>
        <p:txBody>
          <a:bodyPr anchorCtr="0" anchor="t" bIns="0" lIns="0" spcFirstLastPara="1" rIns="0" wrap="square" tIns="0">
            <a:spAutoFit/>
          </a:bodyPr>
          <a:lstStyle/>
          <a:p>
            <a:pPr indent="0" lvl="0" marL="0" marR="0" rtl="0" algn="r">
              <a:lnSpc>
                <a:spcPct val="119968"/>
              </a:lnSpc>
              <a:spcBef>
                <a:spcPts val="0"/>
              </a:spcBef>
              <a:spcAft>
                <a:spcPts val="0"/>
              </a:spcAft>
              <a:buNone/>
            </a:pPr>
            <a:r>
              <a:rPr b="0" i="0" lang="en-US" sz="1923" u="none" cap="none" strike="noStrike">
                <a:solidFill>
                  <a:srgbClr val="191824"/>
                </a:solidFill>
                <a:latin typeface="Arial"/>
                <a:ea typeface="Arial"/>
                <a:cs typeface="Arial"/>
                <a:sym typeface="Arial"/>
              </a:rPr>
              <a:t>03</a:t>
            </a:r>
            <a:endParaRPr/>
          </a:p>
        </p:txBody>
      </p:sp>
      <p:grpSp>
        <p:nvGrpSpPr>
          <p:cNvPr id="879" name="Google Shape;879;p6"/>
          <p:cNvGrpSpPr/>
          <p:nvPr/>
        </p:nvGrpSpPr>
        <p:grpSpPr>
          <a:xfrm>
            <a:off x="7419635" y="2765270"/>
            <a:ext cx="5854444" cy="4584061"/>
            <a:chOff x="0" y="0"/>
            <a:chExt cx="10149466" cy="7947085"/>
          </a:xfrm>
        </p:grpSpPr>
        <p:pic>
          <p:nvPicPr>
            <p:cNvPr id="880" name="Google Shape;880;p6"/>
            <p:cNvPicPr preferRelativeResize="0"/>
            <p:nvPr/>
          </p:nvPicPr>
          <p:blipFill rotWithShape="1">
            <a:blip r:embed="rId3">
              <a:alphaModFix/>
            </a:blip>
            <a:srcRect b="0" l="0" r="0" t="0"/>
            <a:stretch/>
          </p:blipFill>
          <p:spPr>
            <a:xfrm>
              <a:off x="5027165" y="0"/>
              <a:ext cx="5122301" cy="6178214"/>
            </a:xfrm>
            <a:prstGeom prst="rect">
              <a:avLst/>
            </a:prstGeom>
            <a:noFill/>
            <a:ln>
              <a:noFill/>
            </a:ln>
          </p:spPr>
        </p:pic>
        <p:pic>
          <p:nvPicPr>
            <p:cNvPr id="881" name="Google Shape;881;p6"/>
            <p:cNvPicPr preferRelativeResize="0"/>
            <p:nvPr/>
          </p:nvPicPr>
          <p:blipFill rotWithShape="1">
            <a:blip r:embed="rId4">
              <a:alphaModFix/>
            </a:blip>
            <a:srcRect b="0" l="0" r="0" t="0"/>
            <a:stretch/>
          </p:blipFill>
          <p:spPr>
            <a:xfrm>
              <a:off x="0" y="2252882"/>
              <a:ext cx="6104896" cy="5694203"/>
            </a:xfrm>
            <a:prstGeom prst="rect">
              <a:avLst/>
            </a:prstGeom>
            <a:noFill/>
            <a:ln>
              <a:noFill/>
            </a:ln>
          </p:spPr>
        </p:pic>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6" name="Shape 886"/>
        <p:cNvGrpSpPr/>
        <p:nvPr/>
      </p:nvGrpSpPr>
      <p:grpSpPr>
        <a:xfrm>
          <a:off x="0" y="0"/>
          <a:ext cx="0" cy="0"/>
          <a:chOff x="0" y="0"/>
          <a:chExt cx="0" cy="0"/>
        </a:xfrm>
      </p:grpSpPr>
      <p:sp>
        <p:nvSpPr>
          <p:cNvPr id="887" name="Google Shape;887;p7"/>
          <p:cNvSpPr txBox="1"/>
          <p:nvPr/>
        </p:nvSpPr>
        <p:spPr>
          <a:xfrm>
            <a:off x="362279" y="1018112"/>
            <a:ext cx="8338869" cy="4831579"/>
          </a:xfrm>
          <a:prstGeom prst="rect">
            <a:avLst/>
          </a:prstGeom>
          <a:noFill/>
          <a:ln>
            <a:noFill/>
          </a:ln>
        </p:spPr>
        <p:txBody>
          <a:bodyPr anchorCtr="0" anchor="t" bIns="0" lIns="0" spcFirstLastPara="1" rIns="0" wrap="square" tIns="0">
            <a:spAutoFit/>
          </a:bodyPr>
          <a:lstStyle/>
          <a:p>
            <a:pPr indent="-878839" lvl="0" marL="878839" marR="0" rtl="0" algn="l">
              <a:lnSpc>
                <a:spcPct val="285272"/>
              </a:lnSpc>
              <a:spcBef>
                <a:spcPts val="0"/>
              </a:spcBef>
              <a:spcAft>
                <a:spcPts val="0"/>
              </a:spcAft>
              <a:buClr>
                <a:srgbClr val="7030A0"/>
              </a:buClr>
              <a:buSzPts val="2750"/>
              <a:buFont typeface="Arial"/>
              <a:buChar char="•"/>
            </a:pPr>
            <a:r>
              <a:rPr b="1" i="0" lang="en-US" sz="2750" u="none" cap="none" strike="noStrike">
                <a:solidFill>
                  <a:srgbClr val="7030A0"/>
                </a:solidFill>
                <a:latin typeface="Arial"/>
                <a:ea typeface="Arial"/>
                <a:cs typeface="Arial"/>
                <a:sym typeface="Arial"/>
              </a:rPr>
              <a:t>Interpretation</a:t>
            </a:r>
            <a:endParaRPr b="1" i="0" sz="2750" u="none" cap="none" strike="noStrike">
              <a:solidFill>
                <a:schemeClr val="dk1"/>
              </a:solidFill>
              <a:latin typeface="Arial"/>
              <a:ea typeface="Arial"/>
              <a:cs typeface="Arial"/>
              <a:sym typeface="Arial"/>
            </a:endParaRPr>
          </a:p>
          <a:p>
            <a:pPr indent="-878839" lvl="0" marL="878839" marR="0" rtl="0" algn="l">
              <a:lnSpc>
                <a:spcPct val="285272"/>
              </a:lnSpc>
              <a:spcBef>
                <a:spcPts val="0"/>
              </a:spcBef>
              <a:spcAft>
                <a:spcPts val="0"/>
              </a:spcAft>
              <a:buClr>
                <a:srgbClr val="191824"/>
              </a:buClr>
              <a:buSzPts val="2750"/>
              <a:buFont typeface="Arial"/>
              <a:buChar char="•"/>
            </a:pPr>
            <a:r>
              <a:rPr b="1" i="0" lang="en-US" sz="2750" u="none" cap="none" strike="noStrike">
                <a:solidFill>
                  <a:srgbClr val="191824"/>
                </a:solidFill>
                <a:latin typeface="Arial"/>
                <a:ea typeface="Arial"/>
                <a:cs typeface="Arial"/>
                <a:sym typeface="Arial"/>
              </a:rPr>
              <a:t>Accountability (assuming missingness is not at random)</a:t>
            </a:r>
            <a:endParaRPr/>
          </a:p>
          <a:p>
            <a:pPr indent="-878839" lvl="0" marL="878839" marR="0" rtl="0" algn="l">
              <a:lnSpc>
                <a:spcPct val="285272"/>
              </a:lnSpc>
              <a:spcBef>
                <a:spcPts val="0"/>
              </a:spcBef>
              <a:spcAft>
                <a:spcPts val="0"/>
              </a:spcAft>
              <a:buClr>
                <a:srgbClr val="191824"/>
              </a:buClr>
              <a:buSzPts val="2750"/>
              <a:buFont typeface="Arial"/>
              <a:buChar char="•"/>
            </a:pPr>
            <a:r>
              <a:rPr b="1" i="0" lang="en-US" sz="2750" u="none" cap="none" strike="noStrike">
                <a:solidFill>
                  <a:srgbClr val="191824"/>
                </a:solidFill>
                <a:latin typeface="Arial"/>
                <a:ea typeface="Arial"/>
                <a:cs typeface="Arial"/>
                <a:sym typeface="Arial"/>
              </a:rPr>
              <a:t>Program evaluation &amp; quality improvement</a:t>
            </a:r>
            <a:endParaRPr/>
          </a:p>
          <a:p>
            <a:pPr indent="-878839" lvl="0" marL="878839" marR="0" rtl="0" algn="l">
              <a:lnSpc>
                <a:spcPct val="285272"/>
              </a:lnSpc>
              <a:spcBef>
                <a:spcPts val="0"/>
              </a:spcBef>
              <a:spcAft>
                <a:spcPts val="0"/>
              </a:spcAft>
              <a:buClr>
                <a:srgbClr val="191824"/>
              </a:buClr>
              <a:buSzPts val="2750"/>
              <a:buFont typeface="Arial"/>
              <a:buChar char="•"/>
            </a:pPr>
            <a:r>
              <a:rPr b="1" i="0" lang="en-US" sz="2750" u="none" cap="none" strike="noStrike">
                <a:solidFill>
                  <a:srgbClr val="191824"/>
                </a:solidFill>
                <a:latin typeface="Arial"/>
                <a:ea typeface="Arial"/>
                <a:cs typeface="Arial"/>
                <a:sym typeface="Arial"/>
              </a:rPr>
              <a:t>Lack of statistical power</a:t>
            </a:r>
            <a:endParaRPr/>
          </a:p>
        </p:txBody>
      </p:sp>
      <p:sp>
        <p:nvSpPr>
          <p:cNvPr id="888" name="Google Shape;888;p7"/>
          <p:cNvSpPr txBox="1"/>
          <p:nvPr/>
        </p:nvSpPr>
        <p:spPr>
          <a:xfrm>
            <a:off x="12294477" y="1012644"/>
            <a:ext cx="979603" cy="300176"/>
          </a:xfrm>
          <a:prstGeom prst="rect">
            <a:avLst/>
          </a:prstGeom>
          <a:noFill/>
          <a:ln>
            <a:noFill/>
          </a:ln>
        </p:spPr>
        <p:txBody>
          <a:bodyPr anchorCtr="0" anchor="t" bIns="0" lIns="0" spcFirstLastPara="1" rIns="0" wrap="square" tIns="0">
            <a:spAutoFit/>
          </a:bodyPr>
          <a:lstStyle/>
          <a:p>
            <a:pPr indent="0" lvl="0" marL="0" marR="0" rtl="0" algn="r">
              <a:lnSpc>
                <a:spcPct val="119968"/>
              </a:lnSpc>
              <a:spcBef>
                <a:spcPts val="0"/>
              </a:spcBef>
              <a:spcAft>
                <a:spcPts val="0"/>
              </a:spcAft>
              <a:buNone/>
            </a:pPr>
            <a:r>
              <a:rPr b="0" i="0" lang="en-US" sz="1923" u="none" cap="none" strike="noStrike">
                <a:solidFill>
                  <a:srgbClr val="191824"/>
                </a:solidFill>
                <a:latin typeface="Arial"/>
                <a:ea typeface="Arial"/>
                <a:cs typeface="Arial"/>
                <a:sym typeface="Arial"/>
              </a:rPr>
              <a:t>03</a:t>
            </a:r>
            <a:endParaRPr/>
          </a:p>
        </p:txBody>
      </p:sp>
      <p:grpSp>
        <p:nvGrpSpPr>
          <p:cNvPr id="889" name="Google Shape;889;p7"/>
          <p:cNvGrpSpPr/>
          <p:nvPr/>
        </p:nvGrpSpPr>
        <p:grpSpPr>
          <a:xfrm>
            <a:off x="7419635" y="2765270"/>
            <a:ext cx="5854444" cy="4584061"/>
            <a:chOff x="0" y="0"/>
            <a:chExt cx="10149466" cy="7947085"/>
          </a:xfrm>
        </p:grpSpPr>
        <p:pic>
          <p:nvPicPr>
            <p:cNvPr id="890" name="Google Shape;890;p7"/>
            <p:cNvPicPr preferRelativeResize="0"/>
            <p:nvPr/>
          </p:nvPicPr>
          <p:blipFill rotWithShape="1">
            <a:blip r:embed="rId3">
              <a:alphaModFix/>
            </a:blip>
            <a:srcRect b="0" l="0" r="0" t="0"/>
            <a:stretch/>
          </p:blipFill>
          <p:spPr>
            <a:xfrm>
              <a:off x="5027165" y="0"/>
              <a:ext cx="5122301" cy="6178214"/>
            </a:xfrm>
            <a:prstGeom prst="rect">
              <a:avLst/>
            </a:prstGeom>
            <a:noFill/>
            <a:ln>
              <a:noFill/>
            </a:ln>
          </p:spPr>
        </p:pic>
        <p:pic>
          <p:nvPicPr>
            <p:cNvPr id="891" name="Google Shape;891;p7"/>
            <p:cNvPicPr preferRelativeResize="0"/>
            <p:nvPr/>
          </p:nvPicPr>
          <p:blipFill rotWithShape="1">
            <a:blip r:embed="rId4">
              <a:alphaModFix/>
            </a:blip>
            <a:srcRect b="0" l="0" r="0" t="0"/>
            <a:stretch/>
          </p:blipFill>
          <p:spPr>
            <a:xfrm>
              <a:off x="0" y="2252882"/>
              <a:ext cx="6104896" cy="5694203"/>
            </a:xfrm>
            <a:prstGeom prst="rect">
              <a:avLst/>
            </a:prstGeom>
            <a:noFill/>
            <a:ln>
              <a:noFill/>
            </a:ln>
          </p:spPr>
        </p:pic>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91824"/>
        </a:solidFill>
      </p:bgPr>
    </p:bg>
    <p:spTree>
      <p:nvGrpSpPr>
        <p:cNvPr id="896" name="Shape 896"/>
        <p:cNvGrpSpPr/>
        <p:nvPr/>
      </p:nvGrpSpPr>
      <p:grpSpPr>
        <a:xfrm>
          <a:off x="0" y="0"/>
          <a:ext cx="0" cy="0"/>
          <a:chOff x="0" y="0"/>
          <a:chExt cx="0" cy="0"/>
        </a:xfrm>
      </p:grpSpPr>
      <p:grpSp>
        <p:nvGrpSpPr>
          <p:cNvPr id="897" name="Google Shape;897;p8"/>
          <p:cNvGrpSpPr/>
          <p:nvPr/>
        </p:nvGrpSpPr>
        <p:grpSpPr>
          <a:xfrm>
            <a:off x="6848489" y="2677148"/>
            <a:ext cx="6976123" cy="3053466"/>
            <a:chOff x="0" y="66675"/>
            <a:chExt cx="12094046" cy="5293592"/>
          </a:xfrm>
        </p:grpSpPr>
        <p:sp>
          <p:nvSpPr>
            <p:cNvPr id="898" name="Google Shape;898;p8"/>
            <p:cNvSpPr txBox="1"/>
            <p:nvPr/>
          </p:nvSpPr>
          <p:spPr>
            <a:xfrm>
              <a:off x="0" y="66675"/>
              <a:ext cx="12094046" cy="2662779"/>
            </a:xfrm>
            <a:prstGeom prst="rect">
              <a:avLst/>
            </a:prstGeom>
            <a:noFill/>
            <a:ln>
              <a:noFill/>
            </a:ln>
          </p:spPr>
          <p:txBody>
            <a:bodyPr anchorCtr="0" anchor="t" bIns="0" lIns="0" spcFirstLastPara="1" rIns="0" wrap="square" tIns="0">
              <a:spAutoFit/>
            </a:bodyPr>
            <a:lstStyle/>
            <a:p>
              <a:pPr indent="0" lvl="0" marL="0" marR="0" rtl="0" algn="l">
                <a:lnSpc>
                  <a:spcPct val="110672"/>
                </a:lnSpc>
                <a:spcBef>
                  <a:spcPts val="0"/>
                </a:spcBef>
                <a:spcAft>
                  <a:spcPts val="0"/>
                </a:spcAft>
                <a:buNone/>
              </a:pPr>
              <a:r>
                <a:rPr b="1" i="0" lang="en-US" sz="5350" u="none" cap="none" strike="noStrike">
                  <a:solidFill>
                    <a:srgbClr val="FFFFFF"/>
                  </a:solidFill>
                  <a:latin typeface="Arial"/>
                  <a:ea typeface="Arial"/>
                  <a:cs typeface="Arial"/>
                  <a:sym typeface="Arial"/>
                </a:rPr>
                <a:t>Why is so much data missing?</a:t>
              </a:r>
              <a:endParaRPr/>
            </a:p>
          </p:txBody>
        </p:sp>
        <p:sp>
          <p:nvSpPr>
            <p:cNvPr id="899" name="Google Shape;899;p8"/>
            <p:cNvSpPr txBox="1"/>
            <p:nvPr/>
          </p:nvSpPr>
          <p:spPr>
            <a:xfrm>
              <a:off x="0" y="4785100"/>
              <a:ext cx="12094046" cy="575167"/>
            </a:xfrm>
            <a:prstGeom prst="rect">
              <a:avLst/>
            </a:prstGeom>
            <a:noFill/>
            <a:ln>
              <a:noFill/>
            </a:ln>
          </p:spPr>
          <p:txBody>
            <a:bodyPr anchorCtr="0" anchor="t" bIns="0" lIns="0" spcFirstLastPara="1" rIns="0" wrap="square" tIns="0">
              <a:spAutoFit/>
            </a:bodyPr>
            <a:lstStyle/>
            <a:p>
              <a:pPr indent="0" lvl="0" marL="0" marR="0" rtl="0" algn="l">
                <a:lnSpc>
                  <a:spcPct val="248298"/>
                </a:lnSpc>
                <a:spcBef>
                  <a:spcPts val="0"/>
                </a:spcBef>
                <a:spcAft>
                  <a:spcPts val="0"/>
                </a:spcAft>
                <a:buNone/>
              </a:pPr>
              <a:r>
                <a:t/>
              </a:r>
              <a:endParaRPr b="0" i="0" sz="1087" u="none" cap="none" strike="noStrike">
                <a:solidFill>
                  <a:schemeClr val="dk1"/>
                </a:solidFill>
                <a:latin typeface="Calibri"/>
                <a:ea typeface="Calibri"/>
                <a:cs typeface="Calibri"/>
                <a:sym typeface="Calibri"/>
              </a:endParaRPr>
            </a:p>
          </p:txBody>
        </p:sp>
      </p:grpSp>
      <p:grpSp>
        <p:nvGrpSpPr>
          <p:cNvPr id="900" name="Google Shape;900;p8"/>
          <p:cNvGrpSpPr/>
          <p:nvPr/>
        </p:nvGrpSpPr>
        <p:grpSpPr>
          <a:xfrm>
            <a:off x="1255571" y="1912706"/>
            <a:ext cx="5148994" cy="4543889"/>
            <a:chOff x="0" y="0"/>
            <a:chExt cx="8926471" cy="7877443"/>
          </a:xfrm>
        </p:grpSpPr>
        <p:pic>
          <p:nvPicPr>
            <p:cNvPr id="901" name="Google Shape;901;p8"/>
            <p:cNvPicPr preferRelativeResize="0"/>
            <p:nvPr/>
          </p:nvPicPr>
          <p:blipFill rotWithShape="1">
            <a:blip r:embed="rId3">
              <a:alphaModFix/>
            </a:blip>
            <a:srcRect b="0" l="0" r="0" t="0"/>
            <a:stretch/>
          </p:blipFill>
          <p:spPr>
            <a:xfrm>
              <a:off x="1169144" y="1999390"/>
              <a:ext cx="7757327" cy="3878664"/>
            </a:xfrm>
            <a:prstGeom prst="rect">
              <a:avLst/>
            </a:prstGeom>
            <a:noFill/>
            <a:ln>
              <a:noFill/>
            </a:ln>
          </p:spPr>
        </p:pic>
        <p:pic>
          <p:nvPicPr>
            <p:cNvPr id="902" name="Google Shape;902;p8"/>
            <p:cNvPicPr preferRelativeResize="0"/>
            <p:nvPr/>
          </p:nvPicPr>
          <p:blipFill rotWithShape="1">
            <a:blip r:embed="rId4">
              <a:alphaModFix/>
            </a:blip>
            <a:srcRect b="0" l="0" r="0" t="0"/>
            <a:stretch/>
          </p:blipFill>
          <p:spPr>
            <a:xfrm>
              <a:off x="0" y="0"/>
              <a:ext cx="4841047" cy="7877443"/>
            </a:xfrm>
            <a:prstGeom prst="rect">
              <a:avLst/>
            </a:prstGeom>
            <a:noFill/>
            <a:ln>
              <a:noFill/>
            </a:ln>
          </p:spPr>
        </p:pic>
      </p:grpSp>
      <p:sp>
        <p:nvSpPr>
          <p:cNvPr id="903" name="Google Shape;903;p8"/>
          <p:cNvSpPr txBox="1"/>
          <p:nvPr/>
        </p:nvSpPr>
        <p:spPr>
          <a:xfrm>
            <a:off x="12294477" y="1012644"/>
            <a:ext cx="979603" cy="300176"/>
          </a:xfrm>
          <a:prstGeom prst="rect">
            <a:avLst/>
          </a:prstGeom>
          <a:noFill/>
          <a:ln>
            <a:noFill/>
          </a:ln>
        </p:spPr>
        <p:txBody>
          <a:bodyPr anchorCtr="0" anchor="t" bIns="0" lIns="0" spcFirstLastPara="1" rIns="0" wrap="square" tIns="0">
            <a:spAutoFit/>
          </a:bodyPr>
          <a:lstStyle/>
          <a:p>
            <a:pPr indent="0" lvl="0" marL="0" marR="0" rtl="0" algn="r">
              <a:lnSpc>
                <a:spcPct val="119968"/>
              </a:lnSpc>
              <a:spcBef>
                <a:spcPts val="0"/>
              </a:spcBef>
              <a:spcAft>
                <a:spcPts val="0"/>
              </a:spcAft>
              <a:buNone/>
            </a:pPr>
            <a:r>
              <a:rPr b="0" i="0" lang="en-US" sz="1923" u="none" cap="none" strike="noStrike">
                <a:solidFill>
                  <a:srgbClr val="FFFFFF"/>
                </a:solidFill>
                <a:latin typeface="Arial"/>
                <a:ea typeface="Arial"/>
                <a:cs typeface="Arial"/>
                <a:sym typeface="Arial"/>
              </a:rPr>
              <a:t>3</a:t>
            </a:r>
            <a:endParaRPr/>
          </a:p>
        </p:txBody>
      </p:sp>
      <p:grpSp>
        <p:nvGrpSpPr>
          <p:cNvPr id="904" name="Google Shape;904;p8"/>
          <p:cNvGrpSpPr/>
          <p:nvPr/>
        </p:nvGrpSpPr>
        <p:grpSpPr>
          <a:xfrm>
            <a:off x="6876068" y="4253367"/>
            <a:ext cx="6010391" cy="1717059"/>
            <a:chOff x="0" y="-2258406"/>
            <a:chExt cx="10419821" cy="2976753"/>
          </a:xfrm>
        </p:grpSpPr>
        <p:sp>
          <p:nvSpPr>
            <p:cNvPr id="905" name="Google Shape;905;p8"/>
            <p:cNvSpPr txBox="1"/>
            <p:nvPr/>
          </p:nvSpPr>
          <p:spPr>
            <a:xfrm>
              <a:off x="0" y="-38100"/>
              <a:ext cx="10419821" cy="756447"/>
            </a:xfrm>
            <a:prstGeom prst="rect">
              <a:avLst/>
            </a:prstGeom>
            <a:noFill/>
            <a:ln>
              <a:noFill/>
            </a:ln>
          </p:spPr>
          <p:txBody>
            <a:bodyPr anchorCtr="0" anchor="t" bIns="0" lIns="0" spcFirstLastPara="1" rIns="0" wrap="square" tIns="0">
              <a:spAutoFit/>
            </a:bodyPr>
            <a:lstStyle/>
            <a:p>
              <a:pPr indent="0" lvl="0" marL="0" marR="0" rtl="0" algn="l">
                <a:lnSpc>
                  <a:spcPct val="130026"/>
                </a:lnSpc>
                <a:spcBef>
                  <a:spcPts val="0"/>
                </a:spcBef>
                <a:spcAft>
                  <a:spcPts val="0"/>
                </a:spcAft>
                <a:buNone/>
              </a:pPr>
              <a:r>
                <a:t/>
              </a:r>
              <a:endParaRPr b="0" i="0" sz="2691" u="none" cap="none" strike="noStrike">
                <a:solidFill>
                  <a:srgbClr val="FFFFFF"/>
                </a:solidFill>
                <a:latin typeface="Arial"/>
                <a:ea typeface="Arial"/>
                <a:cs typeface="Arial"/>
                <a:sym typeface="Arial"/>
              </a:endParaRPr>
            </a:p>
          </p:txBody>
        </p:sp>
        <p:sp>
          <p:nvSpPr>
            <p:cNvPr id="906" name="Google Shape;906;p8"/>
            <p:cNvSpPr txBox="1"/>
            <p:nvPr/>
          </p:nvSpPr>
          <p:spPr>
            <a:xfrm>
              <a:off x="0" y="-2258406"/>
              <a:ext cx="10419821" cy="635840"/>
            </a:xfrm>
            <a:prstGeom prst="rect">
              <a:avLst/>
            </a:prstGeom>
            <a:noFill/>
            <a:ln>
              <a:noFill/>
            </a:ln>
          </p:spPr>
          <p:txBody>
            <a:bodyPr anchorCtr="0" anchor="t" bIns="0" lIns="0" spcFirstLastPara="1" rIns="0" wrap="square" tIns="0">
              <a:spAutoFit/>
            </a:bodyPr>
            <a:lstStyle/>
            <a:p>
              <a:pPr indent="0" lvl="0" marL="0" marR="0" rtl="0" algn="l">
                <a:lnSpc>
                  <a:spcPct val="131872"/>
                </a:lnSpc>
                <a:spcBef>
                  <a:spcPts val="0"/>
                </a:spcBef>
                <a:spcAft>
                  <a:spcPts val="0"/>
                </a:spcAft>
                <a:buNone/>
              </a:pPr>
              <a:r>
                <a:rPr b="1" i="0" lang="en-US" sz="2350" u="none" cap="none" strike="noStrike">
                  <a:solidFill>
                    <a:srgbClr val="FFFFFF"/>
                  </a:solidFill>
                  <a:latin typeface="Arial"/>
                  <a:ea typeface="Arial"/>
                  <a:cs typeface="Arial"/>
                  <a:sym typeface="Arial"/>
                </a:rPr>
                <a:t>Processes &amp; Refusals</a:t>
              </a:r>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1" name="Shape 911"/>
        <p:cNvGrpSpPr/>
        <p:nvPr/>
      </p:nvGrpSpPr>
      <p:grpSpPr>
        <a:xfrm>
          <a:off x="0" y="0"/>
          <a:ext cx="0" cy="0"/>
          <a:chOff x="0" y="0"/>
          <a:chExt cx="0" cy="0"/>
        </a:xfrm>
      </p:grpSpPr>
      <p:sp>
        <p:nvSpPr>
          <p:cNvPr id="912" name="Google Shape;912;p9"/>
          <p:cNvSpPr/>
          <p:nvPr/>
        </p:nvSpPr>
        <p:spPr>
          <a:xfrm>
            <a:off x="0" y="228799"/>
            <a:ext cx="6831562" cy="7911703"/>
          </a:xfrm>
          <a:prstGeom prst="rect">
            <a:avLst/>
          </a:prstGeom>
          <a:solidFill>
            <a:srgbClr val="19182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3" name="Google Shape;913;p9"/>
          <p:cNvSpPr txBox="1"/>
          <p:nvPr/>
        </p:nvSpPr>
        <p:spPr>
          <a:xfrm>
            <a:off x="343338" y="3072584"/>
            <a:ext cx="6341013" cy="948978"/>
          </a:xfrm>
          <a:prstGeom prst="rect">
            <a:avLst/>
          </a:prstGeom>
          <a:noFill/>
          <a:ln>
            <a:noFill/>
          </a:ln>
        </p:spPr>
        <p:txBody>
          <a:bodyPr anchorCtr="0" anchor="t" bIns="0" lIns="0" spcFirstLastPara="1" rIns="0" wrap="square" tIns="0">
            <a:spAutoFit/>
          </a:bodyPr>
          <a:lstStyle/>
          <a:p>
            <a:pPr indent="0" lvl="0" marL="0" marR="0" rtl="0" algn="ctr">
              <a:lnSpc>
                <a:spcPct val="129300"/>
              </a:lnSpc>
              <a:spcBef>
                <a:spcPts val="0"/>
              </a:spcBef>
              <a:spcAft>
                <a:spcPts val="0"/>
              </a:spcAft>
              <a:buNone/>
            </a:pPr>
            <a:r>
              <a:rPr b="1" i="0" lang="en-US" sz="6150" u="none" cap="none" strike="noStrike">
                <a:solidFill>
                  <a:srgbClr val="FFFFFF"/>
                </a:solidFill>
                <a:latin typeface="Arial"/>
                <a:ea typeface="Arial"/>
                <a:cs typeface="Arial"/>
                <a:sym typeface="Arial"/>
              </a:rPr>
              <a:t>PROCESSES</a:t>
            </a:r>
            <a:endParaRPr/>
          </a:p>
        </p:txBody>
      </p:sp>
      <p:sp>
        <p:nvSpPr>
          <p:cNvPr id="914" name="Google Shape;914;p9"/>
          <p:cNvSpPr txBox="1"/>
          <p:nvPr/>
        </p:nvSpPr>
        <p:spPr>
          <a:xfrm>
            <a:off x="12294477" y="1012644"/>
            <a:ext cx="979603" cy="300176"/>
          </a:xfrm>
          <a:prstGeom prst="rect">
            <a:avLst/>
          </a:prstGeom>
          <a:noFill/>
          <a:ln>
            <a:noFill/>
          </a:ln>
        </p:spPr>
        <p:txBody>
          <a:bodyPr anchorCtr="0" anchor="t" bIns="0" lIns="0" spcFirstLastPara="1" rIns="0" wrap="square" tIns="0">
            <a:spAutoFit/>
          </a:bodyPr>
          <a:lstStyle/>
          <a:p>
            <a:pPr indent="0" lvl="0" marL="0" marR="0" rtl="0" algn="r">
              <a:lnSpc>
                <a:spcPct val="119968"/>
              </a:lnSpc>
              <a:spcBef>
                <a:spcPts val="0"/>
              </a:spcBef>
              <a:spcAft>
                <a:spcPts val="0"/>
              </a:spcAft>
              <a:buNone/>
            </a:pPr>
            <a:r>
              <a:rPr b="0" i="0" lang="en-US" sz="1923" u="none" cap="none" strike="noStrike">
                <a:solidFill>
                  <a:srgbClr val="191824"/>
                </a:solidFill>
                <a:latin typeface="Arial"/>
                <a:ea typeface="Arial"/>
                <a:cs typeface="Arial"/>
                <a:sym typeface="Arial"/>
              </a:rPr>
              <a:t>13</a:t>
            </a:r>
            <a:endParaRPr/>
          </a:p>
        </p:txBody>
      </p:sp>
      <p:sp>
        <p:nvSpPr>
          <p:cNvPr id="915" name="Google Shape;915;p9"/>
          <p:cNvSpPr txBox="1"/>
          <p:nvPr/>
        </p:nvSpPr>
        <p:spPr>
          <a:xfrm>
            <a:off x="7424893" y="932120"/>
            <a:ext cx="3834770" cy="355065"/>
          </a:xfrm>
          <a:prstGeom prst="rect">
            <a:avLst/>
          </a:prstGeom>
          <a:noFill/>
          <a:ln>
            <a:noFill/>
          </a:ln>
        </p:spPr>
        <p:txBody>
          <a:bodyPr anchorCtr="0" anchor="t" bIns="35150" lIns="70325" spcFirstLastPara="1" rIns="70325" wrap="square" tIns="35150">
            <a:spAutoFit/>
          </a:bodyPr>
          <a:lstStyle/>
          <a:p>
            <a:pPr indent="0" lvl="0" marL="0" marR="0" rtl="0" algn="l">
              <a:spcBef>
                <a:spcPts val="0"/>
              </a:spcBef>
              <a:spcAft>
                <a:spcPts val="0"/>
              </a:spcAft>
              <a:buNone/>
            </a:pPr>
            <a:r>
              <a:rPr b="1" i="0" lang="en-US" sz="1800" u="none" cap="none" strike="noStrike">
                <a:solidFill>
                  <a:schemeClr val="dk1"/>
                </a:solidFill>
                <a:latin typeface="Arial"/>
                <a:ea typeface="Arial"/>
                <a:cs typeface="Arial"/>
                <a:sym typeface="Arial"/>
              </a:rPr>
              <a:t>TIME &amp; EFFORT</a:t>
            </a:r>
            <a:endParaRPr/>
          </a:p>
        </p:txBody>
      </p:sp>
      <p:sp>
        <p:nvSpPr>
          <p:cNvPr id="916" name="Google Shape;916;p9"/>
          <p:cNvSpPr txBox="1"/>
          <p:nvPr/>
        </p:nvSpPr>
        <p:spPr>
          <a:xfrm>
            <a:off x="8227260" y="7601859"/>
            <a:ext cx="4946057" cy="402407"/>
          </a:xfrm>
          <a:prstGeom prst="rect">
            <a:avLst/>
          </a:prstGeom>
          <a:noFill/>
          <a:ln>
            <a:noFill/>
          </a:ln>
        </p:spPr>
        <p:txBody>
          <a:bodyPr anchorCtr="0" anchor="t" bIns="35150" lIns="70325" spcFirstLastPara="1" rIns="70325" wrap="square" tIns="35150">
            <a:spAutoFit/>
          </a:bodyPr>
          <a:lstStyle/>
          <a:p>
            <a:pPr indent="0" lvl="0" marL="0" marR="0" rtl="0" algn="l">
              <a:spcBef>
                <a:spcPts val="0"/>
              </a:spcBef>
              <a:spcAft>
                <a:spcPts val="0"/>
              </a:spcAft>
              <a:buNone/>
            </a:pPr>
            <a:r>
              <a:t/>
            </a:r>
            <a:endParaRPr b="0" i="0" sz="2153" u="none" cap="none" strike="noStrike">
              <a:solidFill>
                <a:schemeClr val="dk1"/>
              </a:solidFill>
              <a:latin typeface="Calibri"/>
              <a:ea typeface="Calibri"/>
              <a:cs typeface="Calibri"/>
              <a:sym typeface="Calibri"/>
            </a:endParaRPr>
          </a:p>
        </p:txBody>
      </p:sp>
      <p:sp>
        <p:nvSpPr>
          <p:cNvPr id="917" name="Google Shape;917;p9"/>
          <p:cNvSpPr txBox="1"/>
          <p:nvPr/>
        </p:nvSpPr>
        <p:spPr>
          <a:xfrm>
            <a:off x="7424893" y="2127167"/>
            <a:ext cx="3187901" cy="355065"/>
          </a:xfrm>
          <a:prstGeom prst="rect">
            <a:avLst/>
          </a:prstGeom>
          <a:noFill/>
          <a:ln>
            <a:noFill/>
          </a:ln>
        </p:spPr>
        <p:txBody>
          <a:bodyPr anchorCtr="0" anchor="t" bIns="35150" lIns="70325" spcFirstLastPara="1" rIns="70325" wrap="square" tIns="35150">
            <a:spAutoFit/>
          </a:bodyPr>
          <a:lstStyle/>
          <a:p>
            <a:pPr indent="0" lvl="0" marL="0" marR="0" rtl="0" algn="l">
              <a:spcBef>
                <a:spcPts val="0"/>
              </a:spcBef>
              <a:spcAft>
                <a:spcPts val="0"/>
              </a:spcAft>
              <a:buNone/>
            </a:pPr>
            <a:r>
              <a:rPr b="1" i="0" lang="en-US" sz="1800" u="none" cap="none" strike="noStrike">
                <a:solidFill>
                  <a:schemeClr val="dk1"/>
                </a:solidFill>
                <a:latin typeface="Arial"/>
                <a:ea typeface="Arial"/>
                <a:cs typeface="Arial"/>
                <a:sym typeface="Arial"/>
              </a:rPr>
              <a:t>CLINICAL CONTEXT </a:t>
            </a:r>
            <a:endParaRPr/>
          </a:p>
        </p:txBody>
      </p:sp>
      <p:sp>
        <p:nvSpPr>
          <p:cNvPr id="918" name="Google Shape;918;p9"/>
          <p:cNvSpPr txBox="1"/>
          <p:nvPr/>
        </p:nvSpPr>
        <p:spPr>
          <a:xfrm>
            <a:off x="7420081" y="3279639"/>
            <a:ext cx="3154728" cy="355065"/>
          </a:xfrm>
          <a:prstGeom prst="rect">
            <a:avLst/>
          </a:prstGeom>
          <a:noFill/>
          <a:ln>
            <a:noFill/>
          </a:ln>
        </p:spPr>
        <p:txBody>
          <a:bodyPr anchorCtr="0" anchor="t" bIns="35150" lIns="70325" spcFirstLastPara="1" rIns="70325" wrap="square" tIns="35150">
            <a:spAutoFit/>
          </a:bodyPr>
          <a:lstStyle/>
          <a:p>
            <a:pPr indent="0" lvl="0" marL="0" marR="0" rtl="0" algn="l">
              <a:spcBef>
                <a:spcPts val="0"/>
              </a:spcBef>
              <a:spcAft>
                <a:spcPts val="0"/>
              </a:spcAft>
              <a:buNone/>
            </a:pPr>
            <a:r>
              <a:rPr b="1" i="0" lang="en-US" sz="1800" u="none" cap="none" strike="noStrike">
                <a:solidFill>
                  <a:schemeClr val="dk1"/>
                </a:solidFill>
                <a:latin typeface="Arial"/>
                <a:ea typeface="Arial"/>
                <a:cs typeface="Arial"/>
                <a:sym typeface="Arial"/>
              </a:rPr>
              <a:t>POOR SURVEY DESIGN</a:t>
            </a:r>
            <a:endParaRPr/>
          </a:p>
        </p:txBody>
      </p:sp>
      <p:sp>
        <p:nvSpPr>
          <p:cNvPr id="919" name="Google Shape;919;p9"/>
          <p:cNvSpPr txBox="1"/>
          <p:nvPr/>
        </p:nvSpPr>
        <p:spPr>
          <a:xfrm>
            <a:off x="7424893" y="4708552"/>
            <a:ext cx="3602560" cy="355065"/>
          </a:xfrm>
          <a:prstGeom prst="rect">
            <a:avLst/>
          </a:prstGeom>
          <a:noFill/>
          <a:ln>
            <a:noFill/>
          </a:ln>
        </p:spPr>
        <p:txBody>
          <a:bodyPr anchorCtr="0" anchor="t" bIns="35150" lIns="70325" spcFirstLastPara="1" rIns="70325" wrap="square" tIns="35150">
            <a:spAutoFit/>
          </a:bodyPr>
          <a:lstStyle/>
          <a:p>
            <a:pPr indent="0" lvl="0" marL="0" marR="0" rtl="0" algn="l">
              <a:spcBef>
                <a:spcPts val="0"/>
              </a:spcBef>
              <a:spcAft>
                <a:spcPts val="0"/>
              </a:spcAft>
              <a:buNone/>
            </a:pPr>
            <a:r>
              <a:t/>
            </a:r>
            <a:endParaRPr b="0" i="0" sz="1845" u="none" cap="none" strike="noStrike">
              <a:solidFill>
                <a:schemeClr val="dk1"/>
              </a:solidFill>
              <a:latin typeface="Arial"/>
              <a:ea typeface="Arial"/>
              <a:cs typeface="Arial"/>
              <a:sym typeface="Arial"/>
            </a:endParaRPr>
          </a:p>
        </p:txBody>
      </p:sp>
      <p:sp>
        <p:nvSpPr>
          <p:cNvPr id="920" name="Google Shape;920;p9"/>
          <p:cNvSpPr txBox="1"/>
          <p:nvPr/>
        </p:nvSpPr>
        <p:spPr>
          <a:xfrm>
            <a:off x="7464286" y="1300271"/>
            <a:ext cx="3420109" cy="639117"/>
          </a:xfrm>
          <a:prstGeom prst="rect">
            <a:avLst/>
          </a:prstGeom>
          <a:noFill/>
          <a:ln>
            <a:noFill/>
          </a:ln>
        </p:spPr>
        <p:txBody>
          <a:bodyPr anchorCtr="0" anchor="t" bIns="35150" lIns="70325" spcFirstLastPara="1" rIns="70325" wrap="square" tIns="35150">
            <a:spAutoFit/>
          </a:bodyPr>
          <a:lstStyle/>
          <a:p>
            <a:pPr indent="0" lvl="0" marL="0" marR="0" rtl="0" algn="l">
              <a:spcBef>
                <a:spcPts val="0"/>
              </a:spcBef>
              <a:spcAft>
                <a:spcPts val="0"/>
              </a:spcAft>
              <a:buNone/>
            </a:pPr>
            <a:r>
              <a:rPr b="0" i="0" lang="en-US" sz="1800" u="none" cap="none" strike="noStrike">
                <a:solidFill>
                  <a:schemeClr val="dk1"/>
                </a:solidFill>
                <a:latin typeface="Arial"/>
                <a:ea typeface="Arial"/>
                <a:cs typeface="Arial"/>
                <a:sym typeface="Arial"/>
              </a:rPr>
              <a:t>Staff may lack time to enter the data (e.g., ‘workarounds’)</a:t>
            </a:r>
            <a:endParaRPr/>
          </a:p>
        </p:txBody>
      </p:sp>
      <p:sp>
        <p:nvSpPr>
          <p:cNvPr id="921" name="Google Shape;921;p9"/>
          <p:cNvSpPr txBox="1"/>
          <p:nvPr/>
        </p:nvSpPr>
        <p:spPr>
          <a:xfrm>
            <a:off x="7450940" y="2577171"/>
            <a:ext cx="3287418" cy="355065"/>
          </a:xfrm>
          <a:prstGeom prst="rect">
            <a:avLst/>
          </a:prstGeom>
          <a:noFill/>
          <a:ln>
            <a:noFill/>
          </a:ln>
        </p:spPr>
        <p:txBody>
          <a:bodyPr anchorCtr="0" anchor="t" bIns="35150" lIns="70325" spcFirstLastPara="1" rIns="70325" wrap="square" tIns="35150">
            <a:spAutoFit/>
          </a:bodyPr>
          <a:lstStyle/>
          <a:p>
            <a:pPr indent="0" lvl="0" marL="0" marR="0" rtl="0" algn="l">
              <a:spcBef>
                <a:spcPts val="0"/>
              </a:spcBef>
              <a:spcAft>
                <a:spcPts val="0"/>
              </a:spcAft>
              <a:buNone/>
            </a:pPr>
            <a:r>
              <a:rPr b="0" i="0" lang="en-US" sz="1800" u="none" cap="none" strike="noStrike">
                <a:solidFill>
                  <a:schemeClr val="dk1"/>
                </a:solidFill>
                <a:latin typeface="Arial"/>
                <a:ea typeface="Arial"/>
                <a:cs typeface="Arial"/>
                <a:sym typeface="Arial"/>
              </a:rPr>
              <a:t>Inpatient vs outpatient</a:t>
            </a:r>
            <a:endParaRPr/>
          </a:p>
        </p:txBody>
      </p:sp>
      <p:sp>
        <p:nvSpPr>
          <p:cNvPr id="922" name="Google Shape;922;p9"/>
          <p:cNvSpPr txBox="1"/>
          <p:nvPr/>
        </p:nvSpPr>
        <p:spPr>
          <a:xfrm>
            <a:off x="7452988" y="3710208"/>
            <a:ext cx="2397337" cy="625011"/>
          </a:xfrm>
          <a:prstGeom prst="rect">
            <a:avLst/>
          </a:prstGeom>
          <a:noFill/>
          <a:ln>
            <a:noFill/>
          </a:ln>
        </p:spPr>
        <p:txBody>
          <a:bodyPr anchorCtr="0" anchor="t" bIns="35150" lIns="70325" spcFirstLastPara="1" rIns="70325" wrap="square" tIns="35150">
            <a:spAutoFit/>
          </a:bodyPr>
          <a:lstStyle/>
          <a:p>
            <a:pPr indent="0" lvl="0" marL="0" marR="0" rtl="0" algn="l">
              <a:spcBef>
                <a:spcPts val="0"/>
              </a:spcBef>
              <a:spcAft>
                <a:spcPts val="0"/>
              </a:spcAft>
              <a:buNone/>
            </a:pPr>
            <a:r>
              <a:rPr b="0" i="0" lang="en-US" sz="1800" u="none" cap="none" strike="noStrike">
                <a:solidFill>
                  <a:schemeClr val="dk1"/>
                </a:solidFill>
                <a:latin typeface="Arial"/>
                <a:ea typeface="Arial"/>
                <a:cs typeface="Arial"/>
                <a:sym typeface="Arial"/>
              </a:rPr>
              <a:t>‘Housing’ categories are problematic.</a:t>
            </a:r>
            <a:endParaRPr/>
          </a:p>
        </p:txBody>
      </p:sp>
      <p:sp>
        <p:nvSpPr>
          <p:cNvPr id="923" name="Google Shape;923;p9"/>
          <p:cNvSpPr txBox="1"/>
          <p:nvPr/>
        </p:nvSpPr>
        <p:spPr>
          <a:xfrm>
            <a:off x="7424893" y="4707186"/>
            <a:ext cx="3221074" cy="355065"/>
          </a:xfrm>
          <a:prstGeom prst="rect">
            <a:avLst/>
          </a:prstGeom>
          <a:noFill/>
          <a:ln>
            <a:noFill/>
          </a:ln>
        </p:spPr>
        <p:txBody>
          <a:bodyPr anchorCtr="0" anchor="t" bIns="35150" lIns="70325" spcFirstLastPara="1" rIns="70325" wrap="square" tIns="35150">
            <a:spAutoFit/>
          </a:bodyPr>
          <a:lstStyle/>
          <a:p>
            <a:pPr indent="0" lvl="0" marL="0" marR="0" rtl="0" algn="l">
              <a:spcBef>
                <a:spcPts val="0"/>
              </a:spcBef>
              <a:spcAft>
                <a:spcPts val="0"/>
              </a:spcAft>
              <a:buNone/>
            </a:pPr>
            <a:r>
              <a:rPr b="1" i="0" lang="en-US" sz="1800" u="none" cap="none" strike="noStrike">
                <a:solidFill>
                  <a:schemeClr val="dk1"/>
                </a:solidFill>
                <a:latin typeface="Arial"/>
                <a:ea typeface="Arial"/>
                <a:cs typeface="Arial"/>
                <a:sym typeface="Arial"/>
              </a:rPr>
              <a:t>RATIONALE</a:t>
            </a:r>
            <a:endParaRPr/>
          </a:p>
        </p:txBody>
      </p:sp>
      <p:sp>
        <p:nvSpPr>
          <p:cNvPr id="924" name="Google Shape;924;p9"/>
          <p:cNvSpPr txBox="1"/>
          <p:nvPr/>
        </p:nvSpPr>
        <p:spPr>
          <a:xfrm>
            <a:off x="7424893" y="5512226"/>
            <a:ext cx="2539351" cy="355065"/>
          </a:xfrm>
          <a:prstGeom prst="rect">
            <a:avLst/>
          </a:prstGeom>
          <a:noFill/>
          <a:ln>
            <a:noFill/>
          </a:ln>
        </p:spPr>
        <p:txBody>
          <a:bodyPr anchorCtr="0" anchor="t" bIns="35150" lIns="70325" spcFirstLastPara="1" rIns="70325" wrap="square" tIns="35150">
            <a:spAutoFit/>
          </a:bodyPr>
          <a:lstStyle/>
          <a:p>
            <a:pPr indent="0" lvl="0" marL="0" marR="0" rtl="0" algn="l">
              <a:spcBef>
                <a:spcPts val="0"/>
              </a:spcBef>
              <a:spcAft>
                <a:spcPts val="0"/>
              </a:spcAft>
              <a:buNone/>
            </a:pPr>
            <a:r>
              <a:t/>
            </a:r>
            <a:endParaRPr b="0" i="0" sz="1845" u="none" cap="none" strike="noStrike">
              <a:solidFill>
                <a:schemeClr val="dk1"/>
              </a:solidFill>
              <a:latin typeface="Arial"/>
              <a:ea typeface="Arial"/>
              <a:cs typeface="Arial"/>
              <a:sym typeface="Arial"/>
            </a:endParaRPr>
          </a:p>
        </p:txBody>
      </p:sp>
      <p:sp>
        <p:nvSpPr>
          <p:cNvPr id="925" name="Google Shape;925;p9"/>
          <p:cNvSpPr txBox="1"/>
          <p:nvPr/>
        </p:nvSpPr>
        <p:spPr>
          <a:xfrm>
            <a:off x="7419131" y="5222554"/>
            <a:ext cx="2264179" cy="923170"/>
          </a:xfrm>
          <a:prstGeom prst="rect">
            <a:avLst/>
          </a:prstGeom>
          <a:noFill/>
          <a:ln>
            <a:noFill/>
          </a:ln>
        </p:spPr>
        <p:txBody>
          <a:bodyPr anchorCtr="0" anchor="t" bIns="35150" lIns="70325" spcFirstLastPara="1" rIns="70325" wrap="square" tIns="35150">
            <a:spAutoFit/>
          </a:bodyPr>
          <a:lstStyle/>
          <a:p>
            <a:pPr indent="0" lvl="0" marL="0" marR="0" rtl="0" algn="l">
              <a:spcBef>
                <a:spcPts val="0"/>
              </a:spcBef>
              <a:spcAft>
                <a:spcPts val="0"/>
              </a:spcAft>
              <a:buNone/>
            </a:pPr>
            <a:r>
              <a:rPr b="0" i="0" lang="en-US" sz="1800" u="none" cap="none" strike="noStrike">
                <a:solidFill>
                  <a:schemeClr val="dk1"/>
                </a:solidFill>
                <a:latin typeface="Arial"/>
                <a:ea typeface="Arial"/>
                <a:cs typeface="Arial"/>
                <a:sym typeface="Arial"/>
              </a:rPr>
              <a:t>Why the data is being collected is poorly explained</a:t>
            </a:r>
            <a:endParaRPr/>
          </a:p>
        </p:txBody>
      </p:sp>
      <p:pic>
        <p:nvPicPr>
          <p:cNvPr id="926" name="Google Shape;926;p9"/>
          <p:cNvPicPr preferRelativeResize="0"/>
          <p:nvPr/>
        </p:nvPicPr>
        <p:blipFill rotWithShape="1">
          <a:blip r:embed="rId3">
            <a:alphaModFix/>
          </a:blip>
          <a:srcRect b="0" l="0" r="0" t="0"/>
          <a:stretch/>
        </p:blipFill>
        <p:spPr>
          <a:xfrm>
            <a:off x="9964245" y="4023046"/>
            <a:ext cx="3840346" cy="378387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Embrace Diversity Newsletter by Slidesgo">
  <a:themeElements>
    <a:clrScheme name="Simple Light">
      <a:dk1>
        <a:srgbClr val="6E288D"/>
      </a:dk1>
      <a:lt1>
        <a:srgbClr val="FFFEF9"/>
      </a:lt1>
      <a:dk2>
        <a:srgbClr val="080404"/>
      </a:dk2>
      <a:lt2>
        <a:srgbClr val="175C4A"/>
      </a:lt2>
      <a:accent1>
        <a:srgbClr val="9A7DAC"/>
      </a:accent1>
      <a:accent2>
        <a:srgbClr val="6E288D"/>
      </a:accent2>
      <a:accent3>
        <a:srgbClr val="DB7356"/>
      </a:accent3>
      <a:accent4>
        <a:srgbClr val="175C4A"/>
      </a:accent4>
      <a:accent5>
        <a:srgbClr val="BA2913"/>
      </a:accent5>
      <a:accent6>
        <a:srgbClr val="E04917"/>
      </a:accent6>
      <a:hlink>
        <a:srgbClr val="080404"/>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Embrace Diversity Newsletter by Slidesgo">
  <a:themeElements>
    <a:clrScheme name="Simple Light">
      <a:dk1>
        <a:srgbClr val="6E288D"/>
      </a:dk1>
      <a:lt1>
        <a:srgbClr val="FFFEF9"/>
      </a:lt1>
      <a:dk2>
        <a:srgbClr val="080404"/>
      </a:dk2>
      <a:lt2>
        <a:srgbClr val="175C4A"/>
      </a:lt2>
      <a:accent1>
        <a:srgbClr val="9A7DAC"/>
      </a:accent1>
      <a:accent2>
        <a:srgbClr val="6E288D"/>
      </a:accent2>
      <a:accent3>
        <a:srgbClr val="DB7356"/>
      </a:accent3>
      <a:accent4>
        <a:srgbClr val="175C4A"/>
      </a:accent4>
      <a:accent5>
        <a:srgbClr val="BA2913"/>
      </a:accent5>
      <a:accent6>
        <a:srgbClr val="E04917"/>
      </a:accent6>
      <a:hlink>
        <a:srgbClr val="080404"/>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2024-04-18T14:34:56Z</dcterms:created>
  <dc:creator>Iman Kassam</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0x0101004915DB71A955204196B1E018E6557421</vt:lpwstr>
  </property>
  <property fmtid="{D5CDD505-2E9C-101B-9397-08002B2CF9AE}" pid="3" name="MediaServiceImageTags">
    <vt:lpwstr/>
  </property>
</Properties>
</file>