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0" r:id="rId4"/>
    <p:sldMasterId id="2147483758" r:id="rId5"/>
    <p:sldMasterId id="2147483683" r:id="rId6"/>
  </p:sldMasterIdLst>
  <p:notesMasterIdLst>
    <p:notesMasterId r:id="rId21"/>
  </p:notesMasterIdLst>
  <p:sldIdLst>
    <p:sldId id="280" r:id="rId7"/>
    <p:sldId id="350" r:id="rId8"/>
    <p:sldId id="281" r:id="rId9"/>
    <p:sldId id="353" r:id="rId10"/>
    <p:sldId id="354" r:id="rId11"/>
    <p:sldId id="375" r:id="rId12"/>
    <p:sldId id="365" r:id="rId13"/>
    <p:sldId id="366" r:id="rId14"/>
    <p:sldId id="367" r:id="rId15"/>
    <p:sldId id="368" r:id="rId16"/>
    <p:sldId id="371" r:id="rId17"/>
    <p:sldId id="372" r:id="rId18"/>
    <p:sldId id="374" r:id="rId19"/>
    <p:sldId id="376" r:id="rId20"/>
  </p:sldIdLst>
  <p:sldSz cx="14065250" cy="8369300"/>
  <p:notesSz cx="6858000" cy="9144000"/>
  <p:defaultTextStyle>
    <a:defPPr>
      <a:defRPr lang="en-US"/>
    </a:defPPr>
    <a:lvl1pPr marL="0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1pPr>
    <a:lvl2pPr marL="483010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2pPr>
    <a:lvl3pPr marL="966019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3pPr>
    <a:lvl4pPr marL="1449029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4pPr>
    <a:lvl5pPr marL="1932038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5pPr>
    <a:lvl6pPr marL="2415047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6pPr>
    <a:lvl7pPr marL="2898056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7pPr>
    <a:lvl8pPr marL="3381066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8pPr>
    <a:lvl9pPr marL="3864076" algn="l" defTabSz="483010" rtl="0" eaLnBrk="1" latinLnBrk="0" hangingPunct="1">
      <a:defRPr sz="19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CCED0A-1B4D-C91E-65B8-D3EB6844DE16}" name="Marta Maslej" initials="MM" userId="f80b69b3e1b160f2" providerId="Windows Live"/>
  <p188:author id="{73059713-F4B3-60B5-A3E4-5E8322A10A96}" name="Patrycja Szkudlarek" initials="PS" userId="S::patrycja.szkudlarek@camh.ca::a7d0f82b-1014-4bf2-8598-17776460d7a2" providerId="AD"/>
  <p188:author id="{EDE273BD-B11C-D6A9-E44E-AB0157A5CC5A}" name="Iman Kassam" initials="IK" userId="S::iman.kassam@camh.ca::36c0b5b6-f007-484f-9952-6286248b079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2788"/>
    <a:srgbClr val="EBE8ED"/>
    <a:srgbClr val="D3BFDD"/>
    <a:srgbClr val="9A7DAC"/>
    <a:srgbClr val="6190BA"/>
    <a:srgbClr val="A5AFCF"/>
    <a:srgbClr val="C8CFA5"/>
    <a:srgbClr val="F7ADF2"/>
    <a:srgbClr val="BFBFB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C5F223-9B70-7528-404A-3B85E74F9B9A}" v="131" dt="2024-10-18T20:28:04.005"/>
    <p1510:client id="{E9BF4532-43CB-BA3E-3E2B-8F8902183413}" v="341" dt="2024-10-18T20:09:17.97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imankassam\Desktop\FairnessDashboardAdv_DATA_LABELS_2024-09-10_1344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imankassam\Desktop\FairnessDashboardAdv_DATA_LABELS_2024-09-10_1344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imankassam\Desktop\FairnessDashboardAdv_DATA_LABELS_2024-09-10_1344.csv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imankassam\Desktop\FairnessDashboardAdv_DATA_LABELS_2024-09-10_1344.csv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FairnessDashboardAdv_DATA_LABEL!$H$9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8D60A8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B8E-7B4B-BDE5-0BF68829D4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FairnessDashboardAdv_DATA_LABEL!$G$10:$G$13</c:f>
              <c:strCache>
                <c:ptCount val="4"/>
                <c:pt idx="0">
                  <c:v>The purpose of the advisory meetings is clear.</c:v>
                </c:pt>
                <c:pt idx="1">
                  <c:v>The advisory meeting facilitation is compassionate and inclusive.</c:v>
                </c:pt>
                <c:pt idx="2">
                  <c:v>The study and meeting information provided to me has been appropriate and understandable.</c:v>
                </c:pt>
                <c:pt idx="3">
                  <c:v>I had enough information to contribute to the topics being discussed during the advisory meetings.</c:v>
                </c:pt>
              </c:strCache>
            </c:strRef>
          </c:cat>
          <c:val>
            <c:numRef>
              <c:f>FairnessDashboardAdv_DATA_LABEL!$H$10:$H$13</c:f>
              <c:numCache>
                <c:formatCode>0%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0.5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8E-7B4B-BDE5-0BF68829D419}"/>
            </c:ext>
          </c:extLst>
        </c:ser>
        <c:ser>
          <c:idx val="1"/>
          <c:order val="1"/>
          <c:tx>
            <c:strRef>
              <c:f>FairnessDashboardAdv_DATA_LABEL!$I$9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7CC3E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FairnessDashboardAdv_DATA_LABEL!$G$10:$G$13</c:f>
              <c:strCache>
                <c:ptCount val="4"/>
                <c:pt idx="0">
                  <c:v>The purpose of the advisory meetings is clear.</c:v>
                </c:pt>
                <c:pt idx="1">
                  <c:v>The advisory meeting facilitation is compassionate and inclusive.</c:v>
                </c:pt>
                <c:pt idx="2">
                  <c:v>The study and meeting information provided to me has been appropriate and understandable.</c:v>
                </c:pt>
                <c:pt idx="3">
                  <c:v>I had enough information to contribute to the topics being discussed during the advisory meetings.</c:v>
                </c:pt>
              </c:strCache>
            </c:strRef>
          </c:cat>
          <c:val>
            <c:numRef>
              <c:f>FairnessDashboardAdv_DATA_LABEL!$I$10:$I$13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8E-7B4B-BDE5-0BF68829D419}"/>
            </c:ext>
          </c:extLst>
        </c:ser>
        <c:ser>
          <c:idx val="2"/>
          <c:order val="2"/>
          <c:tx>
            <c:strRef>
              <c:f>FairnessDashboardAdv_DATA_LABEL!$J$9</c:f>
              <c:strCache>
                <c:ptCount val="1"/>
                <c:pt idx="0">
                  <c:v>Neither Disagree Nor Agree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B8E-7B4B-BDE5-0BF68829D41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B8E-7B4B-BDE5-0BF68829D41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B8E-7B4B-BDE5-0BF68829D4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FairnessDashboardAdv_DATA_LABEL!$G$10:$G$13</c:f>
              <c:strCache>
                <c:ptCount val="4"/>
                <c:pt idx="0">
                  <c:v>The purpose of the advisory meetings is clear.</c:v>
                </c:pt>
                <c:pt idx="1">
                  <c:v>The advisory meeting facilitation is compassionate and inclusive.</c:v>
                </c:pt>
                <c:pt idx="2">
                  <c:v>The study and meeting information provided to me has been appropriate and understandable.</c:v>
                </c:pt>
                <c:pt idx="3">
                  <c:v>I had enough information to contribute to the topics being discussed during the advisory meetings.</c:v>
                </c:pt>
              </c:strCache>
            </c:strRef>
          </c:cat>
          <c:val>
            <c:numRef>
              <c:f>FairnessDashboardAdv_DATA_LABEL!$J$10:$J$13</c:f>
              <c:numCache>
                <c:formatCode>0%</c:formatCode>
                <c:ptCount val="4"/>
                <c:pt idx="0">
                  <c:v>0.25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8E-7B4B-BDE5-0BF68829D419}"/>
            </c:ext>
          </c:extLst>
        </c:ser>
        <c:ser>
          <c:idx val="3"/>
          <c:order val="3"/>
          <c:tx>
            <c:strRef>
              <c:f>FairnessDashboardAdv_DATA_LABEL!$K$9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3099A4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B8E-7B4B-BDE5-0BF68829D41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B8E-7B4B-BDE5-0BF68829D4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FairnessDashboardAdv_DATA_LABEL!$G$10:$G$13</c:f>
              <c:strCache>
                <c:ptCount val="4"/>
                <c:pt idx="0">
                  <c:v>The purpose of the advisory meetings is clear.</c:v>
                </c:pt>
                <c:pt idx="1">
                  <c:v>The advisory meeting facilitation is compassionate and inclusive.</c:v>
                </c:pt>
                <c:pt idx="2">
                  <c:v>The study and meeting information provided to me has been appropriate and understandable.</c:v>
                </c:pt>
                <c:pt idx="3">
                  <c:v>I had enough information to contribute to the topics being discussed during the advisory meetings.</c:v>
                </c:pt>
              </c:strCache>
            </c:strRef>
          </c:cat>
          <c:val>
            <c:numRef>
              <c:f>FairnessDashboardAdv_DATA_LABEL!$K$10:$K$13</c:f>
              <c:numCache>
                <c:formatCode>0%</c:formatCode>
                <c:ptCount val="4"/>
                <c:pt idx="0">
                  <c:v>0.25</c:v>
                </c:pt>
                <c:pt idx="1">
                  <c:v>0</c:v>
                </c:pt>
                <c:pt idx="2">
                  <c:v>0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B8E-7B4B-BDE5-0BF68829D419}"/>
            </c:ext>
          </c:extLst>
        </c:ser>
        <c:ser>
          <c:idx val="4"/>
          <c:order val="4"/>
          <c:tx>
            <c:strRef>
              <c:f>FairnessDashboardAdv_DATA_LABEL!$L$9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FairnessDashboardAdv_DATA_LABEL!$G$10:$G$13</c:f>
              <c:strCache>
                <c:ptCount val="4"/>
                <c:pt idx="0">
                  <c:v>The purpose of the advisory meetings is clear.</c:v>
                </c:pt>
                <c:pt idx="1">
                  <c:v>The advisory meeting facilitation is compassionate and inclusive.</c:v>
                </c:pt>
                <c:pt idx="2">
                  <c:v>The study and meeting information provided to me has been appropriate and understandable.</c:v>
                </c:pt>
                <c:pt idx="3">
                  <c:v>I had enough information to contribute to the topics being discussed during the advisory meetings.</c:v>
                </c:pt>
              </c:strCache>
            </c:strRef>
          </c:cat>
          <c:val>
            <c:numRef>
              <c:f>FairnessDashboardAdv_DATA_LABEL!$L$10:$L$13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8E-7B4B-BDE5-0BF68829D41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779461967"/>
        <c:axId val="1780426879"/>
      </c:barChart>
      <c:catAx>
        <c:axId val="1779461967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80426879"/>
        <c:crosses val="autoZero"/>
        <c:auto val="1"/>
        <c:lblAlgn val="ctr"/>
        <c:lblOffset val="100"/>
        <c:noMultiLvlLbl val="0"/>
      </c:catAx>
      <c:valAx>
        <c:axId val="1780426879"/>
        <c:scaling>
          <c:orientation val="minMax"/>
          <c:max val="1"/>
        </c:scaling>
        <c:delete val="1"/>
        <c:axPos val="b"/>
        <c:numFmt formatCode="0%" sourceLinked="1"/>
        <c:majorTickMark val="none"/>
        <c:minorTickMark val="none"/>
        <c:tickLblPos val="nextTo"/>
        <c:crossAx val="17794619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FairnessDashboardAdv_DATA_LABEL!$H$15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8D60A8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609-1C45-85D1-53E2A5065C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FairnessDashboardAdv_DATA_LABEL!$G$16:$G$21</c:f>
              <c:strCache>
                <c:ptCount val="6"/>
                <c:pt idx="0">
                  <c:v>The research team encourages the expression of differing viewpoints.</c:v>
                </c:pt>
                <c:pt idx="1">
                  <c:v>The research team listens to and absorbs my input during the meetings.</c:v>
                </c:pt>
                <c:pt idx="2">
                  <c:v>The research team has created a respectful and welcoming environment.</c:v>
                </c:pt>
                <c:pt idx="3">
                  <c:v>All advisors are given equal opportunities to provide their input.</c:v>
                </c:pt>
                <c:pt idx="4">
                  <c:v>I feel comfortable speaking up and contributing during meetings.</c:v>
                </c:pt>
                <c:pt idx="5">
                  <c:v>A sense of partnership is felt among the research team and lived experience advisors.</c:v>
                </c:pt>
              </c:strCache>
            </c:strRef>
          </c:cat>
          <c:val>
            <c:numRef>
              <c:f>FairnessDashboardAdv_DATA_LABEL!$H$16:$H$21</c:f>
              <c:numCache>
                <c:formatCode>0%</c:formatCode>
                <c:ptCount val="6"/>
                <c:pt idx="0">
                  <c:v>0.25</c:v>
                </c:pt>
                <c:pt idx="1">
                  <c:v>0.25</c:v>
                </c:pt>
                <c:pt idx="2">
                  <c:v>0.5</c:v>
                </c:pt>
                <c:pt idx="3">
                  <c:v>0</c:v>
                </c:pt>
                <c:pt idx="4">
                  <c:v>0.25</c:v>
                </c:pt>
                <c:pt idx="5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09-1C45-85D1-53E2A5065CB5}"/>
            </c:ext>
          </c:extLst>
        </c:ser>
        <c:ser>
          <c:idx val="1"/>
          <c:order val="1"/>
          <c:tx>
            <c:strRef>
              <c:f>FairnessDashboardAdv_DATA_LABEL!$I$15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7CC3E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FairnessDashboardAdv_DATA_LABEL!$G$16:$G$21</c:f>
              <c:strCache>
                <c:ptCount val="6"/>
                <c:pt idx="0">
                  <c:v>The research team encourages the expression of differing viewpoints.</c:v>
                </c:pt>
                <c:pt idx="1">
                  <c:v>The research team listens to and absorbs my input during the meetings.</c:v>
                </c:pt>
                <c:pt idx="2">
                  <c:v>The research team has created a respectful and welcoming environment.</c:v>
                </c:pt>
                <c:pt idx="3">
                  <c:v>All advisors are given equal opportunities to provide their input.</c:v>
                </c:pt>
                <c:pt idx="4">
                  <c:v>I feel comfortable speaking up and contributing during meetings.</c:v>
                </c:pt>
                <c:pt idx="5">
                  <c:v>A sense of partnership is felt among the research team and lived experience advisors.</c:v>
                </c:pt>
              </c:strCache>
            </c:strRef>
          </c:cat>
          <c:val>
            <c:numRef>
              <c:f>FairnessDashboardAdv_DATA_LABEL!$I$16:$I$21</c:f>
              <c:numCache>
                <c:formatCode>0%</c:formatCode>
                <c:ptCount val="6"/>
                <c:pt idx="0">
                  <c:v>0.75</c:v>
                </c:pt>
                <c:pt idx="1">
                  <c:v>0.75</c:v>
                </c:pt>
                <c:pt idx="2">
                  <c:v>0.5</c:v>
                </c:pt>
                <c:pt idx="3">
                  <c:v>0.75</c:v>
                </c:pt>
                <c:pt idx="4">
                  <c:v>0.5</c:v>
                </c:pt>
                <c:pt idx="5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09-1C45-85D1-53E2A5065CB5}"/>
            </c:ext>
          </c:extLst>
        </c:ser>
        <c:ser>
          <c:idx val="2"/>
          <c:order val="2"/>
          <c:tx>
            <c:strRef>
              <c:f>FairnessDashboardAdv_DATA_LABEL!$J$15</c:f>
              <c:strCache>
                <c:ptCount val="1"/>
                <c:pt idx="0">
                  <c:v>Neither Disagree Nor Agree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609-1C45-85D1-53E2A5065CB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609-1C45-85D1-53E2A5065CB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609-1C45-85D1-53E2A5065CB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609-1C45-85D1-53E2A5065CB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609-1C45-85D1-53E2A5065C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FairnessDashboardAdv_DATA_LABEL!$G$16:$G$21</c:f>
              <c:strCache>
                <c:ptCount val="6"/>
                <c:pt idx="0">
                  <c:v>The research team encourages the expression of differing viewpoints.</c:v>
                </c:pt>
                <c:pt idx="1">
                  <c:v>The research team listens to and absorbs my input during the meetings.</c:v>
                </c:pt>
                <c:pt idx="2">
                  <c:v>The research team has created a respectful and welcoming environment.</c:v>
                </c:pt>
                <c:pt idx="3">
                  <c:v>All advisors are given equal opportunities to provide their input.</c:v>
                </c:pt>
                <c:pt idx="4">
                  <c:v>I feel comfortable speaking up and contributing during meetings.</c:v>
                </c:pt>
                <c:pt idx="5">
                  <c:v>A sense of partnership is felt among the research team and lived experience advisors.</c:v>
                </c:pt>
              </c:strCache>
            </c:strRef>
          </c:cat>
          <c:val>
            <c:numRef>
              <c:f>FairnessDashboardAdv_DATA_LABEL!$J$16:$J$21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0.25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609-1C45-85D1-53E2A5065CB5}"/>
            </c:ext>
          </c:extLst>
        </c:ser>
        <c:ser>
          <c:idx val="3"/>
          <c:order val="3"/>
          <c:tx>
            <c:strRef>
              <c:f>FairnessDashboardAdv_DATA_LABEL!$K$15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3099A4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609-1C45-85D1-53E2A5065CB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609-1C45-85D1-53E2A5065CB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609-1C45-85D1-53E2A5065CB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609-1C45-85D1-53E2A5065CB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609-1C45-85D1-53E2A5065CB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FairnessDashboardAdv_DATA_LABEL!$G$16:$G$21</c:f>
              <c:strCache>
                <c:ptCount val="6"/>
                <c:pt idx="0">
                  <c:v>The research team encourages the expression of differing viewpoints.</c:v>
                </c:pt>
                <c:pt idx="1">
                  <c:v>The research team listens to and absorbs my input during the meetings.</c:v>
                </c:pt>
                <c:pt idx="2">
                  <c:v>The research team has created a respectful and welcoming environment.</c:v>
                </c:pt>
                <c:pt idx="3">
                  <c:v>All advisors are given equal opportunities to provide their input.</c:v>
                </c:pt>
                <c:pt idx="4">
                  <c:v>I feel comfortable speaking up and contributing during meetings.</c:v>
                </c:pt>
                <c:pt idx="5">
                  <c:v>A sense of partnership is felt among the research team and lived experience advisors.</c:v>
                </c:pt>
              </c:strCache>
            </c:strRef>
          </c:cat>
          <c:val>
            <c:numRef>
              <c:f>FairnessDashboardAdv_DATA_LABEL!$K$16:$K$21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0.25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609-1C45-85D1-53E2A5065CB5}"/>
            </c:ext>
          </c:extLst>
        </c:ser>
        <c:ser>
          <c:idx val="4"/>
          <c:order val="4"/>
          <c:tx>
            <c:strRef>
              <c:f>FairnessDashboardAdv_DATA_LABEL!$L$15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FairnessDashboardAdv_DATA_LABEL!$G$16:$G$21</c:f>
              <c:strCache>
                <c:ptCount val="6"/>
                <c:pt idx="0">
                  <c:v>The research team encourages the expression of differing viewpoints.</c:v>
                </c:pt>
                <c:pt idx="1">
                  <c:v>The research team listens to and absorbs my input during the meetings.</c:v>
                </c:pt>
                <c:pt idx="2">
                  <c:v>The research team has created a respectful and welcoming environment.</c:v>
                </c:pt>
                <c:pt idx="3">
                  <c:v>All advisors are given equal opportunities to provide their input.</c:v>
                </c:pt>
                <c:pt idx="4">
                  <c:v>I feel comfortable speaking up and contributing during meetings.</c:v>
                </c:pt>
                <c:pt idx="5">
                  <c:v>A sense of partnership is felt among the research team and lived experience advisors.</c:v>
                </c:pt>
              </c:strCache>
            </c:strRef>
          </c:cat>
          <c:val>
            <c:numRef>
              <c:f>FairnessDashboardAdv_DATA_LABEL!$L$16:$L$21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609-1C45-85D1-53E2A5065CB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736366671"/>
        <c:axId val="1731154687"/>
      </c:barChart>
      <c:catAx>
        <c:axId val="1736366671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31154687"/>
        <c:crosses val="autoZero"/>
        <c:auto val="1"/>
        <c:lblAlgn val="ctr"/>
        <c:lblOffset val="100"/>
        <c:noMultiLvlLbl val="0"/>
      </c:catAx>
      <c:valAx>
        <c:axId val="1731154687"/>
        <c:scaling>
          <c:orientation val="minMax"/>
          <c:max val="1"/>
        </c:scaling>
        <c:delete val="1"/>
        <c:axPos val="b"/>
        <c:numFmt formatCode="0%" sourceLinked="1"/>
        <c:majorTickMark val="none"/>
        <c:minorTickMark val="none"/>
        <c:tickLblPos val="nextTo"/>
        <c:crossAx val="173636667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FairnessDashboardAdv_DATA_LABEL!$H$23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8D60A8"/>
            </a:solidFill>
            <a:ln>
              <a:noFill/>
            </a:ln>
            <a:effectLst/>
          </c:spPr>
          <c:invertIfNegative val="0"/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FB8-4C43-AA18-311FEA396C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FairnessDashboardAdv_DATA_LABEL!$G$24:$G$27</c:f>
              <c:strCache>
                <c:ptCount val="4"/>
                <c:pt idx="0">
                  <c:v>Advisory meetings are scheduled to enable maximum participation.</c:v>
                </c:pt>
                <c:pt idx="1">
                  <c:v>The research team works with me to accommodate any challenges and ensure that it is easy for me to participate.</c:v>
                </c:pt>
                <c:pt idx="2">
                  <c:v>The length and frequency of the advisory meetings allow me to meaningfully contribute to the research study.</c:v>
                </c:pt>
                <c:pt idx="3">
                  <c:v>The size of the advisory committee (i.e., number of advisors) is adequate.</c:v>
                </c:pt>
              </c:strCache>
            </c:strRef>
          </c:cat>
          <c:val>
            <c:numRef>
              <c:f>FairnessDashboardAdv_DATA_LABEL!$H$24:$H$27</c:f>
              <c:numCache>
                <c:formatCode>0%</c:formatCode>
                <c:ptCount val="4"/>
                <c:pt idx="0">
                  <c:v>0.25</c:v>
                </c:pt>
                <c:pt idx="1">
                  <c:v>0.5</c:v>
                </c:pt>
                <c:pt idx="2">
                  <c:v>0.25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B8-4C43-AA18-311FEA396CE5}"/>
            </c:ext>
          </c:extLst>
        </c:ser>
        <c:ser>
          <c:idx val="1"/>
          <c:order val="1"/>
          <c:tx>
            <c:strRef>
              <c:f>FairnessDashboardAdv_DATA_LABEL!$I$23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7CC3E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FairnessDashboardAdv_DATA_LABEL!$G$24:$G$27</c:f>
              <c:strCache>
                <c:ptCount val="4"/>
                <c:pt idx="0">
                  <c:v>Advisory meetings are scheduled to enable maximum participation.</c:v>
                </c:pt>
                <c:pt idx="1">
                  <c:v>The research team works with me to accommodate any challenges and ensure that it is easy for me to participate.</c:v>
                </c:pt>
                <c:pt idx="2">
                  <c:v>The length and frequency of the advisory meetings allow me to meaningfully contribute to the research study.</c:v>
                </c:pt>
                <c:pt idx="3">
                  <c:v>The size of the advisory committee (i.e., number of advisors) is adequate.</c:v>
                </c:pt>
              </c:strCache>
            </c:strRef>
          </c:cat>
          <c:val>
            <c:numRef>
              <c:f>FairnessDashboardAdv_DATA_LABEL!$I$24:$I$27</c:f>
              <c:numCache>
                <c:formatCode>0%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0.75</c:v>
                </c:pt>
                <c:pt idx="3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B8-4C43-AA18-311FEA396CE5}"/>
            </c:ext>
          </c:extLst>
        </c:ser>
        <c:ser>
          <c:idx val="2"/>
          <c:order val="2"/>
          <c:tx>
            <c:strRef>
              <c:f>FairnessDashboardAdv_DATA_LABEL!$J$23</c:f>
              <c:strCache>
                <c:ptCount val="1"/>
                <c:pt idx="0">
                  <c:v>Neither Disagree Nor Agree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FB8-4C43-AA18-311FEA396CE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FB8-4C43-AA18-311FEA396CE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FairnessDashboardAdv_DATA_LABEL!$G$24:$G$27</c:f>
              <c:strCache>
                <c:ptCount val="4"/>
                <c:pt idx="0">
                  <c:v>Advisory meetings are scheduled to enable maximum participation.</c:v>
                </c:pt>
                <c:pt idx="1">
                  <c:v>The research team works with me to accommodate any challenges and ensure that it is easy for me to participate.</c:v>
                </c:pt>
                <c:pt idx="2">
                  <c:v>The length and frequency of the advisory meetings allow me to meaningfully contribute to the research study.</c:v>
                </c:pt>
                <c:pt idx="3">
                  <c:v>The size of the advisory committee (i.e., number of advisors) is adequate.</c:v>
                </c:pt>
              </c:strCache>
            </c:strRef>
          </c:cat>
          <c:val>
            <c:numRef>
              <c:f>FairnessDashboardAdv_DATA_LABEL!$J$24:$J$27</c:f>
              <c:numCache>
                <c:formatCode>0%</c:formatCode>
                <c:ptCount val="4"/>
                <c:pt idx="0">
                  <c:v>0</c:v>
                </c:pt>
                <c:pt idx="1">
                  <c:v>0.25</c:v>
                </c:pt>
                <c:pt idx="2">
                  <c:v>0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B8-4C43-AA18-311FEA396CE5}"/>
            </c:ext>
          </c:extLst>
        </c:ser>
        <c:ser>
          <c:idx val="3"/>
          <c:order val="3"/>
          <c:tx>
            <c:strRef>
              <c:f>FairnessDashboardAdv_DATA_LABEL!$K$23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FairnessDashboardAdv_DATA_LABEL!$G$24:$G$27</c:f>
              <c:strCache>
                <c:ptCount val="4"/>
                <c:pt idx="0">
                  <c:v>Advisory meetings are scheduled to enable maximum participation.</c:v>
                </c:pt>
                <c:pt idx="1">
                  <c:v>The research team works with me to accommodate any challenges and ensure that it is easy for me to participate.</c:v>
                </c:pt>
                <c:pt idx="2">
                  <c:v>The length and frequency of the advisory meetings allow me to meaningfully contribute to the research study.</c:v>
                </c:pt>
                <c:pt idx="3">
                  <c:v>The size of the advisory committee (i.e., number of advisors) is adequate.</c:v>
                </c:pt>
              </c:strCache>
            </c:strRef>
          </c:cat>
          <c:val>
            <c:numRef>
              <c:f>FairnessDashboardAdv_DATA_LABEL!$K$24:$K$27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FB8-4C43-AA18-311FEA396CE5}"/>
            </c:ext>
          </c:extLst>
        </c:ser>
        <c:ser>
          <c:idx val="4"/>
          <c:order val="4"/>
          <c:tx>
            <c:strRef>
              <c:f>FairnessDashboardAdv_DATA_LABEL!$L$23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FairnessDashboardAdv_DATA_LABEL!$G$24:$G$27</c:f>
              <c:strCache>
                <c:ptCount val="4"/>
                <c:pt idx="0">
                  <c:v>Advisory meetings are scheduled to enable maximum participation.</c:v>
                </c:pt>
                <c:pt idx="1">
                  <c:v>The research team works with me to accommodate any challenges and ensure that it is easy for me to participate.</c:v>
                </c:pt>
                <c:pt idx="2">
                  <c:v>The length and frequency of the advisory meetings allow me to meaningfully contribute to the research study.</c:v>
                </c:pt>
                <c:pt idx="3">
                  <c:v>The size of the advisory committee (i.e., number of advisors) is adequate.</c:v>
                </c:pt>
              </c:strCache>
            </c:strRef>
          </c:cat>
          <c:val>
            <c:numRef>
              <c:f>FairnessDashboardAdv_DATA_LABEL!$L$24:$L$27</c:f>
              <c:numCache>
                <c:formatCode>0%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FB8-4C43-AA18-311FEA396CE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736302143"/>
        <c:axId val="1736326463"/>
      </c:barChart>
      <c:catAx>
        <c:axId val="1736302143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36326463"/>
        <c:crosses val="autoZero"/>
        <c:auto val="1"/>
        <c:lblAlgn val="ctr"/>
        <c:lblOffset val="100"/>
        <c:noMultiLvlLbl val="0"/>
      </c:catAx>
      <c:valAx>
        <c:axId val="1736326463"/>
        <c:scaling>
          <c:orientation val="minMax"/>
          <c:max val="1"/>
        </c:scaling>
        <c:delete val="1"/>
        <c:axPos val="b"/>
        <c:numFmt formatCode="0%" sourceLinked="1"/>
        <c:majorTickMark val="none"/>
        <c:minorTickMark val="none"/>
        <c:tickLblPos val="nextTo"/>
        <c:crossAx val="173630214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chemeClr val="bg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FairnessDashboardAdv_DATA_LABEL!$H$29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rgbClr val="8D60A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FairnessDashboardAdv_DATA_LABEL!$G$30:$G$32</c:f>
              <c:strCache>
                <c:ptCount val="3"/>
                <c:pt idx="0">
                  <c:v>The outcomes or outputs of the advisory meetings accurately reflect our discussions.</c:v>
                </c:pt>
                <c:pt idx="1">
                  <c:v>The follow-up and communications after each advisor meeting are sufficient.</c:v>
                </c:pt>
                <c:pt idx="2">
                  <c:v>The amount of time provided to review communications and materials outside of the advisory meetings is sufficient.</c:v>
                </c:pt>
              </c:strCache>
            </c:strRef>
          </c:cat>
          <c:val>
            <c:numRef>
              <c:f>FairnessDashboardAdv_DATA_LABEL!$H$30:$H$32</c:f>
              <c:numCache>
                <c:formatCode>0%</c:formatCode>
                <c:ptCount val="3"/>
                <c:pt idx="0">
                  <c:v>0.25</c:v>
                </c:pt>
                <c:pt idx="1">
                  <c:v>0.25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186-E64A-A11D-2B44363A5308}"/>
            </c:ext>
          </c:extLst>
        </c:ser>
        <c:ser>
          <c:idx val="1"/>
          <c:order val="1"/>
          <c:tx>
            <c:strRef>
              <c:f>FairnessDashboardAdv_DATA_LABEL!$I$29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rgbClr val="7CC3EC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FairnessDashboardAdv_DATA_LABEL!$G$30:$G$32</c:f>
              <c:strCache>
                <c:ptCount val="3"/>
                <c:pt idx="0">
                  <c:v>The outcomes or outputs of the advisory meetings accurately reflect our discussions.</c:v>
                </c:pt>
                <c:pt idx="1">
                  <c:v>The follow-up and communications after each advisor meeting are sufficient.</c:v>
                </c:pt>
                <c:pt idx="2">
                  <c:v>The amount of time provided to review communications and materials outside of the advisory meetings is sufficient.</c:v>
                </c:pt>
              </c:strCache>
            </c:strRef>
          </c:cat>
          <c:val>
            <c:numRef>
              <c:f>FairnessDashboardAdv_DATA_LABEL!$I$30:$I$32</c:f>
              <c:numCache>
                <c:formatCode>0%</c:formatCode>
                <c:ptCount val="3"/>
                <c:pt idx="0">
                  <c:v>0.75</c:v>
                </c:pt>
                <c:pt idx="1">
                  <c:v>0.5</c:v>
                </c:pt>
                <c:pt idx="2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186-E64A-A11D-2B44363A5308}"/>
            </c:ext>
          </c:extLst>
        </c:ser>
        <c:ser>
          <c:idx val="3"/>
          <c:order val="2"/>
          <c:tx>
            <c:strRef>
              <c:f>FairnessDashboardAdv_DATA_LABEL!$J$29</c:f>
              <c:strCache>
                <c:ptCount val="1"/>
                <c:pt idx="0">
                  <c:v>Neither Disagree Nor Agree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FairnessDashboardAdv_DATA_LABEL!$G$30:$G$32</c:f>
              <c:strCache>
                <c:ptCount val="3"/>
                <c:pt idx="0">
                  <c:v>The outcomes or outputs of the advisory meetings accurately reflect our discussions.</c:v>
                </c:pt>
                <c:pt idx="1">
                  <c:v>The follow-up and communications after each advisor meeting are sufficient.</c:v>
                </c:pt>
                <c:pt idx="2">
                  <c:v>The amount of time provided to review communications and materials outside of the advisory meetings is sufficient.</c:v>
                </c:pt>
              </c:strCache>
            </c:strRef>
          </c:cat>
          <c:val>
            <c:numRef>
              <c:f>FairnessDashboardAdv_DATA_LABEL!$J$30:$J$32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186-E64A-A11D-2B44363A5308}"/>
            </c:ext>
          </c:extLst>
        </c:ser>
        <c:ser>
          <c:idx val="2"/>
          <c:order val="3"/>
          <c:tx>
            <c:strRef>
              <c:f>FairnessDashboardAdv_DATA_LABEL!$K$29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3099A4"/>
            </a:solidFill>
            <a:ln>
              <a:noFill/>
            </a:ln>
            <a:effectLst/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186-E64A-A11D-2B44363A5308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186-E64A-A11D-2B44363A53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FairnessDashboardAdv_DATA_LABEL!$G$30:$G$32</c:f>
              <c:strCache>
                <c:ptCount val="3"/>
                <c:pt idx="0">
                  <c:v>The outcomes or outputs of the advisory meetings accurately reflect our discussions.</c:v>
                </c:pt>
                <c:pt idx="1">
                  <c:v>The follow-up and communications after each advisor meeting are sufficient.</c:v>
                </c:pt>
                <c:pt idx="2">
                  <c:v>The amount of time provided to review communications and materials outside of the advisory meetings is sufficient.</c:v>
                </c:pt>
              </c:strCache>
            </c:strRef>
          </c:cat>
          <c:val>
            <c:numRef>
              <c:f>FairnessDashboardAdv_DATA_LABEL!$K$30:$K$32</c:f>
              <c:numCache>
                <c:formatCode>0%</c:formatCode>
                <c:ptCount val="3"/>
                <c:pt idx="0">
                  <c:v>0</c:v>
                </c:pt>
                <c:pt idx="1">
                  <c:v>0.25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86-E64A-A11D-2B44363A5308}"/>
            </c:ext>
          </c:extLst>
        </c:ser>
        <c:ser>
          <c:idx val="4"/>
          <c:order val="4"/>
          <c:tx>
            <c:strRef>
              <c:f>FairnessDashboardAdv_DATA_LABEL!$L$29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FairnessDashboardAdv_DATA_LABEL!$G$30:$G$32</c:f>
              <c:strCache>
                <c:ptCount val="3"/>
                <c:pt idx="0">
                  <c:v>The outcomes or outputs of the advisory meetings accurately reflect our discussions.</c:v>
                </c:pt>
                <c:pt idx="1">
                  <c:v>The follow-up and communications after each advisor meeting are sufficient.</c:v>
                </c:pt>
                <c:pt idx="2">
                  <c:v>The amount of time provided to review communications and materials outside of the advisory meetings is sufficient.</c:v>
                </c:pt>
              </c:strCache>
            </c:strRef>
          </c:cat>
          <c:val>
            <c:numRef>
              <c:f>FairnessDashboardAdv_DATA_LABEL!$L$30:$L$32</c:f>
              <c:numCache>
                <c:formatCode>0%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86-E64A-A11D-2B44363A53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3"/>
        <c:overlap val="100"/>
        <c:axId val="1711394799"/>
        <c:axId val="1711396527"/>
      </c:barChart>
      <c:catAx>
        <c:axId val="171139479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711396527"/>
        <c:crosses val="autoZero"/>
        <c:auto val="1"/>
        <c:lblAlgn val="ctr"/>
        <c:lblOffset val="100"/>
        <c:noMultiLvlLbl val="0"/>
      </c:catAx>
      <c:valAx>
        <c:axId val="1711396527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71139479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134BE-E2D0-DE4C-939F-14A2117A505A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43000"/>
            <a:ext cx="5184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E3989-2FBD-3B4E-ADA2-6602F0C51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66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1pPr>
    <a:lvl2pPr marL="501267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2pPr>
    <a:lvl3pPr marL="1002534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3pPr>
    <a:lvl4pPr marL="1503801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4pPr>
    <a:lvl5pPr marL="2005070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5pPr>
    <a:lvl6pPr marL="2506336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6pPr>
    <a:lvl7pPr marL="3007603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7pPr>
    <a:lvl8pPr marL="3508870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8pPr>
    <a:lvl9pPr marL="4010137" algn="l" defTabSz="1002534" rtl="0" eaLnBrk="1" latinLnBrk="0" hangingPunct="1">
      <a:defRPr sz="131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69aee4ce22_0_10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547688" y="685800"/>
            <a:ext cx="57626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g269aee4ce22_0_10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CA" sz="1300">
              <a:cs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1142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7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33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62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8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296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https://revisioncentre.ca/gallery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6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https://</a:t>
            </a:r>
            <a:r>
              <a:rPr lang="en-US" err="1"/>
              <a:t>revisioncentre.ca</a:t>
            </a:r>
            <a:r>
              <a:rPr lang="en-US"/>
              <a:t>/gallery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E3989-2FBD-3B4E-ADA2-6602F0C51A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114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3.xml"/><Relationship Id="rId4" Type="http://schemas.openxmlformats.org/officeDocument/2006/relationships/hyperlink" Target="http://bit.ly/2TtBDfr" TargetMode="Externa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95868" y="4385092"/>
            <a:ext cx="10548939" cy="2020642"/>
          </a:xfrm>
        </p:spPr>
        <p:txBody>
          <a:bodyPr anchor="ctr"/>
          <a:lstStyle>
            <a:lvl1pPr algn="l">
              <a:defRPr sz="5015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64001" y="1485137"/>
            <a:ext cx="10548939" cy="2020642"/>
          </a:xfrm>
        </p:spPr>
        <p:txBody>
          <a:bodyPr anchor="ctr">
            <a:noAutofit/>
          </a:bodyPr>
          <a:lstStyle>
            <a:lvl1pPr marL="0" indent="0" algn="l">
              <a:buNone/>
              <a:defRPr sz="21063" b="1">
                <a:solidFill>
                  <a:schemeClr val="bg2"/>
                </a:solidFill>
              </a:defRPr>
            </a:lvl1pPr>
            <a:lvl2pPr marL="458572" indent="0" algn="ctr">
              <a:buNone/>
              <a:defRPr sz="2006"/>
            </a:lvl2pPr>
            <a:lvl3pPr marL="917143" indent="0" algn="ctr">
              <a:buNone/>
              <a:defRPr sz="1805"/>
            </a:lvl3pPr>
            <a:lvl4pPr marL="1375715" indent="0" algn="ctr">
              <a:buNone/>
              <a:defRPr sz="1605"/>
            </a:lvl4pPr>
            <a:lvl5pPr marL="1834286" indent="0" algn="ctr">
              <a:buNone/>
              <a:defRPr sz="1605"/>
            </a:lvl5pPr>
            <a:lvl6pPr marL="2292858" indent="0" algn="ctr">
              <a:buNone/>
              <a:defRPr sz="1605"/>
            </a:lvl6pPr>
            <a:lvl7pPr marL="2751430" indent="0" algn="ctr">
              <a:buNone/>
              <a:defRPr sz="1605"/>
            </a:lvl7pPr>
            <a:lvl8pPr marL="3210001" indent="0" algn="ctr">
              <a:buNone/>
              <a:defRPr sz="1605"/>
            </a:lvl8pPr>
            <a:lvl9pPr marL="3668573" indent="0" algn="ctr">
              <a:buNone/>
              <a:defRPr sz="1605"/>
            </a:lvl9pPr>
          </a:lstStyle>
          <a:p>
            <a:r>
              <a:rPr lang="en-US"/>
              <a:t>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54"/>
          <a:stretch/>
        </p:blipFill>
        <p:spPr>
          <a:xfrm>
            <a:off x="12618153" y="7465315"/>
            <a:ext cx="907252" cy="31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337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96" userDrawn="1">
          <p15:clr>
            <a:srgbClr val="FBAE40"/>
          </p15:clr>
        </p15:guide>
        <p15:guide id="2" pos="4416" userDrawn="1">
          <p15:clr>
            <a:srgbClr val="FBAE40"/>
          </p15:clr>
        </p15:guide>
        <p15:guide id="3" pos="1105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27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9660" y="2086514"/>
            <a:ext cx="12131278" cy="3481396"/>
          </a:xfrm>
        </p:spPr>
        <p:txBody>
          <a:bodyPr anchor="b"/>
          <a:lstStyle>
            <a:lvl1pPr>
              <a:defRPr sz="692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9660" y="5600845"/>
            <a:ext cx="12131278" cy="1830784"/>
          </a:xfrm>
        </p:spPr>
        <p:txBody>
          <a:bodyPr/>
          <a:lstStyle>
            <a:lvl1pPr marL="0" indent="0">
              <a:buNone/>
              <a:defRPr sz="2769">
                <a:solidFill>
                  <a:schemeClr val="tx1">
                    <a:tint val="75000"/>
                  </a:schemeClr>
                </a:solidFill>
              </a:defRPr>
            </a:lvl1pPr>
            <a:lvl2pPr marL="527426" indent="0">
              <a:buNone/>
              <a:defRPr sz="2307">
                <a:solidFill>
                  <a:schemeClr val="tx1">
                    <a:tint val="75000"/>
                  </a:schemeClr>
                </a:solidFill>
              </a:defRPr>
            </a:lvl2pPr>
            <a:lvl3pPr marL="1054852" indent="0">
              <a:buNone/>
              <a:defRPr sz="2076">
                <a:solidFill>
                  <a:schemeClr val="tx1">
                    <a:tint val="75000"/>
                  </a:schemeClr>
                </a:solidFill>
              </a:defRPr>
            </a:lvl3pPr>
            <a:lvl4pPr marL="1582278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4pPr>
            <a:lvl5pPr marL="2109704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5pPr>
            <a:lvl6pPr marL="2637130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6pPr>
            <a:lvl7pPr marL="3164556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7pPr>
            <a:lvl8pPr marL="3691981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8pPr>
            <a:lvl9pPr marL="4219407" indent="0">
              <a:buNone/>
              <a:defRPr sz="18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693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986" y="2227939"/>
            <a:ext cx="5977731" cy="5310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20533" y="2227939"/>
            <a:ext cx="5977731" cy="5310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46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818" y="445588"/>
            <a:ext cx="12131278" cy="161767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8819" y="2051641"/>
            <a:ext cx="5950259" cy="1005478"/>
          </a:xfrm>
        </p:spPr>
        <p:txBody>
          <a:bodyPr anchor="b"/>
          <a:lstStyle>
            <a:lvl1pPr marL="0" indent="0">
              <a:buNone/>
              <a:defRPr sz="2769" b="1"/>
            </a:lvl1pPr>
            <a:lvl2pPr marL="527426" indent="0">
              <a:buNone/>
              <a:defRPr sz="2307" b="1"/>
            </a:lvl2pPr>
            <a:lvl3pPr marL="1054852" indent="0">
              <a:buNone/>
              <a:defRPr sz="2076" b="1"/>
            </a:lvl3pPr>
            <a:lvl4pPr marL="1582278" indent="0">
              <a:buNone/>
              <a:defRPr sz="1846" b="1"/>
            </a:lvl4pPr>
            <a:lvl5pPr marL="2109704" indent="0">
              <a:buNone/>
              <a:defRPr sz="1846" b="1"/>
            </a:lvl5pPr>
            <a:lvl6pPr marL="2637130" indent="0">
              <a:buNone/>
              <a:defRPr sz="1846" b="1"/>
            </a:lvl6pPr>
            <a:lvl7pPr marL="3164556" indent="0">
              <a:buNone/>
              <a:defRPr sz="1846" b="1"/>
            </a:lvl7pPr>
            <a:lvl8pPr marL="3691981" indent="0">
              <a:buNone/>
              <a:defRPr sz="1846" b="1"/>
            </a:lvl8pPr>
            <a:lvl9pPr marL="4219407" indent="0">
              <a:buNone/>
              <a:defRPr sz="184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8819" y="3057119"/>
            <a:ext cx="5950259" cy="4496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120533" y="2051641"/>
            <a:ext cx="5979563" cy="1005478"/>
          </a:xfrm>
        </p:spPr>
        <p:txBody>
          <a:bodyPr anchor="b"/>
          <a:lstStyle>
            <a:lvl1pPr marL="0" indent="0">
              <a:buNone/>
              <a:defRPr sz="2769" b="1"/>
            </a:lvl1pPr>
            <a:lvl2pPr marL="527426" indent="0">
              <a:buNone/>
              <a:defRPr sz="2307" b="1"/>
            </a:lvl2pPr>
            <a:lvl3pPr marL="1054852" indent="0">
              <a:buNone/>
              <a:defRPr sz="2076" b="1"/>
            </a:lvl3pPr>
            <a:lvl4pPr marL="1582278" indent="0">
              <a:buNone/>
              <a:defRPr sz="1846" b="1"/>
            </a:lvl4pPr>
            <a:lvl5pPr marL="2109704" indent="0">
              <a:buNone/>
              <a:defRPr sz="1846" b="1"/>
            </a:lvl5pPr>
            <a:lvl6pPr marL="2637130" indent="0">
              <a:buNone/>
              <a:defRPr sz="1846" b="1"/>
            </a:lvl6pPr>
            <a:lvl7pPr marL="3164556" indent="0">
              <a:buNone/>
              <a:defRPr sz="1846" b="1"/>
            </a:lvl7pPr>
            <a:lvl8pPr marL="3691981" indent="0">
              <a:buNone/>
              <a:defRPr sz="1846" b="1"/>
            </a:lvl8pPr>
            <a:lvl9pPr marL="4219407" indent="0">
              <a:buNone/>
              <a:defRPr sz="184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20533" y="3057119"/>
            <a:ext cx="5979563" cy="44965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7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136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712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818" y="557953"/>
            <a:ext cx="4536409" cy="1952837"/>
          </a:xfrm>
        </p:spPr>
        <p:txBody>
          <a:bodyPr anchor="b"/>
          <a:lstStyle>
            <a:lvl1pPr>
              <a:defRPr sz="36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79563" y="1205025"/>
            <a:ext cx="7120533" cy="5947628"/>
          </a:xfrm>
        </p:spPr>
        <p:txBody>
          <a:bodyPr/>
          <a:lstStyle>
            <a:lvl1pPr>
              <a:defRPr sz="3692"/>
            </a:lvl1pPr>
            <a:lvl2pPr>
              <a:defRPr sz="3230"/>
            </a:lvl2pPr>
            <a:lvl3pPr>
              <a:defRPr sz="2769"/>
            </a:lvl3pPr>
            <a:lvl4pPr>
              <a:defRPr sz="2307"/>
            </a:lvl4pPr>
            <a:lvl5pPr>
              <a:defRPr sz="2307"/>
            </a:lvl5pPr>
            <a:lvl6pPr>
              <a:defRPr sz="2307"/>
            </a:lvl6pPr>
            <a:lvl7pPr>
              <a:defRPr sz="2307"/>
            </a:lvl7pPr>
            <a:lvl8pPr>
              <a:defRPr sz="2307"/>
            </a:lvl8pPr>
            <a:lvl9pPr>
              <a:defRPr sz="230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8818" y="2510790"/>
            <a:ext cx="4536409" cy="4651549"/>
          </a:xfrm>
        </p:spPr>
        <p:txBody>
          <a:bodyPr/>
          <a:lstStyle>
            <a:lvl1pPr marL="0" indent="0">
              <a:buNone/>
              <a:defRPr sz="1846"/>
            </a:lvl1pPr>
            <a:lvl2pPr marL="527426" indent="0">
              <a:buNone/>
              <a:defRPr sz="1615"/>
            </a:lvl2pPr>
            <a:lvl3pPr marL="1054852" indent="0">
              <a:buNone/>
              <a:defRPr sz="1384"/>
            </a:lvl3pPr>
            <a:lvl4pPr marL="1582278" indent="0">
              <a:buNone/>
              <a:defRPr sz="1154"/>
            </a:lvl4pPr>
            <a:lvl5pPr marL="2109704" indent="0">
              <a:buNone/>
              <a:defRPr sz="1154"/>
            </a:lvl5pPr>
            <a:lvl6pPr marL="2637130" indent="0">
              <a:buNone/>
              <a:defRPr sz="1154"/>
            </a:lvl6pPr>
            <a:lvl7pPr marL="3164556" indent="0">
              <a:buNone/>
              <a:defRPr sz="1154"/>
            </a:lvl7pPr>
            <a:lvl8pPr marL="3691981" indent="0">
              <a:buNone/>
              <a:defRPr sz="1154"/>
            </a:lvl8pPr>
            <a:lvl9pPr marL="4219407" indent="0">
              <a:buNone/>
              <a:defRPr sz="11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472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8818" y="557953"/>
            <a:ext cx="4536409" cy="1952837"/>
          </a:xfrm>
        </p:spPr>
        <p:txBody>
          <a:bodyPr anchor="b"/>
          <a:lstStyle>
            <a:lvl1pPr>
              <a:defRPr sz="369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79563" y="1205025"/>
            <a:ext cx="7120533" cy="5947628"/>
          </a:xfrm>
        </p:spPr>
        <p:txBody>
          <a:bodyPr anchor="t"/>
          <a:lstStyle>
            <a:lvl1pPr marL="0" indent="0">
              <a:buNone/>
              <a:defRPr sz="3692"/>
            </a:lvl1pPr>
            <a:lvl2pPr marL="527426" indent="0">
              <a:buNone/>
              <a:defRPr sz="3230"/>
            </a:lvl2pPr>
            <a:lvl3pPr marL="1054852" indent="0">
              <a:buNone/>
              <a:defRPr sz="2769"/>
            </a:lvl3pPr>
            <a:lvl4pPr marL="1582278" indent="0">
              <a:buNone/>
              <a:defRPr sz="2307"/>
            </a:lvl4pPr>
            <a:lvl5pPr marL="2109704" indent="0">
              <a:buNone/>
              <a:defRPr sz="2307"/>
            </a:lvl5pPr>
            <a:lvl6pPr marL="2637130" indent="0">
              <a:buNone/>
              <a:defRPr sz="2307"/>
            </a:lvl6pPr>
            <a:lvl7pPr marL="3164556" indent="0">
              <a:buNone/>
              <a:defRPr sz="2307"/>
            </a:lvl7pPr>
            <a:lvl8pPr marL="3691981" indent="0">
              <a:buNone/>
              <a:defRPr sz="2307"/>
            </a:lvl8pPr>
            <a:lvl9pPr marL="4219407" indent="0">
              <a:buNone/>
              <a:defRPr sz="2307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8818" y="2510790"/>
            <a:ext cx="4536409" cy="4651549"/>
          </a:xfrm>
        </p:spPr>
        <p:txBody>
          <a:bodyPr/>
          <a:lstStyle>
            <a:lvl1pPr marL="0" indent="0">
              <a:buNone/>
              <a:defRPr sz="1846"/>
            </a:lvl1pPr>
            <a:lvl2pPr marL="527426" indent="0">
              <a:buNone/>
              <a:defRPr sz="1615"/>
            </a:lvl2pPr>
            <a:lvl3pPr marL="1054852" indent="0">
              <a:buNone/>
              <a:defRPr sz="1384"/>
            </a:lvl3pPr>
            <a:lvl4pPr marL="1582278" indent="0">
              <a:buNone/>
              <a:defRPr sz="1154"/>
            </a:lvl4pPr>
            <a:lvl5pPr marL="2109704" indent="0">
              <a:buNone/>
              <a:defRPr sz="1154"/>
            </a:lvl5pPr>
            <a:lvl6pPr marL="2637130" indent="0">
              <a:buNone/>
              <a:defRPr sz="1154"/>
            </a:lvl6pPr>
            <a:lvl7pPr marL="3164556" indent="0">
              <a:buNone/>
              <a:defRPr sz="1154"/>
            </a:lvl7pPr>
            <a:lvl8pPr marL="3691981" indent="0">
              <a:buNone/>
              <a:defRPr sz="1154"/>
            </a:lvl8pPr>
            <a:lvl9pPr marL="4219407" indent="0">
              <a:buNone/>
              <a:defRPr sz="11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4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469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5444" y="445588"/>
            <a:ext cx="3032820" cy="70925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6986" y="445588"/>
            <a:ext cx="8922643" cy="70925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5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9FAC6E-8CFE-CD29-6DEE-14ED29283375}"/>
              </a:ext>
            </a:extLst>
          </p:cNvPr>
          <p:cNvGrpSpPr/>
          <p:nvPr userDrawn="1"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BE979-77D6-7DF5-5481-DF1BC6C3B7AF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A75592-B33F-9B58-DEE6-7A579D40F23A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E2D57B-EDA1-C277-DC5E-3B85B63647E5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728DD71-E724-CC55-5727-A6A4ED37121E}"/>
              </a:ext>
            </a:extLst>
          </p:cNvPr>
          <p:cNvSpPr/>
          <p:nvPr userDrawn="1"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20FA80-CF29-240F-C674-348ED108C03F}"/>
              </a:ext>
            </a:extLst>
          </p:cNvPr>
          <p:cNvSpPr txBox="1"/>
          <p:nvPr userDrawn="1"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2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2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2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9849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ctrTitle"/>
          </p:nvPr>
        </p:nvSpPr>
        <p:spPr>
          <a:xfrm>
            <a:off x="1381183" y="2613790"/>
            <a:ext cx="4623813" cy="31417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84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subTitle" idx="1"/>
          </p:nvPr>
        </p:nvSpPr>
        <p:spPr>
          <a:xfrm>
            <a:off x="1396719" y="6087269"/>
            <a:ext cx="4594741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/>
          <p:nvPr/>
        </p:nvSpPr>
        <p:spPr>
          <a:xfrm>
            <a:off x="799095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/>
          <p:nvPr/>
        </p:nvSpPr>
        <p:spPr>
          <a:xfrm>
            <a:off x="6339611" y="86796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9643595" y="436110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7990959" y="436260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6339611" y="261462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6339611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subTitle" idx="1"/>
          </p:nvPr>
        </p:nvSpPr>
        <p:spPr>
          <a:xfrm flipH="1">
            <a:off x="4680610" y="2618549"/>
            <a:ext cx="2967639" cy="1398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ubTitle" idx="2"/>
          </p:nvPr>
        </p:nvSpPr>
        <p:spPr>
          <a:xfrm>
            <a:off x="4680610" y="4372547"/>
            <a:ext cx="2967639" cy="266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69150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ubTitle" idx="3"/>
          </p:nvPr>
        </p:nvSpPr>
        <p:spPr>
          <a:xfrm flipH="1">
            <a:off x="1381183" y="2621966"/>
            <a:ext cx="2971330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ubTitle" idx="4"/>
          </p:nvPr>
        </p:nvSpPr>
        <p:spPr>
          <a:xfrm>
            <a:off x="1381183" y="4372547"/>
            <a:ext cx="2967639" cy="2663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9643595" y="2614522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11296192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296192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296174" y="26145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9643595" y="8679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7990997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body" idx="1"/>
          </p:nvPr>
        </p:nvSpPr>
        <p:spPr>
          <a:xfrm>
            <a:off x="1380875" y="1538643"/>
            <a:ext cx="11233742" cy="62648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703265" lvl="0" indent="-46884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6"/>
            </a:lvl1pPr>
            <a:lvl2pPr marL="1406530" lvl="1" indent="-468843" algn="l" rtl="0">
              <a:lnSpc>
                <a:spcPct val="10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6"/>
            </a:lvl2pPr>
            <a:lvl3pPr marL="2109795" lvl="2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6"/>
            </a:lvl3pPr>
            <a:lvl4pPr marL="2813060" lvl="3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6"/>
            </a:lvl4pPr>
            <a:lvl5pPr marL="3516325" lvl="4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6"/>
            </a:lvl5pPr>
            <a:lvl6pPr marL="4219590" lvl="5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846"/>
            </a:lvl6pPr>
            <a:lvl7pPr marL="4922855" lvl="6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846"/>
            </a:lvl7pPr>
            <a:lvl8pPr marL="5626120" lvl="7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846"/>
            </a:lvl8pPr>
            <a:lvl9pPr marL="6329385" lvl="8" indent="-468843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Clr>
                <a:srgbClr val="2B3E55"/>
              </a:buClr>
              <a:buSzPts val="1200"/>
              <a:buFont typeface="Montserrat"/>
              <a:buChar char="■"/>
              <a:defRPr sz="1846"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1381183" y="743816"/>
            <a:ext cx="7928777" cy="6243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6337092" y="2615295"/>
            <a:ext cx="4625197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7"/>
          <p:cNvSpPr txBox="1">
            <a:spLocks noGrp="1"/>
          </p:cNvSpPr>
          <p:nvPr>
            <p:ph type="title" idx="2"/>
          </p:nvPr>
        </p:nvSpPr>
        <p:spPr>
          <a:xfrm>
            <a:off x="6337092" y="867968"/>
            <a:ext cx="1320232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86" name="Google Shape;86;p17"/>
          <p:cNvSpPr/>
          <p:nvPr/>
        </p:nvSpPr>
        <p:spPr>
          <a:xfrm>
            <a:off x="6338612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7"/>
          <p:cNvSpPr/>
          <p:nvPr/>
        </p:nvSpPr>
        <p:spPr>
          <a:xfrm>
            <a:off x="468612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7"/>
          <p:cNvSpPr/>
          <p:nvPr/>
        </p:nvSpPr>
        <p:spPr>
          <a:xfrm>
            <a:off x="9644576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7991094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9644576" y="86798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7"/>
          <p:cNvSpPr/>
          <p:nvPr/>
        </p:nvSpPr>
        <p:spPr>
          <a:xfrm>
            <a:off x="4686129" y="86945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4686129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3033647" y="2616027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3033647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6338612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7991094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033666" y="867806"/>
            <a:ext cx="7928777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1381183" y="2616027"/>
            <a:ext cx="4623813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9pPr>
          </a:lstStyle>
          <a:p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1381183" y="4364085"/>
            <a:ext cx="4623813" cy="3140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703265" lvl="0" indent="-46884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2153"/>
            </a:lvl1pPr>
            <a:lvl2pPr marL="1406530" lvl="1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6"/>
            </a:lvl2pPr>
            <a:lvl3pPr marL="2109795" lvl="2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■"/>
              <a:defRPr sz="1846"/>
            </a:lvl3pPr>
            <a:lvl4pPr marL="2813060" lvl="3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●"/>
              <a:defRPr sz="1846"/>
            </a:lvl4pPr>
            <a:lvl5pPr marL="3516325" lvl="4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6"/>
            </a:lvl5pPr>
            <a:lvl6pPr marL="4219590" lvl="5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■"/>
              <a:defRPr sz="1846"/>
            </a:lvl6pPr>
            <a:lvl7pPr marL="4922855" lvl="6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●"/>
              <a:defRPr sz="1846"/>
            </a:lvl7pPr>
            <a:lvl8pPr marL="5626120" lvl="7" indent="-46884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200"/>
              <a:buChar char="○"/>
              <a:defRPr sz="1846"/>
            </a:lvl8pPr>
            <a:lvl9pPr marL="6329385" lvl="8" indent="-468843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200"/>
              <a:buChar char="■"/>
              <a:defRPr sz="1846"/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 idx="2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03" name="Google Shape;103;p19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9"/>
          <p:cNvSpPr/>
          <p:nvPr/>
        </p:nvSpPr>
        <p:spPr>
          <a:xfrm>
            <a:off x="7990959" y="261601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9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9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9"/>
          <p:cNvSpPr/>
          <p:nvPr/>
        </p:nvSpPr>
        <p:spPr>
          <a:xfrm>
            <a:off x="9643595" y="436110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9"/>
          <p:cNvSpPr/>
          <p:nvPr/>
        </p:nvSpPr>
        <p:spPr>
          <a:xfrm>
            <a:off x="7990959" y="436260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9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9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6338476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9"/>
          <p:cNvSpPr/>
          <p:nvPr/>
        </p:nvSpPr>
        <p:spPr>
          <a:xfrm>
            <a:off x="6338553" y="6106192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>
            <a:spLocks noGrp="1"/>
          </p:cNvSpPr>
          <p:nvPr>
            <p:ph type="title"/>
          </p:nvPr>
        </p:nvSpPr>
        <p:spPr>
          <a:xfrm>
            <a:off x="6338630" y="867968"/>
            <a:ext cx="4623813" cy="3143186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5384"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7383"/>
            </a:lvl9pPr>
          </a:lstStyle>
          <a:p>
            <a:endParaRPr/>
          </a:p>
        </p:txBody>
      </p:sp>
      <p:sp>
        <p:nvSpPr>
          <p:cNvPr id="117" name="Google Shape;117;p20"/>
          <p:cNvSpPr/>
          <p:nvPr/>
        </p:nvSpPr>
        <p:spPr>
          <a:xfrm>
            <a:off x="6338612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0"/>
          <p:cNvSpPr/>
          <p:nvPr/>
        </p:nvSpPr>
        <p:spPr>
          <a:xfrm>
            <a:off x="9644576" y="436263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7991094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4686129" y="436263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0"/>
          <p:cNvSpPr/>
          <p:nvPr/>
        </p:nvSpPr>
        <p:spPr>
          <a:xfrm>
            <a:off x="3033647" y="261529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3033647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6338612" y="610620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7991094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0"/>
          <p:cNvSpPr/>
          <p:nvPr/>
        </p:nvSpPr>
        <p:spPr>
          <a:xfrm>
            <a:off x="4686129" y="868720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9pPr>
          </a:lstStyle>
          <a:p>
            <a:endParaRPr/>
          </a:p>
        </p:txBody>
      </p:sp>
      <p:sp>
        <p:nvSpPr>
          <p:cNvPr id="128" name="Google Shape;128;p21"/>
          <p:cNvSpPr txBox="1">
            <a:spLocks noGrp="1"/>
          </p:cNvSpPr>
          <p:nvPr>
            <p:ph type="subTitle" idx="1"/>
          </p:nvPr>
        </p:nvSpPr>
        <p:spPr>
          <a:xfrm>
            <a:off x="6338630" y="3061015"/>
            <a:ext cx="4623813" cy="558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1"/>
          <p:cNvSpPr txBox="1">
            <a:spLocks noGrp="1"/>
          </p:cNvSpPr>
          <p:nvPr>
            <p:ph type="subTitle" idx="2"/>
          </p:nvPr>
        </p:nvSpPr>
        <p:spPr>
          <a:xfrm>
            <a:off x="6338630" y="3658101"/>
            <a:ext cx="4623813" cy="2098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1"/>
          <p:cNvSpPr/>
          <p:nvPr/>
        </p:nvSpPr>
        <p:spPr>
          <a:xfrm rot="5400000">
            <a:off x="11257307" y="6147420"/>
            <a:ext cx="1395127" cy="13188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1"/>
          <p:cNvSpPr/>
          <p:nvPr/>
        </p:nvSpPr>
        <p:spPr>
          <a:xfrm rot="5400000">
            <a:off x="11257307" y="4399239"/>
            <a:ext cx="1395127" cy="13188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/>
          <p:nvPr/>
        </p:nvSpPr>
        <p:spPr>
          <a:xfrm rot="5400000">
            <a:off x="9606201" y="6147398"/>
            <a:ext cx="1395127" cy="13188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>
            <a:spLocks noGrp="1"/>
          </p:cNvSpPr>
          <p:nvPr>
            <p:ph type="ctrTitle"/>
          </p:nvPr>
        </p:nvSpPr>
        <p:spPr>
          <a:xfrm>
            <a:off x="1381183" y="869433"/>
            <a:ext cx="4345092" cy="349318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 hasCustomPrompt="1"/>
          </p:nvPr>
        </p:nvSpPr>
        <p:spPr>
          <a:xfrm>
            <a:off x="3033666" y="2616027"/>
            <a:ext cx="7928777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6153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>
            <a:r>
              <a:t>xx%</a:t>
            </a:r>
          </a:p>
        </p:txBody>
      </p:sp>
      <p:sp>
        <p:nvSpPr>
          <p:cNvPr id="137" name="Google Shape;137;p23"/>
          <p:cNvSpPr txBox="1">
            <a:spLocks noGrp="1"/>
          </p:cNvSpPr>
          <p:nvPr>
            <p:ph type="subTitle" idx="1"/>
          </p:nvPr>
        </p:nvSpPr>
        <p:spPr>
          <a:xfrm>
            <a:off x="3033666" y="4361116"/>
            <a:ext cx="7928777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3"/>
          <p:cNvSpPr/>
          <p:nvPr/>
        </p:nvSpPr>
        <p:spPr>
          <a:xfrm>
            <a:off x="7990959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3"/>
          <p:cNvSpPr/>
          <p:nvPr/>
        </p:nvSpPr>
        <p:spPr>
          <a:xfrm>
            <a:off x="11295654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3"/>
          <p:cNvSpPr/>
          <p:nvPr/>
        </p:nvSpPr>
        <p:spPr>
          <a:xfrm>
            <a:off x="11295654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3"/>
          <p:cNvSpPr/>
          <p:nvPr/>
        </p:nvSpPr>
        <p:spPr>
          <a:xfrm>
            <a:off x="9643479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3"/>
          <p:cNvSpPr/>
          <p:nvPr/>
        </p:nvSpPr>
        <p:spPr>
          <a:xfrm>
            <a:off x="11295654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3"/>
          <p:cNvSpPr/>
          <p:nvPr/>
        </p:nvSpPr>
        <p:spPr>
          <a:xfrm>
            <a:off x="9643249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3"/>
          <p:cNvSpPr/>
          <p:nvPr/>
        </p:nvSpPr>
        <p:spPr>
          <a:xfrm>
            <a:off x="799095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3"/>
          <p:cNvSpPr/>
          <p:nvPr/>
        </p:nvSpPr>
        <p:spPr>
          <a:xfrm flipH="1">
            <a:off x="3033358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3"/>
          <p:cNvSpPr/>
          <p:nvPr/>
        </p:nvSpPr>
        <p:spPr>
          <a:xfrm flipH="1">
            <a:off x="1381183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3"/>
          <p:cNvSpPr/>
          <p:nvPr/>
        </p:nvSpPr>
        <p:spPr>
          <a:xfrm flipH="1">
            <a:off x="1381183" y="8678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/>
          <p:nvPr/>
        </p:nvSpPr>
        <p:spPr>
          <a:xfrm flipH="1">
            <a:off x="3033358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3"/>
          <p:cNvSpPr/>
          <p:nvPr/>
        </p:nvSpPr>
        <p:spPr>
          <a:xfrm flipH="1">
            <a:off x="6338630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3"/>
          <p:cNvSpPr/>
          <p:nvPr/>
        </p:nvSpPr>
        <p:spPr>
          <a:xfrm flipH="1">
            <a:off x="4685879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24384" y="7871040"/>
            <a:ext cx="13180109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A9FAC6E-8CFE-CD29-6DEE-14ED29283375}"/>
              </a:ext>
            </a:extLst>
          </p:cNvPr>
          <p:cNvGrpSpPr/>
          <p:nvPr userDrawn="1"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BE979-77D6-7DF5-5481-DF1BC6C3B7AF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A75592-B33F-9B58-DEE6-7A579D40F23A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E2D57B-EDA1-C277-DC5E-3B85B63647E5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728DD71-E724-CC55-5727-A6A4ED37121E}"/>
              </a:ext>
            </a:extLst>
          </p:cNvPr>
          <p:cNvSpPr/>
          <p:nvPr userDrawn="1"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20FA80-CF29-240F-C674-348ED108C03F}"/>
              </a:ext>
            </a:extLst>
          </p:cNvPr>
          <p:cNvSpPr txBox="1"/>
          <p:nvPr userDrawn="1"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2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2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2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180734-191B-BAAD-6F45-DB217FF8BBE9}"/>
              </a:ext>
            </a:extLst>
          </p:cNvPr>
          <p:cNvSpPr txBox="1"/>
          <p:nvPr userDrawn="1"/>
        </p:nvSpPr>
        <p:spPr>
          <a:xfrm>
            <a:off x="2009324" y="4180223"/>
            <a:ext cx="184731" cy="370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5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82A033-DAA0-9BD6-C06C-8FFB8F10A248}"/>
              </a:ext>
            </a:extLst>
          </p:cNvPr>
          <p:cNvSpPr txBox="1"/>
          <p:nvPr userDrawn="1"/>
        </p:nvSpPr>
        <p:spPr>
          <a:xfrm>
            <a:off x="1779644" y="583322"/>
            <a:ext cx="3877455" cy="771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2"/>
              </a:spcBef>
              <a:spcAft>
                <a:spcPts val="602"/>
              </a:spcAft>
            </a:pPr>
            <a:r>
              <a:rPr lang="en-US" sz="4413" b="1">
                <a:solidFill>
                  <a:schemeClr val="tx1">
                    <a:lumMod val="75000"/>
                    <a:lumOff val="25000"/>
                  </a:schemeClr>
                </a:solidFill>
              </a:rPr>
              <a:t>Big Idea</a:t>
            </a:r>
          </a:p>
        </p:txBody>
      </p:sp>
      <p:pic>
        <p:nvPicPr>
          <p:cNvPr id="18" name="Graphic 17" descr="Idea with solid fill">
            <a:extLst>
              <a:ext uri="{FF2B5EF4-FFF2-40B4-BE49-F238E27FC236}">
                <a16:creationId xmlns:a16="http://schemas.microsoft.com/office/drawing/2014/main" id="{DEC93158-59D9-694B-3B8F-EEA038D6D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663" y="484975"/>
            <a:ext cx="1073602" cy="113569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182F70B-769D-0699-8D79-4D93E9C313A3}"/>
              </a:ext>
            </a:extLst>
          </p:cNvPr>
          <p:cNvSpPr txBox="1"/>
          <p:nvPr userDrawn="1"/>
        </p:nvSpPr>
        <p:spPr>
          <a:xfrm>
            <a:off x="4727381" y="620884"/>
            <a:ext cx="8294901" cy="709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2"/>
              </a:spcBef>
              <a:spcAft>
                <a:spcPts val="602"/>
              </a:spcAft>
            </a:pPr>
            <a:r>
              <a:rPr lang="en-US" sz="2006">
                <a:solidFill>
                  <a:schemeClr val="tx2"/>
                </a:solidFill>
              </a:rPr>
              <a:t>Using your memorable experience as inspiration, imagine an experience that can help clinicians write patient-centric notes.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1F2D05-641D-DDF3-7DB4-554C14273660}"/>
              </a:ext>
            </a:extLst>
          </p:cNvPr>
          <p:cNvSpPr txBox="1"/>
          <p:nvPr userDrawn="1"/>
        </p:nvSpPr>
        <p:spPr>
          <a:xfrm>
            <a:off x="5406990" y="2396702"/>
            <a:ext cx="6412331" cy="33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3. Describe how your experience should feel?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FFCDD6-1CDC-4C1A-7652-2F5733AD5588}"/>
              </a:ext>
            </a:extLst>
          </p:cNvPr>
          <p:cNvSpPr txBox="1"/>
          <p:nvPr userDrawn="1"/>
        </p:nvSpPr>
        <p:spPr>
          <a:xfrm>
            <a:off x="445286" y="2370761"/>
            <a:ext cx="4375179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4. Highlight 1 or 2  resources* that can support your Big Idea.</a:t>
            </a:r>
            <a:r>
              <a:rPr lang="en-US" sz="1605" i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endParaRPr lang="en-US" sz="1605" i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5" i="1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Feel free to add your own ideas.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FFD6F6-9FE7-A0DE-6427-CBC0E651FBB8}"/>
              </a:ext>
            </a:extLst>
          </p:cNvPr>
          <p:cNvSpPr txBox="1"/>
          <p:nvPr userDrawn="1"/>
        </p:nvSpPr>
        <p:spPr>
          <a:xfrm>
            <a:off x="8417398" y="7964447"/>
            <a:ext cx="4076757" cy="262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3">
                <a:solidFill>
                  <a:schemeClr val="tx1">
                    <a:lumMod val="75000"/>
                    <a:lumOff val="25000"/>
                  </a:schemeClr>
                </a:solidFill>
              </a:rPr>
              <a:t>*ideas from S1 and resources identified in environmental scan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F96492-0FC7-35E1-8265-B0640BD2CF27}"/>
              </a:ext>
            </a:extLst>
          </p:cNvPr>
          <p:cNvSpPr txBox="1"/>
          <p:nvPr userDrawn="1"/>
        </p:nvSpPr>
        <p:spPr>
          <a:xfrm>
            <a:off x="5406990" y="4646863"/>
            <a:ext cx="6412331" cy="33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2. What is your big idea to create this experience?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ACC829-2C98-1C19-1509-A0AE64B93F8B}"/>
              </a:ext>
            </a:extLst>
          </p:cNvPr>
          <p:cNvSpPr txBox="1"/>
          <p:nvPr userDrawn="1"/>
        </p:nvSpPr>
        <p:spPr>
          <a:xfrm>
            <a:off x="5309590" y="7109827"/>
            <a:ext cx="6111857" cy="37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1. My Big Idea</a:t>
            </a:r>
            <a:r>
              <a:rPr lang="en-US" sz="1805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  <a:endParaRPr lang="en-US" sz="1805" i="1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7E0EC805-EC87-F61B-4AA0-CA5D3A6978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87245" y="7152292"/>
            <a:ext cx="6517248" cy="379718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your big idea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1A369FE-F22D-C249-8776-9393515AA3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406988" y="2884600"/>
            <a:ext cx="8197503" cy="1333602"/>
          </a:xfrm>
        </p:spPr>
        <p:txBody>
          <a:bodyPr>
            <a:normAutofit/>
          </a:bodyPr>
          <a:lstStyle>
            <a:lvl1pPr>
              <a:defRPr sz="1404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AD1A9AC4-5DDF-2064-C526-41666CD2CA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406991" y="5102813"/>
            <a:ext cx="8197502" cy="1333602"/>
          </a:xfrm>
        </p:spPr>
        <p:txBody>
          <a:bodyPr>
            <a:normAutofit/>
          </a:bodyPr>
          <a:lstStyle>
            <a:lvl1pPr>
              <a:defRPr sz="1404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0AA0FC8D-9607-1847-D408-41353822D94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6845" y="6258990"/>
            <a:ext cx="4363621" cy="1333602"/>
          </a:xfrm>
        </p:spPr>
        <p:txBody>
          <a:bodyPr>
            <a:normAutofit/>
          </a:bodyPr>
          <a:lstStyle>
            <a:lvl1pPr marL="286607" indent="-286607">
              <a:buFont typeface="Arial" panose="020B0604020202020204" pitchFamily="34" charset="0"/>
              <a:buChar char="•"/>
              <a:defRPr sz="1404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Add your own idea here: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26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54" name="Google Shape;154;p25"/>
          <p:cNvSpPr txBox="1">
            <a:spLocks noGrp="1"/>
          </p:cNvSpPr>
          <p:nvPr>
            <p:ph type="subTitle" idx="1"/>
          </p:nvPr>
        </p:nvSpPr>
        <p:spPr>
          <a:xfrm flipH="1">
            <a:off x="3033666" y="867968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5"/>
          <p:cNvSpPr txBox="1">
            <a:spLocks noGrp="1"/>
          </p:cNvSpPr>
          <p:nvPr>
            <p:ph type="subTitle" idx="2"/>
          </p:nvPr>
        </p:nvSpPr>
        <p:spPr>
          <a:xfrm>
            <a:off x="3033666" y="1470221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5"/>
          <p:cNvSpPr txBox="1">
            <a:spLocks noGrp="1"/>
          </p:cNvSpPr>
          <p:nvPr>
            <p:ph type="title" idx="3"/>
          </p:nvPr>
        </p:nvSpPr>
        <p:spPr>
          <a:xfrm>
            <a:off x="1381183" y="2616027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57" name="Google Shape;157;p25"/>
          <p:cNvSpPr txBox="1">
            <a:spLocks noGrp="1"/>
          </p:cNvSpPr>
          <p:nvPr>
            <p:ph type="subTitle" idx="4"/>
          </p:nvPr>
        </p:nvSpPr>
        <p:spPr>
          <a:xfrm flipH="1">
            <a:off x="3033666" y="2610250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5"/>
          <p:cNvSpPr txBox="1">
            <a:spLocks noGrp="1"/>
          </p:cNvSpPr>
          <p:nvPr>
            <p:ph type="subTitle" idx="5"/>
          </p:nvPr>
        </p:nvSpPr>
        <p:spPr>
          <a:xfrm>
            <a:off x="3033666" y="3212503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5"/>
          <p:cNvSpPr txBox="1">
            <a:spLocks noGrp="1"/>
          </p:cNvSpPr>
          <p:nvPr>
            <p:ph type="title" idx="6"/>
          </p:nvPr>
        </p:nvSpPr>
        <p:spPr>
          <a:xfrm>
            <a:off x="1381183" y="4361116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60" name="Google Shape;160;p25"/>
          <p:cNvSpPr txBox="1">
            <a:spLocks noGrp="1"/>
          </p:cNvSpPr>
          <p:nvPr>
            <p:ph type="subTitle" idx="7"/>
          </p:nvPr>
        </p:nvSpPr>
        <p:spPr>
          <a:xfrm flipH="1">
            <a:off x="3033666" y="4361116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subTitle" idx="8"/>
          </p:nvPr>
        </p:nvSpPr>
        <p:spPr>
          <a:xfrm>
            <a:off x="3033666" y="4963354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title" idx="9"/>
          </p:nvPr>
        </p:nvSpPr>
        <p:spPr>
          <a:xfrm>
            <a:off x="7991112" y="867968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subTitle" idx="13"/>
          </p:nvPr>
        </p:nvSpPr>
        <p:spPr>
          <a:xfrm flipH="1">
            <a:off x="9643595" y="867968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subTitle" idx="14"/>
          </p:nvPr>
        </p:nvSpPr>
        <p:spPr>
          <a:xfrm>
            <a:off x="9643595" y="1470221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25"/>
          <p:cNvSpPr txBox="1">
            <a:spLocks noGrp="1"/>
          </p:cNvSpPr>
          <p:nvPr>
            <p:ph type="title" idx="15"/>
          </p:nvPr>
        </p:nvSpPr>
        <p:spPr>
          <a:xfrm>
            <a:off x="7991112" y="2616007"/>
            <a:ext cx="1318848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846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66" name="Google Shape;166;p25"/>
          <p:cNvSpPr txBox="1">
            <a:spLocks noGrp="1"/>
          </p:cNvSpPr>
          <p:nvPr>
            <p:ph type="subTitle" idx="16"/>
          </p:nvPr>
        </p:nvSpPr>
        <p:spPr>
          <a:xfrm flipH="1">
            <a:off x="9643595" y="2614562"/>
            <a:ext cx="3106076" cy="589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5"/>
          <p:cNvSpPr txBox="1">
            <a:spLocks noGrp="1"/>
          </p:cNvSpPr>
          <p:nvPr>
            <p:ph type="subTitle" idx="17"/>
          </p:nvPr>
        </p:nvSpPr>
        <p:spPr>
          <a:xfrm>
            <a:off x="9643595" y="3208639"/>
            <a:ext cx="3106076" cy="738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5"/>
          <p:cNvSpPr/>
          <p:nvPr/>
        </p:nvSpPr>
        <p:spPr>
          <a:xfrm>
            <a:off x="11296077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11296058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5"/>
          <p:cNvSpPr/>
          <p:nvPr/>
        </p:nvSpPr>
        <p:spPr>
          <a:xfrm>
            <a:off x="9643595" y="4361096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5"/>
          <p:cNvSpPr/>
          <p:nvPr/>
        </p:nvSpPr>
        <p:spPr>
          <a:xfrm>
            <a:off x="7991094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+ bullet point">
  <p:cSld name="CUSTOM_10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>
            <a:spLocks noGrp="1"/>
          </p:cNvSpPr>
          <p:nvPr>
            <p:ph type="title"/>
          </p:nvPr>
        </p:nvSpPr>
        <p:spPr>
          <a:xfrm>
            <a:off x="1383896" y="867968"/>
            <a:ext cx="9578491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6"/>
          <p:cNvSpPr txBox="1">
            <a:spLocks noGrp="1"/>
          </p:cNvSpPr>
          <p:nvPr>
            <p:ph type="body" idx="1"/>
          </p:nvPr>
        </p:nvSpPr>
        <p:spPr>
          <a:xfrm>
            <a:off x="1380876" y="2616026"/>
            <a:ext cx="6276756" cy="4885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703265" lvl="0" indent="-50791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2153"/>
            </a:lvl1pPr>
            <a:lvl2pPr marL="1406530" lvl="1" indent="-507914" algn="l" rtl="0">
              <a:lnSpc>
                <a:spcPct val="100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846"/>
            </a:lvl2pPr>
            <a:lvl3pPr marL="2109795" lvl="2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marL="2813060" lvl="3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marL="3516325" lvl="4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marL="4219590" lvl="5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marL="4922855" lvl="6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marL="5626120" lvl="7" indent="-50791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marL="6329385" lvl="8" indent="-507914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>
            <a:endParaRPr/>
          </a:p>
        </p:txBody>
      </p:sp>
      <p:sp>
        <p:nvSpPr>
          <p:cNvPr id="176" name="Google Shape;176;p26"/>
          <p:cNvSpPr/>
          <p:nvPr/>
        </p:nvSpPr>
        <p:spPr>
          <a:xfrm>
            <a:off x="11296077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6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6"/>
          <p:cNvSpPr/>
          <p:nvPr/>
        </p:nvSpPr>
        <p:spPr>
          <a:xfrm>
            <a:off x="11296058" y="2616027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6"/>
          <p:cNvSpPr/>
          <p:nvPr/>
        </p:nvSpPr>
        <p:spPr>
          <a:xfrm>
            <a:off x="9643595" y="4361096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6"/>
          <p:cNvSpPr/>
          <p:nvPr/>
        </p:nvSpPr>
        <p:spPr>
          <a:xfrm>
            <a:off x="11296058" y="6106205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CUSTOM_1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>
            <a:spLocks noGrp="1"/>
          </p:cNvSpPr>
          <p:nvPr>
            <p:ph type="title"/>
          </p:nvPr>
        </p:nvSpPr>
        <p:spPr>
          <a:xfrm>
            <a:off x="1381183" y="2616027"/>
            <a:ext cx="4623813" cy="139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27"/>
          <p:cNvSpPr txBox="1">
            <a:spLocks noGrp="1"/>
          </p:cNvSpPr>
          <p:nvPr>
            <p:ph type="subTitle" idx="1"/>
          </p:nvPr>
        </p:nvSpPr>
        <p:spPr>
          <a:xfrm flipH="1">
            <a:off x="7991113" y="4316124"/>
            <a:ext cx="2971330" cy="59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27"/>
          <p:cNvSpPr txBox="1">
            <a:spLocks noGrp="1"/>
          </p:cNvSpPr>
          <p:nvPr>
            <p:ph type="subTitle" idx="2"/>
          </p:nvPr>
        </p:nvSpPr>
        <p:spPr>
          <a:xfrm>
            <a:off x="7991113" y="5188364"/>
            <a:ext cx="2971330" cy="2543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27"/>
          <p:cNvSpPr txBox="1">
            <a:spLocks noGrp="1"/>
          </p:cNvSpPr>
          <p:nvPr>
            <p:ph type="subTitle" idx="3"/>
          </p:nvPr>
        </p:nvSpPr>
        <p:spPr>
          <a:xfrm flipH="1">
            <a:off x="4686148" y="4316125"/>
            <a:ext cx="2971330" cy="593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7"/>
          <p:cNvSpPr txBox="1">
            <a:spLocks noGrp="1"/>
          </p:cNvSpPr>
          <p:nvPr>
            <p:ph type="subTitle" idx="4"/>
          </p:nvPr>
        </p:nvSpPr>
        <p:spPr>
          <a:xfrm>
            <a:off x="4686148" y="5188364"/>
            <a:ext cx="2971330" cy="2543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27"/>
          <p:cNvSpPr txBox="1">
            <a:spLocks noGrp="1"/>
          </p:cNvSpPr>
          <p:nvPr>
            <p:ph type="subTitle" idx="5"/>
          </p:nvPr>
        </p:nvSpPr>
        <p:spPr>
          <a:xfrm flipH="1">
            <a:off x="1381183" y="4316124"/>
            <a:ext cx="2971330" cy="59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27"/>
          <p:cNvSpPr txBox="1">
            <a:spLocks noGrp="1"/>
          </p:cNvSpPr>
          <p:nvPr>
            <p:ph type="subTitle" idx="6"/>
          </p:nvPr>
        </p:nvSpPr>
        <p:spPr>
          <a:xfrm>
            <a:off x="1381183" y="5188364"/>
            <a:ext cx="2971330" cy="2544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27"/>
          <p:cNvSpPr txBox="1">
            <a:spLocks noGrp="1"/>
          </p:cNvSpPr>
          <p:nvPr>
            <p:ph type="title" idx="7"/>
          </p:nvPr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5384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190" name="Google Shape;190;p27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7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7"/>
          <p:cNvSpPr/>
          <p:nvPr/>
        </p:nvSpPr>
        <p:spPr>
          <a:xfrm>
            <a:off x="7991420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7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2">
  <p:cSld name="CUSTOM_4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28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8"/>
          <p:cNvSpPr/>
          <p:nvPr/>
        </p:nvSpPr>
        <p:spPr>
          <a:xfrm>
            <a:off x="11295769" y="8678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CUSTOM_3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>
            <a:spLocks noGrp="1"/>
          </p:cNvSpPr>
          <p:nvPr>
            <p:ph type="title"/>
          </p:nvPr>
        </p:nvSpPr>
        <p:spPr>
          <a:xfrm>
            <a:off x="1383375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29"/>
          <p:cNvSpPr txBox="1">
            <a:spLocks noGrp="1"/>
          </p:cNvSpPr>
          <p:nvPr>
            <p:ph type="subTitle" idx="1"/>
          </p:nvPr>
        </p:nvSpPr>
        <p:spPr>
          <a:xfrm>
            <a:off x="3033666" y="6106286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29"/>
          <p:cNvSpPr txBox="1">
            <a:spLocks noGrp="1"/>
          </p:cNvSpPr>
          <p:nvPr>
            <p:ph type="subTitle" idx="2"/>
          </p:nvPr>
        </p:nvSpPr>
        <p:spPr>
          <a:xfrm>
            <a:off x="3033666" y="4364085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29"/>
          <p:cNvSpPr txBox="1">
            <a:spLocks noGrp="1"/>
          </p:cNvSpPr>
          <p:nvPr>
            <p:ph type="subTitle" idx="3"/>
          </p:nvPr>
        </p:nvSpPr>
        <p:spPr>
          <a:xfrm>
            <a:off x="3033666" y="2617491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3" name="Google Shape;203;p29"/>
          <p:cNvSpPr txBox="1">
            <a:spLocks noGrp="1"/>
          </p:cNvSpPr>
          <p:nvPr>
            <p:ph type="subTitle" idx="4"/>
          </p:nvPr>
        </p:nvSpPr>
        <p:spPr>
          <a:xfrm>
            <a:off x="7988921" y="2618711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29"/>
          <p:cNvSpPr txBox="1">
            <a:spLocks noGrp="1"/>
          </p:cNvSpPr>
          <p:nvPr>
            <p:ph type="subTitle" idx="5"/>
          </p:nvPr>
        </p:nvSpPr>
        <p:spPr>
          <a:xfrm>
            <a:off x="7988921" y="4364066"/>
            <a:ext cx="2971330" cy="1398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29"/>
          <p:cNvSpPr txBox="1">
            <a:spLocks noGrp="1"/>
          </p:cNvSpPr>
          <p:nvPr>
            <p:ph type="subTitle" idx="6"/>
          </p:nvPr>
        </p:nvSpPr>
        <p:spPr>
          <a:xfrm>
            <a:off x="7988921" y="6109459"/>
            <a:ext cx="2971330" cy="1392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mall Numbers">
  <p:cSld name="CUSTOM_9"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/>
          <p:nvPr/>
        </p:nvSpPr>
        <p:spPr>
          <a:xfrm>
            <a:off x="1385336" y="867968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0"/>
          <p:cNvSpPr txBox="1">
            <a:spLocks noGrp="1"/>
          </p:cNvSpPr>
          <p:nvPr>
            <p:ph type="title"/>
          </p:nvPr>
        </p:nvSpPr>
        <p:spPr>
          <a:xfrm>
            <a:off x="1385336" y="1006054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>
            <a:endParaRPr/>
          </a:p>
        </p:txBody>
      </p:sp>
      <p:sp>
        <p:nvSpPr>
          <p:cNvPr id="209" name="Google Shape;209;p30"/>
          <p:cNvSpPr txBox="1">
            <a:spLocks noGrp="1"/>
          </p:cNvSpPr>
          <p:nvPr>
            <p:ph type="subTitle" idx="1"/>
          </p:nvPr>
        </p:nvSpPr>
        <p:spPr>
          <a:xfrm>
            <a:off x="1385336" y="1776962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30"/>
          <p:cNvSpPr/>
          <p:nvPr/>
        </p:nvSpPr>
        <p:spPr>
          <a:xfrm>
            <a:off x="7990959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0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0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0"/>
          <p:cNvSpPr/>
          <p:nvPr/>
        </p:nvSpPr>
        <p:spPr>
          <a:xfrm>
            <a:off x="9643364" y="43618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0"/>
          <p:cNvSpPr/>
          <p:nvPr/>
        </p:nvSpPr>
        <p:spPr>
          <a:xfrm>
            <a:off x="11295769" y="610621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0"/>
          <p:cNvSpPr/>
          <p:nvPr/>
        </p:nvSpPr>
        <p:spPr>
          <a:xfrm>
            <a:off x="11295769" y="87095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0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0"/>
          <p:cNvSpPr/>
          <p:nvPr/>
        </p:nvSpPr>
        <p:spPr>
          <a:xfrm>
            <a:off x="7990959" y="6109174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0"/>
          <p:cNvSpPr/>
          <p:nvPr/>
        </p:nvSpPr>
        <p:spPr>
          <a:xfrm>
            <a:off x="1385336" y="2614909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30"/>
          <p:cNvSpPr txBox="1">
            <a:spLocks noGrp="1"/>
          </p:cNvSpPr>
          <p:nvPr>
            <p:ph type="title" idx="2"/>
          </p:nvPr>
        </p:nvSpPr>
        <p:spPr>
          <a:xfrm>
            <a:off x="1385336" y="2752993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>
            <a:endParaRPr/>
          </a:p>
        </p:txBody>
      </p:sp>
      <p:sp>
        <p:nvSpPr>
          <p:cNvPr id="220" name="Google Shape;220;p30"/>
          <p:cNvSpPr txBox="1">
            <a:spLocks noGrp="1"/>
          </p:cNvSpPr>
          <p:nvPr>
            <p:ph type="subTitle" idx="3"/>
          </p:nvPr>
        </p:nvSpPr>
        <p:spPr>
          <a:xfrm>
            <a:off x="1385336" y="3523901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30"/>
          <p:cNvSpPr/>
          <p:nvPr/>
        </p:nvSpPr>
        <p:spPr>
          <a:xfrm>
            <a:off x="1385336" y="4361848"/>
            <a:ext cx="4615506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0"/>
          <p:cNvSpPr txBox="1">
            <a:spLocks noGrp="1"/>
          </p:cNvSpPr>
          <p:nvPr>
            <p:ph type="title" idx="4"/>
          </p:nvPr>
        </p:nvSpPr>
        <p:spPr>
          <a:xfrm>
            <a:off x="1385336" y="4499933"/>
            <a:ext cx="4623813" cy="698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8458"/>
            </a:lvl9pPr>
          </a:lstStyle>
          <a:p>
            <a:endParaRPr/>
          </a:p>
        </p:txBody>
      </p:sp>
      <p:sp>
        <p:nvSpPr>
          <p:cNvPr id="223" name="Google Shape;223;p30"/>
          <p:cNvSpPr txBox="1">
            <a:spLocks noGrp="1"/>
          </p:cNvSpPr>
          <p:nvPr>
            <p:ph type="subTitle" idx="5"/>
          </p:nvPr>
        </p:nvSpPr>
        <p:spPr>
          <a:xfrm>
            <a:off x="1385336" y="5270841"/>
            <a:ext cx="4623813" cy="348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>
                <a:solidFill>
                  <a:schemeClr val="lt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30"/>
          <p:cNvSpPr/>
          <p:nvPr/>
        </p:nvSpPr>
        <p:spPr>
          <a:xfrm>
            <a:off x="6338630" y="610621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0"/>
          <p:cNvSpPr/>
          <p:nvPr/>
        </p:nvSpPr>
        <p:spPr>
          <a:xfrm>
            <a:off x="7993035" y="436184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CUSTOM_6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6276295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31"/>
          <p:cNvSpPr txBox="1">
            <a:spLocks noGrp="1"/>
          </p:cNvSpPr>
          <p:nvPr>
            <p:ph type="subTitle" idx="1"/>
          </p:nvPr>
        </p:nvSpPr>
        <p:spPr>
          <a:xfrm flipH="1">
            <a:off x="1399220" y="5007505"/>
            <a:ext cx="4431846" cy="46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1"/>
          <p:cNvSpPr txBox="1">
            <a:spLocks noGrp="1"/>
          </p:cNvSpPr>
          <p:nvPr>
            <p:ph type="subTitle" idx="2"/>
          </p:nvPr>
        </p:nvSpPr>
        <p:spPr>
          <a:xfrm>
            <a:off x="1399217" y="5559072"/>
            <a:ext cx="4431846" cy="7883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31"/>
          <p:cNvSpPr txBox="1">
            <a:spLocks noGrp="1"/>
          </p:cNvSpPr>
          <p:nvPr>
            <p:ph type="subTitle" idx="3"/>
          </p:nvPr>
        </p:nvSpPr>
        <p:spPr>
          <a:xfrm flipH="1">
            <a:off x="6339438" y="3137125"/>
            <a:ext cx="4431384" cy="46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1"/>
          <p:cNvSpPr txBox="1">
            <a:spLocks noGrp="1"/>
          </p:cNvSpPr>
          <p:nvPr>
            <p:ph type="subTitle" idx="4"/>
          </p:nvPr>
        </p:nvSpPr>
        <p:spPr>
          <a:xfrm>
            <a:off x="6338976" y="3684889"/>
            <a:ext cx="4431384" cy="79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2" name="Google Shape;232;p31"/>
          <p:cNvSpPr txBox="1">
            <a:spLocks noGrp="1"/>
          </p:cNvSpPr>
          <p:nvPr>
            <p:ph type="subTitle" idx="5"/>
          </p:nvPr>
        </p:nvSpPr>
        <p:spPr>
          <a:xfrm flipH="1">
            <a:off x="1399220" y="3137125"/>
            <a:ext cx="4431846" cy="46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31"/>
          <p:cNvSpPr txBox="1">
            <a:spLocks noGrp="1"/>
          </p:cNvSpPr>
          <p:nvPr>
            <p:ph type="subTitle" idx="6"/>
          </p:nvPr>
        </p:nvSpPr>
        <p:spPr>
          <a:xfrm>
            <a:off x="1399448" y="3688794"/>
            <a:ext cx="4431846" cy="790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31"/>
          <p:cNvSpPr txBox="1">
            <a:spLocks noGrp="1"/>
          </p:cNvSpPr>
          <p:nvPr>
            <p:ph type="subTitle" idx="7"/>
          </p:nvPr>
        </p:nvSpPr>
        <p:spPr>
          <a:xfrm flipH="1">
            <a:off x="6339438" y="5007505"/>
            <a:ext cx="4431384" cy="466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31"/>
          <p:cNvSpPr txBox="1">
            <a:spLocks noGrp="1"/>
          </p:cNvSpPr>
          <p:nvPr>
            <p:ph type="subTitle" idx="8"/>
          </p:nvPr>
        </p:nvSpPr>
        <p:spPr>
          <a:xfrm>
            <a:off x="6338976" y="5559072"/>
            <a:ext cx="4431384" cy="794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6" name="Google Shape;236;p31"/>
          <p:cNvSpPr/>
          <p:nvPr/>
        </p:nvSpPr>
        <p:spPr>
          <a:xfrm>
            <a:off x="11296192" y="435965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11296192" y="6090991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1"/>
          <p:cNvSpPr/>
          <p:nvPr/>
        </p:nvSpPr>
        <p:spPr>
          <a:xfrm>
            <a:off x="11296174" y="86722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 2">
  <p:cSld name="CUSTOM_8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2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6276295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32"/>
          <p:cNvSpPr txBox="1">
            <a:spLocks noGrp="1"/>
          </p:cNvSpPr>
          <p:nvPr>
            <p:ph type="subTitle" idx="1"/>
          </p:nvPr>
        </p:nvSpPr>
        <p:spPr>
          <a:xfrm>
            <a:off x="4686148" y="5038267"/>
            <a:ext cx="2956564" cy="139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p32"/>
          <p:cNvSpPr txBox="1">
            <a:spLocks noGrp="1"/>
          </p:cNvSpPr>
          <p:nvPr>
            <p:ph type="subTitle" idx="2"/>
          </p:nvPr>
        </p:nvSpPr>
        <p:spPr>
          <a:xfrm>
            <a:off x="1395950" y="5037404"/>
            <a:ext cx="2956564" cy="1397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32"/>
          <p:cNvSpPr/>
          <p:nvPr/>
        </p:nvSpPr>
        <p:spPr>
          <a:xfrm>
            <a:off x="9643595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2"/>
          <p:cNvSpPr/>
          <p:nvPr/>
        </p:nvSpPr>
        <p:spPr>
          <a:xfrm>
            <a:off x="11295769" y="4361109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2"/>
          <p:cNvSpPr/>
          <p:nvPr/>
        </p:nvSpPr>
        <p:spPr>
          <a:xfrm>
            <a:off x="11295769" y="2616033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9643364" y="2614535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2"/>
          <p:cNvSpPr/>
          <p:nvPr/>
        </p:nvSpPr>
        <p:spPr>
          <a:xfrm>
            <a:off x="9643595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2"/>
          <p:cNvSpPr txBox="1">
            <a:spLocks noGrp="1"/>
          </p:cNvSpPr>
          <p:nvPr>
            <p:ph type="subTitle" idx="3"/>
          </p:nvPr>
        </p:nvSpPr>
        <p:spPr>
          <a:xfrm>
            <a:off x="4686148" y="4164522"/>
            <a:ext cx="2956564" cy="720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32"/>
          <p:cNvSpPr txBox="1">
            <a:spLocks noGrp="1"/>
          </p:cNvSpPr>
          <p:nvPr>
            <p:ph type="subTitle" idx="4"/>
          </p:nvPr>
        </p:nvSpPr>
        <p:spPr>
          <a:xfrm>
            <a:off x="1395950" y="4164076"/>
            <a:ext cx="2956564" cy="720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32"/>
          <p:cNvSpPr txBox="1">
            <a:spLocks noGrp="1"/>
          </p:cNvSpPr>
          <p:nvPr>
            <p:ph type="subTitle" idx="5"/>
          </p:nvPr>
        </p:nvSpPr>
        <p:spPr>
          <a:xfrm>
            <a:off x="4686148" y="3289630"/>
            <a:ext cx="2956564" cy="721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32"/>
          <p:cNvSpPr txBox="1">
            <a:spLocks noGrp="1"/>
          </p:cNvSpPr>
          <p:nvPr>
            <p:ph type="subTitle" idx="6"/>
          </p:nvPr>
        </p:nvSpPr>
        <p:spPr>
          <a:xfrm>
            <a:off x="1395950" y="3290260"/>
            <a:ext cx="2956564" cy="721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 b="1">
                <a:solidFill>
                  <a:schemeClr val="dk1"/>
                </a:solidFill>
              </a:defRPr>
            </a:lvl1pPr>
            <a:lvl2pPr lvl="1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ly Title 3">
  <p:cSld name="CUSTOM_5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"/>
          <p:cNvSpPr txBox="1">
            <a:spLocks noGrp="1"/>
          </p:cNvSpPr>
          <p:nvPr>
            <p:ph type="title"/>
          </p:nvPr>
        </p:nvSpPr>
        <p:spPr>
          <a:xfrm>
            <a:off x="1381183" y="867846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24384" y="7871040"/>
            <a:ext cx="13180109" cy="0"/>
          </a:xfrm>
          <a:prstGeom prst="line">
            <a:avLst/>
          </a:prstGeom>
          <a:ln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A9FAC6E-8CFE-CD29-6DEE-14ED29283375}"/>
              </a:ext>
            </a:extLst>
          </p:cNvPr>
          <p:cNvGrpSpPr/>
          <p:nvPr userDrawn="1"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D5BE979-77D6-7DF5-5481-DF1BC6C3B7AF}"/>
                </a:ext>
              </a:extLst>
            </p:cNvPr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A75592-B33F-9B58-DEE6-7A579D40F23A}"/>
                </a:ext>
              </a:extLst>
            </p:cNvPr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5E2D57B-EDA1-C277-DC5E-3B85B63647E5}"/>
                </a:ext>
              </a:extLst>
            </p:cNvPr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728DD71-E724-CC55-5727-A6A4ED37121E}"/>
              </a:ext>
            </a:extLst>
          </p:cNvPr>
          <p:cNvSpPr/>
          <p:nvPr userDrawn="1"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720FA80-CF29-240F-C674-348ED108C03F}"/>
              </a:ext>
            </a:extLst>
          </p:cNvPr>
          <p:cNvSpPr txBox="1"/>
          <p:nvPr userDrawn="1"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2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2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2022, CAMH</a:t>
            </a:r>
            <a:endParaRPr lang="en-US" sz="602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180734-191B-BAAD-6F45-DB217FF8BBE9}"/>
              </a:ext>
            </a:extLst>
          </p:cNvPr>
          <p:cNvSpPr txBox="1"/>
          <p:nvPr userDrawn="1"/>
        </p:nvSpPr>
        <p:spPr>
          <a:xfrm>
            <a:off x="2009324" y="4180223"/>
            <a:ext cx="184731" cy="370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5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82A033-DAA0-9BD6-C06C-8FFB8F10A248}"/>
              </a:ext>
            </a:extLst>
          </p:cNvPr>
          <p:cNvSpPr txBox="1"/>
          <p:nvPr userDrawn="1"/>
        </p:nvSpPr>
        <p:spPr>
          <a:xfrm>
            <a:off x="3373269" y="1389579"/>
            <a:ext cx="1316386" cy="160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2"/>
              </a:spcBef>
              <a:spcAft>
                <a:spcPts val="602"/>
              </a:spcAft>
            </a:pPr>
            <a:r>
              <a:rPr lang="en-US" sz="4413" b="1">
                <a:solidFill>
                  <a:schemeClr val="tx1">
                    <a:lumMod val="75000"/>
                    <a:lumOff val="25000"/>
                  </a:schemeClr>
                </a:solidFill>
              </a:rPr>
              <a:t>Big </a:t>
            </a:r>
          </a:p>
          <a:p>
            <a:pPr>
              <a:spcBef>
                <a:spcPts val="602"/>
              </a:spcBef>
              <a:spcAft>
                <a:spcPts val="602"/>
              </a:spcAft>
            </a:pPr>
            <a:r>
              <a:rPr lang="en-US" sz="4413" b="1">
                <a:solidFill>
                  <a:schemeClr val="tx1">
                    <a:lumMod val="75000"/>
                    <a:lumOff val="25000"/>
                  </a:schemeClr>
                </a:solidFill>
              </a:rPr>
              <a:t>Idea</a:t>
            </a:r>
          </a:p>
        </p:txBody>
      </p:sp>
      <p:pic>
        <p:nvPicPr>
          <p:cNvPr id="18" name="Graphic 17" descr="Idea with solid fill">
            <a:extLst>
              <a:ext uri="{FF2B5EF4-FFF2-40B4-BE49-F238E27FC236}">
                <a16:creationId xmlns:a16="http://schemas.microsoft.com/office/drawing/2014/main" id="{DEC93158-59D9-694B-3B8F-EEA038D6D7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5661" y="753360"/>
            <a:ext cx="2778713" cy="29394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182F70B-769D-0699-8D79-4D93E9C313A3}"/>
              </a:ext>
            </a:extLst>
          </p:cNvPr>
          <p:cNvSpPr txBox="1"/>
          <p:nvPr userDrawn="1"/>
        </p:nvSpPr>
        <p:spPr>
          <a:xfrm>
            <a:off x="787748" y="3978935"/>
            <a:ext cx="5171046" cy="2252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2"/>
              </a:spcBef>
              <a:spcAft>
                <a:spcPts val="602"/>
              </a:spcAft>
            </a:pPr>
            <a:r>
              <a:rPr lang="en-US" sz="2808">
                <a:solidFill>
                  <a:schemeClr val="tx2"/>
                </a:solidFill>
              </a:rPr>
              <a:t>Using your memorable experience as inspiration, imagine an experience that can help clinicians write patient-centric notes.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3D1053-7D7F-B9B2-B3E3-727176CEEDF2}"/>
              </a:ext>
            </a:extLst>
          </p:cNvPr>
          <p:cNvSpPr/>
          <p:nvPr userDrawn="1"/>
        </p:nvSpPr>
        <p:spPr>
          <a:xfrm>
            <a:off x="6303087" y="309618"/>
            <a:ext cx="7244775" cy="7413964"/>
          </a:xfrm>
          <a:prstGeom prst="rect">
            <a:avLst/>
          </a:prstGeom>
          <a:noFill/>
          <a:ln w="38100">
            <a:solidFill>
              <a:schemeClr val="bg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71F2D05-641D-DDF3-7DB4-554C14273660}"/>
              </a:ext>
            </a:extLst>
          </p:cNvPr>
          <p:cNvSpPr txBox="1"/>
          <p:nvPr userDrawn="1"/>
        </p:nvSpPr>
        <p:spPr>
          <a:xfrm>
            <a:off x="6490177" y="3305547"/>
            <a:ext cx="6412331" cy="33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solidFill>
                  <a:schemeClr val="tx2"/>
                </a:solidFill>
              </a:rPr>
              <a:t>Describe how your experience should feel?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DFFCDD6-1CDC-4C1A-7652-2F5733AD5588}"/>
              </a:ext>
            </a:extLst>
          </p:cNvPr>
          <p:cNvSpPr txBox="1"/>
          <p:nvPr userDrawn="1"/>
        </p:nvSpPr>
        <p:spPr>
          <a:xfrm>
            <a:off x="6490177" y="483267"/>
            <a:ext cx="7002820" cy="586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solidFill>
                  <a:schemeClr val="tx2"/>
                </a:solidFill>
              </a:rPr>
              <a:t>Highlight 1 or 2  resources* that can support your Big Idea.</a:t>
            </a:r>
            <a:r>
              <a:rPr lang="en-US" sz="1605" i="1">
                <a:solidFill>
                  <a:schemeClr val="tx2"/>
                </a:solidFill>
              </a:rPr>
              <a:t> </a:t>
            </a:r>
          </a:p>
          <a:p>
            <a:r>
              <a:rPr lang="en-US" sz="1605" i="1">
                <a:solidFill>
                  <a:schemeClr val="tx2"/>
                </a:solidFill>
              </a:rPr>
              <a:t>Feel free to add your own ideas.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FFD6F6-9FE7-A0DE-6427-CBC0E651FBB8}"/>
              </a:ext>
            </a:extLst>
          </p:cNvPr>
          <p:cNvSpPr txBox="1"/>
          <p:nvPr userDrawn="1"/>
        </p:nvSpPr>
        <p:spPr>
          <a:xfrm>
            <a:off x="8417398" y="7964447"/>
            <a:ext cx="4076757" cy="2620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3">
                <a:solidFill>
                  <a:schemeClr val="tx1">
                    <a:lumMod val="75000"/>
                    <a:lumOff val="25000"/>
                  </a:schemeClr>
                </a:solidFill>
              </a:rPr>
              <a:t>*ideas from S1 and resources identified in environmental scan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1F96492-0FC7-35E1-8265-B0640BD2CF27}"/>
              </a:ext>
            </a:extLst>
          </p:cNvPr>
          <p:cNvSpPr txBox="1"/>
          <p:nvPr userDrawn="1"/>
        </p:nvSpPr>
        <p:spPr>
          <a:xfrm>
            <a:off x="6490178" y="5226014"/>
            <a:ext cx="6412331" cy="339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solidFill>
                  <a:schemeClr val="tx2"/>
                </a:solidFill>
              </a:rPr>
              <a:t>What is your big idea to create this experience?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ACC829-2C98-1C19-1509-A0AE64B93F8B}"/>
              </a:ext>
            </a:extLst>
          </p:cNvPr>
          <p:cNvSpPr txBox="1"/>
          <p:nvPr userDrawn="1"/>
        </p:nvSpPr>
        <p:spPr>
          <a:xfrm>
            <a:off x="6490176" y="7163536"/>
            <a:ext cx="6111857" cy="37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5">
                <a:solidFill>
                  <a:schemeClr val="tx1">
                    <a:lumMod val="75000"/>
                    <a:lumOff val="25000"/>
                  </a:schemeClr>
                </a:solidFill>
              </a:rPr>
              <a:t>My Big Idea</a:t>
            </a:r>
            <a:r>
              <a:rPr lang="en-US" sz="1805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endParaRPr lang="en-US" sz="1805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7E0EC805-EC87-F61B-4AA0-CA5D3A6978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74057" y="7212243"/>
            <a:ext cx="5352826" cy="379718"/>
          </a:xfrm>
        </p:spPr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your big idea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1A369FE-F22D-C249-8776-9393515AA3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75329" y="3793445"/>
            <a:ext cx="6935682" cy="1333602"/>
          </a:xfrm>
        </p:spPr>
        <p:txBody>
          <a:bodyPr>
            <a:normAutofit/>
          </a:bodyPr>
          <a:lstStyle>
            <a:lvl1pPr>
              <a:defRPr sz="1404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AD1A9AC4-5DDF-2064-C526-41666CD2CA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90179" y="5681963"/>
            <a:ext cx="6935682" cy="1333602"/>
          </a:xfrm>
        </p:spPr>
        <p:txBody>
          <a:bodyPr>
            <a:normAutofit/>
          </a:bodyPr>
          <a:lstStyle>
            <a:lvl1pPr>
              <a:defRPr sz="1404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575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cription">
  <p:cSld name="CUSTOM_11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4"/>
          <p:cNvSpPr txBox="1">
            <a:spLocks noGrp="1"/>
          </p:cNvSpPr>
          <p:nvPr>
            <p:ph type="title"/>
          </p:nvPr>
        </p:nvSpPr>
        <p:spPr>
          <a:xfrm>
            <a:off x="1381183" y="867968"/>
            <a:ext cx="4623813" cy="139512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3692"/>
            </a:lvl9pPr>
          </a:lstStyle>
          <a:p>
            <a:endParaRPr/>
          </a:p>
        </p:txBody>
      </p:sp>
      <p:sp>
        <p:nvSpPr>
          <p:cNvPr id="256" name="Google Shape;256;p34"/>
          <p:cNvSpPr txBox="1">
            <a:spLocks noGrp="1"/>
          </p:cNvSpPr>
          <p:nvPr>
            <p:ph type="subTitle" idx="1"/>
          </p:nvPr>
        </p:nvSpPr>
        <p:spPr>
          <a:xfrm>
            <a:off x="1381183" y="4011154"/>
            <a:ext cx="3304965" cy="3490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15000"/>
              </a:lnSpc>
              <a:spcBef>
                <a:spcPts val="2461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15000"/>
              </a:lnSpc>
              <a:spcBef>
                <a:spcPts val="2461"/>
              </a:spcBef>
              <a:spcAft>
                <a:spcPts val="2461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34"/>
          <p:cNvSpPr/>
          <p:nvPr/>
        </p:nvSpPr>
        <p:spPr>
          <a:xfrm>
            <a:off x="11296174" y="26145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4"/>
          <p:cNvSpPr/>
          <p:nvPr/>
        </p:nvSpPr>
        <p:spPr>
          <a:xfrm>
            <a:off x="9643595" y="867928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4"/>
          <p:cNvSpPr/>
          <p:nvPr/>
        </p:nvSpPr>
        <p:spPr>
          <a:xfrm>
            <a:off x="11296192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4"/>
          <p:cNvSpPr/>
          <p:nvPr/>
        </p:nvSpPr>
        <p:spPr>
          <a:xfrm>
            <a:off x="6338630" y="6109174"/>
            <a:ext cx="1318848" cy="13814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CUSTOM_2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5"/>
          <p:cNvSpPr txBox="1">
            <a:spLocks noGrp="1"/>
          </p:cNvSpPr>
          <p:nvPr>
            <p:ph type="ctrTitle"/>
          </p:nvPr>
        </p:nvSpPr>
        <p:spPr>
          <a:xfrm>
            <a:off x="6338630" y="867968"/>
            <a:ext cx="2973176" cy="139512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384"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7999"/>
            </a:lvl9pPr>
          </a:lstStyle>
          <a:p>
            <a:endParaRPr/>
          </a:p>
        </p:txBody>
      </p:sp>
      <p:sp>
        <p:nvSpPr>
          <p:cNvPr id="263" name="Google Shape;263;p35"/>
          <p:cNvSpPr txBox="1">
            <a:spLocks noGrp="1"/>
          </p:cNvSpPr>
          <p:nvPr>
            <p:ph type="subTitle" idx="1"/>
          </p:nvPr>
        </p:nvSpPr>
        <p:spPr>
          <a:xfrm>
            <a:off x="6373163" y="2523106"/>
            <a:ext cx="4658883" cy="1578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15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3076"/>
            </a:lvl9pPr>
          </a:lstStyle>
          <a:p>
            <a:endParaRPr/>
          </a:p>
        </p:txBody>
      </p:sp>
      <p:sp>
        <p:nvSpPr>
          <p:cNvPr id="264" name="Google Shape;264;p35"/>
          <p:cNvSpPr txBox="1"/>
          <p:nvPr/>
        </p:nvSpPr>
        <p:spPr>
          <a:xfrm>
            <a:off x="6390813" y="5881575"/>
            <a:ext cx="5657018" cy="12350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846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lang="en" sz="1846" b="1" i="0" u="none" strike="noStrike" cap="non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lang="en" sz="1846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lang="en" sz="1846" b="1" i="0" u="none" strike="noStrike" cap="non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lang="en" sz="1846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lang="en" sz="1846" b="1" i="0" u="none" strike="noStrike" cap="non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sz="1846" b="0" i="0" u="none" strike="noStrike" cap="non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65" name="Google Shape;265;p35"/>
          <p:cNvSpPr/>
          <p:nvPr/>
        </p:nvSpPr>
        <p:spPr>
          <a:xfrm>
            <a:off x="4686148" y="86794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5"/>
          <p:cNvSpPr/>
          <p:nvPr/>
        </p:nvSpPr>
        <p:spPr>
          <a:xfrm>
            <a:off x="3033665" y="2606332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5"/>
          <p:cNvSpPr/>
          <p:nvPr/>
        </p:nvSpPr>
        <p:spPr>
          <a:xfrm>
            <a:off x="1381183" y="867968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5"/>
          <p:cNvSpPr/>
          <p:nvPr/>
        </p:nvSpPr>
        <p:spPr>
          <a:xfrm>
            <a:off x="1381183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5"/>
          <p:cNvSpPr/>
          <p:nvPr/>
        </p:nvSpPr>
        <p:spPr>
          <a:xfrm>
            <a:off x="4686148" y="610917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5"/>
          <p:cNvSpPr/>
          <p:nvPr/>
        </p:nvSpPr>
        <p:spPr>
          <a:xfrm>
            <a:off x="4686148" y="4361129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5"/>
          <p:cNvSpPr/>
          <p:nvPr/>
        </p:nvSpPr>
        <p:spPr>
          <a:xfrm>
            <a:off x="3033665" y="4361096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5"/>
          <p:cNvSpPr/>
          <p:nvPr/>
        </p:nvSpPr>
        <p:spPr>
          <a:xfrm>
            <a:off x="1381183" y="2614624"/>
            <a:ext cx="1318848" cy="139512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5"/>
          <p:cNvSpPr/>
          <p:nvPr/>
        </p:nvSpPr>
        <p:spPr>
          <a:xfrm>
            <a:off x="3033665" y="6109161"/>
            <a:ext cx="1318848" cy="13951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2153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CUSTOM_12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31BBAC-F05F-E63B-2555-B9548B87881D}"/>
              </a:ext>
            </a:extLst>
          </p:cNvPr>
          <p:cNvSpPr>
            <a:spLocks noChangeAspect="1"/>
          </p:cNvSpPr>
          <p:nvPr userDrawn="1"/>
        </p:nvSpPr>
        <p:spPr>
          <a:xfrm>
            <a:off x="387626" y="450319"/>
            <a:ext cx="13290000" cy="746866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15DAB7-8CD2-994F-667C-2A6BA5AFACE6}"/>
              </a:ext>
            </a:extLst>
          </p:cNvPr>
          <p:cNvSpPr>
            <a:spLocks/>
          </p:cNvSpPr>
          <p:nvPr userDrawn="1"/>
        </p:nvSpPr>
        <p:spPr>
          <a:xfrm>
            <a:off x="9423643" y="952896"/>
            <a:ext cx="3737811" cy="254384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r>
              <a:rPr lang="en-US" sz="1003" b="1"/>
              <a:t>Task Description</a:t>
            </a:r>
          </a:p>
          <a:p>
            <a:pPr algn="l"/>
            <a:endParaRPr lang="en-US" sz="1003" b="1"/>
          </a:p>
          <a:p>
            <a:pPr algn="l">
              <a:lnSpc>
                <a:spcPct val="125000"/>
              </a:lnSpc>
            </a:pPr>
            <a:r>
              <a:rPr lang="en-US" sz="1003" b="0"/>
              <a:t>Describe the task or step in the process.  Details to highlight include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Who is involved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What is the action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What items or materials are used (if)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When is this taking place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Where is this taking place</a:t>
            </a:r>
          </a:p>
          <a:p>
            <a:pPr marL="171964" indent="-171964" algn="l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1003" b="0"/>
              <a:t>Any other information you feel is important.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9C90FDD-4D12-4F57-3C56-E69C6CB69DEB}"/>
              </a:ext>
            </a:extLst>
          </p:cNvPr>
          <p:cNvSpPr>
            <a:spLocks/>
          </p:cNvSpPr>
          <p:nvPr userDrawn="1"/>
        </p:nvSpPr>
        <p:spPr>
          <a:xfrm>
            <a:off x="903799" y="858878"/>
            <a:ext cx="8003670" cy="66502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71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ctr"/>
            <a:endParaRPr lang="en-US" sz="1805"/>
          </a:p>
          <a:p>
            <a:pPr algn="ctr"/>
            <a:endParaRPr lang="en-US" sz="1605" b="1"/>
          </a:p>
          <a:p>
            <a:pPr marL="46176" indent="0" algn="l">
              <a:buFont typeface="Arial" panose="020B0604020202020204" pitchFamily="34" charset="0"/>
              <a:buNone/>
              <a:tabLst/>
            </a:pPr>
            <a:r>
              <a:rPr lang="en-US" sz="1805" b="0"/>
              <a:t>Using the template provided, create a storyboard about a clinician’s end-user experience with your Big Idea. </a:t>
            </a:r>
          </a:p>
          <a:p>
            <a:pPr marL="46176" indent="0" algn="l">
              <a:buFont typeface="Arial" panose="020B0604020202020204" pitchFamily="34" charset="0"/>
              <a:buNone/>
              <a:tabLst/>
            </a:pPr>
            <a:endParaRPr lang="en-US" sz="1805" b="0"/>
          </a:p>
          <a:p>
            <a:pPr marL="46176" indent="0" algn="l">
              <a:buFont typeface="Arial" panose="020B0604020202020204" pitchFamily="34" charset="0"/>
              <a:buNone/>
              <a:tabLst/>
            </a:pPr>
            <a:r>
              <a:rPr lang="en-US" sz="1805" b="0"/>
              <a:t>Feel free to use a pen and paper if you prefer that medium.</a:t>
            </a:r>
          </a:p>
          <a:p>
            <a:pPr marL="0" indent="0" algn="l">
              <a:buFont typeface="Arial" panose="020B0604020202020204" pitchFamily="34" charset="0"/>
              <a:buNone/>
            </a:pPr>
            <a:endParaRPr lang="en-US" sz="2006" b="1"/>
          </a:p>
          <a:p>
            <a:pPr marL="343929" indent="-343929" algn="l">
              <a:buFont typeface="Arial" panose="020B0604020202020204" pitchFamily="34" charset="0"/>
              <a:buChar char="•"/>
            </a:pPr>
            <a:r>
              <a:rPr lang="en-US" sz="2006" b="1"/>
              <a:t>Start with a story about your Big Idea</a:t>
            </a:r>
            <a:endParaRPr lang="en-CA" sz="2006" b="0" i="0" u="none" strike="noStrike" kern="120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marL="367813" lvl="1" indent="0" algn="l">
              <a:buFont typeface="Arial" panose="020B0604020202020204" pitchFamily="34" charset="0"/>
              <a:buNone/>
              <a:tabLst/>
            </a:pPr>
            <a:endParaRPr lang="en-CA" sz="1605" b="0" i="0" u="none" strike="noStrike" kern="120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marL="367813" lvl="1" indent="0" algn="l">
              <a:buFont typeface="Arial" panose="020B0604020202020204" pitchFamily="34" charset="0"/>
              <a:buNone/>
              <a:tabLst/>
            </a:pPr>
            <a:r>
              <a:rPr lang="en-CA" sz="1605" b="0" i="0" u="none" strike="noStrike" kern="120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Identify a character, a setting, and a plot. Then pick scenes that show the plot developing from start to finish.</a:t>
            </a:r>
          </a:p>
          <a:p>
            <a:pPr marL="711742" lvl="1" indent="-343929" algn="l">
              <a:buFont typeface="Arial" panose="020B0604020202020204" pitchFamily="34" charset="0"/>
              <a:buChar char="•"/>
              <a:tabLst/>
            </a:pPr>
            <a:endParaRPr lang="en-US" sz="2006" i="0"/>
          </a:p>
          <a:p>
            <a:pPr marL="343929" indent="-343929" algn="l">
              <a:buFont typeface="Arial" panose="020B0604020202020204" pitchFamily="34" charset="0"/>
              <a:buChar char="•"/>
            </a:pPr>
            <a:r>
              <a:rPr lang="en-US" sz="2006" b="1"/>
              <a:t>Then, Illustrate your story</a:t>
            </a:r>
          </a:p>
          <a:p>
            <a:pPr marL="367813" lvl="1" indent="0" algn="l" defTabSz="917143" rtl="0" eaLnBrk="1" latinLnBrk="0" hangingPunct="1">
              <a:buFont typeface="Arial" panose="020B0604020202020204" pitchFamily="34" charset="0"/>
              <a:buNone/>
              <a:tabLst/>
            </a:pPr>
            <a:endParaRPr lang="en-CA" sz="1605" b="0" i="0" u="none" strike="noStrike" kern="120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marL="367813" lvl="1" indent="0" algn="l" defTabSz="917143" rtl="0" eaLnBrk="1" latinLnBrk="0" hangingPunct="1">
              <a:buFont typeface="Arial" panose="020B0604020202020204" pitchFamily="34" charset="0"/>
              <a:buNone/>
              <a:tabLst/>
            </a:pPr>
            <a:r>
              <a:rPr lang="en-CA" sz="1605" b="0" i="0" u="none" strike="noStrike" kern="1200">
                <a:solidFill>
                  <a:schemeClr val="lt1"/>
                </a:solidFill>
                <a:effectLst/>
                <a:latin typeface="+mn-lt"/>
                <a:ea typeface="+mn-ea"/>
                <a:cs typeface="+mn-cs"/>
              </a:rPr>
              <a:t>Think of your storyboard like a comic strip. Combine quick sketches with speech and thought bubbles, action bursts, captions, and narration.</a:t>
            </a:r>
          </a:p>
          <a:p>
            <a:pPr marL="711742" lvl="1" indent="-343929" algn="l" defTabSz="917143" rtl="0" eaLnBrk="1" latinLnBrk="0" hangingPunct="1">
              <a:buFont typeface="Arial" panose="020B0604020202020204" pitchFamily="34" charset="0"/>
              <a:buChar char="•"/>
              <a:tabLst/>
            </a:pPr>
            <a:endParaRPr lang="en-US" sz="2006" b="0" i="0" u="none" strike="noStrike" kern="120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 algn="l">
              <a:buFont typeface="+mj-lt"/>
              <a:buNone/>
            </a:pPr>
            <a:endParaRPr lang="en-US" sz="2407" b="1"/>
          </a:p>
          <a:p>
            <a:pPr marL="0" indent="0" algn="l">
              <a:buFont typeface="+mj-lt"/>
              <a:buNone/>
            </a:pPr>
            <a:endParaRPr lang="en-US" sz="2808" b="1"/>
          </a:p>
        </p:txBody>
      </p:sp>
      <p:sp>
        <p:nvSpPr>
          <p:cNvPr id="21" name="Title 3">
            <a:extLst>
              <a:ext uri="{FF2B5EF4-FFF2-40B4-BE49-F238E27FC236}">
                <a16:creationId xmlns:a16="http://schemas.microsoft.com/office/drawing/2014/main" id="{6DFFE381-195A-B2A8-AD6E-9E709CAA1714}"/>
              </a:ext>
            </a:extLst>
          </p:cNvPr>
          <p:cNvSpPr txBox="1">
            <a:spLocks/>
          </p:cNvSpPr>
          <p:nvPr userDrawn="1"/>
        </p:nvSpPr>
        <p:spPr>
          <a:xfrm>
            <a:off x="903798" y="862857"/>
            <a:ext cx="11935654" cy="7554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kern="1200">
                <a:solidFill>
                  <a:schemeClr val="accent1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r>
              <a:rPr lang="en-US" sz="2508" b="1">
                <a:latin typeface="Arial" panose="020B0604020202020204" pitchFamily="34" charset="0"/>
                <a:cs typeface="Arial" panose="020B0604020202020204" pitchFamily="34" charset="0"/>
              </a:rPr>
              <a:t>Activity - Storyboarding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EAA749-6DF9-6091-0643-FB3F88FBB888}"/>
              </a:ext>
            </a:extLst>
          </p:cNvPr>
          <p:cNvSpPr>
            <a:spLocks/>
          </p:cNvSpPr>
          <p:nvPr userDrawn="1"/>
        </p:nvSpPr>
        <p:spPr>
          <a:xfrm>
            <a:off x="9423643" y="3586782"/>
            <a:ext cx="3737811" cy="3954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algn="l" defTabSz="917143" rtl="0" eaLnBrk="1" latinLnBrk="0" hangingPunct="1">
              <a:lnSpc>
                <a:spcPct val="125000"/>
              </a:lnSpc>
            </a:pPr>
            <a:r>
              <a:rPr lang="en-US" sz="1003" b="1" kern="12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Insert picture</a:t>
            </a:r>
          </a:p>
          <a:p>
            <a:pPr algn="l" defTabSz="917143" rtl="0" eaLnBrk="1" latinLnBrk="0" hangingPunct="1">
              <a:lnSpc>
                <a:spcPct val="125000"/>
              </a:lnSpc>
            </a:pPr>
            <a:r>
              <a:rPr lang="en-US" sz="1003" b="0" kern="12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You can insert a picture to represent the task. </a:t>
            </a:r>
          </a:p>
          <a:p>
            <a:pPr algn="l" defTabSz="917143" rtl="0" eaLnBrk="1" latinLnBrk="0" hangingPunct="1">
              <a:lnSpc>
                <a:spcPct val="125000"/>
              </a:lnSpc>
            </a:pPr>
            <a:endParaRPr lang="en-US" sz="1003" b="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7143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3" b="0" kern="12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Up to you how you want to visualize on this storyboard. You can use icons/symbols in PowerPoint, google some images, or draw.  </a:t>
            </a:r>
          </a:p>
          <a:p>
            <a:pPr marL="0" marR="0" lvl="0" indent="0" algn="l" defTabSz="917143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3" b="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marL="0" marR="0" lvl="0" indent="0" algn="l" defTabSz="917143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3" b="0" kern="1200">
                <a:solidFill>
                  <a:schemeClr val="lt1"/>
                </a:solidFill>
                <a:latin typeface="+mn-lt"/>
                <a:ea typeface="+mn-ea"/>
                <a:cs typeface="+mn-cs"/>
              </a:rPr>
              <a:t>The easiest way to insert picture is to copy and paste. </a:t>
            </a:r>
            <a:endParaRPr lang="en-US" sz="1805"/>
          </a:p>
        </p:txBody>
      </p:sp>
      <p:pic>
        <p:nvPicPr>
          <p:cNvPr id="14" name="Graphic 13" descr="Cave Drawing outline">
            <a:extLst>
              <a:ext uri="{FF2B5EF4-FFF2-40B4-BE49-F238E27FC236}">
                <a16:creationId xmlns:a16="http://schemas.microsoft.com/office/drawing/2014/main" id="{EE47F1C2-4500-CCAE-4C2A-56AA6506C3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34502" y="3529187"/>
            <a:ext cx="1916092" cy="202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0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accent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631BBAC-F05F-E63B-2555-B9548B87881D}"/>
              </a:ext>
            </a:extLst>
          </p:cNvPr>
          <p:cNvSpPr>
            <a:spLocks noChangeAspect="1"/>
          </p:cNvSpPr>
          <p:nvPr userDrawn="1"/>
        </p:nvSpPr>
        <p:spPr>
          <a:xfrm>
            <a:off x="387626" y="450319"/>
            <a:ext cx="13290000" cy="746866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B78EF8B-A72A-D9BB-ED2D-EE30B453D324}"/>
              </a:ext>
            </a:extLst>
          </p:cNvPr>
          <p:cNvGrpSpPr/>
          <p:nvPr userDrawn="1"/>
        </p:nvGrpSpPr>
        <p:grpSpPr>
          <a:xfrm>
            <a:off x="844564" y="867968"/>
            <a:ext cx="3737811" cy="6633369"/>
            <a:chOff x="737942" y="710123"/>
            <a:chExt cx="3240000" cy="543553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FB088D4-7F94-9457-DB5E-125E8BA6A3A1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D15DAB7-8CD2-994F-667C-2A6BA5AFACE6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/>
              <a:r>
                <a:rPr lang="en-US" sz="1003" b="1"/>
                <a:t>Task Description</a:t>
              </a:r>
            </a:p>
          </p:txBody>
        </p:sp>
      </p:grpSp>
      <p:sp>
        <p:nvSpPr>
          <p:cNvPr id="20" name="Text Placeholder 37">
            <a:extLst>
              <a:ext uri="{FF2B5EF4-FFF2-40B4-BE49-F238E27FC236}">
                <a16:creationId xmlns:a16="http://schemas.microsoft.com/office/drawing/2014/main" id="{90EE9CD2-4434-57B0-1368-BA6F1AD3E5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44263" y="1253324"/>
            <a:ext cx="3738436" cy="2158493"/>
          </a:xfrm>
          <a:noFill/>
          <a:ln>
            <a:noFill/>
          </a:ln>
        </p:spPr>
        <p:txBody>
          <a:bodyPr>
            <a:normAutofit/>
          </a:bodyPr>
          <a:lstStyle>
            <a:lvl1pPr marL="0" marR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Insert text – action, who, what, when, where</a:t>
            </a:r>
          </a:p>
          <a:p>
            <a:pPr lvl="0"/>
            <a:endParaRPr lang="en-US"/>
          </a:p>
        </p:txBody>
      </p:sp>
      <p:sp>
        <p:nvSpPr>
          <p:cNvPr id="21" name="Picture Placeholder 33">
            <a:extLst>
              <a:ext uri="{FF2B5EF4-FFF2-40B4-BE49-F238E27FC236}">
                <a16:creationId xmlns:a16="http://schemas.microsoft.com/office/drawing/2014/main" id="{34016533-DB72-CCEB-50DC-970554DB402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44513" y="3555018"/>
            <a:ext cx="3737914" cy="3954107"/>
          </a:xfrm>
        </p:spPr>
        <p:txBody>
          <a:bodyPr>
            <a:normAutofit/>
          </a:bodyPr>
          <a:lstStyle>
            <a:lvl1pPr marL="0" indent="-52545" algn="l" defTabSz="917143" rtl="0" eaLnBrk="1" latinLnBrk="0" hangingPunct="1">
              <a:lnSpc>
                <a:spcPct val="90000"/>
              </a:lnSpc>
              <a:spcBef>
                <a:spcPts val="1003"/>
              </a:spcBef>
              <a:buFont typeface=".AppleSystemUIFont" charset="-120"/>
              <a:buChar char=" "/>
              <a:tabLst/>
              <a:defRPr lang="en-US" sz="1003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Insert picture (time permitting)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284179D-30EF-D36C-10BD-6CD53D00FFA9}"/>
              </a:ext>
            </a:extLst>
          </p:cNvPr>
          <p:cNvGrpSpPr/>
          <p:nvPr userDrawn="1"/>
        </p:nvGrpSpPr>
        <p:grpSpPr>
          <a:xfrm>
            <a:off x="5189528" y="875754"/>
            <a:ext cx="3737811" cy="6633369"/>
            <a:chOff x="737942" y="710123"/>
            <a:chExt cx="3240000" cy="543553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561F4B-3C3E-302F-DFD6-D2365DAD7108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797AB1B-C2C0-4B90-E8C1-DCC2F5EDBC9F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/>
              <a:r>
                <a:rPr lang="en-US" sz="1003" b="1"/>
                <a:t>Task Description</a:t>
              </a:r>
            </a:p>
          </p:txBody>
        </p:sp>
      </p:grpSp>
      <p:sp>
        <p:nvSpPr>
          <p:cNvPr id="33" name="Text Placeholder 37">
            <a:extLst>
              <a:ext uri="{FF2B5EF4-FFF2-40B4-BE49-F238E27FC236}">
                <a16:creationId xmlns:a16="http://schemas.microsoft.com/office/drawing/2014/main" id="{1EA2E7AB-7FE9-414F-8CAB-0E4F850980C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88903" y="1253323"/>
            <a:ext cx="3738436" cy="2158493"/>
          </a:xfrm>
          <a:noFill/>
          <a:ln>
            <a:noFill/>
          </a:ln>
        </p:spPr>
        <p:txBody>
          <a:bodyPr>
            <a:normAutofit/>
          </a:bodyPr>
          <a:lstStyle>
            <a:lvl1pPr marL="0" marR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Insert text – action, who, what, when, where</a:t>
            </a:r>
          </a:p>
          <a:p>
            <a:pPr lvl="0"/>
            <a:endParaRPr lang="en-US"/>
          </a:p>
        </p:txBody>
      </p:sp>
      <p:sp>
        <p:nvSpPr>
          <p:cNvPr id="37" name="Picture Placeholder 33">
            <a:extLst>
              <a:ext uri="{FF2B5EF4-FFF2-40B4-BE49-F238E27FC236}">
                <a16:creationId xmlns:a16="http://schemas.microsoft.com/office/drawing/2014/main" id="{9A282070-9AF9-5766-E370-17E0F101980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89426" y="3547337"/>
            <a:ext cx="3737914" cy="3954107"/>
          </a:xfrm>
        </p:spPr>
        <p:txBody>
          <a:bodyPr>
            <a:normAutofit/>
          </a:bodyPr>
          <a:lstStyle>
            <a:lvl1pPr marL="0" indent="-52545" algn="l" defTabSz="917143" rtl="0" eaLnBrk="1" latinLnBrk="0" hangingPunct="1">
              <a:lnSpc>
                <a:spcPct val="90000"/>
              </a:lnSpc>
              <a:spcBef>
                <a:spcPts val="1003"/>
              </a:spcBef>
              <a:buFont typeface=".AppleSystemUIFont" charset="-120"/>
              <a:buChar char=" "/>
              <a:tabLst/>
              <a:defRPr lang="en-US" sz="1003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Insert picture (time permitting)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31E2BEA-F324-7F25-5723-65973E6980C5}"/>
              </a:ext>
            </a:extLst>
          </p:cNvPr>
          <p:cNvGrpSpPr/>
          <p:nvPr userDrawn="1"/>
        </p:nvGrpSpPr>
        <p:grpSpPr>
          <a:xfrm>
            <a:off x="9534492" y="875754"/>
            <a:ext cx="3737811" cy="6633369"/>
            <a:chOff x="737942" y="710123"/>
            <a:chExt cx="3240000" cy="5435538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E852318-D2D5-76E0-ACE9-CC1FE33C695C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2905661"/>
              <a:ext cx="3240000" cy="324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4660A94-2B9A-C805-AD32-0F14C619ECBA}"/>
                </a:ext>
              </a:extLst>
            </p:cNvPr>
            <p:cNvSpPr>
              <a:spLocks/>
            </p:cNvSpPr>
            <p:nvPr userDrawn="1"/>
          </p:nvSpPr>
          <p:spPr>
            <a:xfrm>
              <a:off x="737942" y="710123"/>
              <a:ext cx="3240000" cy="208448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l"/>
              <a:r>
                <a:rPr lang="en-US" sz="1003" b="1"/>
                <a:t>Task Description</a:t>
              </a:r>
            </a:p>
          </p:txBody>
        </p:sp>
      </p:grpSp>
      <p:sp>
        <p:nvSpPr>
          <p:cNvPr id="44" name="Text Placeholder 37">
            <a:extLst>
              <a:ext uri="{FF2B5EF4-FFF2-40B4-BE49-F238E27FC236}">
                <a16:creationId xmlns:a16="http://schemas.microsoft.com/office/drawing/2014/main" id="{ED1ED2A3-2FA3-C298-A5CA-90C16BC0028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534189" y="1261111"/>
            <a:ext cx="3738436" cy="2158493"/>
          </a:xfrm>
          <a:noFill/>
          <a:ln>
            <a:noFill/>
          </a:ln>
        </p:spPr>
        <p:txBody>
          <a:bodyPr>
            <a:normAutofit/>
          </a:bodyPr>
          <a:lstStyle>
            <a:lvl1pPr marL="0" marR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5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0" marR="0" lvl="0" indent="0" algn="l" defTabSz="917143" rtl="0" eaLnBrk="1" fontAlgn="auto" latinLnBrk="0" hangingPunct="1">
              <a:lnSpc>
                <a:spcPct val="90000"/>
              </a:lnSpc>
              <a:spcBef>
                <a:spcPts val="1003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Insert text – action, who, what, when, where</a:t>
            </a:r>
          </a:p>
          <a:p>
            <a:pPr lvl="0"/>
            <a:endParaRPr lang="en-US"/>
          </a:p>
        </p:txBody>
      </p:sp>
      <p:sp>
        <p:nvSpPr>
          <p:cNvPr id="45" name="Picture Placeholder 33">
            <a:extLst>
              <a:ext uri="{FF2B5EF4-FFF2-40B4-BE49-F238E27FC236}">
                <a16:creationId xmlns:a16="http://schemas.microsoft.com/office/drawing/2014/main" id="{27211C6B-B92D-A697-B1E1-D8F18268C2C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534439" y="3562805"/>
            <a:ext cx="3737914" cy="3954107"/>
          </a:xfrm>
        </p:spPr>
        <p:txBody>
          <a:bodyPr>
            <a:normAutofit/>
          </a:bodyPr>
          <a:lstStyle>
            <a:lvl1pPr marL="0" indent="-52545" algn="l" defTabSz="917143" rtl="0" eaLnBrk="1" latinLnBrk="0" hangingPunct="1">
              <a:lnSpc>
                <a:spcPct val="90000"/>
              </a:lnSpc>
              <a:spcBef>
                <a:spcPts val="1003"/>
              </a:spcBef>
              <a:buFont typeface=".AppleSystemUIFont" charset="-120"/>
              <a:buChar char=" "/>
              <a:tabLst/>
              <a:defRPr lang="en-US" sz="1003" b="1" kern="1200" dirty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Insert picture (time permitting)</a:t>
            </a:r>
          </a:p>
        </p:txBody>
      </p:sp>
    </p:spTree>
    <p:extLst>
      <p:ext uri="{BB962C8B-B14F-4D97-AF65-F5344CB8AC3E}">
        <p14:creationId xmlns:p14="http://schemas.microsoft.com/office/powerpoint/2010/main" val="425327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349" y="1344039"/>
            <a:ext cx="11161954" cy="1864195"/>
          </a:xfrm>
        </p:spPr>
        <p:txBody>
          <a:bodyPr anchor="ctr"/>
          <a:lstStyle>
            <a:lvl1pPr>
              <a:defRPr sz="501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18493" y="3429685"/>
            <a:ext cx="4305143" cy="393101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1404">
                <a:latin typeface="Manuale" charset="0"/>
                <a:ea typeface="Manuale" charset="0"/>
                <a:cs typeface="Manuale" charset="0"/>
              </a:defRPr>
            </a:lvl1pPr>
            <a:lvl2pPr>
              <a:lnSpc>
                <a:spcPct val="110000"/>
              </a:lnSpc>
              <a:defRPr sz="1204">
                <a:latin typeface="Manuale" charset="0"/>
                <a:ea typeface="Manuale" charset="0"/>
                <a:cs typeface="Manuale" charset="0"/>
              </a:defRPr>
            </a:lvl2pPr>
            <a:lvl3pPr>
              <a:lnSpc>
                <a:spcPct val="110000"/>
              </a:lnSpc>
              <a:defRPr sz="1103">
                <a:latin typeface="Manuale" charset="0"/>
                <a:ea typeface="Manuale" charset="0"/>
                <a:cs typeface="Manuale" charset="0"/>
              </a:defRPr>
            </a:lvl3pPr>
            <a:lvl4pPr>
              <a:lnSpc>
                <a:spcPct val="110000"/>
              </a:lnSpc>
              <a:defRPr sz="1404">
                <a:latin typeface="Manuale" charset="0"/>
                <a:ea typeface="Manuale" charset="0"/>
                <a:cs typeface="Manuale" charset="0"/>
              </a:defRPr>
            </a:lvl4pPr>
            <a:lvl5pPr>
              <a:lnSpc>
                <a:spcPct val="110000"/>
              </a:lnSpc>
              <a:defRPr sz="1204">
                <a:latin typeface="Manuale" charset="0"/>
                <a:ea typeface="Manuale" charset="0"/>
                <a:cs typeface="Manual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EE783-4751-3447-A075-565592F019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132221" y="3429685"/>
            <a:ext cx="4305143" cy="3931010"/>
          </a:xfrm>
        </p:spPr>
        <p:txBody>
          <a:bodyPr>
            <a:normAutofit/>
          </a:bodyPr>
          <a:lstStyle>
            <a:lvl1pPr>
              <a:lnSpc>
                <a:spcPct val="110000"/>
              </a:lnSpc>
              <a:defRPr sz="1404">
                <a:latin typeface="Manuale" charset="0"/>
                <a:ea typeface="Manuale" charset="0"/>
                <a:cs typeface="Manuale" charset="0"/>
              </a:defRPr>
            </a:lvl1pPr>
            <a:lvl2pPr>
              <a:lnSpc>
                <a:spcPct val="110000"/>
              </a:lnSpc>
              <a:defRPr sz="1204">
                <a:latin typeface="Manuale" charset="0"/>
                <a:ea typeface="Manuale" charset="0"/>
                <a:cs typeface="Manuale" charset="0"/>
              </a:defRPr>
            </a:lvl2pPr>
            <a:lvl3pPr>
              <a:lnSpc>
                <a:spcPct val="110000"/>
              </a:lnSpc>
              <a:defRPr sz="1103">
                <a:latin typeface="Manuale" charset="0"/>
                <a:ea typeface="Manuale" charset="0"/>
                <a:cs typeface="Manuale" charset="0"/>
              </a:defRPr>
            </a:lvl3pPr>
            <a:lvl4pPr>
              <a:lnSpc>
                <a:spcPct val="110000"/>
              </a:lnSpc>
              <a:defRPr sz="1404">
                <a:latin typeface="Manuale" charset="0"/>
                <a:ea typeface="Manuale" charset="0"/>
                <a:cs typeface="Manuale" charset="0"/>
              </a:defRPr>
            </a:lvl4pPr>
            <a:lvl5pPr>
              <a:lnSpc>
                <a:spcPct val="110000"/>
              </a:lnSpc>
              <a:defRPr sz="1204">
                <a:latin typeface="Manuale" charset="0"/>
                <a:ea typeface="Manuale" charset="0"/>
                <a:cs typeface="Manuale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8978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75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8156" y="1369699"/>
            <a:ext cx="10548938" cy="2913756"/>
          </a:xfrm>
        </p:spPr>
        <p:txBody>
          <a:bodyPr anchor="b"/>
          <a:lstStyle>
            <a:lvl1pPr algn="ctr">
              <a:defRPr sz="692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8156" y="4395820"/>
            <a:ext cx="10548938" cy="2020643"/>
          </a:xfrm>
        </p:spPr>
        <p:txBody>
          <a:bodyPr/>
          <a:lstStyle>
            <a:lvl1pPr marL="0" indent="0" algn="ctr">
              <a:buNone/>
              <a:defRPr sz="2769"/>
            </a:lvl1pPr>
            <a:lvl2pPr marL="527426" indent="0" algn="ctr">
              <a:buNone/>
              <a:defRPr sz="2307"/>
            </a:lvl2pPr>
            <a:lvl3pPr marL="1054852" indent="0" algn="ctr">
              <a:buNone/>
              <a:defRPr sz="2076"/>
            </a:lvl3pPr>
            <a:lvl4pPr marL="1582278" indent="0" algn="ctr">
              <a:buNone/>
              <a:defRPr sz="1846"/>
            </a:lvl4pPr>
            <a:lvl5pPr marL="2109704" indent="0" algn="ctr">
              <a:buNone/>
              <a:defRPr sz="1846"/>
            </a:lvl5pPr>
            <a:lvl6pPr marL="2637130" indent="0" algn="ctr">
              <a:buNone/>
              <a:defRPr sz="1846"/>
            </a:lvl6pPr>
            <a:lvl7pPr marL="3164556" indent="0" algn="ctr">
              <a:buNone/>
              <a:defRPr sz="1846"/>
            </a:lvl7pPr>
            <a:lvl8pPr marL="3691981" indent="0" algn="ctr">
              <a:buNone/>
              <a:defRPr sz="1846"/>
            </a:lvl8pPr>
            <a:lvl9pPr marL="4219407" indent="0" algn="ctr">
              <a:buNone/>
              <a:defRPr sz="1846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37AA6-9622-EB43-BE06-2510AAF6A961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5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40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24" Type="http://schemas.openxmlformats.org/officeDocument/2006/relationships/theme" Target="../theme/theme3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23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Relationship Id="rId22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 userDrawn="1"/>
        </p:nvGrpSpPr>
        <p:grpSpPr>
          <a:xfrm>
            <a:off x="0" y="2"/>
            <a:ext cx="14074835" cy="8369300"/>
            <a:chOff x="0" y="0"/>
            <a:chExt cx="12200308" cy="6858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0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804308" y="0"/>
              <a:ext cx="396000" cy="6858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7" name="Rectangle 16"/>
            <p:cNvSpPr/>
            <p:nvPr userDrawn="1"/>
          </p:nvSpPr>
          <p:spPr>
            <a:xfrm rot="5400000">
              <a:off x="5898000" y="560549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  <p:sp>
          <p:nvSpPr>
            <p:cNvPr id="18" name="Rectangle 17"/>
            <p:cNvSpPr/>
            <p:nvPr userDrawn="1"/>
          </p:nvSpPr>
          <p:spPr>
            <a:xfrm rot="5400000">
              <a:off x="5898000" y="-5898000"/>
              <a:ext cx="396000" cy="12192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5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10443" y="679806"/>
            <a:ext cx="11935654" cy="7554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106" y="2053509"/>
            <a:ext cx="12023563" cy="531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71511" y="7966677"/>
            <a:ext cx="4747022" cy="3040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2">
                <a:solidFill>
                  <a:schemeClr val="tx1">
                    <a:tint val="75000"/>
                  </a:schemeClr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5464" y="7981961"/>
            <a:ext cx="671952" cy="2887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2" b="1">
                <a:solidFill>
                  <a:schemeClr val="tx1">
                    <a:tint val="75000"/>
                  </a:schemeClr>
                </a:solidFill>
                <a:latin typeface="Manuale" charset="0"/>
                <a:ea typeface="Manuale" charset="0"/>
                <a:cs typeface="Manuale" charset="0"/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746033" y="1"/>
            <a:ext cx="2385636" cy="1154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5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638890" y="7993670"/>
            <a:ext cx="6292987" cy="184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2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Copyright</a:t>
            </a:r>
            <a:r>
              <a:rPr lang="en-US" sz="602" baseline="0">
                <a:solidFill>
                  <a:schemeClr val="tx1">
                    <a:lumMod val="50000"/>
                    <a:lumOff val="50000"/>
                  </a:schemeClr>
                </a:solidFill>
                <a:latin typeface="Open Sans" charset="0"/>
                <a:ea typeface="Open Sans" charset="0"/>
                <a:cs typeface="Open Sans" charset="0"/>
              </a:rPr>
              <a:t> © 2017, CAMH</a:t>
            </a:r>
            <a:endParaRPr lang="en-US" sz="602">
              <a:solidFill>
                <a:schemeClr val="tx1">
                  <a:lumMod val="50000"/>
                  <a:lumOff val="50000"/>
                </a:schemeClr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07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674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</p:sldLayoutIdLst>
  <p:hf hdr="0" ftr="0" dt="0"/>
  <p:txStyles>
    <p:titleStyle>
      <a:lvl1pPr algn="l" defTabSz="917143" rtl="0" eaLnBrk="1" latinLnBrk="0" hangingPunct="1">
        <a:lnSpc>
          <a:spcPct val="90000"/>
        </a:lnSpc>
        <a:spcBef>
          <a:spcPct val="0"/>
        </a:spcBef>
        <a:buNone/>
        <a:defRPr sz="2508" kern="1200">
          <a:solidFill>
            <a:schemeClr val="accent1"/>
          </a:solidFill>
          <a:latin typeface="Open Sans" charset="0"/>
          <a:ea typeface="Open Sans" charset="0"/>
          <a:cs typeface="Open Sans" charset="0"/>
        </a:defRPr>
      </a:lvl1pPr>
    </p:titleStyle>
    <p:bodyStyle>
      <a:lvl1pPr marL="52545" indent="-52545" algn="l" defTabSz="917143" rtl="0" eaLnBrk="1" latinLnBrk="0" hangingPunct="1">
        <a:lnSpc>
          <a:spcPct val="90000"/>
        </a:lnSpc>
        <a:spcBef>
          <a:spcPts val="1003"/>
        </a:spcBef>
        <a:buFont typeface=".AppleSystemUIFont" charset="-120"/>
        <a:buChar char=" "/>
        <a:tabLst/>
        <a:defRPr sz="1705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10804" indent="-149673" algn="l" defTabSz="917143" rtl="0" eaLnBrk="1" latinLnBrk="0" hangingPunct="1">
        <a:lnSpc>
          <a:spcPct val="90000"/>
        </a:lnSpc>
        <a:spcBef>
          <a:spcPts val="501"/>
        </a:spcBef>
        <a:buFont typeface=".AppleSystemUIFont" charset="-120"/>
        <a:buChar char="-"/>
        <a:tabLst/>
        <a:defRPr sz="1505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585953" indent="-175149" algn="l" defTabSz="917143" rtl="0" eaLnBrk="1" latinLnBrk="0" hangingPunct="1">
        <a:lnSpc>
          <a:spcPct val="90000"/>
        </a:lnSpc>
        <a:spcBef>
          <a:spcPts val="501"/>
        </a:spcBef>
        <a:buFont typeface=".AppleSystemUIFont" charset="-120"/>
        <a:buChar char="&gt;"/>
        <a:tabLst/>
        <a:defRPr sz="1304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312083" indent="-218140" algn="l" defTabSz="917143" rtl="0" eaLnBrk="1" latinLnBrk="0" hangingPunct="1">
        <a:lnSpc>
          <a:spcPct val="90000"/>
        </a:lnSpc>
        <a:spcBef>
          <a:spcPts val="501"/>
        </a:spcBef>
        <a:buFont typeface="Arial"/>
        <a:buChar char="•"/>
        <a:tabLst/>
        <a:defRPr sz="1705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9554" indent="0" algn="l" defTabSz="917143" rtl="0" eaLnBrk="1" latinLnBrk="0" hangingPunct="1">
        <a:lnSpc>
          <a:spcPct val="90000"/>
        </a:lnSpc>
        <a:spcBef>
          <a:spcPts val="501"/>
        </a:spcBef>
        <a:buFont typeface=".AppleSystemUIFont" charset="-120"/>
        <a:buChar char=" "/>
        <a:tabLst/>
        <a:defRPr sz="1505" b="1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22144" indent="-229286" algn="l" defTabSz="917143" rtl="0" eaLnBrk="1" latinLnBrk="0" hangingPunct="1">
        <a:lnSpc>
          <a:spcPct val="90000"/>
        </a:lnSpc>
        <a:spcBef>
          <a:spcPts val="501"/>
        </a:spcBef>
        <a:buFont typeface="Arial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6pPr>
      <a:lvl7pPr marL="2980715" indent="-229286" algn="l" defTabSz="917143" rtl="0" eaLnBrk="1" latinLnBrk="0" hangingPunct="1">
        <a:lnSpc>
          <a:spcPct val="90000"/>
        </a:lnSpc>
        <a:spcBef>
          <a:spcPts val="501"/>
        </a:spcBef>
        <a:buFont typeface="Arial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7pPr>
      <a:lvl8pPr marL="3439287" indent="-229286" algn="l" defTabSz="917143" rtl="0" eaLnBrk="1" latinLnBrk="0" hangingPunct="1">
        <a:lnSpc>
          <a:spcPct val="90000"/>
        </a:lnSpc>
        <a:spcBef>
          <a:spcPts val="501"/>
        </a:spcBef>
        <a:buFont typeface="Arial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8pPr>
      <a:lvl9pPr marL="3897859" indent="-229286" algn="l" defTabSz="917143" rtl="0" eaLnBrk="1" latinLnBrk="0" hangingPunct="1">
        <a:lnSpc>
          <a:spcPct val="90000"/>
        </a:lnSpc>
        <a:spcBef>
          <a:spcPts val="501"/>
        </a:spcBef>
        <a:buFont typeface="Arial"/>
        <a:buChar char="•"/>
        <a:defRPr sz="18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1pPr>
      <a:lvl2pPr marL="458572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2pPr>
      <a:lvl3pPr marL="917143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375715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4pPr>
      <a:lvl5pPr marL="1834286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5pPr>
      <a:lvl6pPr marL="2292858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6pPr>
      <a:lvl7pPr marL="2751430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7pPr>
      <a:lvl8pPr marL="3210001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8pPr>
      <a:lvl9pPr marL="3668573" algn="l" defTabSz="917143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6986" y="445588"/>
            <a:ext cx="12131278" cy="16176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986" y="2227939"/>
            <a:ext cx="12131278" cy="53102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66986" y="7757102"/>
            <a:ext cx="3164681" cy="44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59114" y="7757102"/>
            <a:ext cx="4747022" cy="44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33583" y="7757102"/>
            <a:ext cx="3164681" cy="445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EE783-4751-3447-A075-565592F019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68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 ftr="0" dt="0"/>
  <p:txStyles>
    <p:titleStyle>
      <a:lvl1pPr algn="l" defTabSz="1054852" rtl="0" eaLnBrk="1" latinLnBrk="0" hangingPunct="1">
        <a:lnSpc>
          <a:spcPct val="90000"/>
        </a:lnSpc>
        <a:spcBef>
          <a:spcPct val="0"/>
        </a:spcBef>
        <a:buNone/>
        <a:defRPr sz="50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3713" indent="-263713" algn="l" defTabSz="1054852" rtl="0" eaLnBrk="1" latinLnBrk="0" hangingPunct="1">
        <a:lnSpc>
          <a:spcPct val="90000"/>
        </a:lnSpc>
        <a:spcBef>
          <a:spcPts val="1154"/>
        </a:spcBef>
        <a:buFont typeface="Arial" panose="020B0604020202020204" pitchFamily="34" charset="0"/>
        <a:buChar char="•"/>
        <a:defRPr sz="3230" kern="1200">
          <a:solidFill>
            <a:schemeClr val="tx1"/>
          </a:solidFill>
          <a:latin typeface="+mn-lt"/>
          <a:ea typeface="+mn-ea"/>
          <a:cs typeface="+mn-cs"/>
        </a:defRPr>
      </a:lvl1pPr>
      <a:lvl2pPr marL="791139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769" kern="1200">
          <a:solidFill>
            <a:schemeClr val="tx1"/>
          </a:solidFill>
          <a:latin typeface="+mn-lt"/>
          <a:ea typeface="+mn-ea"/>
          <a:cs typeface="+mn-cs"/>
        </a:defRPr>
      </a:lvl2pPr>
      <a:lvl3pPr marL="1318565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307" kern="1200">
          <a:solidFill>
            <a:schemeClr val="tx1"/>
          </a:solidFill>
          <a:latin typeface="+mn-lt"/>
          <a:ea typeface="+mn-ea"/>
          <a:cs typeface="+mn-cs"/>
        </a:defRPr>
      </a:lvl3pPr>
      <a:lvl4pPr marL="1845991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4pPr>
      <a:lvl5pPr marL="2373417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5pPr>
      <a:lvl6pPr marL="2900843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6pPr>
      <a:lvl7pPr marL="3428268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7pPr>
      <a:lvl8pPr marL="3955694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8pPr>
      <a:lvl9pPr marL="4483120" indent="-263713" algn="l" defTabSz="1054852" rtl="0" eaLnBrk="1" latinLnBrk="0" hangingPunct="1">
        <a:lnSpc>
          <a:spcPct val="90000"/>
        </a:lnSpc>
        <a:spcBef>
          <a:spcPts val="577"/>
        </a:spcBef>
        <a:buFont typeface="Arial" panose="020B0604020202020204" pitchFamily="34" charset="0"/>
        <a:buChar char="•"/>
        <a:defRPr sz="20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1pPr>
      <a:lvl2pPr marL="527426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2pPr>
      <a:lvl3pPr marL="1054852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3pPr>
      <a:lvl4pPr marL="1582278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4pPr>
      <a:lvl5pPr marL="2109704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5pPr>
      <a:lvl6pPr marL="2637130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6pPr>
      <a:lvl7pPr marL="3164556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7pPr>
      <a:lvl8pPr marL="3691981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8pPr>
      <a:lvl9pPr marL="4219407" algn="l" defTabSz="1054852" rtl="0" eaLnBrk="1" latinLnBrk="0" hangingPunct="1">
        <a:defRPr sz="20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body" idx="1"/>
          </p:nvPr>
        </p:nvSpPr>
        <p:spPr>
          <a:xfrm>
            <a:off x="1128458" y="1875262"/>
            <a:ext cx="11808257" cy="5559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sz="18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sz="1400" b="0" i="0" u="none" strike="noStrike" cap="non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1116767" y="724127"/>
            <a:ext cx="11831792" cy="931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sz="2800" b="1" i="0" u="none" strike="noStrike" cap="non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72" r:id="rId14"/>
    <p:sldLayoutId id="2147483673" r:id="rId15"/>
    <p:sldLayoutId id="2147483728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>
            <a:spLocks noGrp="1"/>
          </p:cNvSpPr>
          <p:nvPr>
            <p:ph type="ctrTitle"/>
          </p:nvPr>
        </p:nvSpPr>
        <p:spPr>
          <a:xfrm>
            <a:off x="372103" y="2710389"/>
            <a:ext cx="5680096" cy="2568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81297" tIns="281297" rIns="281297" bIns="281297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" sz="4000" b="1"/>
              <a:t>Fairness Dashboard:</a:t>
            </a:r>
            <a:br>
              <a:rPr lang="en" sz="4000" b="1"/>
            </a:br>
            <a:r>
              <a:rPr lang="en" sz="4000"/>
              <a:t>Advisor Feedback</a:t>
            </a:r>
          </a:p>
        </p:txBody>
      </p:sp>
      <p:grpSp>
        <p:nvGrpSpPr>
          <p:cNvPr id="280" name="Google Shape;280;p37"/>
          <p:cNvGrpSpPr/>
          <p:nvPr/>
        </p:nvGrpSpPr>
        <p:grpSpPr>
          <a:xfrm>
            <a:off x="8161635" y="6325072"/>
            <a:ext cx="1054920" cy="1131649"/>
            <a:chOff x="813950" y="2267050"/>
            <a:chExt cx="504500" cy="541075"/>
          </a:xfrm>
        </p:grpSpPr>
        <p:sp>
          <p:nvSpPr>
            <p:cNvPr id="281" name="Google Shape;281;p37"/>
            <p:cNvSpPr/>
            <p:nvPr/>
          </p:nvSpPr>
          <p:spPr>
            <a:xfrm>
              <a:off x="1050975" y="2267050"/>
              <a:ext cx="212925" cy="370275"/>
            </a:xfrm>
            <a:custGeom>
              <a:avLst/>
              <a:gdLst/>
              <a:ahLst/>
              <a:cxnLst/>
              <a:rect l="l" t="t" r="r" b="b"/>
              <a:pathLst>
                <a:path w="8517" h="14811" extrusionOk="0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7"/>
            <p:cNvSpPr/>
            <p:nvPr/>
          </p:nvSpPr>
          <p:spPr>
            <a:xfrm>
              <a:off x="1062600" y="2271325"/>
              <a:ext cx="161625" cy="366000"/>
            </a:xfrm>
            <a:custGeom>
              <a:avLst/>
              <a:gdLst/>
              <a:ahLst/>
              <a:cxnLst/>
              <a:rect l="l" t="t" r="r" b="b"/>
              <a:pathLst>
                <a:path w="6465" h="14640" extrusionOk="0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7"/>
            <p:cNvSpPr/>
            <p:nvPr/>
          </p:nvSpPr>
          <p:spPr>
            <a:xfrm>
              <a:off x="876200" y="2267050"/>
              <a:ext cx="208475" cy="370275"/>
            </a:xfrm>
            <a:custGeom>
              <a:avLst/>
              <a:gdLst/>
              <a:ahLst/>
              <a:cxnLst/>
              <a:rect l="l" t="t" r="r" b="b"/>
              <a:pathLst>
                <a:path w="8339" h="14811" extrusionOk="0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7"/>
            <p:cNvSpPr/>
            <p:nvPr/>
          </p:nvSpPr>
          <p:spPr>
            <a:xfrm>
              <a:off x="930075" y="2356125"/>
              <a:ext cx="146225" cy="276925"/>
            </a:xfrm>
            <a:custGeom>
              <a:avLst/>
              <a:gdLst/>
              <a:ahLst/>
              <a:cxnLst/>
              <a:rect l="l" t="t" r="r" b="b"/>
              <a:pathLst>
                <a:path w="5849" h="11077" extrusionOk="0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7"/>
            <p:cNvSpPr/>
            <p:nvPr/>
          </p:nvSpPr>
          <p:spPr>
            <a:xfrm>
              <a:off x="1066200" y="2356125"/>
              <a:ext cx="146250" cy="276925"/>
            </a:xfrm>
            <a:custGeom>
              <a:avLst/>
              <a:gdLst/>
              <a:ahLst/>
              <a:cxnLst/>
              <a:rect l="l" t="t" r="r" b="b"/>
              <a:pathLst>
                <a:path w="5850" h="11077" extrusionOk="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7"/>
            <p:cNvSpPr/>
            <p:nvPr/>
          </p:nvSpPr>
          <p:spPr>
            <a:xfrm>
              <a:off x="914850" y="2271325"/>
              <a:ext cx="158675" cy="366200"/>
            </a:xfrm>
            <a:custGeom>
              <a:avLst/>
              <a:gdLst/>
              <a:ahLst/>
              <a:cxnLst/>
              <a:rect l="l" t="t" r="r" b="b"/>
              <a:pathLst>
                <a:path w="6347" h="14648" extrusionOk="0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7"/>
            <p:cNvSpPr/>
            <p:nvPr/>
          </p:nvSpPr>
          <p:spPr>
            <a:xfrm>
              <a:off x="813950" y="2528575"/>
              <a:ext cx="504500" cy="279550"/>
            </a:xfrm>
            <a:custGeom>
              <a:avLst/>
              <a:gdLst/>
              <a:ahLst/>
              <a:cxnLst/>
              <a:rect l="l" t="t" r="r" b="b"/>
              <a:pathLst>
                <a:path w="20180" h="11182" extrusionOk="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7"/>
            <p:cNvSpPr/>
            <p:nvPr/>
          </p:nvSpPr>
          <p:spPr>
            <a:xfrm>
              <a:off x="1021600" y="2528575"/>
              <a:ext cx="97450" cy="73225"/>
            </a:xfrm>
            <a:custGeom>
              <a:avLst/>
              <a:gdLst/>
              <a:ahLst/>
              <a:cxnLst/>
              <a:rect l="l" t="t" r="r" b="b"/>
              <a:pathLst>
                <a:path w="3898" h="2929" extrusionOk="0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7"/>
            <p:cNvSpPr/>
            <p:nvPr/>
          </p:nvSpPr>
          <p:spPr>
            <a:xfrm>
              <a:off x="882625" y="2657425"/>
              <a:ext cx="364475" cy="150700"/>
            </a:xfrm>
            <a:custGeom>
              <a:avLst/>
              <a:gdLst/>
              <a:ahLst/>
              <a:cxnLst/>
              <a:rect l="l" t="t" r="r" b="b"/>
              <a:pathLst>
                <a:path w="14579" h="6028" extrusionOk="0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7"/>
            <p:cNvSpPr/>
            <p:nvPr/>
          </p:nvSpPr>
          <p:spPr>
            <a:xfrm>
              <a:off x="958500" y="2622550"/>
              <a:ext cx="15725" cy="15725"/>
            </a:xfrm>
            <a:custGeom>
              <a:avLst/>
              <a:gdLst/>
              <a:ahLst/>
              <a:cxnLst/>
              <a:rect l="l" t="t" r="r" b="b"/>
              <a:pathLst>
                <a:path w="629" h="629" extrusionOk="0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7"/>
            <p:cNvSpPr/>
            <p:nvPr/>
          </p:nvSpPr>
          <p:spPr>
            <a:xfrm>
              <a:off x="1135000" y="2614825"/>
              <a:ext cx="15750" cy="16000"/>
            </a:xfrm>
            <a:custGeom>
              <a:avLst/>
              <a:gdLst/>
              <a:ahLst/>
              <a:cxnLst/>
              <a:rect l="l" t="t" r="r" b="b"/>
              <a:pathLst>
                <a:path w="630" h="640" extrusionOk="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7"/>
            <p:cNvSpPr/>
            <p:nvPr/>
          </p:nvSpPr>
          <p:spPr>
            <a:xfrm>
              <a:off x="1124100" y="2632675"/>
              <a:ext cx="15725" cy="15725"/>
            </a:xfrm>
            <a:custGeom>
              <a:avLst/>
              <a:gdLst/>
              <a:ahLst/>
              <a:cxnLst/>
              <a:rect l="l" t="t" r="r" b="b"/>
              <a:pathLst>
                <a:path w="629" h="629" extrusionOk="0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7"/>
            <p:cNvSpPr/>
            <p:nvPr/>
          </p:nvSpPr>
          <p:spPr>
            <a:xfrm>
              <a:off x="1110525" y="2647050"/>
              <a:ext cx="15725" cy="15725"/>
            </a:xfrm>
            <a:custGeom>
              <a:avLst/>
              <a:gdLst/>
              <a:ahLst/>
              <a:cxnLst/>
              <a:rect l="l" t="t" r="r" b="b"/>
              <a:pathLst>
                <a:path w="629" h="629" extrusionOk="0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7"/>
            <p:cNvSpPr/>
            <p:nvPr/>
          </p:nvSpPr>
          <p:spPr>
            <a:xfrm>
              <a:off x="1092675" y="2660350"/>
              <a:ext cx="16000" cy="15725"/>
            </a:xfrm>
            <a:custGeom>
              <a:avLst/>
              <a:gdLst/>
              <a:ahLst/>
              <a:cxnLst/>
              <a:rect l="l" t="t" r="r" b="b"/>
              <a:pathLst>
                <a:path w="640" h="629" extrusionOk="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37"/>
            <p:cNvSpPr/>
            <p:nvPr/>
          </p:nvSpPr>
          <p:spPr>
            <a:xfrm>
              <a:off x="1073775" y="2669150"/>
              <a:ext cx="16000" cy="15975"/>
            </a:xfrm>
            <a:custGeom>
              <a:avLst/>
              <a:gdLst/>
              <a:ahLst/>
              <a:cxnLst/>
              <a:rect l="l" t="t" r="r" b="b"/>
              <a:pathLst>
                <a:path w="640" h="639" extrusionOk="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37"/>
            <p:cNvSpPr/>
            <p:nvPr/>
          </p:nvSpPr>
          <p:spPr>
            <a:xfrm>
              <a:off x="1052750" y="2671525"/>
              <a:ext cx="16000" cy="15750"/>
            </a:xfrm>
            <a:custGeom>
              <a:avLst/>
              <a:gdLst/>
              <a:ahLst/>
              <a:cxnLst/>
              <a:rect l="l" t="t" r="r" b="b"/>
              <a:pathLst>
                <a:path w="640" h="630" extrusionOk="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37"/>
            <p:cNvSpPr/>
            <p:nvPr/>
          </p:nvSpPr>
          <p:spPr>
            <a:xfrm>
              <a:off x="1031725" y="2668075"/>
              <a:ext cx="15725" cy="15725"/>
            </a:xfrm>
            <a:custGeom>
              <a:avLst/>
              <a:gdLst/>
              <a:ahLst/>
              <a:cxnLst/>
              <a:rect l="l" t="t" r="r" b="b"/>
              <a:pathLst>
                <a:path w="629" h="629" extrusionOk="0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37"/>
            <p:cNvSpPr/>
            <p:nvPr/>
          </p:nvSpPr>
          <p:spPr>
            <a:xfrm>
              <a:off x="1009625" y="2662475"/>
              <a:ext cx="15725" cy="15750"/>
            </a:xfrm>
            <a:custGeom>
              <a:avLst/>
              <a:gdLst/>
              <a:ahLst/>
              <a:cxnLst/>
              <a:rect l="l" t="t" r="r" b="b"/>
              <a:pathLst>
                <a:path w="629" h="630" extrusionOk="0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37"/>
            <p:cNvSpPr/>
            <p:nvPr/>
          </p:nvSpPr>
          <p:spPr>
            <a:xfrm>
              <a:off x="988575" y="2652625"/>
              <a:ext cx="15750" cy="15750"/>
            </a:xfrm>
            <a:custGeom>
              <a:avLst/>
              <a:gdLst/>
              <a:ahLst/>
              <a:cxnLst/>
              <a:rect l="l" t="t" r="r" b="b"/>
              <a:pathLst>
                <a:path w="630" h="630" extrusionOk="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37"/>
            <p:cNvSpPr/>
            <p:nvPr/>
          </p:nvSpPr>
          <p:spPr>
            <a:xfrm>
              <a:off x="971825" y="2638250"/>
              <a:ext cx="15725" cy="15750"/>
            </a:xfrm>
            <a:custGeom>
              <a:avLst/>
              <a:gdLst/>
              <a:ahLst/>
              <a:cxnLst/>
              <a:rect l="l" t="t" r="r" b="b"/>
              <a:pathLst>
                <a:path w="629" h="630" extrusionOk="0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37"/>
            <p:cNvSpPr/>
            <p:nvPr/>
          </p:nvSpPr>
          <p:spPr>
            <a:xfrm>
              <a:off x="1133675" y="2408925"/>
              <a:ext cx="52475" cy="59875"/>
            </a:xfrm>
            <a:custGeom>
              <a:avLst/>
              <a:gdLst/>
              <a:ahLst/>
              <a:cxnLst/>
              <a:rect l="l" t="t" r="r" b="b"/>
              <a:pathLst>
                <a:path w="2099" h="2395" extrusionOk="0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37"/>
            <p:cNvSpPr/>
            <p:nvPr/>
          </p:nvSpPr>
          <p:spPr>
            <a:xfrm>
              <a:off x="948400" y="2408925"/>
              <a:ext cx="52450" cy="59875"/>
            </a:xfrm>
            <a:custGeom>
              <a:avLst/>
              <a:gdLst/>
              <a:ahLst/>
              <a:cxnLst/>
              <a:rect l="l" t="t" r="r" b="b"/>
              <a:pathLst>
                <a:path w="2098" h="2395" extrusionOk="0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37"/>
            <p:cNvSpPr/>
            <p:nvPr/>
          </p:nvSpPr>
          <p:spPr>
            <a:xfrm>
              <a:off x="970175" y="2299400"/>
              <a:ext cx="197900" cy="251175"/>
            </a:xfrm>
            <a:custGeom>
              <a:avLst/>
              <a:gdLst/>
              <a:ahLst/>
              <a:cxnLst/>
              <a:rect l="l" t="t" r="r" b="b"/>
              <a:pathLst>
                <a:path w="7916" h="10047" extrusionOk="0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37"/>
            <p:cNvSpPr/>
            <p:nvPr/>
          </p:nvSpPr>
          <p:spPr>
            <a:xfrm>
              <a:off x="976350" y="2279900"/>
              <a:ext cx="187325" cy="118525"/>
            </a:xfrm>
            <a:custGeom>
              <a:avLst/>
              <a:gdLst/>
              <a:ahLst/>
              <a:cxnLst/>
              <a:rect l="l" t="t" r="r" b="b"/>
              <a:pathLst>
                <a:path w="7493" h="4741" extrusionOk="0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37"/>
            <p:cNvSpPr/>
            <p:nvPr/>
          </p:nvSpPr>
          <p:spPr>
            <a:xfrm>
              <a:off x="960900" y="2343325"/>
              <a:ext cx="26925" cy="139225"/>
            </a:xfrm>
            <a:custGeom>
              <a:avLst/>
              <a:gdLst/>
              <a:ahLst/>
              <a:cxnLst/>
              <a:rect l="l" t="t" r="r" b="b"/>
              <a:pathLst>
                <a:path w="1077" h="5569" extrusionOk="0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7"/>
            <p:cNvSpPr/>
            <p:nvPr/>
          </p:nvSpPr>
          <p:spPr>
            <a:xfrm>
              <a:off x="1150450" y="2343325"/>
              <a:ext cx="27000" cy="139225"/>
            </a:xfrm>
            <a:custGeom>
              <a:avLst/>
              <a:gdLst/>
              <a:ahLst/>
              <a:cxnLst/>
              <a:rect l="l" t="t" r="r" b="b"/>
              <a:pathLst>
                <a:path w="1080" h="5569" extrusionOk="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7"/>
            <p:cNvSpPr/>
            <p:nvPr/>
          </p:nvSpPr>
          <p:spPr>
            <a:xfrm>
              <a:off x="998700" y="2306275"/>
              <a:ext cx="39175" cy="87350"/>
            </a:xfrm>
            <a:custGeom>
              <a:avLst/>
              <a:gdLst/>
              <a:ahLst/>
              <a:cxnLst/>
              <a:rect l="l" t="t" r="r" b="b"/>
              <a:pathLst>
                <a:path w="1567" h="3494" fill="none" extrusionOk="0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w="9525" cap="flat" cmpd="sng">
              <a:solidFill>
                <a:srgbClr val="141111"/>
              </a:solidFill>
              <a:prstDash val="solid"/>
              <a:miter lim="10648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7"/>
            <p:cNvSpPr/>
            <p:nvPr/>
          </p:nvSpPr>
          <p:spPr>
            <a:xfrm>
              <a:off x="1078825" y="2320925"/>
              <a:ext cx="8825" cy="77775"/>
            </a:xfrm>
            <a:custGeom>
              <a:avLst/>
              <a:gdLst/>
              <a:ahLst/>
              <a:cxnLst/>
              <a:rect l="l" t="t" r="r" b="b"/>
              <a:pathLst>
                <a:path w="353" h="3111" fill="none" extrusionOk="0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w="9525" cap="flat" cmpd="sng">
              <a:solidFill>
                <a:srgbClr val="141111"/>
              </a:solidFill>
              <a:prstDash val="solid"/>
              <a:miter lim="10648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7"/>
            <p:cNvSpPr/>
            <p:nvPr/>
          </p:nvSpPr>
          <p:spPr>
            <a:xfrm>
              <a:off x="1062850" y="2424750"/>
              <a:ext cx="13350" cy="49275"/>
            </a:xfrm>
            <a:custGeom>
              <a:avLst/>
              <a:gdLst/>
              <a:ahLst/>
              <a:cxnLst/>
              <a:rect l="l" t="t" r="r" b="b"/>
              <a:pathLst>
                <a:path w="534" h="1971" extrusionOk="0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7"/>
            <p:cNvSpPr/>
            <p:nvPr/>
          </p:nvSpPr>
          <p:spPr>
            <a:xfrm>
              <a:off x="1037300" y="2488900"/>
              <a:ext cx="57275" cy="14000"/>
            </a:xfrm>
            <a:custGeom>
              <a:avLst/>
              <a:gdLst/>
              <a:ahLst/>
              <a:cxnLst/>
              <a:rect l="l" t="t" r="r" b="b"/>
              <a:pathLst>
                <a:path w="2291" h="560" extrusionOk="0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7"/>
            <p:cNvSpPr/>
            <p:nvPr/>
          </p:nvSpPr>
          <p:spPr>
            <a:xfrm>
              <a:off x="1103050" y="2412775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7"/>
            <p:cNvSpPr/>
            <p:nvPr/>
          </p:nvSpPr>
          <p:spPr>
            <a:xfrm>
              <a:off x="1019200" y="2412775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37"/>
            <p:cNvSpPr/>
            <p:nvPr/>
          </p:nvSpPr>
          <p:spPr>
            <a:xfrm>
              <a:off x="1087875" y="2388700"/>
              <a:ext cx="42375" cy="15575"/>
            </a:xfrm>
            <a:custGeom>
              <a:avLst/>
              <a:gdLst/>
              <a:ahLst/>
              <a:cxnLst/>
              <a:rect l="l" t="t" r="r" b="b"/>
              <a:pathLst>
                <a:path w="1695" h="623" extrusionOk="0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7"/>
            <p:cNvSpPr/>
            <p:nvPr/>
          </p:nvSpPr>
          <p:spPr>
            <a:xfrm>
              <a:off x="1003225" y="2388700"/>
              <a:ext cx="42625" cy="15575"/>
            </a:xfrm>
            <a:custGeom>
              <a:avLst/>
              <a:gdLst/>
              <a:ahLst/>
              <a:cxnLst/>
              <a:rect l="l" t="t" r="r" b="b"/>
              <a:pathLst>
                <a:path w="1705" h="623" extrusionOk="0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37"/>
            <p:cNvSpPr/>
            <p:nvPr/>
          </p:nvSpPr>
          <p:spPr>
            <a:xfrm>
              <a:off x="967300" y="2463875"/>
              <a:ext cx="15975" cy="15750"/>
            </a:xfrm>
            <a:custGeom>
              <a:avLst/>
              <a:gdLst/>
              <a:ahLst/>
              <a:cxnLst/>
              <a:rect l="l" t="t" r="r" b="b"/>
              <a:pathLst>
                <a:path w="639" h="630" extrusionOk="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37"/>
            <p:cNvSpPr/>
            <p:nvPr/>
          </p:nvSpPr>
          <p:spPr>
            <a:xfrm>
              <a:off x="1157900" y="2463875"/>
              <a:ext cx="15725" cy="15750"/>
            </a:xfrm>
            <a:custGeom>
              <a:avLst/>
              <a:gdLst/>
              <a:ahLst/>
              <a:cxnLst/>
              <a:rect l="l" t="t" r="r" b="b"/>
              <a:pathLst>
                <a:path w="629" h="630" extrusionOk="0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7" name="Google Shape;317;p37"/>
          <p:cNvGrpSpPr/>
          <p:nvPr/>
        </p:nvGrpSpPr>
        <p:grpSpPr>
          <a:xfrm>
            <a:off x="6482381" y="2848084"/>
            <a:ext cx="1033171" cy="1135100"/>
            <a:chOff x="4535700" y="2961725"/>
            <a:chExt cx="527675" cy="579825"/>
          </a:xfrm>
        </p:grpSpPr>
        <p:sp>
          <p:nvSpPr>
            <p:cNvPr id="318" name="Google Shape;318;p37"/>
            <p:cNvSpPr/>
            <p:nvPr/>
          </p:nvSpPr>
          <p:spPr>
            <a:xfrm>
              <a:off x="4537025" y="3256675"/>
              <a:ext cx="524750" cy="284875"/>
            </a:xfrm>
            <a:custGeom>
              <a:avLst/>
              <a:gdLst/>
              <a:ahLst/>
              <a:cxnLst/>
              <a:rect l="l" t="t" r="r" b="b"/>
              <a:pathLst>
                <a:path w="20990" h="11395" extrusionOk="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7"/>
            <p:cNvSpPr/>
            <p:nvPr/>
          </p:nvSpPr>
          <p:spPr>
            <a:xfrm>
              <a:off x="4746825" y="3256675"/>
              <a:ext cx="101175" cy="70575"/>
            </a:xfrm>
            <a:custGeom>
              <a:avLst/>
              <a:gdLst/>
              <a:ahLst/>
              <a:cxnLst/>
              <a:rect l="l" t="t" r="r" b="b"/>
              <a:pathLst>
                <a:path w="4047" h="2823" extrusionOk="0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7"/>
            <p:cNvSpPr/>
            <p:nvPr/>
          </p:nvSpPr>
          <p:spPr>
            <a:xfrm>
              <a:off x="4535700" y="3349600"/>
              <a:ext cx="527675" cy="191950"/>
            </a:xfrm>
            <a:custGeom>
              <a:avLst/>
              <a:gdLst/>
              <a:ahLst/>
              <a:cxnLst/>
              <a:rect l="l" t="t" r="r" b="b"/>
              <a:pathLst>
                <a:path w="21107" h="7678" extrusionOk="0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37"/>
            <p:cNvSpPr/>
            <p:nvPr/>
          </p:nvSpPr>
          <p:spPr>
            <a:xfrm>
              <a:off x="4818700" y="3487450"/>
              <a:ext cx="28500" cy="26675"/>
            </a:xfrm>
            <a:custGeom>
              <a:avLst/>
              <a:gdLst/>
              <a:ahLst/>
              <a:cxnLst/>
              <a:rect l="l" t="t" r="r" b="b"/>
              <a:pathLst>
                <a:path w="1140" h="1067" extrusionOk="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7"/>
            <p:cNvSpPr/>
            <p:nvPr/>
          </p:nvSpPr>
          <p:spPr>
            <a:xfrm>
              <a:off x="4867775" y="3403325"/>
              <a:ext cx="28425" cy="26575"/>
            </a:xfrm>
            <a:custGeom>
              <a:avLst/>
              <a:gdLst/>
              <a:ahLst/>
              <a:cxnLst/>
              <a:rect l="l" t="t" r="r" b="b"/>
              <a:pathLst>
                <a:path w="1137" h="1063" extrusionOk="0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7"/>
            <p:cNvSpPr/>
            <p:nvPr/>
          </p:nvSpPr>
          <p:spPr>
            <a:xfrm>
              <a:off x="4887850" y="3361625"/>
              <a:ext cx="28300" cy="26375"/>
            </a:xfrm>
            <a:custGeom>
              <a:avLst/>
              <a:gdLst/>
              <a:ahLst/>
              <a:cxnLst/>
              <a:rect l="l" t="t" r="r" b="b"/>
              <a:pathLst>
                <a:path w="1132" h="1055" extrusionOk="0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7"/>
            <p:cNvSpPr/>
            <p:nvPr/>
          </p:nvSpPr>
          <p:spPr>
            <a:xfrm>
              <a:off x="4936375" y="3368500"/>
              <a:ext cx="28500" cy="19575"/>
            </a:xfrm>
            <a:custGeom>
              <a:avLst/>
              <a:gdLst/>
              <a:ahLst/>
              <a:cxnLst/>
              <a:rect l="l" t="t" r="r" b="b"/>
              <a:pathLst>
                <a:path w="1140" h="783" extrusionOk="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37"/>
            <p:cNvSpPr/>
            <p:nvPr/>
          </p:nvSpPr>
          <p:spPr>
            <a:xfrm>
              <a:off x="4790325" y="3381525"/>
              <a:ext cx="28125" cy="6775"/>
            </a:xfrm>
            <a:custGeom>
              <a:avLst/>
              <a:gdLst/>
              <a:ahLst/>
              <a:cxnLst/>
              <a:rect l="l" t="t" r="r" b="b"/>
              <a:pathLst>
                <a:path w="1125" h="271" extrusionOk="0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7"/>
            <p:cNvSpPr/>
            <p:nvPr/>
          </p:nvSpPr>
          <p:spPr>
            <a:xfrm>
              <a:off x="4741625" y="3372750"/>
              <a:ext cx="28650" cy="15550"/>
            </a:xfrm>
            <a:custGeom>
              <a:avLst/>
              <a:gdLst/>
              <a:ahLst/>
              <a:cxnLst/>
              <a:rect l="l" t="t" r="r" b="b"/>
              <a:pathLst>
                <a:path w="1146" h="622" extrusionOk="0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37"/>
            <p:cNvSpPr/>
            <p:nvPr/>
          </p:nvSpPr>
          <p:spPr>
            <a:xfrm>
              <a:off x="4839100" y="3368750"/>
              <a:ext cx="28350" cy="19350"/>
            </a:xfrm>
            <a:custGeom>
              <a:avLst/>
              <a:gdLst/>
              <a:ahLst/>
              <a:cxnLst/>
              <a:rect l="l" t="t" r="r" b="b"/>
              <a:pathLst>
                <a:path w="1134" h="774" extrusionOk="0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37"/>
            <p:cNvSpPr/>
            <p:nvPr/>
          </p:nvSpPr>
          <p:spPr>
            <a:xfrm>
              <a:off x="4964850" y="3487450"/>
              <a:ext cx="28500" cy="26675"/>
            </a:xfrm>
            <a:custGeom>
              <a:avLst/>
              <a:gdLst/>
              <a:ahLst/>
              <a:cxnLst/>
              <a:rect l="l" t="t" r="r" b="b"/>
              <a:pathLst>
                <a:path w="1140" h="1067" extrusionOk="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37"/>
            <p:cNvSpPr/>
            <p:nvPr/>
          </p:nvSpPr>
          <p:spPr>
            <a:xfrm>
              <a:off x="4867775" y="3487550"/>
              <a:ext cx="28425" cy="26625"/>
            </a:xfrm>
            <a:custGeom>
              <a:avLst/>
              <a:gdLst/>
              <a:ahLst/>
              <a:cxnLst/>
              <a:rect l="l" t="t" r="r" b="b"/>
              <a:pathLst>
                <a:path w="1137" h="1065" extrusionOk="0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7"/>
            <p:cNvSpPr/>
            <p:nvPr/>
          </p:nvSpPr>
          <p:spPr>
            <a:xfrm>
              <a:off x="4644425" y="3365300"/>
              <a:ext cx="28400" cy="22700"/>
            </a:xfrm>
            <a:custGeom>
              <a:avLst/>
              <a:gdLst/>
              <a:ahLst/>
              <a:cxnLst/>
              <a:rect l="l" t="t" r="r" b="b"/>
              <a:pathLst>
                <a:path w="1136" h="908" extrusionOk="0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37"/>
            <p:cNvSpPr/>
            <p:nvPr/>
          </p:nvSpPr>
          <p:spPr>
            <a:xfrm>
              <a:off x="4575500" y="3406825"/>
              <a:ext cx="28125" cy="22975"/>
            </a:xfrm>
            <a:custGeom>
              <a:avLst/>
              <a:gdLst/>
              <a:ahLst/>
              <a:cxnLst/>
              <a:rect l="l" t="t" r="r" b="b"/>
              <a:pathLst>
                <a:path w="1125" h="919" extrusionOk="0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37"/>
            <p:cNvSpPr/>
            <p:nvPr/>
          </p:nvSpPr>
          <p:spPr>
            <a:xfrm>
              <a:off x="4916125" y="3403350"/>
              <a:ext cx="28525" cy="26925"/>
            </a:xfrm>
            <a:custGeom>
              <a:avLst/>
              <a:gdLst/>
              <a:ahLst/>
              <a:cxnLst/>
              <a:rect l="l" t="t" r="r" b="b"/>
              <a:pathLst>
                <a:path w="1141" h="1077" extrusionOk="0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37"/>
            <p:cNvSpPr/>
            <p:nvPr/>
          </p:nvSpPr>
          <p:spPr>
            <a:xfrm>
              <a:off x="4936500" y="3445400"/>
              <a:ext cx="28375" cy="26775"/>
            </a:xfrm>
            <a:custGeom>
              <a:avLst/>
              <a:gdLst/>
              <a:ahLst/>
              <a:cxnLst/>
              <a:rect l="l" t="t" r="r" b="b"/>
              <a:pathLst>
                <a:path w="1135" h="1071" extrusionOk="0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37"/>
            <p:cNvSpPr/>
            <p:nvPr/>
          </p:nvSpPr>
          <p:spPr>
            <a:xfrm>
              <a:off x="4887925" y="3445550"/>
              <a:ext cx="28225" cy="26250"/>
            </a:xfrm>
            <a:custGeom>
              <a:avLst/>
              <a:gdLst/>
              <a:ahLst/>
              <a:cxnLst/>
              <a:rect l="l" t="t" r="r" b="b"/>
              <a:pathLst>
                <a:path w="1129" h="1050" extrusionOk="0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37"/>
            <p:cNvSpPr/>
            <p:nvPr/>
          </p:nvSpPr>
          <p:spPr>
            <a:xfrm>
              <a:off x="4916575" y="3487825"/>
              <a:ext cx="28075" cy="25900"/>
            </a:xfrm>
            <a:custGeom>
              <a:avLst/>
              <a:gdLst/>
              <a:ahLst/>
              <a:cxnLst/>
              <a:rect l="l" t="t" r="r" b="b"/>
              <a:pathLst>
                <a:path w="1123" h="1036" extrusionOk="0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37"/>
            <p:cNvSpPr/>
            <p:nvPr/>
          </p:nvSpPr>
          <p:spPr>
            <a:xfrm>
              <a:off x="4985525" y="3445000"/>
              <a:ext cx="28075" cy="26700"/>
            </a:xfrm>
            <a:custGeom>
              <a:avLst/>
              <a:gdLst/>
              <a:ahLst/>
              <a:cxnLst/>
              <a:rect l="l" t="t" r="r" b="b"/>
              <a:pathLst>
                <a:path w="1123" h="1068" extrusionOk="0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37"/>
            <p:cNvSpPr/>
            <p:nvPr/>
          </p:nvSpPr>
          <p:spPr>
            <a:xfrm>
              <a:off x="4965025" y="3403325"/>
              <a:ext cx="28325" cy="26825"/>
            </a:xfrm>
            <a:custGeom>
              <a:avLst/>
              <a:gdLst/>
              <a:ahLst/>
              <a:cxnLst/>
              <a:rect l="l" t="t" r="r" b="b"/>
              <a:pathLst>
                <a:path w="1133" h="1073" extrusionOk="0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37"/>
            <p:cNvSpPr/>
            <p:nvPr/>
          </p:nvSpPr>
          <p:spPr>
            <a:xfrm>
              <a:off x="4575625" y="3487825"/>
              <a:ext cx="28250" cy="26050"/>
            </a:xfrm>
            <a:custGeom>
              <a:avLst/>
              <a:gdLst/>
              <a:ahLst/>
              <a:cxnLst/>
              <a:rect l="l" t="t" r="r" b="b"/>
              <a:pathLst>
                <a:path w="1130" h="1042" extrusionOk="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37"/>
            <p:cNvSpPr/>
            <p:nvPr/>
          </p:nvSpPr>
          <p:spPr>
            <a:xfrm>
              <a:off x="4555675" y="3448350"/>
              <a:ext cx="19725" cy="22400"/>
            </a:xfrm>
            <a:custGeom>
              <a:avLst/>
              <a:gdLst/>
              <a:ahLst/>
              <a:cxnLst/>
              <a:rect l="l" t="t" r="r" b="b"/>
              <a:pathLst>
                <a:path w="789" h="896" extrusionOk="0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37"/>
            <p:cNvSpPr/>
            <p:nvPr/>
          </p:nvSpPr>
          <p:spPr>
            <a:xfrm>
              <a:off x="5013700" y="3487725"/>
              <a:ext cx="28125" cy="25950"/>
            </a:xfrm>
            <a:custGeom>
              <a:avLst/>
              <a:gdLst/>
              <a:ahLst/>
              <a:cxnLst/>
              <a:rect l="l" t="t" r="r" b="b"/>
              <a:pathLst>
                <a:path w="1125" h="1038" extrusionOk="0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37"/>
            <p:cNvSpPr/>
            <p:nvPr/>
          </p:nvSpPr>
          <p:spPr>
            <a:xfrm>
              <a:off x="4818700" y="3403350"/>
              <a:ext cx="28500" cy="26925"/>
            </a:xfrm>
            <a:custGeom>
              <a:avLst/>
              <a:gdLst/>
              <a:ahLst/>
              <a:cxnLst/>
              <a:rect l="l" t="t" r="r" b="b"/>
              <a:pathLst>
                <a:path w="1140" h="1077" extrusionOk="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37"/>
            <p:cNvSpPr/>
            <p:nvPr/>
          </p:nvSpPr>
          <p:spPr>
            <a:xfrm>
              <a:off x="5013675" y="3420125"/>
              <a:ext cx="10575" cy="9925"/>
            </a:xfrm>
            <a:custGeom>
              <a:avLst/>
              <a:gdLst/>
              <a:ahLst/>
              <a:cxnLst/>
              <a:rect l="l" t="t" r="r" b="b"/>
              <a:pathLst>
                <a:path w="423" h="397" extrusionOk="0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37"/>
            <p:cNvSpPr/>
            <p:nvPr/>
          </p:nvSpPr>
          <p:spPr>
            <a:xfrm>
              <a:off x="4595700" y="3445475"/>
              <a:ext cx="28425" cy="26650"/>
            </a:xfrm>
            <a:custGeom>
              <a:avLst/>
              <a:gdLst/>
              <a:ahLst/>
              <a:cxnLst/>
              <a:rect l="l" t="t" r="r" b="b"/>
              <a:pathLst>
                <a:path w="1137" h="1066" extrusionOk="0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37"/>
            <p:cNvSpPr/>
            <p:nvPr/>
          </p:nvSpPr>
          <p:spPr>
            <a:xfrm>
              <a:off x="4721575" y="3487550"/>
              <a:ext cx="28450" cy="26600"/>
            </a:xfrm>
            <a:custGeom>
              <a:avLst/>
              <a:gdLst/>
              <a:ahLst/>
              <a:cxnLst/>
              <a:rect l="l" t="t" r="r" b="b"/>
              <a:pathLst>
                <a:path w="1138" h="1064" extrusionOk="0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37"/>
            <p:cNvSpPr/>
            <p:nvPr/>
          </p:nvSpPr>
          <p:spPr>
            <a:xfrm>
              <a:off x="4790200" y="3445400"/>
              <a:ext cx="28525" cy="26950"/>
            </a:xfrm>
            <a:custGeom>
              <a:avLst/>
              <a:gdLst/>
              <a:ahLst/>
              <a:cxnLst/>
              <a:rect l="l" t="t" r="r" b="b"/>
              <a:pathLst>
                <a:path w="1141" h="1078" extrusionOk="0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37"/>
            <p:cNvSpPr/>
            <p:nvPr/>
          </p:nvSpPr>
          <p:spPr>
            <a:xfrm>
              <a:off x="4721525" y="3403825"/>
              <a:ext cx="28500" cy="26175"/>
            </a:xfrm>
            <a:custGeom>
              <a:avLst/>
              <a:gdLst/>
              <a:ahLst/>
              <a:cxnLst/>
              <a:rect l="l" t="t" r="r" b="b"/>
              <a:pathLst>
                <a:path w="1140" h="1047" extrusionOk="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37"/>
            <p:cNvSpPr/>
            <p:nvPr/>
          </p:nvSpPr>
          <p:spPr>
            <a:xfrm>
              <a:off x="4770375" y="3403900"/>
              <a:ext cx="28125" cy="25900"/>
            </a:xfrm>
            <a:custGeom>
              <a:avLst/>
              <a:gdLst/>
              <a:ahLst/>
              <a:cxnLst/>
              <a:rect l="l" t="t" r="r" b="b"/>
              <a:pathLst>
                <a:path w="1125" h="1036" extrusionOk="0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37"/>
            <p:cNvSpPr/>
            <p:nvPr/>
          </p:nvSpPr>
          <p:spPr>
            <a:xfrm>
              <a:off x="4742300" y="3445575"/>
              <a:ext cx="27975" cy="25975"/>
            </a:xfrm>
            <a:custGeom>
              <a:avLst/>
              <a:gdLst/>
              <a:ahLst/>
              <a:cxnLst/>
              <a:rect l="l" t="t" r="r" b="b"/>
              <a:pathLst>
                <a:path w="1119" h="1039" extrusionOk="0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37"/>
            <p:cNvSpPr/>
            <p:nvPr/>
          </p:nvSpPr>
          <p:spPr>
            <a:xfrm>
              <a:off x="4839075" y="3445625"/>
              <a:ext cx="28375" cy="26350"/>
            </a:xfrm>
            <a:custGeom>
              <a:avLst/>
              <a:gdLst/>
              <a:ahLst/>
              <a:cxnLst/>
              <a:rect l="l" t="t" r="r" b="b"/>
              <a:pathLst>
                <a:path w="1135" h="1054" extrusionOk="0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37"/>
            <p:cNvSpPr/>
            <p:nvPr/>
          </p:nvSpPr>
          <p:spPr>
            <a:xfrm>
              <a:off x="4770325" y="3487650"/>
              <a:ext cx="28175" cy="26250"/>
            </a:xfrm>
            <a:custGeom>
              <a:avLst/>
              <a:gdLst/>
              <a:ahLst/>
              <a:cxnLst/>
              <a:rect l="l" t="t" r="r" b="b"/>
              <a:pathLst>
                <a:path w="1127" h="1050" extrusionOk="0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37"/>
            <p:cNvSpPr/>
            <p:nvPr/>
          </p:nvSpPr>
          <p:spPr>
            <a:xfrm>
              <a:off x="4672800" y="3487600"/>
              <a:ext cx="28525" cy="26275"/>
            </a:xfrm>
            <a:custGeom>
              <a:avLst/>
              <a:gdLst/>
              <a:ahLst/>
              <a:cxnLst/>
              <a:rect l="l" t="t" r="r" b="b"/>
              <a:pathLst>
                <a:path w="1141" h="1051" extrusionOk="0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37"/>
            <p:cNvSpPr/>
            <p:nvPr/>
          </p:nvSpPr>
          <p:spPr>
            <a:xfrm>
              <a:off x="4644050" y="3445150"/>
              <a:ext cx="28775" cy="27200"/>
            </a:xfrm>
            <a:custGeom>
              <a:avLst/>
              <a:gdLst/>
              <a:ahLst/>
              <a:cxnLst/>
              <a:rect l="l" t="t" r="r" b="b"/>
              <a:pathLst>
                <a:path w="1151" h="1088" extrusionOk="0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37"/>
            <p:cNvSpPr/>
            <p:nvPr/>
          </p:nvSpPr>
          <p:spPr>
            <a:xfrm>
              <a:off x="4623825" y="3403225"/>
              <a:ext cx="28775" cy="27050"/>
            </a:xfrm>
            <a:custGeom>
              <a:avLst/>
              <a:gdLst/>
              <a:ahLst/>
              <a:cxnLst/>
              <a:rect l="l" t="t" r="r" b="b"/>
              <a:pathLst>
                <a:path w="1151" h="1082" extrusionOk="0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37"/>
            <p:cNvSpPr/>
            <p:nvPr/>
          </p:nvSpPr>
          <p:spPr>
            <a:xfrm>
              <a:off x="4693225" y="3361325"/>
              <a:ext cx="28325" cy="26500"/>
            </a:xfrm>
            <a:custGeom>
              <a:avLst/>
              <a:gdLst/>
              <a:ahLst/>
              <a:cxnLst/>
              <a:rect l="l" t="t" r="r" b="b"/>
              <a:pathLst>
                <a:path w="1133" h="1060" extrusionOk="0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4624350" y="3487550"/>
              <a:ext cx="28250" cy="26350"/>
            </a:xfrm>
            <a:custGeom>
              <a:avLst/>
              <a:gdLst/>
              <a:ahLst/>
              <a:cxnLst/>
              <a:rect l="l" t="t" r="r" b="b"/>
              <a:pathLst>
                <a:path w="1130" h="1054" extrusionOk="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37"/>
            <p:cNvSpPr/>
            <p:nvPr/>
          </p:nvSpPr>
          <p:spPr>
            <a:xfrm>
              <a:off x="4672625" y="3403100"/>
              <a:ext cx="28700" cy="27250"/>
            </a:xfrm>
            <a:custGeom>
              <a:avLst/>
              <a:gdLst/>
              <a:ahLst/>
              <a:cxnLst/>
              <a:rect l="l" t="t" r="r" b="b"/>
              <a:pathLst>
                <a:path w="1148" h="1090" extrusionOk="0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37"/>
            <p:cNvSpPr/>
            <p:nvPr/>
          </p:nvSpPr>
          <p:spPr>
            <a:xfrm>
              <a:off x="4692900" y="3445150"/>
              <a:ext cx="28650" cy="27025"/>
            </a:xfrm>
            <a:custGeom>
              <a:avLst/>
              <a:gdLst/>
              <a:ahLst/>
              <a:cxnLst/>
              <a:rect l="l" t="t" r="r" b="b"/>
              <a:pathLst>
                <a:path w="1146" h="1081" extrusionOk="0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37"/>
            <p:cNvSpPr/>
            <p:nvPr/>
          </p:nvSpPr>
          <p:spPr>
            <a:xfrm>
              <a:off x="4642375" y="3112400"/>
              <a:ext cx="116450" cy="140825"/>
            </a:xfrm>
            <a:custGeom>
              <a:avLst/>
              <a:gdLst/>
              <a:ahLst/>
              <a:cxnLst/>
              <a:rect l="l" t="t" r="r" b="b"/>
              <a:pathLst>
                <a:path w="4658" h="5633" extrusionOk="0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37"/>
            <p:cNvSpPr/>
            <p:nvPr/>
          </p:nvSpPr>
          <p:spPr>
            <a:xfrm>
              <a:off x="4832550" y="3113450"/>
              <a:ext cx="116400" cy="143675"/>
            </a:xfrm>
            <a:custGeom>
              <a:avLst/>
              <a:gdLst/>
              <a:ahLst/>
              <a:cxnLst/>
              <a:rect l="l" t="t" r="r" b="b"/>
              <a:pathLst>
                <a:path w="4656" h="5747" extrusionOk="0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37"/>
            <p:cNvSpPr/>
            <p:nvPr/>
          </p:nvSpPr>
          <p:spPr>
            <a:xfrm>
              <a:off x="4664550" y="3127425"/>
              <a:ext cx="60725" cy="69300"/>
            </a:xfrm>
            <a:custGeom>
              <a:avLst/>
              <a:gdLst/>
              <a:ahLst/>
              <a:cxnLst/>
              <a:rect l="l" t="t" r="r" b="b"/>
              <a:pathLst>
                <a:path w="2429" h="2772" extrusionOk="0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37"/>
            <p:cNvSpPr/>
            <p:nvPr/>
          </p:nvSpPr>
          <p:spPr>
            <a:xfrm>
              <a:off x="4874600" y="3127425"/>
              <a:ext cx="60450" cy="69300"/>
            </a:xfrm>
            <a:custGeom>
              <a:avLst/>
              <a:gdLst/>
              <a:ahLst/>
              <a:cxnLst/>
              <a:rect l="l" t="t" r="r" b="b"/>
              <a:pathLst>
                <a:path w="2418" h="2772" extrusionOk="0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37"/>
            <p:cNvSpPr/>
            <p:nvPr/>
          </p:nvSpPr>
          <p:spPr>
            <a:xfrm>
              <a:off x="4686650" y="3002400"/>
              <a:ext cx="228975" cy="290400"/>
            </a:xfrm>
            <a:custGeom>
              <a:avLst/>
              <a:gdLst/>
              <a:ahLst/>
              <a:cxnLst/>
              <a:rect l="l" t="t" r="r" b="b"/>
              <a:pathLst>
                <a:path w="9159" h="11616" extrusionOk="0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4684525" y="3135275"/>
              <a:ext cx="233500" cy="25850"/>
            </a:xfrm>
            <a:custGeom>
              <a:avLst/>
              <a:gdLst/>
              <a:ahLst/>
              <a:cxnLst/>
              <a:rect l="l" t="t" r="r" b="b"/>
              <a:pathLst>
                <a:path w="9340" h="1034" fill="none" extrusionOk="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w="9525" cap="flat" cmpd="sng">
              <a:solidFill>
                <a:srgbClr val="BF5758"/>
              </a:solidFill>
              <a:prstDash val="solid"/>
              <a:miter lim="10648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37"/>
            <p:cNvSpPr/>
            <p:nvPr/>
          </p:nvSpPr>
          <p:spPr>
            <a:xfrm>
              <a:off x="4710875" y="3122650"/>
              <a:ext cx="76425" cy="70025"/>
            </a:xfrm>
            <a:custGeom>
              <a:avLst/>
              <a:gdLst/>
              <a:ahLst/>
              <a:cxnLst/>
              <a:rect l="l" t="t" r="r" b="b"/>
              <a:pathLst>
                <a:path w="3057" h="2801" extrusionOk="0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BF5758"/>
              </a:solidFill>
              <a:prstDash val="solid"/>
              <a:miter lim="10648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4817900" y="3123150"/>
              <a:ext cx="79100" cy="69975"/>
            </a:xfrm>
            <a:custGeom>
              <a:avLst/>
              <a:gdLst/>
              <a:ahLst/>
              <a:cxnLst/>
              <a:rect l="l" t="t" r="r" b="b"/>
              <a:pathLst>
                <a:path w="3164" h="2799" extrusionOk="0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rgbClr val="BF5758"/>
              </a:solidFill>
              <a:prstDash val="solid"/>
              <a:miter lim="10648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4809650" y="3164575"/>
              <a:ext cx="15450" cy="46875"/>
            </a:xfrm>
            <a:custGeom>
              <a:avLst/>
              <a:gdLst/>
              <a:ahLst/>
              <a:cxnLst/>
              <a:rect l="l" t="t" r="r" b="b"/>
              <a:pathLst>
                <a:path w="618" h="1875" extrusionOk="0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4763600" y="3231925"/>
              <a:ext cx="81200" cy="14625"/>
            </a:xfrm>
            <a:custGeom>
              <a:avLst/>
              <a:gdLst/>
              <a:ahLst/>
              <a:cxnLst/>
              <a:rect l="l" t="t" r="r" b="b"/>
              <a:pathLst>
                <a:path w="3248" h="585" extrusionOk="0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4828275" y="3106425"/>
              <a:ext cx="53800" cy="19825"/>
            </a:xfrm>
            <a:custGeom>
              <a:avLst/>
              <a:gdLst/>
              <a:ahLst/>
              <a:cxnLst/>
              <a:rect l="l" t="t" r="r" b="b"/>
              <a:pathLst>
                <a:path w="2152" h="793" extrusionOk="0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4721250" y="3106425"/>
              <a:ext cx="53800" cy="19825"/>
            </a:xfrm>
            <a:custGeom>
              <a:avLst/>
              <a:gdLst/>
              <a:ahLst/>
              <a:cxnLst/>
              <a:rect l="l" t="t" r="r" b="b"/>
              <a:pathLst>
                <a:path w="2152" h="793" extrusionOk="0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4736175" y="3144875"/>
              <a:ext cx="35700" cy="22375"/>
            </a:xfrm>
            <a:custGeom>
              <a:avLst/>
              <a:gdLst/>
              <a:ahLst/>
              <a:cxnLst/>
              <a:rect l="l" t="t" r="r" b="b"/>
              <a:pathLst>
                <a:path w="1428" h="895" extrusionOk="0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4832550" y="3143475"/>
              <a:ext cx="35675" cy="22175"/>
            </a:xfrm>
            <a:custGeom>
              <a:avLst/>
              <a:gdLst/>
              <a:ahLst/>
              <a:cxnLst/>
              <a:rect l="l" t="t" r="r" b="b"/>
              <a:pathLst>
                <a:path w="1427" h="887" extrusionOk="0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4700750" y="2961725"/>
              <a:ext cx="187725" cy="64175"/>
            </a:xfrm>
            <a:custGeom>
              <a:avLst/>
              <a:gdLst/>
              <a:ahLst/>
              <a:cxnLst/>
              <a:rect l="l" t="t" r="r" b="b"/>
              <a:pathLst>
                <a:path w="7509" h="2567" extrusionOk="0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4576975" y="2983800"/>
              <a:ext cx="137650" cy="244425"/>
            </a:xfrm>
            <a:custGeom>
              <a:avLst/>
              <a:gdLst/>
              <a:ahLst/>
              <a:cxnLst/>
              <a:rect l="l" t="t" r="r" b="b"/>
              <a:pathLst>
                <a:path w="5506" h="9777" extrusionOk="0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4684525" y="3032350"/>
              <a:ext cx="120075" cy="231800"/>
            </a:xfrm>
            <a:custGeom>
              <a:avLst/>
              <a:gdLst/>
              <a:ahLst/>
              <a:cxnLst/>
              <a:rect l="l" t="t" r="r" b="b"/>
              <a:pathLst>
                <a:path w="4803" h="9272" extrusionOk="0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4578025" y="2967875"/>
              <a:ext cx="226575" cy="292025"/>
            </a:xfrm>
            <a:custGeom>
              <a:avLst/>
              <a:gdLst/>
              <a:ahLst/>
              <a:cxnLst/>
              <a:rect l="l" t="t" r="r" b="b"/>
              <a:pathLst>
                <a:path w="9063" h="11681" extrusionOk="0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4882850" y="2983550"/>
              <a:ext cx="137675" cy="244675"/>
            </a:xfrm>
            <a:custGeom>
              <a:avLst/>
              <a:gdLst/>
              <a:ahLst/>
              <a:cxnLst/>
              <a:rect l="l" t="t" r="r" b="b"/>
              <a:pathLst>
                <a:path w="5507" h="9787" extrusionOk="0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4792350" y="3032400"/>
              <a:ext cx="120350" cy="232025"/>
            </a:xfrm>
            <a:custGeom>
              <a:avLst/>
              <a:gdLst/>
              <a:ahLst/>
              <a:cxnLst/>
              <a:rect l="l" t="t" r="r" b="b"/>
              <a:pathLst>
                <a:path w="4814" h="9281" extrusionOk="0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4796800" y="2967875"/>
              <a:ext cx="222375" cy="292025"/>
            </a:xfrm>
            <a:custGeom>
              <a:avLst/>
              <a:gdLst/>
              <a:ahLst/>
              <a:cxnLst/>
              <a:rect l="l" t="t" r="r" b="b"/>
              <a:pathLst>
                <a:path w="8895" h="11681" extrusionOk="0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9" name="Google Shape;379;p37"/>
          <p:cNvGrpSpPr/>
          <p:nvPr/>
        </p:nvGrpSpPr>
        <p:grpSpPr>
          <a:xfrm>
            <a:off x="8173916" y="4449454"/>
            <a:ext cx="953108" cy="1265881"/>
            <a:chOff x="5723850" y="2801025"/>
            <a:chExt cx="508225" cy="666800"/>
          </a:xfrm>
        </p:grpSpPr>
        <p:sp>
          <p:nvSpPr>
            <p:cNvPr id="380" name="Google Shape;380;p37"/>
            <p:cNvSpPr/>
            <p:nvPr/>
          </p:nvSpPr>
          <p:spPr>
            <a:xfrm>
              <a:off x="5723850" y="3188000"/>
              <a:ext cx="504500" cy="279550"/>
            </a:xfrm>
            <a:custGeom>
              <a:avLst/>
              <a:gdLst/>
              <a:ahLst/>
              <a:cxnLst/>
              <a:rect l="l" t="t" r="r" b="b"/>
              <a:pathLst>
                <a:path w="20180" h="11182" extrusionOk="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5923250" y="3188000"/>
              <a:ext cx="97450" cy="73225"/>
            </a:xfrm>
            <a:custGeom>
              <a:avLst/>
              <a:gdLst/>
              <a:ahLst/>
              <a:cxnLst/>
              <a:rect l="l" t="t" r="r" b="b"/>
              <a:pathLst>
                <a:path w="3898" h="2929" extrusionOk="0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5723850" y="3318700"/>
              <a:ext cx="508225" cy="149125"/>
            </a:xfrm>
            <a:custGeom>
              <a:avLst/>
              <a:gdLst/>
              <a:ahLst/>
              <a:cxnLst/>
              <a:rect l="l" t="t" r="r" b="b"/>
              <a:pathLst>
                <a:path w="20329" h="5965" extrusionOk="0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37"/>
            <p:cNvSpPr/>
            <p:nvPr/>
          </p:nvSpPr>
          <p:spPr>
            <a:xfrm>
              <a:off x="5730500" y="3448625"/>
              <a:ext cx="498650" cy="2950"/>
            </a:xfrm>
            <a:custGeom>
              <a:avLst/>
              <a:gdLst/>
              <a:ahLst/>
              <a:cxnLst/>
              <a:rect l="l" t="t" r="r" b="b"/>
              <a:pathLst>
                <a:path w="19946" h="118" extrusionOk="0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37"/>
            <p:cNvSpPr/>
            <p:nvPr/>
          </p:nvSpPr>
          <p:spPr>
            <a:xfrm>
              <a:off x="5739550" y="3399100"/>
              <a:ext cx="477100" cy="2950"/>
            </a:xfrm>
            <a:custGeom>
              <a:avLst/>
              <a:gdLst/>
              <a:ahLst/>
              <a:cxnLst/>
              <a:rect l="l" t="t" r="r" b="b"/>
              <a:pathLst>
                <a:path w="19084" h="118" extrusionOk="0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5761650" y="3346650"/>
              <a:ext cx="105975" cy="2975"/>
            </a:xfrm>
            <a:custGeom>
              <a:avLst/>
              <a:gdLst/>
              <a:ahLst/>
              <a:cxnLst/>
              <a:rect l="l" t="t" r="r" b="b"/>
              <a:pathLst>
                <a:path w="4239" h="119" extrusionOk="0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37"/>
            <p:cNvSpPr/>
            <p:nvPr/>
          </p:nvSpPr>
          <p:spPr>
            <a:xfrm>
              <a:off x="6088300" y="3346650"/>
              <a:ext cx="105975" cy="2975"/>
            </a:xfrm>
            <a:custGeom>
              <a:avLst/>
              <a:gdLst/>
              <a:ahLst/>
              <a:cxnLst/>
              <a:rect l="l" t="t" r="r" b="b"/>
              <a:pathLst>
                <a:path w="4239" h="119" extrusionOk="0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5856425" y="3068325"/>
              <a:ext cx="52200" cy="59900"/>
            </a:xfrm>
            <a:custGeom>
              <a:avLst/>
              <a:gdLst/>
              <a:ahLst/>
              <a:cxnLst/>
              <a:rect l="l" t="t" r="r" b="b"/>
              <a:pathLst>
                <a:path w="2088" h="2396" extrusionOk="0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6041450" y="3068325"/>
              <a:ext cx="52200" cy="59900"/>
            </a:xfrm>
            <a:custGeom>
              <a:avLst/>
              <a:gdLst/>
              <a:ahLst/>
              <a:cxnLst/>
              <a:rect l="l" t="t" r="r" b="b"/>
              <a:pathLst>
                <a:path w="2088" h="2396" extrusionOk="0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5874225" y="2958750"/>
              <a:ext cx="198150" cy="251225"/>
            </a:xfrm>
            <a:custGeom>
              <a:avLst/>
              <a:gdLst/>
              <a:ahLst/>
              <a:cxnLst/>
              <a:rect l="l" t="t" r="r" b="b"/>
              <a:pathLst>
                <a:path w="7926" h="10049" extrusionOk="0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5978075" y="3084175"/>
              <a:ext cx="12800" cy="49275"/>
            </a:xfrm>
            <a:custGeom>
              <a:avLst/>
              <a:gdLst/>
              <a:ahLst/>
              <a:cxnLst/>
              <a:rect l="l" t="t" r="r" b="b"/>
              <a:pathLst>
                <a:path w="512" h="1971" extrusionOk="0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5930175" y="3147275"/>
              <a:ext cx="88400" cy="15425"/>
            </a:xfrm>
            <a:custGeom>
              <a:avLst/>
              <a:gdLst/>
              <a:ahLst/>
              <a:cxnLst/>
              <a:rect l="l" t="t" r="r" b="b"/>
              <a:pathLst>
                <a:path w="3536" h="617" extrusionOk="0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5952800" y="3159250"/>
              <a:ext cx="57000" cy="14100"/>
            </a:xfrm>
            <a:custGeom>
              <a:avLst/>
              <a:gdLst/>
              <a:ahLst/>
              <a:cxnLst/>
              <a:rect l="l" t="t" r="r" b="b"/>
              <a:pathLst>
                <a:path w="2280" h="564" extrusionOk="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5926975" y="3072200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37"/>
            <p:cNvSpPr/>
            <p:nvPr/>
          </p:nvSpPr>
          <p:spPr>
            <a:xfrm>
              <a:off x="6010825" y="3072200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7"/>
            <p:cNvSpPr/>
            <p:nvPr/>
          </p:nvSpPr>
          <p:spPr>
            <a:xfrm>
              <a:off x="5912050" y="3048375"/>
              <a:ext cx="42375" cy="15600"/>
            </a:xfrm>
            <a:custGeom>
              <a:avLst/>
              <a:gdLst/>
              <a:ahLst/>
              <a:cxnLst/>
              <a:rect l="l" t="t" r="r" b="b"/>
              <a:pathLst>
                <a:path w="1695" h="624" extrusionOk="0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7"/>
            <p:cNvSpPr/>
            <p:nvPr/>
          </p:nvSpPr>
          <p:spPr>
            <a:xfrm>
              <a:off x="5996450" y="3048375"/>
              <a:ext cx="42625" cy="15600"/>
            </a:xfrm>
            <a:custGeom>
              <a:avLst/>
              <a:gdLst/>
              <a:ahLst/>
              <a:cxnLst/>
              <a:rect l="l" t="t" r="r" b="b"/>
              <a:pathLst>
                <a:path w="1705" h="624" extrusionOk="0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5866550" y="2801025"/>
              <a:ext cx="216150" cy="161950"/>
            </a:xfrm>
            <a:custGeom>
              <a:avLst/>
              <a:gdLst/>
              <a:ahLst/>
              <a:cxnLst/>
              <a:rect l="l" t="t" r="r" b="b"/>
              <a:pathLst>
                <a:path w="8646" h="6478" extrusionOk="0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5930175" y="2921525"/>
              <a:ext cx="86525" cy="56450"/>
            </a:xfrm>
            <a:custGeom>
              <a:avLst/>
              <a:gdLst/>
              <a:ahLst/>
              <a:cxnLst/>
              <a:rect l="l" t="t" r="r" b="b"/>
              <a:pathLst>
                <a:path w="3461" h="2258" extrusionOk="0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5821075" y="2939225"/>
              <a:ext cx="151450" cy="172250"/>
            </a:xfrm>
            <a:custGeom>
              <a:avLst/>
              <a:gdLst/>
              <a:ahLst/>
              <a:cxnLst/>
              <a:rect l="l" t="t" r="r" b="b"/>
              <a:pathLst>
                <a:path w="6058" h="6890" extrusionOk="0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5971425" y="2939325"/>
              <a:ext cx="151250" cy="172150"/>
            </a:xfrm>
            <a:custGeom>
              <a:avLst/>
              <a:gdLst/>
              <a:ahLst/>
              <a:cxnLst/>
              <a:rect l="l" t="t" r="r" b="b"/>
              <a:pathLst>
                <a:path w="6050" h="6886" extrusionOk="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5954650" y="2941225"/>
              <a:ext cx="58700" cy="107675"/>
            </a:xfrm>
            <a:custGeom>
              <a:avLst/>
              <a:gdLst/>
              <a:ahLst/>
              <a:cxnLst/>
              <a:rect l="l" t="t" r="r" b="b"/>
              <a:pathLst>
                <a:path w="2348" h="4307" extrusionOk="0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37"/>
            <p:cNvSpPr/>
            <p:nvPr/>
          </p:nvSpPr>
          <p:spPr>
            <a:xfrm>
              <a:off x="5945075" y="2951850"/>
              <a:ext cx="37400" cy="92850"/>
            </a:xfrm>
            <a:custGeom>
              <a:avLst/>
              <a:gdLst/>
              <a:ahLst/>
              <a:cxnLst/>
              <a:rect l="l" t="t" r="r" b="b"/>
              <a:pathLst>
                <a:path w="1496" h="3714" extrusionOk="0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3" name="Google Shape;403;p37"/>
          <p:cNvGrpSpPr/>
          <p:nvPr/>
        </p:nvGrpSpPr>
        <p:grpSpPr>
          <a:xfrm>
            <a:off x="9768235" y="6247853"/>
            <a:ext cx="1058410" cy="1209646"/>
            <a:chOff x="6296225" y="2180550"/>
            <a:chExt cx="508225" cy="589775"/>
          </a:xfrm>
        </p:grpSpPr>
        <p:sp>
          <p:nvSpPr>
            <p:cNvPr id="404" name="Google Shape;404;p37"/>
            <p:cNvSpPr/>
            <p:nvPr/>
          </p:nvSpPr>
          <p:spPr>
            <a:xfrm>
              <a:off x="6296225" y="2490775"/>
              <a:ext cx="504500" cy="279550"/>
            </a:xfrm>
            <a:custGeom>
              <a:avLst/>
              <a:gdLst/>
              <a:ahLst/>
              <a:cxnLst/>
              <a:rect l="l" t="t" r="r" b="b"/>
              <a:pathLst>
                <a:path w="20180" h="11182" extrusionOk="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6495625" y="2490775"/>
              <a:ext cx="97450" cy="73225"/>
            </a:xfrm>
            <a:custGeom>
              <a:avLst/>
              <a:gdLst/>
              <a:ahLst/>
              <a:cxnLst/>
              <a:rect l="l" t="t" r="r" b="b"/>
              <a:pathLst>
                <a:path w="3898" h="2929" extrusionOk="0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37"/>
            <p:cNvSpPr/>
            <p:nvPr/>
          </p:nvSpPr>
          <p:spPr>
            <a:xfrm>
              <a:off x="6296225" y="2576225"/>
              <a:ext cx="508225" cy="194100"/>
            </a:xfrm>
            <a:custGeom>
              <a:avLst/>
              <a:gdLst/>
              <a:ahLst/>
              <a:cxnLst/>
              <a:rect l="l" t="t" r="r" b="b"/>
              <a:pathLst>
                <a:path w="20329" h="7764" extrusionOk="0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6304725" y="2581550"/>
              <a:ext cx="492000" cy="188775"/>
            </a:xfrm>
            <a:custGeom>
              <a:avLst/>
              <a:gdLst/>
              <a:ahLst/>
              <a:cxnLst/>
              <a:rect l="l" t="t" r="r" b="b"/>
              <a:pathLst>
                <a:path w="19680" h="7551" extrusionOk="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7"/>
            <p:cNvSpPr/>
            <p:nvPr/>
          </p:nvSpPr>
          <p:spPr>
            <a:xfrm>
              <a:off x="6428525" y="2371175"/>
              <a:ext cx="52475" cy="59825"/>
            </a:xfrm>
            <a:custGeom>
              <a:avLst/>
              <a:gdLst/>
              <a:ahLst/>
              <a:cxnLst/>
              <a:rect l="l" t="t" r="r" b="b"/>
              <a:pathLst>
                <a:path w="2099" h="2393" extrusionOk="0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7"/>
            <p:cNvSpPr/>
            <p:nvPr/>
          </p:nvSpPr>
          <p:spPr>
            <a:xfrm>
              <a:off x="6613825" y="2371175"/>
              <a:ext cx="52200" cy="59825"/>
            </a:xfrm>
            <a:custGeom>
              <a:avLst/>
              <a:gdLst/>
              <a:ahLst/>
              <a:cxnLst/>
              <a:rect l="l" t="t" r="r" b="b"/>
              <a:pathLst>
                <a:path w="2088" h="2393" extrusionOk="0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7"/>
            <p:cNvSpPr/>
            <p:nvPr/>
          </p:nvSpPr>
          <p:spPr>
            <a:xfrm>
              <a:off x="6446625" y="2261775"/>
              <a:ext cx="197850" cy="251000"/>
            </a:xfrm>
            <a:custGeom>
              <a:avLst/>
              <a:gdLst/>
              <a:ahLst/>
              <a:cxnLst/>
              <a:rect l="l" t="t" r="r" b="b"/>
              <a:pathLst>
                <a:path w="7914" h="10040" extrusionOk="0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6550450" y="2386950"/>
              <a:ext cx="12800" cy="49550"/>
            </a:xfrm>
            <a:custGeom>
              <a:avLst/>
              <a:gdLst/>
              <a:ahLst/>
              <a:cxnLst/>
              <a:rect l="l" t="t" r="r" b="b"/>
              <a:pathLst>
                <a:path w="512" h="1982" extrusionOk="0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7"/>
            <p:cNvSpPr/>
            <p:nvPr/>
          </p:nvSpPr>
          <p:spPr>
            <a:xfrm>
              <a:off x="6499350" y="2375225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37"/>
            <p:cNvSpPr/>
            <p:nvPr/>
          </p:nvSpPr>
          <p:spPr>
            <a:xfrm>
              <a:off x="6583200" y="2375225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6484425" y="2351150"/>
              <a:ext cx="42375" cy="15600"/>
            </a:xfrm>
            <a:custGeom>
              <a:avLst/>
              <a:gdLst/>
              <a:ahLst/>
              <a:cxnLst/>
              <a:rect l="l" t="t" r="r" b="b"/>
              <a:pathLst>
                <a:path w="1695" h="624" extrusionOk="0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37"/>
            <p:cNvSpPr/>
            <p:nvPr/>
          </p:nvSpPr>
          <p:spPr>
            <a:xfrm>
              <a:off x="6568825" y="2351150"/>
              <a:ext cx="42625" cy="15600"/>
            </a:xfrm>
            <a:custGeom>
              <a:avLst/>
              <a:gdLst/>
              <a:ahLst/>
              <a:cxnLst/>
              <a:rect l="l" t="t" r="r" b="b"/>
              <a:pathLst>
                <a:path w="1705" h="624" extrusionOk="0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37"/>
            <p:cNvSpPr/>
            <p:nvPr/>
          </p:nvSpPr>
          <p:spPr>
            <a:xfrm>
              <a:off x="6508400" y="2449775"/>
              <a:ext cx="82275" cy="15050"/>
            </a:xfrm>
            <a:custGeom>
              <a:avLst/>
              <a:gdLst/>
              <a:ahLst/>
              <a:cxnLst/>
              <a:rect l="l" t="t" r="r" b="b"/>
              <a:pathLst>
                <a:path w="3291" h="602" extrusionOk="0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37"/>
            <p:cNvSpPr/>
            <p:nvPr/>
          </p:nvSpPr>
          <p:spPr>
            <a:xfrm>
              <a:off x="6445025" y="2282425"/>
              <a:ext cx="199700" cy="258500"/>
            </a:xfrm>
            <a:custGeom>
              <a:avLst/>
              <a:gdLst/>
              <a:ahLst/>
              <a:cxnLst/>
              <a:rect l="l" t="t" r="r" b="b"/>
              <a:pathLst>
                <a:path w="7988" h="10340" extrusionOk="0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37"/>
            <p:cNvSpPr/>
            <p:nvPr/>
          </p:nvSpPr>
          <p:spPr>
            <a:xfrm>
              <a:off x="6429325" y="2180550"/>
              <a:ext cx="253750" cy="190725"/>
            </a:xfrm>
            <a:custGeom>
              <a:avLst/>
              <a:gdLst/>
              <a:ahLst/>
              <a:cxnLst/>
              <a:rect l="l" t="t" r="r" b="b"/>
              <a:pathLst>
                <a:path w="10150" h="7629" extrusionOk="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9" name="Google Shape;419;p37"/>
          <p:cNvGrpSpPr/>
          <p:nvPr/>
        </p:nvGrpSpPr>
        <p:grpSpPr>
          <a:xfrm>
            <a:off x="11440578" y="2772584"/>
            <a:ext cx="1060699" cy="1209647"/>
            <a:chOff x="719250" y="5283463"/>
            <a:chExt cx="524750" cy="593425"/>
          </a:xfrm>
        </p:grpSpPr>
        <p:sp>
          <p:nvSpPr>
            <p:cNvPr id="420" name="Google Shape;420;p37"/>
            <p:cNvSpPr/>
            <p:nvPr/>
          </p:nvSpPr>
          <p:spPr>
            <a:xfrm>
              <a:off x="719250" y="5592013"/>
              <a:ext cx="524750" cy="284875"/>
            </a:xfrm>
            <a:custGeom>
              <a:avLst/>
              <a:gdLst/>
              <a:ahLst/>
              <a:cxnLst/>
              <a:rect l="l" t="t" r="r" b="b"/>
              <a:pathLst>
                <a:path w="20990" h="11395" extrusionOk="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37"/>
            <p:cNvSpPr/>
            <p:nvPr/>
          </p:nvSpPr>
          <p:spPr>
            <a:xfrm>
              <a:off x="929025" y="5592013"/>
              <a:ext cx="101200" cy="70575"/>
            </a:xfrm>
            <a:custGeom>
              <a:avLst/>
              <a:gdLst/>
              <a:ahLst/>
              <a:cxnLst/>
              <a:rect l="l" t="t" r="r" b="b"/>
              <a:pathLst>
                <a:path w="4048" h="2823" extrusionOk="0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7"/>
            <p:cNvSpPr/>
            <p:nvPr/>
          </p:nvSpPr>
          <p:spPr>
            <a:xfrm>
              <a:off x="722700" y="5690263"/>
              <a:ext cx="518100" cy="186375"/>
            </a:xfrm>
            <a:custGeom>
              <a:avLst/>
              <a:gdLst/>
              <a:ahLst/>
              <a:cxnLst/>
              <a:rect l="l" t="t" r="r" b="b"/>
              <a:pathLst>
                <a:path w="20724" h="7455" extrusionOk="0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7"/>
            <p:cNvSpPr/>
            <p:nvPr/>
          </p:nvSpPr>
          <p:spPr>
            <a:xfrm>
              <a:off x="743200" y="5749363"/>
              <a:ext cx="489075" cy="127525"/>
            </a:xfrm>
            <a:custGeom>
              <a:avLst/>
              <a:gdLst/>
              <a:ahLst/>
              <a:cxnLst/>
              <a:rect l="l" t="t" r="r" b="b"/>
              <a:pathLst>
                <a:path w="19563" h="5101" extrusionOk="0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7"/>
            <p:cNvSpPr/>
            <p:nvPr/>
          </p:nvSpPr>
          <p:spPr>
            <a:xfrm>
              <a:off x="724300" y="5696363"/>
              <a:ext cx="212200" cy="180525"/>
            </a:xfrm>
            <a:custGeom>
              <a:avLst/>
              <a:gdLst/>
              <a:ahLst/>
              <a:cxnLst/>
              <a:rect l="l" t="t" r="r" b="b"/>
              <a:pathLst>
                <a:path w="8488" h="7221" extrusionOk="0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7"/>
            <p:cNvSpPr/>
            <p:nvPr/>
          </p:nvSpPr>
          <p:spPr>
            <a:xfrm>
              <a:off x="1063750" y="5695838"/>
              <a:ext cx="175450" cy="181050"/>
            </a:xfrm>
            <a:custGeom>
              <a:avLst/>
              <a:gdLst/>
              <a:ahLst/>
              <a:cxnLst/>
              <a:rect l="l" t="t" r="r" b="b"/>
              <a:pathLst>
                <a:path w="7018" h="7242" extrusionOk="0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7"/>
            <p:cNvSpPr/>
            <p:nvPr/>
          </p:nvSpPr>
          <p:spPr>
            <a:xfrm>
              <a:off x="818825" y="5696363"/>
              <a:ext cx="117675" cy="180525"/>
            </a:xfrm>
            <a:custGeom>
              <a:avLst/>
              <a:gdLst/>
              <a:ahLst/>
              <a:cxnLst/>
              <a:rect l="l" t="t" r="r" b="b"/>
              <a:pathLst>
                <a:path w="4707" h="7221" extrusionOk="0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7"/>
            <p:cNvSpPr/>
            <p:nvPr/>
          </p:nvSpPr>
          <p:spPr>
            <a:xfrm>
              <a:off x="1063750" y="5695838"/>
              <a:ext cx="98250" cy="181050"/>
            </a:xfrm>
            <a:custGeom>
              <a:avLst/>
              <a:gdLst/>
              <a:ahLst/>
              <a:cxnLst/>
              <a:rect l="l" t="t" r="r" b="b"/>
              <a:pathLst>
                <a:path w="3930" h="7242" extrusionOk="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846775" y="5462763"/>
              <a:ext cx="60725" cy="69375"/>
            </a:xfrm>
            <a:custGeom>
              <a:avLst/>
              <a:gdLst/>
              <a:ahLst/>
              <a:cxnLst/>
              <a:rect l="l" t="t" r="r" b="b"/>
              <a:pathLst>
                <a:path w="2429" h="2775" extrusionOk="0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37"/>
            <p:cNvSpPr/>
            <p:nvPr/>
          </p:nvSpPr>
          <p:spPr>
            <a:xfrm>
              <a:off x="1056825" y="5462763"/>
              <a:ext cx="60450" cy="69300"/>
            </a:xfrm>
            <a:custGeom>
              <a:avLst/>
              <a:gdLst/>
              <a:ahLst/>
              <a:cxnLst/>
              <a:rect l="l" t="t" r="r" b="b"/>
              <a:pathLst>
                <a:path w="2418" h="2772" extrusionOk="0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37"/>
            <p:cNvSpPr/>
            <p:nvPr/>
          </p:nvSpPr>
          <p:spPr>
            <a:xfrm>
              <a:off x="868875" y="5337738"/>
              <a:ext cx="228975" cy="290400"/>
            </a:xfrm>
            <a:custGeom>
              <a:avLst/>
              <a:gdLst/>
              <a:ahLst/>
              <a:cxnLst/>
              <a:rect l="l" t="t" r="r" b="b"/>
              <a:pathLst>
                <a:path w="9159" h="11616" extrusionOk="0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37"/>
            <p:cNvSpPr/>
            <p:nvPr/>
          </p:nvSpPr>
          <p:spPr>
            <a:xfrm>
              <a:off x="991850" y="5497238"/>
              <a:ext cx="15475" cy="46875"/>
            </a:xfrm>
            <a:custGeom>
              <a:avLst/>
              <a:gdLst/>
              <a:ahLst/>
              <a:cxnLst/>
              <a:rect l="l" t="t" r="r" b="b"/>
              <a:pathLst>
                <a:path w="619" h="1875" extrusionOk="0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37"/>
            <p:cNvSpPr/>
            <p:nvPr/>
          </p:nvSpPr>
          <p:spPr>
            <a:xfrm>
              <a:off x="945800" y="5564338"/>
              <a:ext cx="81225" cy="14725"/>
            </a:xfrm>
            <a:custGeom>
              <a:avLst/>
              <a:gdLst/>
              <a:ahLst/>
              <a:cxnLst/>
              <a:rect l="l" t="t" r="r" b="b"/>
              <a:pathLst>
                <a:path w="3249" h="589" extrusionOk="0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37"/>
            <p:cNvSpPr/>
            <p:nvPr/>
          </p:nvSpPr>
          <p:spPr>
            <a:xfrm>
              <a:off x="1010500" y="5439113"/>
              <a:ext cx="53800" cy="19825"/>
            </a:xfrm>
            <a:custGeom>
              <a:avLst/>
              <a:gdLst/>
              <a:ahLst/>
              <a:cxnLst/>
              <a:rect l="l" t="t" r="r" b="b"/>
              <a:pathLst>
                <a:path w="2152" h="793" extrusionOk="0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37"/>
            <p:cNvSpPr/>
            <p:nvPr/>
          </p:nvSpPr>
          <p:spPr>
            <a:xfrm>
              <a:off x="903475" y="5439113"/>
              <a:ext cx="53800" cy="19825"/>
            </a:xfrm>
            <a:custGeom>
              <a:avLst/>
              <a:gdLst/>
              <a:ahLst/>
              <a:cxnLst/>
              <a:rect l="l" t="t" r="r" b="b"/>
              <a:pathLst>
                <a:path w="2152" h="793" extrusionOk="0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918375" y="5477538"/>
              <a:ext cx="35700" cy="22400"/>
            </a:xfrm>
            <a:custGeom>
              <a:avLst/>
              <a:gdLst/>
              <a:ahLst/>
              <a:cxnLst/>
              <a:rect l="l" t="t" r="r" b="b"/>
              <a:pathLst>
                <a:path w="1428" h="896" extrusionOk="0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1014750" y="5475938"/>
              <a:ext cx="35700" cy="22400"/>
            </a:xfrm>
            <a:custGeom>
              <a:avLst/>
              <a:gdLst/>
              <a:ahLst/>
              <a:cxnLst/>
              <a:rect l="l" t="t" r="r" b="b"/>
              <a:pathLst>
                <a:path w="1428" h="896" extrusionOk="0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37"/>
            <p:cNvSpPr/>
            <p:nvPr/>
          </p:nvSpPr>
          <p:spPr>
            <a:xfrm>
              <a:off x="810300" y="5351363"/>
              <a:ext cx="59400" cy="134725"/>
            </a:xfrm>
            <a:custGeom>
              <a:avLst/>
              <a:gdLst/>
              <a:ahLst/>
              <a:cxnLst/>
              <a:rect l="l" t="t" r="r" b="b"/>
              <a:pathLst>
                <a:path w="2376" h="5389" extrusionOk="0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37"/>
            <p:cNvSpPr/>
            <p:nvPr/>
          </p:nvSpPr>
          <p:spPr>
            <a:xfrm>
              <a:off x="1025125" y="5346838"/>
              <a:ext cx="78825" cy="171725"/>
            </a:xfrm>
            <a:custGeom>
              <a:avLst/>
              <a:gdLst/>
              <a:ahLst/>
              <a:cxnLst/>
              <a:rect l="l" t="t" r="r" b="b"/>
              <a:pathLst>
                <a:path w="3153" h="6869" extrusionOk="0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37"/>
            <p:cNvSpPr/>
            <p:nvPr/>
          </p:nvSpPr>
          <p:spPr>
            <a:xfrm>
              <a:off x="808700" y="5283463"/>
              <a:ext cx="243875" cy="328275"/>
            </a:xfrm>
            <a:custGeom>
              <a:avLst/>
              <a:gdLst/>
              <a:ahLst/>
              <a:cxnLst/>
              <a:rect l="l" t="t" r="r" b="b"/>
              <a:pathLst>
                <a:path w="9755" h="13131" extrusionOk="0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37"/>
            <p:cNvSpPr/>
            <p:nvPr/>
          </p:nvSpPr>
          <p:spPr>
            <a:xfrm>
              <a:off x="808700" y="5358538"/>
              <a:ext cx="115300" cy="252950"/>
            </a:xfrm>
            <a:custGeom>
              <a:avLst/>
              <a:gdLst/>
              <a:ahLst/>
              <a:cxnLst/>
              <a:rect l="l" t="t" r="r" b="b"/>
              <a:pathLst>
                <a:path w="4612" h="10118" extrusionOk="0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41" name="Google Shape;441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091495" y="6057672"/>
            <a:ext cx="2322520" cy="104939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2" name="Google Shape;442;p37"/>
          <p:cNvGrpSpPr/>
          <p:nvPr/>
        </p:nvGrpSpPr>
        <p:grpSpPr>
          <a:xfrm>
            <a:off x="11467655" y="1254312"/>
            <a:ext cx="981971" cy="987368"/>
            <a:chOff x="885126" y="3073114"/>
            <a:chExt cx="638392" cy="641900"/>
          </a:xfrm>
        </p:grpSpPr>
        <p:grpSp>
          <p:nvGrpSpPr>
            <p:cNvPr id="443" name="Google Shape;443;p37"/>
            <p:cNvGrpSpPr/>
            <p:nvPr/>
          </p:nvGrpSpPr>
          <p:grpSpPr>
            <a:xfrm>
              <a:off x="885126" y="3073114"/>
              <a:ext cx="638392" cy="641734"/>
              <a:chOff x="885100" y="2984950"/>
              <a:chExt cx="526075" cy="526400"/>
            </a:xfrm>
          </p:grpSpPr>
          <p:sp>
            <p:nvSpPr>
              <p:cNvPr id="444" name="Google Shape;444;p37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avLst/>
                <a:gdLst/>
                <a:ahLst/>
                <a:cxnLst/>
                <a:rect l="l" t="t" r="r" b="b"/>
                <a:pathLst>
                  <a:path w="20878" h="11568" extrusionOk="0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37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avLst/>
                <a:gdLst/>
                <a:ahLst/>
                <a:cxnLst/>
                <a:rect l="l" t="t" r="r" b="b"/>
                <a:pathLst>
                  <a:path w="4033" h="3041" extrusionOk="0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37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avLst/>
                <a:gdLst/>
                <a:ahLst/>
                <a:cxnLst/>
                <a:rect l="l" t="t" r="r" b="b"/>
                <a:pathLst>
                  <a:path w="21043" h="8032" extrusionOk="0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37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avLst/>
                <a:gdLst/>
                <a:ahLst/>
                <a:cxnLst/>
                <a:rect l="l" t="t" r="r" b="b"/>
                <a:pathLst>
                  <a:path w="3713" h="5168" extrusionOk="0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37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avLst/>
                <a:gdLst/>
                <a:ahLst/>
                <a:cxnLst/>
                <a:rect l="l" t="t" r="r" b="b"/>
                <a:pathLst>
                  <a:path w="7592" h="1734" extrusionOk="0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37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avLst/>
                <a:gdLst/>
                <a:ahLst/>
                <a:cxnLst/>
                <a:rect l="l" t="t" r="r" b="b"/>
                <a:pathLst>
                  <a:path w="2161" h="2478" extrusionOk="0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37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avLst/>
                <a:gdLst/>
                <a:ahLst/>
                <a:cxnLst/>
                <a:rect l="l" t="t" r="r" b="b"/>
                <a:pathLst>
                  <a:path w="2172" h="2478" extrusionOk="0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37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avLst/>
                <a:gdLst/>
                <a:ahLst/>
                <a:cxnLst/>
                <a:rect l="l" t="t" r="r" b="b"/>
                <a:pathLst>
                  <a:path w="8200" h="10397" extrusionOk="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37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avLst/>
                <a:gdLst/>
                <a:ahLst/>
                <a:cxnLst/>
                <a:rect l="l" t="t" r="r" b="b"/>
                <a:pathLst>
                  <a:path w="530" h="2039" extrusionOk="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37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avLst/>
                <a:gdLst/>
                <a:ahLst/>
                <a:cxnLst/>
                <a:rect l="l" t="t" r="r" b="b"/>
                <a:pathLst>
                  <a:path w="2380" h="466" extrusionOk="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37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avLst/>
                <a:gdLst/>
                <a:ahLst/>
                <a:cxnLst/>
                <a:rect l="l" t="t" r="r" b="b"/>
                <a:pathLst>
                  <a:path w="508" h="1103" extrusionOk="0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37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avLst/>
                <a:gdLst/>
                <a:ahLst/>
                <a:cxnLst/>
                <a:rect l="l" t="t" r="r" b="b"/>
                <a:pathLst>
                  <a:path w="508" h="1103" extrusionOk="0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37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645" extrusionOk="0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p37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645" extrusionOk="0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spcFirstLastPara="1" wrap="square" lIns="140629" tIns="140629" rIns="140629" bIns="14062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2198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2153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8" name="Google Shape;458;p37"/>
            <p:cNvSpPr/>
            <p:nvPr/>
          </p:nvSpPr>
          <p:spPr>
            <a:xfrm>
              <a:off x="1415508" y="3561895"/>
              <a:ext cx="107637" cy="153119"/>
            </a:xfrm>
            <a:custGeom>
              <a:avLst/>
              <a:gdLst/>
              <a:ahLst/>
              <a:cxnLst/>
              <a:rect l="l" t="t" r="r" b="b"/>
              <a:pathLst>
                <a:path w="3548" h="5024" extrusionOk="0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9" name="Google Shape;459;p37"/>
          <p:cNvGrpSpPr/>
          <p:nvPr/>
        </p:nvGrpSpPr>
        <p:grpSpPr>
          <a:xfrm>
            <a:off x="6430738" y="1047479"/>
            <a:ext cx="1136497" cy="1215613"/>
            <a:chOff x="808625" y="2997925"/>
            <a:chExt cx="508500" cy="543900"/>
          </a:xfrm>
        </p:grpSpPr>
        <p:sp>
          <p:nvSpPr>
            <p:cNvPr id="460" name="Google Shape;460;p37"/>
            <p:cNvSpPr/>
            <p:nvPr/>
          </p:nvSpPr>
          <p:spPr>
            <a:xfrm>
              <a:off x="812350" y="3262275"/>
              <a:ext cx="504500" cy="279550"/>
            </a:xfrm>
            <a:custGeom>
              <a:avLst/>
              <a:gdLst/>
              <a:ahLst/>
              <a:cxnLst/>
              <a:rect l="l" t="t" r="r" b="b"/>
              <a:pathLst>
                <a:path w="20180" h="11182" extrusionOk="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1020275" y="3262275"/>
              <a:ext cx="97175" cy="73225"/>
            </a:xfrm>
            <a:custGeom>
              <a:avLst/>
              <a:gdLst/>
              <a:ahLst/>
              <a:cxnLst/>
              <a:rect l="l" t="t" r="r" b="b"/>
              <a:pathLst>
                <a:path w="3887" h="2929" extrusionOk="0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808625" y="3347725"/>
              <a:ext cx="508500" cy="194100"/>
            </a:xfrm>
            <a:custGeom>
              <a:avLst/>
              <a:gdLst/>
              <a:ahLst/>
              <a:cxnLst/>
              <a:rect l="l" t="t" r="r" b="b"/>
              <a:pathLst>
                <a:path w="20340" h="7764" extrusionOk="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37"/>
            <p:cNvSpPr/>
            <p:nvPr/>
          </p:nvSpPr>
          <p:spPr>
            <a:xfrm>
              <a:off x="1037300" y="3355975"/>
              <a:ext cx="32500" cy="12650"/>
            </a:xfrm>
            <a:custGeom>
              <a:avLst/>
              <a:gdLst/>
              <a:ahLst/>
              <a:cxnLst/>
              <a:rect l="l" t="t" r="r" b="b"/>
              <a:pathLst>
                <a:path w="1300" h="506" extrusionOk="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37"/>
            <p:cNvSpPr/>
            <p:nvPr/>
          </p:nvSpPr>
          <p:spPr>
            <a:xfrm>
              <a:off x="976875" y="3336000"/>
              <a:ext cx="81750" cy="56750"/>
            </a:xfrm>
            <a:custGeom>
              <a:avLst/>
              <a:gdLst/>
              <a:ahLst/>
              <a:cxnLst/>
              <a:rect l="l" t="t" r="r" b="b"/>
              <a:pathLst>
                <a:path w="3270" h="2270" extrusionOk="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1066850" y="3337875"/>
              <a:ext cx="79900" cy="59925"/>
            </a:xfrm>
            <a:custGeom>
              <a:avLst/>
              <a:gdLst/>
              <a:ahLst/>
              <a:cxnLst/>
              <a:rect l="l" t="t" r="r" b="b"/>
              <a:pathLst>
                <a:path w="3196" h="2397" extrusionOk="0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37"/>
            <p:cNvSpPr/>
            <p:nvPr/>
          </p:nvSpPr>
          <p:spPr>
            <a:xfrm>
              <a:off x="814475" y="3447025"/>
              <a:ext cx="496800" cy="66575"/>
            </a:xfrm>
            <a:custGeom>
              <a:avLst/>
              <a:gdLst/>
              <a:ahLst/>
              <a:cxnLst/>
              <a:rect l="l" t="t" r="r" b="b"/>
              <a:pathLst>
                <a:path w="19872" h="2663" extrusionOk="0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37"/>
            <p:cNvSpPr/>
            <p:nvPr/>
          </p:nvSpPr>
          <p:spPr>
            <a:xfrm>
              <a:off x="1132075" y="3142675"/>
              <a:ext cx="52475" cy="59825"/>
            </a:xfrm>
            <a:custGeom>
              <a:avLst/>
              <a:gdLst/>
              <a:ahLst/>
              <a:cxnLst/>
              <a:rect l="l" t="t" r="r" b="b"/>
              <a:pathLst>
                <a:path w="2099" h="2393" extrusionOk="0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37"/>
            <p:cNvSpPr/>
            <p:nvPr/>
          </p:nvSpPr>
          <p:spPr>
            <a:xfrm>
              <a:off x="947050" y="3142675"/>
              <a:ext cx="52200" cy="59825"/>
            </a:xfrm>
            <a:custGeom>
              <a:avLst/>
              <a:gdLst/>
              <a:ahLst/>
              <a:cxnLst/>
              <a:rect l="l" t="t" r="r" b="b"/>
              <a:pathLst>
                <a:path w="2088" h="2393" extrusionOk="0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37"/>
            <p:cNvSpPr/>
            <p:nvPr/>
          </p:nvSpPr>
          <p:spPr>
            <a:xfrm>
              <a:off x="968600" y="3033275"/>
              <a:ext cx="197875" cy="251000"/>
            </a:xfrm>
            <a:custGeom>
              <a:avLst/>
              <a:gdLst/>
              <a:ahLst/>
              <a:cxnLst/>
              <a:rect l="l" t="t" r="r" b="b"/>
              <a:pathLst>
                <a:path w="7915" h="10040" extrusionOk="0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37"/>
            <p:cNvSpPr/>
            <p:nvPr/>
          </p:nvSpPr>
          <p:spPr>
            <a:xfrm>
              <a:off x="1061525" y="3158450"/>
              <a:ext cx="14400" cy="49525"/>
            </a:xfrm>
            <a:custGeom>
              <a:avLst/>
              <a:gdLst/>
              <a:ahLst/>
              <a:cxnLst/>
              <a:rect l="l" t="t" r="r" b="b"/>
              <a:pathLst>
                <a:path w="576" h="1981" extrusionOk="0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37"/>
            <p:cNvSpPr/>
            <p:nvPr/>
          </p:nvSpPr>
          <p:spPr>
            <a:xfrm>
              <a:off x="1101725" y="3146725"/>
              <a:ext cx="12000" cy="26650"/>
            </a:xfrm>
            <a:custGeom>
              <a:avLst/>
              <a:gdLst/>
              <a:ahLst/>
              <a:cxnLst/>
              <a:rect l="l" t="t" r="r" b="b"/>
              <a:pathLst>
                <a:path w="480" h="1066" extrusionOk="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37"/>
            <p:cNvSpPr/>
            <p:nvPr/>
          </p:nvSpPr>
          <p:spPr>
            <a:xfrm>
              <a:off x="1017600" y="3146725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37"/>
            <p:cNvSpPr/>
            <p:nvPr/>
          </p:nvSpPr>
          <p:spPr>
            <a:xfrm>
              <a:off x="1086300" y="3122650"/>
              <a:ext cx="42600" cy="15600"/>
            </a:xfrm>
            <a:custGeom>
              <a:avLst/>
              <a:gdLst/>
              <a:ahLst/>
              <a:cxnLst/>
              <a:rect l="l" t="t" r="r" b="b"/>
              <a:pathLst>
                <a:path w="1704" h="624" extrusionOk="0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37"/>
            <p:cNvSpPr/>
            <p:nvPr/>
          </p:nvSpPr>
          <p:spPr>
            <a:xfrm>
              <a:off x="1001625" y="3122650"/>
              <a:ext cx="42625" cy="15600"/>
            </a:xfrm>
            <a:custGeom>
              <a:avLst/>
              <a:gdLst/>
              <a:ahLst/>
              <a:cxnLst/>
              <a:rect l="l" t="t" r="r" b="b"/>
              <a:pathLst>
                <a:path w="1705" h="624" extrusionOk="0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37"/>
            <p:cNvSpPr/>
            <p:nvPr/>
          </p:nvSpPr>
          <p:spPr>
            <a:xfrm>
              <a:off x="1039700" y="3225275"/>
              <a:ext cx="57275" cy="11250"/>
            </a:xfrm>
            <a:custGeom>
              <a:avLst/>
              <a:gdLst/>
              <a:ahLst/>
              <a:cxnLst/>
              <a:rect l="l" t="t" r="r" b="b"/>
              <a:pathLst>
                <a:path w="2291" h="450" extrusionOk="0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37"/>
            <p:cNvSpPr/>
            <p:nvPr/>
          </p:nvSpPr>
          <p:spPr>
            <a:xfrm>
              <a:off x="927100" y="2997925"/>
              <a:ext cx="251850" cy="172525"/>
            </a:xfrm>
            <a:custGeom>
              <a:avLst/>
              <a:gdLst/>
              <a:ahLst/>
              <a:cxnLst/>
              <a:rect l="l" t="t" r="r" b="b"/>
              <a:pathLst>
                <a:path w="10074" h="6901" extrusionOk="0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37"/>
            <p:cNvSpPr/>
            <p:nvPr/>
          </p:nvSpPr>
          <p:spPr>
            <a:xfrm>
              <a:off x="1116650" y="3011750"/>
              <a:ext cx="62300" cy="154700"/>
            </a:xfrm>
            <a:custGeom>
              <a:avLst/>
              <a:gdLst/>
              <a:ahLst/>
              <a:cxnLst/>
              <a:rect l="l" t="t" r="r" b="b"/>
              <a:pathLst>
                <a:path w="2492" h="6188" extrusionOk="0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8" name="Google Shape;478;p37"/>
          <p:cNvGrpSpPr/>
          <p:nvPr/>
        </p:nvGrpSpPr>
        <p:grpSpPr>
          <a:xfrm>
            <a:off x="9769620" y="1044390"/>
            <a:ext cx="1060759" cy="1209605"/>
            <a:chOff x="3946800" y="2180875"/>
            <a:chExt cx="524500" cy="593225"/>
          </a:xfrm>
        </p:grpSpPr>
        <p:sp>
          <p:nvSpPr>
            <p:cNvPr id="479" name="Google Shape;479;p37"/>
            <p:cNvSpPr/>
            <p:nvPr/>
          </p:nvSpPr>
          <p:spPr>
            <a:xfrm>
              <a:off x="3950225" y="2491200"/>
              <a:ext cx="521075" cy="282900"/>
            </a:xfrm>
            <a:custGeom>
              <a:avLst/>
              <a:gdLst/>
              <a:ahLst/>
              <a:cxnLst/>
              <a:rect l="l" t="t" r="r" b="b"/>
              <a:pathLst>
                <a:path w="20843" h="11316" extrusionOk="0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37"/>
            <p:cNvSpPr/>
            <p:nvPr/>
          </p:nvSpPr>
          <p:spPr>
            <a:xfrm>
              <a:off x="4158275" y="2491200"/>
              <a:ext cx="100475" cy="70350"/>
            </a:xfrm>
            <a:custGeom>
              <a:avLst/>
              <a:gdLst/>
              <a:ahLst/>
              <a:cxnLst/>
              <a:rect l="l" t="t" r="r" b="b"/>
              <a:pathLst>
                <a:path w="4019" h="2814" extrusionOk="0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37"/>
            <p:cNvSpPr/>
            <p:nvPr/>
          </p:nvSpPr>
          <p:spPr>
            <a:xfrm>
              <a:off x="3946800" y="2525850"/>
              <a:ext cx="524500" cy="248250"/>
            </a:xfrm>
            <a:custGeom>
              <a:avLst/>
              <a:gdLst/>
              <a:ahLst/>
              <a:cxnLst/>
              <a:rect l="l" t="t" r="r" b="b"/>
              <a:pathLst>
                <a:path w="20980" h="9930" extrusionOk="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37"/>
            <p:cNvSpPr/>
            <p:nvPr/>
          </p:nvSpPr>
          <p:spPr>
            <a:xfrm>
              <a:off x="4112679" y="2526100"/>
              <a:ext cx="192750" cy="92825"/>
            </a:xfrm>
            <a:custGeom>
              <a:avLst/>
              <a:gdLst/>
              <a:ahLst/>
              <a:cxnLst/>
              <a:rect l="l" t="t" r="r" b="b"/>
              <a:pathLst>
                <a:path w="7710" h="3713" extrusionOk="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37"/>
            <p:cNvSpPr/>
            <p:nvPr/>
          </p:nvSpPr>
          <p:spPr>
            <a:xfrm>
              <a:off x="4031650" y="2728075"/>
              <a:ext cx="53175" cy="25675"/>
            </a:xfrm>
            <a:custGeom>
              <a:avLst/>
              <a:gdLst/>
              <a:ahLst/>
              <a:cxnLst/>
              <a:rect l="l" t="t" r="r" b="b"/>
              <a:pathLst>
                <a:path w="2127" h="1027" fill="none" extrusionOk="0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37"/>
            <p:cNvSpPr/>
            <p:nvPr/>
          </p:nvSpPr>
          <p:spPr>
            <a:xfrm>
              <a:off x="4338300" y="2728075"/>
              <a:ext cx="56875" cy="25675"/>
            </a:xfrm>
            <a:custGeom>
              <a:avLst/>
              <a:gdLst/>
              <a:ahLst/>
              <a:cxnLst/>
              <a:rect l="l" t="t" r="r" b="b"/>
              <a:pathLst>
                <a:path w="2275" h="1027" fill="none" extrusionOk="0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4287275" y="2728075"/>
              <a:ext cx="55025" cy="25675"/>
            </a:xfrm>
            <a:custGeom>
              <a:avLst/>
              <a:gdLst/>
              <a:ahLst/>
              <a:cxnLst/>
              <a:rect l="l" t="t" r="r" b="b"/>
              <a:pathLst>
                <a:path w="2201" h="1027" fill="none" extrusionOk="0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4237850" y="2728075"/>
              <a:ext cx="52900" cy="25675"/>
            </a:xfrm>
            <a:custGeom>
              <a:avLst/>
              <a:gdLst/>
              <a:ahLst/>
              <a:cxnLst/>
              <a:rect l="l" t="t" r="r" b="b"/>
              <a:pathLst>
                <a:path w="2116" h="1027" fill="none" extrusionOk="0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4183650" y="2728075"/>
              <a:ext cx="57675" cy="25125"/>
            </a:xfrm>
            <a:custGeom>
              <a:avLst/>
              <a:gdLst/>
              <a:ahLst/>
              <a:cxnLst/>
              <a:rect l="l" t="t" r="r" b="b"/>
              <a:pathLst>
                <a:path w="2307" h="1005" fill="none" extrusionOk="0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4134750" y="2728075"/>
              <a:ext cx="53150" cy="25675"/>
            </a:xfrm>
            <a:custGeom>
              <a:avLst/>
              <a:gdLst/>
              <a:ahLst/>
              <a:cxnLst/>
              <a:rect l="l" t="t" r="r" b="b"/>
              <a:pathLst>
                <a:path w="2126" h="1027" fill="none" extrusionOk="0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4081075" y="2728075"/>
              <a:ext cx="56875" cy="25125"/>
            </a:xfrm>
            <a:custGeom>
              <a:avLst/>
              <a:gdLst/>
              <a:ahLst/>
              <a:cxnLst/>
              <a:rect l="l" t="t" r="r" b="b"/>
              <a:pathLst>
                <a:path w="2275" h="1005" fill="none" extrusionOk="0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4031650" y="2702700"/>
              <a:ext cx="53175" cy="25650"/>
            </a:xfrm>
            <a:custGeom>
              <a:avLst/>
              <a:gdLst/>
              <a:ahLst/>
              <a:cxnLst/>
              <a:rect l="l" t="t" r="r" b="b"/>
              <a:pathLst>
                <a:path w="2127" h="1026" fill="none" extrusionOk="0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37"/>
            <p:cNvSpPr/>
            <p:nvPr/>
          </p:nvSpPr>
          <p:spPr>
            <a:xfrm>
              <a:off x="4338300" y="2702700"/>
              <a:ext cx="56875" cy="25650"/>
            </a:xfrm>
            <a:custGeom>
              <a:avLst/>
              <a:gdLst/>
              <a:ahLst/>
              <a:cxnLst/>
              <a:rect l="l" t="t" r="r" b="b"/>
              <a:pathLst>
                <a:path w="2275" h="1026" fill="none" extrusionOk="0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37"/>
            <p:cNvSpPr/>
            <p:nvPr/>
          </p:nvSpPr>
          <p:spPr>
            <a:xfrm>
              <a:off x="4287275" y="2702700"/>
              <a:ext cx="55025" cy="25650"/>
            </a:xfrm>
            <a:custGeom>
              <a:avLst/>
              <a:gdLst/>
              <a:ahLst/>
              <a:cxnLst/>
              <a:rect l="l" t="t" r="r" b="b"/>
              <a:pathLst>
                <a:path w="2201" h="1026" fill="none" extrusionOk="0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37"/>
            <p:cNvSpPr/>
            <p:nvPr/>
          </p:nvSpPr>
          <p:spPr>
            <a:xfrm>
              <a:off x="4237850" y="2702700"/>
              <a:ext cx="52900" cy="25650"/>
            </a:xfrm>
            <a:custGeom>
              <a:avLst/>
              <a:gdLst/>
              <a:ahLst/>
              <a:cxnLst/>
              <a:rect l="l" t="t" r="r" b="b"/>
              <a:pathLst>
                <a:path w="2116" h="1026" fill="none" extrusionOk="0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37"/>
            <p:cNvSpPr/>
            <p:nvPr/>
          </p:nvSpPr>
          <p:spPr>
            <a:xfrm>
              <a:off x="4183650" y="2702700"/>
              <a:ext cx="57675" cy="25125"/>
            </a:xfrm>
            <a:custGeom>
              <a:avLst/>
              <a:gdLst/>
              <a:ahLst/>
              <a:cxnLst/>
              <a:rect l="l" t="t" r="r" b="b"/>
              <a:pathLst>
                <a:path w="2307" h="1005" fill="none" extrusionOk="0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37"/>
            <p:cNvSpPr/>
            <p:nvPr/>
          </p:nvSpPr>
          <p:spPr>
            <a:xfrm>
              <a:off x="4134750" y="2702700"/>
              <a:ext cx="53150" cy="25650"/>
            </a:xfrm>
            <a:custGeom>
              <a:avLst/>
              <a:gdLst/>
              <a:ahLst/>
              <a:cxnLst/>
              <a:rect l="l" t="t" r="r" b="b"/>
              <a:pathLst>
                <a:path w="2126" h="1026" fill="none" extrusionOk="0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37"/>
            <p:cNvSpPr/>
            <p:nvPr/>
          </p:nvSpPr>
          <p:spPr>
            <a:xfrm>
              <a:off x="4081075" y="2702700"/>
              <a:ext cx="56875" cy="25125"/>
            </a:xfrm>
            <a:custGeom>
              <a:avLst/>
              <a:gdLst/>
              <a:ahLst/>
              <a:cxnLst/>
              <a:rect l="l" t="t" r="r" b="b"/>
              <a:pathLst>
                <a:path w="2275" h="1005" fill="none" extrusionOk="0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37"/>
            <p:cNvSpPr/>
            <p:nvPr/>
          </p:nvSpPr>
          <p:spPr>
            <a:xfrm>
              <a:off x="3956050" y="2620225"/>
              <a:ext cx="84350" cy="153875"/>
            </a:xfrm>
            <a:custGeom>
              <a:avLst/>
              <a:gdLst/>
              <a:ahLst/>
              <a:cxnLst/>
              <a:rect l="l" t="t" r="r" b="b"/>
              <a:pathLst>
                <a:path w="3374" h="6155" extrusionOk="0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37"/>
            <p:cNvSpPr/>
            <p:nvPr/>
          </p:nvSpPr>
          <p:spPr>
            <a:xfrm>
              <a:off x="4376650" y="2618900"/>
              <a:ext cx="85675" cy="155200"/>
            </a:xfrm>
            <a:custGeom>
              <a:avLst/>
              <a:gdLst/>
              <a:ahLst/>
              <a:cxnLst/>
              <a:rect l="l" t="t" r="r" b="b"/>
              <a:pathLst>
                <a:path w="3427" h="6208" extrusionOk="0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37"/>
            <p:cNvSpPr/>
            <p:nvPr/>
          </p:nvSpPr>
          <p:spPr>
            <a:xfrm>
              <a:off x="4076600" y="2362925"/>
              <a:ext cx="60300" cy="69000"/>
            </a:xfrm>
            <a:custGeom>
              <a:avLst/>
              <a:gdLst/>
              <a:ahLst/>
              <a:cxnLst/>
              <a:rect l="l" t="t" r="r" b="b"/>
              <a:pathLst>
                <a:path w="2412" h="2760" extrusionOk="0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37"/>
            <p:cNvSpPr/>
            <p:nvPr/>
          </p:nvSpPr>
          <p:spPr>
            <a:xfrm>
              <a:off x="4285175" y="2362925"/>
              <a:ext cx="60300" cy="68750"/>
            </a:xfrm>
            <a:custGeom>
              <a:avLst/>
              <a:gdLst/>
              <a:ahLst/>
              <a:cxnLst/>
              <a:rect l="l" t="t" r="r" b="b"/>
              <a:pathLst>
                <a:path w="2412" h="2750" extrusionOk="0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4098550" y="2238700"/>
              <a:ext cx="227350" cy="288400"/>
            </a:xfrm>
            <a:custGeom>
              <a:avLst/>
              <a:gdLst/>
              <a:ahLst/>
              <a:cxnLst/>
              <a:rect l="l" t="t" r="r" b="b"/>
              <a:pathLst>
                <a:path w="9094" h="11536" extrusionOk="0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37"/>
            <p:cNvSpPr/>
            <p:nvPr/>
          </p:nvSpPr>
          <p:spPr>
            <a:xfrm>
              <a:off x="4081350" y="2265400"/>
              <a:ext cx="83125" cy="125650"/>
            </a:xfrm>
            <a:custGeom>
              <a:avLst/>
              <a:gdLst/>
              <a:ahLst/>
              <a:cxnLst/>
              <a:rect l="l" t="t" r="r" b="b"/>
              <a:pathLst>
                <a:path w="3325" h="5026" extrusionOk="0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37"/>
            <p:cNvSpPr/>
            <p:nvPr/>
          </p:nvSpPr>
          <p:spPr>
            <a:xfrm>
              <a:off x="4054675" y="2180875"/>
              <a:ext cx="296075" cy="223125"/>
            </a:xfrm>
            <a:custGeom>
              <a:avLst/>
              <a:gdLst/>
              <a:ahLst/>
              <a:cxnLst/>
              <a:rect l="l" t="t" r="r" b="b"/>
              <a:pathLst>
                <a:path w="11843" h="8925" extrusionOk="0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37"/>
            <p:cNvSpPr/>
            <p:nvPr/>
          </p:nvSpPr>
          <p:spPr>
            <a:xfrm>
              <a:off x="4264550" y="2215225"/>
              <a:ext cx="86200" cy="189025"/>
            </a:xfrm>
            <a:custGeom>
              <a:avLst/>
              <a:gdLst/>
              <a:ahLst/>
              <a:cxnLst/>
              <a:rect l="l" t="t" r="r" b="b"/>
              <a:pathLst>
                <a:path w="3448" h="7561" extrusionOk="0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37"/>
            <p:cNvSpPr/>
            <p:nvPr/>
          </p:nvSpPr>
          <p:spPr>
            <a:xfrm>
              <a:off x="4214325" y="2357450"/>
              <a:ext cx="21700" cy="76425"/>
            </a:xfrm>
            <a:custGeom>
              <a:avLst/>
              <a:gdLst/>
              <a:ahLst/>
              <a:cxnLst/>
              <a:rect l="l" t="t" r="r" b="b"/>
              <a:pathLst>
                <a:path w="868" h="3057" extrusionOk="0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37"/>
            <p:cNvSpPr/>
            <p:nvPr/>
          </p:nvSpPr>
          <p:spPr>
            <a:xfrm>
              <a:off x="4174925" y="2453925"/>
              <a:ext cx="80925" cy="14650"/>
            </a:xfrm>
            <a:custGeom>
              <a:avLst/>
              <a:gdLst/>
              <a:ahLst/>
              <a:cxnLst/>
              <a:rect l="l" t="t" r="r" b="b"/>
              <a:pathLst>
                <a:path w="3237" h="586" extrusionOk="0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37"/>
            <p:cNvSpPr/>
            <p:nvPr/>
          </p:nvSpPr>
          <p:spPr>
            <a:xfrm>
              <a:off x="4239175" y="2329575"/>
              <a:ext cx="53675" cy="19700"/>
            </a:xfrm>
            <a:custGeom>
              <a:avLst/>
              <a:gdLst/>
              <a:ahLst/>
              <a:cxnLst/>
              <a:rect l="l" t="t" r="r" b="b"/>
              <a:pathLst>
                <a:path w="2147" h="788" extrusionOk="0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37"/>
            <p:cNvSpPr/>
            <p:nvPr/>
          </p:nvSpPr>
          <p:spPr>
            <a:xfrm>
              <a:off x="4132900" y="2329575"/>
              <a:ext cx="53425" cy="19700"/>
            </a:xfrm>
            <a:custGeom>
              <a:avLst/>
              <a:gdLst/>
              <a:ahLst/>
              <a:cxnLst/>
              <a:rect l="l" t="t" r="r" b="b"/>
              <a:pathLst>
                <a:path w="2137" h="788" extrusionOk="0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37"/>
            <p:cNvSpPr/>
            <p:nvPr/>
          </p:nvSpPr>
          <p:spPr>
            <a:xfrm>
              <a:off x="4099850" y="2359300"/>
              <a:ext cx="231875" cy="26200"/>
            </a:xfrm>
            <a:custGeom>
              <a:avLst/>
              <a:gdLst/>
              <a:ahLst/>
              <a:cxnLst/>
              <a:rect l="l" t="t" r="r" b="b"/>
              <a:pathLst>
                <a:path w="9275" h="1048" fill="none" extrusionOk="0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37"/>
            <p:cNvSpPr/>
            <p:nvPr/>
          </p:nvSpPr>
          <p:spPr>
            <a:xfrm>
              <a:off x="4126300" y="2348200"/>
              <a:ext cx="74575" cy="74300"/>
            </a:xfrm>
            <a:custGeom>
              <a:avLst/>
              <a:gdLst/>
              <a:ahLst/>
              <a:cxnLst/>
              <a:rect l="l" t="t" r="r" b="b"/>
              <a:pathLst>
                <a:path w="2983" h="2972" extrusionOk="0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37"/>
            <p:cNvSpPr/>
            <p:nvPr/>
          </p:nvSpPr>
          <p:spPr>
            <a:xfrm>
              <a:off x="4234950" y="2348200"/>
              <a:ext cx="74300" cy="74300"/>
            </a:xfrm>
            <a:custGeom>
              <a:avLst/>
              <a:gdLst/>
              <a:ahLst/>
              <a:cxnLst/>
              <a:rect l="l" t="t" r="r" b="b"/>
              <a:pathLst>
                <a:path w="2972" h="2972" extrusionOk="0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w="9525" cap="flat" cmpd="sng">
              <a:solidFill>
                <a:srgbClr val="C34532"/>
              </a:solidFill>
              <a:prstDash val="solid"/>
              <a:miter lim="10574"/>
              <a:headEnd type="none" w="sm" len="sm"/>
              <a:tailEnd type="none" w="sm" len="sm"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37"/>
            <p:cNvSpPr/>
            <p:nvPr/>
          </p:nvSpPr>
          <p:spPr>
            <a:xfrm>
              <a:off x="4147700" y="2367750"/>
              <a:ext cx="35725" cy="22225"/>
            </a:xfrm>
            <a:custGeom>
              <a:avLst/>
              <a:gdLst/>
              <a:ahLst/>
              <a:cxnLst/>
              <a:rect l="l" t="t" r="r" b="b"/>
              <a:pathLst>
                <a:path w="1429" h="889" extrusionOk="0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37"/>
            <p:cNvSpPr/>
            <p:nvPr/>
          </p:nvSpPr>
          <p:spPr>
            <a:xfrm>
              <a:off x="4243400" y="2366175"/>
              <a:ext cx="35450" cy="22225"/>
            </a:xfrm>
            <a:custGeom>
              <a:avLst/>
              <a:gdLst/>
              <a:ahLst/>
              <a:cxnLst/>
              <a:rect l="l" t="t" r="r" b="b"/>
              <a:pathLst>
                <a:path w="1418" h="889" extrusionOk="0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4" name="Google Shape;514;p37"/>
          <p:cNvGrpSpPr/>
          <p:nvPr/>
        </p:nvGrpSpPr>
        <p:grpSpPr>
          <a:xfrm>
            <a:off x="9770001" y="4619585"/>
            <a:ext cx="1054871" cy="1111420"/>
            <a:chOff x="315050" y="2231900"/>
            <a:chExt cx="512775" cy="535500"/>
          </a:xfrm>
        </p:grpSpPr>
        <p:sp>
          <p:nvSpPr>
            <p:cNvPr id="515" name="Google Shape;515;p37"/>
            <p:cNvSpPr/>
            <p:nvPr/>
          </p:nvSpPr>
          <p:spPr>
            <a:xfrm>
              <a:off x="319575" y="2488100"/>
              <a:ext cx="504525" cy="279300"/>
            </a:xfrm>
            <a:custGeom>
              <a:avLst/>
              <a:gdLst/>
              <a:ahLst/>
              <a:cxnLst/>
              <a:rect l="l" t="t" r="r" b="b"/>
              <a:pathLst>
                <a:path w="20181" h="11172" extrusionOk="0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37"/>
            <p:cNvSpPr/>
            <p:nvPr/>
          </p:nvSpPr>
          <p:spPr>
            <a:xfrm>
              <a:off x="527500" y="2487850"/>
              <a:ext cx="97200" cy="73225"/>
            </a:xfrm>
            <a:custGeom>
              <a:avLst/>
              <a:gdLst/>
              <a:ahLst/>
              <a:cxnLst/>
              <a:rect l="l" t="t" r="r" b="b"/>
              <a:pathLst>
                <a:path w="3888" h="2929" extrusionOk="0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37"/>
            <p:cNvSpPr/>
            <p:nvPr/>
          </p:nvSpPr>
          <p:spPr>
            <a:xfrm>
              <a:off x="315050" y="2618300"/>
              <a:ext cx="512775" cy="149100"/>
            </a:xfrm>
            <a:custGeom>
              <a:avLst/>
              <a:gdLst/>
              <a:ahLst/>
              <a:cxnLst/>
              <a:rect l="l" t="t" r="r" b="b"/>
              <a:pathLst>
                <a:path w="20511" h="5964" extrusionOk="0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37"/>
            <p:cNvSpPr/>
            <p:nvPr/>
          </p:nvSpPr>
          <p:spPr>
            <a:xfrm>
              <a:off x="317175" y="2742625"/>
              <a:ext cx="508500" cy="13325"/>
            </a:xfrm>
            <a:custGeom>
              <a:avLst/>
              <a:gdLst/>
              <a:ahLst/>
              <a:cxnLst/>
              <a:rect l="l" t="t" r="r" b="b"/>
              <a:pathLst>
                <a:path w="20340" h="533" extrusionOk="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324900" y="2709075"/>
              <a:ext cx="492800" cy="13325"/>
            </a:xfrm>
            <a:custGeom>
              <a:avLst/>
              <a:gdLst/>
              <a:ahLst/>
              <a:cxnLst/>
              <a:rect l="l" t="t" r="r" b="b"/>
              <a:pathLst>
                <a:path w="19712" h="533" extrusionOk="0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37"/>
            <p:cNvSpPr/>
            <p:nvPr/>
          </p:nvSpPr>
          <p:spPr>
            <a:xfrm>
              <a:off x="664075" y="2641725"/>
              <a:ext cx="129925" cy="13325"/>
            </a:xfrm>
            <a:custGeom>
              <a:avLst/>
              <a:gdLst/>
              <a:ahLst/>
              <a:cxnLst/>
              <a:rect l="l" t="t" r="r" b="b"/>
              <a:pathLst>
                <a:path w="5197" h="533" extrusionOk="0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37"/>
            <p:cNvSpPr/>
            <p:nvPr/>
          </p:nvSpPr>
          <p:spPr>
            <a:xfrm>
              <a:off x="348850" y="2641725"/>
              <a:ext cx="129950" cy="13325"/>
            </a:xfrm>
            <a:custGeom>
              <a:avLst/>
              <a:gdLst/>
              <a:ahLst/>
              <a:cxnLst/>
              <a:rect l="l" t="t" r="r" b="b"/>
              <a:pathLst>
                <a:path w="5198" h="533" extrusionOk="0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37"/>
            <p:cNvSpPr/>
            <p:nvPr/>
          </p:nvSpPr>
          <p:spPr>
            <a:xfrm>
              <a:off x="335025" y="2675250"/>
              <a:ext cx="472825" cy="13350"/>
            </a:xfrm>
            <a:custGeom>
              <a:avLst/>
              <a:gdLst/>
              <a:ahLst/>
              <a:cxnLst/>
              <a:rect l="l" t="t" r="r" b="b"/>
              <a:pathLst>
                <a:path w="18913" h="534" extrusionOk="0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575950" y="2392550"/>
              <a:ext cx="121950" cy="116625"/>
            </a:xfrm>
            <a:custGeom>
              <a:avLst/>
              <a:gdLst/>
              <a:ahLst/>
              <a:cxnLst/>
              <a:rect l="l" t="t" r="r" b="b"/>
              <a:pathLst>
                <a:path w="4878" h="4665" extrusionOk="0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37"/>
            <p:cNvSpPr/>
            <p:nvPr/>
          </p:nvSpPr>
          <p:spPr>
            <a:xfrm>
              <a:off x="430600" y="2248250"/>
              <a:ext cx="145375" cy="257500"/>
            </a:xfrm>
            <a:custGeom>
              <a:avLst/>
              <a:gdLst/>
              <a:ahLst/>
              <a:cxnLst/>
              <a:rect l="l" t="t" r="r" b="b"/>
              <a:pathLst>
                <a:path w="5815" h="10300" extrusionOk="0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37"/>
            <p:cNvSpPr/>
            <p:nvPr/>
          </p:nvSpPr>
          <p:spPr>
            <a:xfrm>
              <a:off x="445225" y="2429800"/>
              <a:ext cx="107575" cy="75950"/>
            </a:xfrm>
            <a:custGeom>
              <a:avLst/>
              <a:gdLst/>
              <a:ahLst/>
              <a:cxnLst/>
              <a:rect l="l" t="t" r="r" b="b"/>
              <a:pathLst>
                <a:path w="4303" h="3038" extrusionOk="0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454275" y="2368250"/>
              <a:ext cx="52475" cy="59825"/>
            </a:xfrm>
            <a:custGeom>
              <a:avLst/>
              <a:gdLst/>
              <a:ahLst/>
              <a:cxnLst/>
              <a:rect l="l" t="t" r="r" b="b"/>
              <a:pathLst>
                <a:path w="2099" h="2393" extrusionOk="0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475825" y="2258850"/>
              <a:ext cx="197875" cy="251000"/>
            </a:xfrm>
            <a:custGeom>
              <a:avLst/>
              <a:gdLst/>
              <a:ahLst/>
              <a:cxnLst/>
              <a:rect l="l" t="t" r="r" b="b"/>
              <a:pathLst>
                <a:path w="7915" h="10040" extrusionOk="0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571675" y="2384025"/>
              <a:ext cx="12825" cy="49525"/>
            </a:xfrm>
            <a:custGeom>
              <a:avLst/>
              <a:gdLst/>
              <a:ahLst/>
              <a:cxnLst/>
              <a:rect l="l" t="t" r="r" b="b"/>
              <a:pathLst>
                <a:path w="513" h="1981" extrusionOk="0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37"/>
            <p:cNvSpPr/>
            <p:nvPr/>
          </p:nvSpPr>
          <p:spPr>
            <a:xfrm>
              <a:off x="542400" y="2449775"/>
              <a:ext cx="64450" cy="12825"/>
            </a:xfrm>
            <a:custGeom>
              <a:avLst/>
              <a:gdLst/>
              <a:ahLst/>
              <a:cxnLst/>
              <a:rect l="l" t="t" r="r" b="b"/>
              <a:pathLst>
                <a:path w="2578" h="513" extrusionOk="0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37"/>
            <p:cNvSpPr/>
            <p:nvPr/>
          </p:nvSpPr>
          <p:spPr>
            <a:xfrm>
              <a:off x="608950" y="2372300"/>
              <a:ext cx="12000" cy="26650"/>
            </a:xfrm>
            <a:custGeom>
              <a:avLst/>
              <a:gdLst/>
              <a:ahLst/>
              <a:cxnLst/>
              <a:rect l="l" t="t" r="r" b="b"/>
              <a:pathLst>
                <a:path w="480" h="1066" extrusionOk="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524825" y="2372300"/>
              <a:ext cx="12275" cy="26650"/>
            </a:xfrm>
            <a:custGeom>
              <a:avLst/>
              <a:gdLst/>
              <a:ahLst/>
              <a:cxnLst/>
              <a:rect l="l" t="t" r="r" b="b"/>
              <a:pathLst>
                <a:path w="491" h="1066" extrusionOk="0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593525" y="2348225"/>
              <a:ext cx="42600" cy="15600"/>
            </a:xfrm>
            <a:custGeom>
              <a:avLst/>
              <a:gdLst/>
              <a:ahLst/>
              <a:cxnLst/>
              <a:rect l="l" t="t" r="r" b="b"/>
              <a:pathLst>
                <a:path w="1704" h="624" extrusionOk="0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7"/>
            <p:cNvSpPr/>
            <p:nvPr/>
          </p:nvSpPr>
          <p:spPr>
            <a:xfrm>
              <a:off x="509125" y="2348225"/>
              <a:ext cx="42350" cy="15600"/>
            </a:xfrm>
            <a:custGeom>
              <a:avLst/>
              <a:gdLst/>
              <a:ahLst/>
              <a:cxnLst/>
              <a:rect l="l" t="t" r="r" b="b"/>
              <a:pathLst>
                <a:path w="1694" h="624" extrusionOk="0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7"/>
            <p:cNvSpPr/>
            <p:nvPr/>
          </p:nvSpPr>
          <p:spPr>
            <a:xfrm>
              <a:off x="522700" y="2231900"/>
              <a:ext cx="198350" cy="272750"/>
            </a:xfrm>
            <a:custGeom>
              <a:avLst/>
              <a:gdLst/>
              <a:ahLst/>
              <a:cxnLst/>
              <a:rect l="l" t="t" r="r" b="b"/>
              <a:pathLst>
                <a:path w="7934" h="10910" extrusionOk="0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7"/>
            <p:cNvSpPr/>
            <p:nvPr/>
          </p:nvSpPr>
          <p:spPr>
            <a:xfrm>
              <a:off x="669125" y="2388347"/>
              <a:ext cx="22650" cy="51125"/>
            </a:xfrm>
            <a:custGeom>
              <a:avLst/>
              <a:gdLst/>
              <a:ahLst/>
              <a:cxnLst/>
              <a:rect l="l" t="t" r="r" b="b"/>
              <a:pathLst>
                <a:path w="906" h="2045" extrusionOk="0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461725" y="2262875"/>
              <a:ext cx="98675" cy="154175"/>
            </a:xfrm>
            <a:custGeom>
              <a:avLst/>
              <a:gdLst/>
              <a:ahLst/>
              <a:cxnLst/>
              <a:rect l="l" t="t" r="r" b="b"/>
              <a:pathLst>
                <a:path w="3947" h="6167" extrusionOk="0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spcFirstLastPara="1" wrap="square" lIns="140629" tIns="140629" rIns="140629" bIns="14062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2198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2153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8" name="Google Shape;538;p37"/>
          <p:cNvSpPr/>
          <p:nvPr/>
        </p:nvSpPr>
        <p:spPr>
          <a:xfrm>
            <a:off x="8002110" y="2723981"/>
            <a:ext cx="1296698" cy="13243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40629" tIns="140629" rIns="140629" bIns="140629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2198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381">
              <a:latin typeface="Quicksand"/>
              <a:ea typeface="Quicksand"/>
              <a:cs typeface="Quicksand"/>
              <a:sym typeface="Quicksand"/>
            </a:endParaRPr>
          </a:p>
        </p:txBody>
      </p:sp>
    </p:spTree>
    <p:extLst>
      <p:ext uri="{BB962C8B-B14F-4D97-AF65-F5344CB8AC3E}">
        <p14:creationId xmlns:p14="http://schemas.microsoft.com/office/powerpoint/2010/main" val="699079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Survey Results: </a:t>
            </a:r>
            <a:r>
              <a:rPr lang="en-US" sz="4400">
                <a:solidFill>
                  <a:srgbClr val="9A7DAC"/>
                </a:solidFill>
                <a:latin typeface="Arial"/>
                <a:cs typeface="Arial"/>
              </a:rPr>
              <a:t>Meeting Outputs</a:t>
            </a:r>
            <a:endParaRPr lang="en-US" sz="3600">
              <a:solidFill>
                <a:srgbClr val="9A7DAC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530FADE-680E-E261-7133-33FC23F4F305}"/>
              </a:ext>
            </a:extLst>
          </p:cNvPr>
          <p:cNvGraphicFramePr>
            <a:graphicFrameLocks/>
          </p:cNvGraphicFramePr>
          <p:nvPr/>
        </p:nvGraphicFramePr>
        <p:xfrm>
          <a:off x="5155603" y="1934175"/>
          <a:ext cx="7759929" cy="549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23C4E8EB-B01B-EFEE-137C-1EBC470B6265}"/>
              </a:ext>
            </a:extLst>
          </p:cNvPr>
          <p:cNvSpPr txBox="1"/>
          <p:nvPr/>
        </p:nvSpPr>
        <p:spPr>
          <a:xfrm>
            <a:off x="1160412" y="2363063"/>
            <a:ext cx="38124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amount of time provided to review communications and materials outside of the advisory meetings is sufficient.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590A52-76CF-4D23-2EE4-BA448E4EC2A4}"/>
              </a:ext>
            </a:extLst>
          </p:cNvPr>
          <p:cNvSpPr txBox="1"/>
          <p:nvPr/>
        </p:nvSpPr>
        <p:spPr>
          <a:xfrm>
            <a:off x="1160412" y="4184650"/>
            <a:ext cx="38124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follow-up and communications after each advisor meeting are sufficient.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E6A683-B731-5DDE-E1BC-0922F7EF496F}"/>
              </a:ext>
            </a:extLst>
          </p:cNvPr>
          <p:cNvSpPr txBox="1"/>
          <p:nvPr/>
        </p:nvSpPr>
        <p:spPr>
          <a:xfrm>
            <a:off x="1160412" y="5962556"/>
            <a:ext cx="38124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outcomes or outputs of the advisory meetings accurately reflect our discussions.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DB0A23-E276-5154-2246-1ACD09A55A89}"/>
              </a:ext>
            </a:extLst>
          </p:cNvPr>
          <p:cNvSpPr txBox="1"/>
          <p:nvPr/>
        </p:nvSpPr>
        <p:spPr>
          <a:xfrm>
            <a:off x="5111359" y="7269573"/>
            <a:ext cx="165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8D60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 Agree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464916-753F-F02A-37DE-4D7FDEACBE1F}"/>
              </a:ext>
            </a:extLst>
          </p:cNvPr>
          <p:cNvSpPr txBox="1"/>
          <p:nvPr/>
        </p:nvSpPr>
        <p:spPr>
          <a:xfrm>
            <a:off x="7153363" y="7263219"/>
            <a:ext cx="79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7CC3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endParaRPr lang="en-US" sz="160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982AFD-B874-25BE-445C-8E471129796B}"/>
              </a:ext>
            </a:extLst>
          </p:cNvPr>
          <p:cNvSpPr txBox="1"/>
          <p:nvPr/>
        </p:nvSpPr>
        <p:spPr>
          <a:xfrm>
            <a:off x="8332219" y="7263219"/>
            <a:ext cx="9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endParaRPr lang="en-US" sz="16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ED65788-3234-495B-8BB3-93BAECAD4BCC}"/>
              </a:ext>
            </a:extLst>
          </p:cNvPr>
          <p:cNvSpPr txBox="1"/>
          <p:nvPr/>
        </p:nvSpPr>
        <p:spPr>
          <a:xfrm>
            <a:off x="9691075" y="7263219"/>
            <a:ext cx="11231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309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Disagree</a:t>
            </a:r>
            <a:endParaRPr lang="en-US" sz="16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CCB7834-D052-EC89-2F95-E744A6DAC012}"/>
              </a:ext>
            </a:extLst>
          </p:cNvPr>
          <p:cNvSpPr txBox="1"/>
          <p:nvPr/>
        </p:nvSpPr>
        <p:spPr>
          <a:xfrm>
            <a:off x="11121931" y="7266137"/>
            <a:ext cx="194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Strongly Disagree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738473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Survey Results: </a:t>
            </a:r>
            <a:r>
              <a:rPr lang="en-US" sz="4400">
                <a:solidFill>
                  <a:srgbClr val="9A7DAC"/>
                </a:solidFill>
                <a:latin typeface="Arial"/>
                <a:cs typeface="Arial"/>
              </a:rPr>
              <a:t>Satisfaction </a:t>
            </a:r>
            <a:endParaRPr lang="en-US" sz="3600">
              <a:solidFill>
                <a:srgbClr val="9A7DAC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11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C4E8EB-B01B-EFEE-137C-1EBC470B6265}"/>
              </a:ext>
            </a:extLst>
          </p:cNvPr>
          <p:cNvSpPr txBox="1"/>
          <p:nvPr/>
        </p:nvSpPr>
        <p:spPr>
          <a:xfrm>
            <a:off x="1409304" y="2461673"/>
            <a:ext cx="3304499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>
                <a:latin typeface="Arial"/>
                <a:ea typeface="+mn-lt"/>
                <a:cs typeface="+mn-lt"/>
              </a:rPr>
              <a:t>Are you satisfied with your experience as an advisor on the research project?</a:t>
            </a:r>
            <a:endParaRPr lang="en-US" sz="2000"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DB0A23-E276-5154-2246-1ACD09A55A89}"/>
              </a:ext>
            </a:extLst>
          </p:cNvPr>
          <p:cNvSpPr txBox="1"/>
          <p:nvPr/>
        </p:nvSpPr>
        <p:spPr>
          <a:xfrm>
            <a:off x="5825171" y="3764850"/>
            <a:ext cx="2084487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2000" b="1">
                <a:solidFill>
                  <a:srgbClr val="8D60A8"/>
                </a:solidFill>
                <a:latin typeface="Arial"/>
                <a:cs typeface="Arial"/>
              </a:rPr>
              <a:t>Yes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982AFD-B874-25BE-445C-8E471129796B}"/>
              </a:ext>
            </a:extLst>
          </p:cNvPr>
          <p:cNvSpPr txBox="1"/>
          <p:nvPr/>
        </p:nvSpPr>
        <p:spPr>
          <a:xfrm>
            <a:off x="10072018" y="3764850"/>
            <a:ext cx="122350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endParaRPr lang="en-US" sz="2000"/>
          </a:p>
        </p:txBody>
      </p:sp>
      <p:pic>
        <p:nvPicPr>
          <p:cNvPr id="5" name="Picture 4" descr="A purple and grey rectangles&#10;&#10;Description automatically generated">
            <a:extLst>
              <a:ext uri="{FF2B5EF4-FFF2-40B4-BE49-F238E27FC236}">
                <a16:creationId xmlns:a16="http://schemas.microsoft.com/office/drawing/2014/main" id="{8ADFEB87-B94B-900A-9DD4-A376F45219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5893" y="2301427"/>
            <a:ext cx="7670053" cy="133615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C48FA17-D06E-F751-57DD-5F81E6C87835}"/>
              </a:ext>
            </a:extLst>
          </p:cNvPr>
          <p:cNvCxnSpPr>
            <a:cxnSpLocks/>
          </p:cNvCxnSpPr>
          <p:nvPr/>
        </p:nvCxnSpPr>
        <p:spPr>
          <a:xfrm>
            <a:off x="6857813" y="4292227"/>
            <a:ext cx="0" cy="683185"/>
          </a:xfrm>
          <a:prstGeom prst="straightConnector1">
            <a:avLst/>
          </a:prstGeom>
          <a:ln w="28575">
            <a:solidFill>
              <a:srgbClr val="A275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6F7B515-644A-E25F-18C0-6FC61FF174C8}"/>
              </a:ext>
            </a:extLst>
          </p:cNvPr>
          <p:cNvSpPr txBox="1"/>
          <p:nvPr/>
        </p:nvSpPr>
        <p:spPr>
          <a:xfrm>
            <a:off x="5234433" y="5170665"/>
            <a:ext cx="3273653" cy="400110"/>
          </a:xfrm>
          <a:prstGeom prst="rect">
            <a:avLst/>
          </a:prstGeom>
          <a:solidFill>
            <a:srgbClr val="D3BFD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Felt </a:t>
            </a:r>
            <a:r>
              <a:rPr lang="en-US" sz="2000" b="1" i="1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heard </a:t>
            </a:r>
            <a:r>
              <a:rPr lang="en-US" sz="2000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and </a:t>
            </a:r>
            <a:r>
              <a:rPr lang="en-US" sz="2000" b="1" i="1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listened</a:t>
            </a:r>
            <a:r>
              <a:rPr lang="en-US" sz="2000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 to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33319-FAD1-4B09-4BA5-23CB1A4CFA15}"/>
              </a:ext>
            </a:extLst>
          </p:cNvPr>
          <p:cNvSpPr txBox="1"/>
          <p:nvPr/>
        </p:nvSpPr>
        <p:spPr>
          <a:xfrm>
            <a:off x="5481014" y="5823909"/>
            <a:ext cx="2719014" cy="400110"/>
          </a:xfrm>
          <a:prstGeom prst="rect">
            <a:avLst/>
          </a:prstGeom>
          <a:solidFill>
            <a:srgbClr val="D3BFD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Productive use of time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FAE07E-FA67-A231-0977-98D33D229D9C}"/>
              </a:ext>
            </a:extLst>
          </p:cNvPr>
          <p:cNvSpPr txBox="1"/>
          <p:nvPr/>
        </p:nvSpPr>
        <p:spPr>
          <a:xfrm>
            <a:off x="4897811" y="6477153"/>
            <a:ext cx="3946914" cy="400110"/>
          </a:xfrm>
          <a:prstGeom prst="rect">
            <a:avLst/>
          </a:prstGeom>
          <a:solidFill>
            <a:srgbClr val="D3BFDD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rgbClr val="6A2788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Contributing to something unique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1AA398D-1C80-221A-88F8-9373892C4206}"/>
              </a:ext>
            </a:extLst>
          </p:cNvPr>
          <p:cNvCxnSpPr>
            <a:cxnSpLocks/>
          </p:cNvCxnSpPr>
          <p:nvPr/>
        </p:nvCxnSpPr>
        <p:spPr>
          <a:xfrm>
            <a:off x="10683769" y="4292226"/>
            <a:ext cx="0" cy="683185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C7D566A-7B16-C845-0282-44D62B9C6B6A}"/>
              </a:ext>
            </a:extLst>
          </p:cNvPr>
          <p:cNvSpPr txBox="1"/>
          <p:nvPr/>
        </p:nvSpPr>
        <p:spPr>
          <a:xfrm>
            <a:off x="9010874" y="5133264"/>
            <a:ext cx="3345789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Unsure of the bigger picture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6AEE9E-8955-A870-918E-9004730BF50F}"/>
              </a:ext>
            </a:extLst>
          </p:cNvPr>
          <p:cNvSpPr txBox="1"/>
          <p:nvPr/>
        </p:nvSpPr>
        <p:spPr>
          <a:xfrm>
            <a:off x="9587153" y="5823909"/>
            <a:ext cx="2193229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rPr>
              <a:t>Need more clarity</a:t>
            </a:r>
          </a:p>
        </p:txBody>
      </p:sp>
    </p:spTree>
    <p:extLst>
      <p:ext uri="{BB962C8B-B14F-4D97-AF65-F5344CB8AC3E}">
        <p14:creationId xmlns:p14="http://schemas.microsoft.com/office/powerpoint/2010/main" val="629860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53900C1-7249-6219-63CA-E3C2AB1E781E}"/>
              </a:ext>
            </a:extLst>
          </p:cNvPr>
          <p:cNvSpPr/>
          <p:nvPr/>
        </p:nvSpPr>
        <p:spPr>
          <a:xfrm>
            <a:off x="966986" y="5186909"/>
            <a:ext cx="11821996" cy="1617678"/>
          </a:xfrm>
          <a:prstGeom prst="roundRect">
            <a:avLst>
              <a:gd name="adj" fmla="val 4167"/>
            </a:avLst>
          </a:prstGeom>
          <a:solidFill>
            <a:srgbClr val="F3F0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Advisor Experience Survey: </a:t>
            </a:r>
            <a:r>
              <a:rPr lang="en-US" sz="4400">
                <a:solidFill>
                  <a:srgbClr val="6E288D"/>
                </a:solidFill>
                <a:latin typeface="Arial"/>
                <a:cs typeface="Arial"/>
              </a:rPr>
              <a:t>Feedback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932EFCF-63E2-D900-F8F4-92D047E1AE5B}"/>
              </a:ext>
            </a:extLst>
          </p:cNvPr>
          <p:cNvSpPr txBox="1"/>
          <p:nvPr/>
        </p:nvSpPr>
        <p:spPr>
          <a:xfrm>
            <a:off x="1276268" y="5480991"/>
            <a:ext cx="4062214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>
                <a:solidFill>
                  <a:srgbClr val="6A2788"/>
                </a:solidFill>
                <a:latin typeface="Arial"/>
                <a:ea typeface="+mn-lt"/>
                <a:cs typeface="+mn-lt"/>
              </a:rPr>
              <a:t>What can the research team do to improve your overall experience as an advisor on the project?</a:t>
            </a:r>
            <a:endParaRPr lang="en-US" sz="2000">
              <a:solidFill>
                <a:srgbClr val="6A2788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E0AE8F-D7B7-F5BC-59F6-D575B31E4336}"/>
              </a:ext>
            </a:extLst>
          </p:cNvPr>
          <p:cNvSpPr txBox="1"/>
          <p:nvPr/>
        </p:nvSpPr>
        <p:spPr>
          <a:xfrm>
            <a:off x="5788772" y="5324631"/>
            <a:ext cx="2178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Provide up-to-date education resources, including inclusive and person-centered language guides.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FAF23D-1F6F-64AE-ECDC-0F5B0BB3E7C2}"/>
              </a:ext>
            </a:extLst>
          </p:cNvPr>
          <p:cNvSpPr txBox="1"/>
          <p:nvPr/>
        </p:nvSpPr>
        <p:spPr>
          <a:xfrm>
            <a:off x="8291066" y="5334028"/>
            <a:ext cx="20712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Conduct 1-on-1 check-ins with advisors pre-or-post advisory meetings to level set.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960DD6-0418-B342-C6BE-8B477A29366A}"/>
              </a:ext>
            </a:extLst>
          </p:cNvPr>
          <p:cNvSpPr txBox="1"/>
          <p:nvPr/>
        </p:nvSpPr>
        <p:spPr>
          <a:xfrm>
            <a:off x="10686157" y="5324631"/>
            <a:ext cx="16595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Continue communicating project updates to the advisors regularly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BA6F722-E83B-10F0-3305-8C9F5528447F}"/>
              </a:ext>
            </a:extLst>
          </p:cNvPr>
          <p:cNvSpPr/>
          <p:nvPr/>
        </p:nvSpPr>
        <p:spPr>
          <a:xfrm>
            <a:off x="966986" y="2224079"/>
            <a:ext cx="11821996" cy="2495192"/>
          </a:xfrm>
          <a:prstGeom prst="roundRect">
            <a:avLst>
              <a:gd name="adj" fmla="val 4167"/>
            </a:avLst>
          </a:prstGeom>
          <a:solidFill>
            <a:srgbClr val="F3F0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7F58E5-A097-E0CD-7733-21029E7CBB21}"/>
              </a:ext>
            </a:extLst>
          </p:cNvPr>
          <p:cNvSpPr txBox="1"/>
          <p:nvPr/>
        </p:nvSpPr>
        <p:spPr>
          <a:xfrm>
            <a:off x="1276268" y="2798451"/>
            <a:ext cx="3134365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>
                <a:solidFill>
                  <a:srgbClr val="6A2788"/>
                </a:solidFill>
                <a:latin typeface="Arial"/>
                <a:ea typeface="+mn-lt"/>
                <a:cs typeface="+mn-lt"/>
              </a:rPr>
              <a:t>Do you believe lived-experience advisors can improve the quality and outcomes of research? </a:t>
            </a:r>
            <a:endParaRPr lang="en-US" sz="2000">
              <a:solidFill>
                <a:srgbClr val="6A2788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543C32-3B3C-2A24-424D-E0C9474D4757}"/>
              </a:ext>
            </a:extLst>
          </p:cNvPr>
          <p:cNvSpPr txBox="1"/>
          <p:nvPr/>
        </p:nvSpPr>
        <p:spPr>
          <a:xfrm>
            <a:off x="4885576" y="3048213"/>
            <a:ext cx="165952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>
                <a:latin typeface="Arial" panose="020B0604020202020204" pitchFamily="34" charset="0"/>
                <a:cs typeface="Arial" panose="020B0604020202020204" pitchFamily="34" charset="0"/>
              </a:rPr>
              <a:t>General consensus was </a:t>
            </a:r>
            <a:r>
              <a:rPr lang="en-US" sz="1900" b="1">
                <a:solidFill>
                  <a:srgbClr val="6A27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YES!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9076A5-92F1-C895-FB25-7075A606998C}"/>
              </a:ext>
            </a:extLst>
          </p:cNvPr>
          <p:cNvSpPr txBox="1"/>
          <p:nvPr/>
        </p:nvSpPr>
        <p:spPr>
          <a:xfrm>
            <a:off x="6718438" y="2388082"/>
            <a:ext cx="3307965" cy="353943"/>
          </a:xfrm>
          <a:prstGeom prst="rect">
            <a:avLst/>
          </a:prstGeom>
          <a:solidFill>
            <a:srgbClr val="D3BFDD"/>
          </a:solidFill>
        </p:spPr>
        <p:txBody>
          <a:bodyPr wrap="square" rtlCol="0">
            <a:spAutoFit/>
          </a:bodyPr>
          <a:lstStyle/>
          <a:p>
            <a:r>
              <a:rPr lang="en-US" sz="1700">
                <a:solidFill>
                  <a:srgbClr val="6A27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the quality of research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80DD8B-5A95-7BE8-5235-4AE4D334D594}"/>
              </a:ext>
            </a:extLst>
          </p:cNvPr>
          <p:cNvSpPr txBox="1"/>
          <p:nvPr/>
        </p:nvSpPr>
        <p:spPr>
          <a:xfrm>
            <a:off x="6718438" y="4191505"/>
            <a:ext cx="5370930" cy="353943"/>
          </a:xfrm>
          <a:prstGeom prst="rect">
            <a:avLst/>
          </a:prstGeom>
          <a:solidFill>
            <a:srgbClr val="D3BFDD"/>
          </a:solidFill>
        </p:spPr>
        <p:txBody>
          <a:bodyPr wrap="square" rtlCol="0">
            <a:spAutoFit/>
          </a:bodyPr>
          <a:lstStyle/>
          <a:p>
            <a:r>
              <a:rPr lang="en-US" sz="1700">
                <a:solidFill>
                  <a:srgbClr val="6A27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research is practical, relative and applicable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E5F5A4C-24A5-F17D-2616-77D60C2F9502}"/>
              </a:ext>
            </a:extLst>
          </p:cNvPr>
          <p:cNvSpPr txBox="1"/>
          <p:nvPr/>
        </p:nvSpPr>
        <p:spPr>
          <a:xfrm>
            <a:off x="6718438" y="2820765"/>
            <a:ext cx="3510848" cy="353943"/>
          </a:xfrm>
          <a:prstGeom prst="rect">
            <a:avLst/>
          </a:prstGeom>
          <a:solidFill>
            <a:srgbClr val="8D60A8"/>
          </a:solidFill>
        </p:spPr>
        <p:txBody>
          <a:bodyPr wrap="square" rtlCol="0">
            <a:spAutoFit/>
          </a:bodyPr>
          <a:lstStyle/>
          <a:p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the outcomes of research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C77F45-12CC-4D24-5925-C08BCF7262B6}"/>
              </a:ext>
            </a:extLst>
          </p:cNvPr>
          <p:cNvSpPr txBox="1"/>
          <p:nvPr/>
        </p:nvSpPr>
        <p:spPr>
          <a:xfrm>
            <a:off x="6718438" y="3279794"/>
            <a:ext cx="4254362" cy="353943"/>
          </a:xfrm>
          <a:prstGeom prst="rect">
            <a:avLst/>
          </a:prstGeom>
          <a:solidFill>
            <a:srgbClr val="D3BFDD"/>
          </a:solidFill>
        </p:spPr>
        <p:txBody>
          <a:bodyPr wrap="square" rtlCol="0">
            <a:spAutoFit/>
          </a:bodyPr>
          <a:lstStyle/>
          <a:p>
            <a:r>
              <a:rPr lang="en-US" sz="1700">
                <a:solidFill>
                  <a:srgbClr val="6A27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 nuanced and unique perspectives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8204CBA-0463-FB41-A801-159179F7A9C8}"/>
              </a:ext>
            </a:extLst>
          </p:cNvPr>
          <p:cNvSpPr txBox="1"/>
          <p:nvPr/>
        </p:nvSpPr>
        <p:spPr>
          <a:xfrm>
            <a:off x="6718438" y="3737814"/>
            <a:ext cx="5504938" cy="353943"/>
          </a:xfrm>
          <a:prstGeom prst="rect">
            <a:avLst/>
          </a:prstGeom>
          <a:solidFill>
            <a:srgbClr val="8D60A8"/>
          </a:solidFill>
        </p:spPr>
        <p:txBody>
          <a:bodyPr wrap="square" rtlCol="0">
            <a:spAutoFit/>
          </a:bodyPr>
          <a:lstStyle/>
          <a:p>
            <a:r>
              <a:rPr lang="en-US" sz="17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research is grounded in real world experiences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B250D0A3-BFC0-877D-EEC9-C2405BAB8EA8}"/>
              </a:ext>
            </a:extLst>
          </p:cNvPr>
          <p:cNvSpPr/>
          <p:nvPr/>
        </p:nvSpPr>
        <p:spPr>
          <a:xfrm>
            <a:off x="4410633" y="2673345"/>
            <a:ext cx="282391" cy="1661124"/>
          </a:xfrm>
          <a:prstGeom prst="rightBrace">
            <a:avLst/>
          </a:prstGeom>
          <a:ln w="12700">
            <a:solidFill>
              <a:srgbClr val="9A7D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655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Brainstorming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364CCD-8B48-B009-8DB0-5C19DF63BBFC}"/>
              </a:ext>
            </a:extLst>
          </p:cNvPr>
          <p:cNvSpPr txBox="1"/>
          <p:nvPr/>
        </p:nvSpPr>
        <p:spPr>
          <a:xfrm>
            <a:off x="970566" y="2431410"/>
            <a:ext cx="11612113" cy="1631216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01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601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902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2038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5047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805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8106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407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400"/>
              </a:spcAft>
            </a:pPr>
            <a:r>
              <a:rPr lang="en-US" sz="4000">
                <a:latin typeface="Open Sans"/>
                <a:ea typeface="Open Sans"/>
                <a:cs typeface="Open Sans"/>
              </a:rPr>
              <a:t>Feedback? Recommendations? Concerns?</a:t>
            </a:r>
            <a:endParaRPr lang="en-US"/>
          </a:p>
          <a:p>
            <a:pPr>
              <a:spcAft>
                <a:spcPts val="2400"/>
              </a:spcAft>
            </a:pPr>
            <a:endParaRPr lang="en-US" sz="4000">
              <a:latin typeface="Open Sans"/>
              <a:ea typeface="Open Sans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9787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Update:</a:t>
            </a:r>
            <a:r>
              <a:rPr lang="en-US" sz="4400">
                <a:solidFill>
                  <a:srgbClr val="6E288D"/>
                </a:solidFill>
                <a:latin typeface="Arial"/>
                <a:cs typeface="Arial"/>
              </a:rPr>
              <a:t> What's Coming Up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04C4F6-80F8-01DB-5F01-411B3EE3AC4F}"/>
              </a:ext>
            </a:extLst>
          </p:cNvPr>
          <p:cNvSpPr txBox="1"/>
          <p:nvPr/>
        </p:nvSpPr>
        <p:spPr>
          <a:xfrm>
            <a:off x="970566" y="2431410"/>
            <a:ext cx="11612113" cy="470898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01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601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902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2038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5047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805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8106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407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spcAft>
                <a:spcPts val="2400"/>
              </a:spcAft>
              <a:buFont typeface="Arial"/>
              <a:buChar char="•"/>
            </a:pPr>
            <a:r>
              <a:rPr lang="en-US" sz="4000">
                <a:latin typeface="Open Sans"/>
                <a:ea typeface="Open Sans"/>
                <a:cs typeface="Open Sans"/>
              </a:rPr>
              <a:t>Community of Research Practice (CORP): Patient and Family Engagement Chapter session</a:t>
            </a:r>
          </a:p>
          <a:p>
            <a:pPr marL="571500" indent="-571500">
              <a:spcAft>
                <a:spcPts val="2400"/>
              </a:spcAft>
              <a:buFont typeface="Arial"/>
              <a:buChar char="•"/>
            </a:pPr>
            <a:r>
              <a:rPr lang="en-US" sz="4000">
                <a:latin typeface="Open Sans"/>
                <a:ea typeface="Open Sans"/>
                <a:cs typeface="Open Sans"/>
              </a:rPr>
              <a:t>Advisory group extension (Spring 2025)</a:t>
            </a:r>
          </a:p>
          <a:p>
            <a:pPr marL="571500" indent="-571500">
              <a:spcAft>
                <a:spcPts val="2400"/>
              </a:spcAft>
              <a:buFont typeface="Arial"/>
              <a:buChar char="•"/>
            </a:pPr>
            <a:r>
              <a:rPr lang="en-US" sz="4000">
                <a:latin typeface="Open Sans"/>
                <a:ea typeface="Open Sans"/>
                <a:cs typeface="Open Sans"/>
              </a:rPr>
              <a:t>Dashboard video creation company search </a:t>
            </a:r>
          </a:p>
          <a:p>
            <a:pPr>
              <a:spcAft>
                <a:spcPts val="2400"/>
              </a:spcAft>
            </a:pPr>
            <a:endParaRPr lang="en-US" sz="4000">
              <a:latin typeface="Open Sans"/>
              <a:ea typeface="Open Sans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0483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27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 descr="Lightbulb and gear outline">
            <a:extLst>
              <a:ext uri="{FF2B5EF4-FFF2-40B4-BE49-F238E27FC236}">
                <a16:creationId xmlns:a16="http://schemas.microsoft.com/office/drawing/2014/main" id="{431B6B73-9868-AB1C-B624-65625671B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4254" y="4842886"/>
            <a:ext cx="1682352" cy="1682030"/>
          </a:xfrm>
          <a:prstGeom prst="rect">
            <a:avLst/>
          </a:prstGeom>
        </p:spPr>
      </p:pic>
      <p:pic>
        <p:nvPicPr>
          <p:cNvPr id="10" name="Graphic 9" descr="Puzzle pieces outline">
            <a:extLst>
              <a:ext uri="{FF2B5EF4-FFF2-40B4-BE49-F238E27FC236}">
                <a16:creationId xmlns:a16="http://schemas.microsoft.com/office/drawing/2014/main" id="{6E4EF3F0-CA91-A132-AE59-0E4D34B363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479225" y="4842886"/>
            <a:ext cx="1693015" cy="1628722"/>
          </a:xfrm>
          <a:prstGeom prst="rect">
            <a:avLst/>
          </a:prstGeom>
        </p:spPr>
      </p:pic>
      <p:pic>
        <p:nvPicPr>
          <p:cNvPr id="9" name="Graphic 8" descr="Online meeting with solid fill">
            <a:extLst>
              <a:ext uri="{FF2B5EF4-FFF2-40B4-BE49-F238E27FC236}">
                <a16:creationId xmlns:a16="http://schemas.microsoft.com/office/drawing/2014/main" id="{AF148989-A607-0B80-4177-49B6F8E98D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11254" y="4842886"/>
            <a:ext cx="1703679" cy="168203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1372C-E407-7E6F-2CAA-4B1D3E25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CED88D-5A2B-5D9E-A1EA-2E916104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8228" y="2085568"/>
            <a:ext cx="9757478" cy="2762504"/>
          </a:xfrm>
        </p:spPr>
        <p:txBody>
          <a:bodyPr>
            <a:normAutofit/>
          </a:bodyPr>
          <a:lstStyle/>
          <a:p>
            <a:pPr algn="ctr"/>
            <a:r>
              <a:rPr lang="en-US" sz="4800" b="1">
                <a:solidFill>
                  <a:srgbClr val="FFFFFF"/>
                </a:solidFill>
                <a:latin typeface="Arial"/>
                <a:cs typeface="Arial"/>
              </a:rPr>
              <a:t>Icebreaker: </a:t>
            </a:r>
            <a:r>
              <a:rPr lang="en-US" sz="4800">
                <a:solidFill>
                  <a:srgbClr val="FFFFFF"/>
                </a:solidFill>
                <a:latin typeface="Arial"/>
                <a:cs typeface="Arial"/>
              </a:rPr>
              <a:t>When working with a team, what is one thing you appreciate the most ?</a:t>
            </a:r>
            <a:endParaRPr lang="en-US" sz="4800">
              <a:solidFill>
                <a:srgbClr val="FFFFFF"/>
              </a:solidFill>
              <a:latin typeface="Arial"/>
              <a:ea typeface="Calibri Light" panose="020F0302020204030204"/>
              <a:cs typeface="Arial"/>
            </a:endParaRPr>
          </a:p>
        </p:txBody>
      </p:sp>
      <p:pic>
        <p:nvPicPr>
          <p:cNvPr id="3" name="Graphic 2" descr="Cheers outline">
            <a:extLst>
              <a:ext uri="{FF2B5EF4-FFF2-40B4-BE49-F238E27FC236}">
                <a16:creationId xmlns:a16="http://schemas.microsoft.com/office/drawing/2014/main" id="{599AE55A-473C-B1F4-F30D-92C83D120E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68985" y="4853868"/>
            <a:ext cx="1658592" cy="1668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79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About Today's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364CCD-8B48-B009-8DB0-5C19DF63BBFC}"/>
              </a:ext>
            </a:extLst>
          </p:cNvPr>
          <p:cNvSpPr txBox="1"/>
          <p:nvPr/>
        </p:nvSpPr>
        <p:spPr>
          <a:xfrm>
            <a:off x="970566" y="2431410"/>
            <a:ext cx="11612113" cy="378565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83010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601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9029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32038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5047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805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8106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4076" algn="l" defTabSz="483010" rtl="0" eaLnBrk="1" latinLnBrk="0" hangingPunct="1">
              <a:defRPr sz="19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spcAft>
                <a:spcPts val="2400"/>
              </a:spcAft>
              <a:buFont typeface="Arial"/>
              <a:buChar char="•"/>
            </a:pPr>
            <a:r>
              <a:rPr lang="en-US" sz="4000">
                <a:latin typeface="Open Sans"/>
                <a:ea typeface="Open Sans"/>
                <a:cs typeface="Open Sans"/>
              </a:rPr>
              <a:t>Sharing findings and feedback from the </a:t>
            </a:r>
            <a:r>
              <a:rPr lang="en-US" sz="4000" i="1">
                <a:latin typeface="Open Sans"/>
                <a:ea typeface="Open Sans"/>
                <a:cs typeface="Open Sans"/>
              </a:rPr>
              <a:t>Advisor Experience</a:t>
            </a:r>
            <a:r>
              <a:rPr lang="en-US" sz="4000">
                <a:latin typeface="Open Sans"/>
                <a:ea typeface="Open Sans"/>
                <a:cs typeface="Open Sans"/>
              </a:rPr>
              <a:t> survey.</a:t>
            </a:r>
            <a:endParaRPr lang="en-US" sz="4000" err="1">
              <a:latin typeface="Open Sans"/>
              <a:ea typeface="Open Sans"/>
              <a:cs typeface="+mn-lt"/>
            </a:endParaRPr>
          </a:p>
          <a:p>
            <a:pPr marL="571500" indent="-571500">
              <a:spcAft>
                <a:spcPts val="2400"/>
              </a:spcAft>
              <a:buFont typeface="Arial"/>
              <a:buChar char="•"/>
            </a:pPr>
            <a:r>
              <a:rPr lang="en-US" sz="4000">
                <a:latin typeface="Open Sans"/>
                <a:ea typeface="Open Sans"/>
                <a:cs typeface="Open Sans"/>
              </a:rPr>
              <a:t>Brainstorming ideas to improve your advisory experience and our practices.</a:t>
            </a:r>
          </a:p>
          <a:p>
            <a:pPr>
              <a:spcAft>
                <a:spcPts val="2400"/>
              </a:spcAft>
            </a:pPr>
            <a:endParaRPr lang="en-US" sz="4000">
              <a:latin typeface="Open Sans"/>
              <a:ea typeface="Open Sans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157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A27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1372C-E407-7E6F-2CAA-4B1D3E250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4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CED88D-5A2B-5D9E-A1EA-2E916104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998" y="4580397"/>
            <a:ext cx="9757478" cy="2762504"/>
          </a:xfrm>
        </p:spPr>
        <p:txBody>
          <a:bodyPr>
            <a:normAutofit/>
          </a:bodyPr>
          <a:lstStyle/>
          <a:p>
            <a:r>
              <a:rPr lang="en-US" sz="6000" b="1">
                <a:solidFill>
                  <a:srgbClr val="FFFFFF"/>
                </a:solidFill>
                <a:latin typeface="Arial"/>
                <a:cs typeface="Arial"/>
              </a:rPr>
              <a:t>Advisor Experience Survey Results</a:t>
            </a:r>
          </a:p>
        </p:txBody>
      </p:sp>
    </p:spTree>
    <p:extLst>
      <p:ext uri="{BB962C8B-B14F-4D97-AF65-F5344CB8AC3E}">
        <p14:creationId xmlns:p14="http://schemas.microsoft.com/office/powerpoint/2010/main" val="2954877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Advisor Experience Survey: </a:t>
            </a:r>
            <a:r>
              <a:rPr lang="en-US" sz="4400">
                <a:solidFill>
                  <a:srgbClr val="6E288D"/>
                </a:solidFill>
                <a:latin typeface="Arial"/>
                <a:cs typeface="Arial"/>
              </a:rPr>
              <a:t>Purpose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0B1BE8-D16A-5343-A334-9C00AB42C916}"/>
              </a:ext>
            </a:extLst>
          </p:cNvPr>
          <p:cNvSpPr txBox="1"/>
          <p:nvPr/>
        </p:nvSpPr>
        <p:spPr>
          <a:xfrm>
            <a:off x="968611" y="3013063"/>
            <a:ext cx="7478721" cy="31700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4000">
                <a:latin typeface="Arial"/>
                <a:ea typeface="Calibri"/>
                <a:cs typeface="Calibri"/>
              </a:rPr>
              <a:t>To evaluate your experience as an advisor supporting the </a:t>
            </a:r>
            <a:r>
              <a:rPr lang="en-US" sz="4000" i="1">
                <a:latin typeface="Arial"/>
                <a:ea typeface="Calibri"/>
                <a:cs typeface="Calibri"/>
              </a:rPr>
              <a:t>Fairness Dashboard</a:t>
            </a:r>
            <a:r>
              <a:rPr lang="en-US" sz="4000">
                <a:latin typeface="Arial"/>
                <a:ea typeface="Calibri"/>
                <a:cs typeface="Calibri"/>
              </a:rPr>
              <a:t> project and to gather feedback on ways we can improve your experience.</a:t>
            </a:r>
          </a:p>
        </p:txBody>
      </p:sp>
      <p:pic>
        <p:nvPicPr>
          <p:cNvPr id="6" name="Graphic 5" descr="Clipboard with solid fill">
            <a:extLst>
              <a:ext uri="{FF2B5EF4-FFF2-40B4-BE49-F238E27FC236}">
                <a16:creationId xmlns:a16="http://schemas.microsoft.com/office/drawing/2014/main" id="{42D45C3C-7E64-906A-CC7E-A5D3C3CD2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41770" y="2055346"/>
            <a:ext cx="4790387" cy="475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71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200" b="1">
                <a:solidFill>
                  <a:srgbClr val="6E288D"/>
                </a:solidFill>
                <a:latin typeface="Arial"/>
                <a:cs typeface="Arial"/>
              </a:rPr>
              <a:t>Advisor Experience Survey: </a:t>
            </a:r>
            <a:r>
              <a:rPr lang="en-US" sz="4200">
                <a:solidFill>
                  <a:srgbClr val="6E288D"/>
                </a:solidFill>
                <a:latin typeface="Arial"/>
                <a:cs typeface="Arial"/>
              </a:rPr>
              <a:t>Building the Survey</a:t>
            </a:r>
            <a:endParaRPr lang="en-US" sz="42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A screenshot of a research article&#10;&#10;Description automatically generated">
            <a:extLst>
              <a:ext uri="{FF2B5EF4-FFF2-40B4-BE49-F238E27FC236}">
                <a16:creationId xmlns:a16="http://schemas.microsoft.com/office/drawing/2014/main" id="{BD6E18CB-1D0F-7FF6-DF0F-6DD22727A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2664" y="2098157"/>
            <a:ext cx="3577161" cy="3705968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  <p:pic>
        <p:nvPicPr>
          <p:cNvPr id="7" name="Picture 6" descr="A survey form with many circles and text&#10;&#10;Description automatically generated">
            <a:extLst>
              <a:ext uri="{FF2B5EF4-FFF2-40B4-BE49-F238E27FC236}">
                <a16:creationId xmlns:a16="http://schemas.microsoft.com/office/drawing/2014/main" id="{9B3EE2AA-0ECC-41B0-9868-79057634A1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857" y="2097029"/>
            <a:ext cx="3579577" cy="3705968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  <p:pic>
        <p:nvPicPr>
          <p:cNvPr id="8" name="Picture 7" descr="A screenshot of a research article&#10;&#10;Description automatically generated">
            <a:extLst>
              <a:ext uri="{FF2B5EF4-FFF2-40B4-BE49-F238E27FC236}">
                <a16:creationId xmlns:a16="http://schemas.microsoft.com/office/drawing/2014/main" id="{5353CE24-C604-14D7-4944-743CCFCB4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275" y="2099934"/>
            <a:ext cx="3320635" cy="3692850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  <p:pic>
        <p:nvPicPr>
          <p:cNvPr id="3" name="Picture 2" descr="A screenshot of a research article&#10;&#10;Description automatically generated">
            <a:extLst>
              <a:ext uri="{FF2B5EF4-FFF2-40B4-BE49-F238E27FC236}">
                <a16:creationId xmlns:a16="http://schemas.microsoft.com/office/drawing/2014/main" id="{8EE20892-66E7-7874-AF0F-43D85D8CDF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8124" y="4050395"/>
            <a:ext cx="3196262" cy="3705968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  <p:pic>
        <p:nvPicPr>
          <p:cNvPr id="5" name="Picture 4" descr="A close-up of a newspaper&#10;&#10;Description automatically generated">
            <a:extLst>
              <a:ext uri="{FF2B5EF4-FFF2-40B4-BE49-F238E27FC236}">
                <a16:creationId xmlns:a16="http://schemas.microsoft.com/office/drawing/2014/main" id="{93093C92-18F1-54AC-87CF-7B52ED908C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2265" y="4412582"/>
            <a:ext cx="3054815" cy="3325545"/>
          </a:xfrm>
          <a:prstGeom prst="rect">
            <a:avLst/>
          </a:prstGeom>
          <a:effectLst>
            <a:outerShdw blurRad="50800" dist="38100" dir="27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41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Survey Results: </a:t>
            </a:r>
            <a:r>
              <a:rPr lang="en-US" sz="4400">
                <a:solidFill>
                  <a:srgbClr val="9A7DAC"/>
                </a:solidFill>
                <a:latin typeface="Arial"/>
                <a:cs typeface="Arial"/>
              </a:rPr>
              <a:t>Meeting Facilitation </a:t>
            </a:r>
            <a:endParaRPr lang="en-US" sz="3600">
              <a:solidFill>
                <a:srgbClr val="9A7DAC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88EBD43-9501-39EC-71B2-61A5058E4C9D}"/>
              </a:ext>
            </a:extLst>
          </p:cNvPr>
          <p:cNvGraphicFramePr>
            <a:graphicFrameLocks/>
          </p:cNvGraphicFramePr>
          <p:nvPr/>
        </p:nvGraphicFramePr>
        <p:xfrm>
          <a:off x="4971611" y="1769134"/>
          <a:ext cx="7986905" cy="549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CB54DD0-C188-E95C-4AE2-D5076C5AD2D0}"/>
              </a:ext>
            </a:extLst>
          </p:cNvPr>
          <p:cNvSpPr txBox="1"/>
          <p:nvPr/>
        </p:nvSpPr>
        <p:spPr>
          <a:xfrm>
            <a:off x="1159152" y="2100774"/>
            <a:ext cx="38124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I had enough information to contribute to the topics discussed during the advisory meetings.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B72DE-3D00-FC32-FF94-6F39ED718830}"/>
              </a:ext>
            </a:extLst>
          </p:cNvPr>
          <p:cNvSpPr txBox="1"/>
          <p:nvPr/>
        </p:nvSpPr>
        <p:spPr>
          <a:xfrm>
            <a:off x="1159152" y="3405614"/>
            <a:ext cx="38124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study and meeting information provided to me has been appropriate and understandable.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2D4CD4-93B4-C447-B487-7F4BE11525F4}"/>
              </a:ext>
            </a:extLst>
          </p:cNvPr>
          <p:cNvSpPr txBox="1"/>
          <p:nvPr/>
        </p:nvSpPr>
        <p:spPr>
          <a:xfrm>
            <a:off x="1159152" y="4850906"/>
            <a:ext cx="38124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advisory meeting facilitation is compassionate and inclusive.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332A2E-9CD0-3445-07C5-B6EF946BA943}"/>
              </a:ext>
            </a:extLst>
          </p:cNvPr>
          <p:cNvSpPr txBox="1"/>
          <p:nvPr/>
        </p:nvSpPr>
        <p:spPr>
          <a:xfrm>
            <a:off x="1159152" y="6162720"/>
            <a:ext cx="38124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purpose of the advisory meetings is clear.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FCF4B6-1B7B-1BC7-2713-C55B77B33EAF}"/>
              </a:ext>
            </a:extLst>
          </p:cNvPr>
          <p:cNvSpPr txBox="1"/>
          <p:nvPr/>
        </p:nvSpPr>
        <p:spPr>
          <a:xfrm>
            <a:off x="5111359" y="7269573"/>
            <a:ext cx="165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8D60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 Agree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DEE254-9228-F753-5F32-9A868107B321}"/>
              </a:ext>
            </a:extLst>
          </p:cNvPr>
          <p:cNvSpPr txBox="1"/>
          <p:nvPr/>
        </p:nvSpPr>
        <p:spPr>
          <a:xfrm>
            <a:off x="7153363" y="7263219"/>
            <a:ext cx="79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7CC3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endParaRPr lang="en-US" sz="1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84D025-333B-B6A7-136F-4D59823D36C9}"/>
              </a:ext>
            </a:extLst>
          </p:cNvPr>
          <p:cNvSpPr txBox="1"/>
          <p:nvPr/>
        </p:nvSpPr>
        <p:spPr>
          <a:xfrm>
            <a:off x="8332219" y="7263219"/>
            <a:ext cx="9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451BB4-5C8E-6566-24BB-A88CE46834E7}"/>
              </a:ext>
            </a:extLst>
          </p:cNvPr>
          <p:cNvSpPr txBox="1"/>
          <p:nvPr/>
        </p:nvSpPr>
        <p:spPr>
          <a:xfrm>
            <a:off x="9691075" y="7263219"/>
            <a:ext cx="1131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309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Disagree</a:t>
            </a:r>
            <a:endParaRPr lang="en-US" sz="1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795ABD-B737-D0E5-94D7-B94CBC9B122D}"/>
              </a:ext>
            </a:extLst>
          </p:cNvPr>
          <p:cNvSpPr txBox="1"/>
          <p:nvPr/>
        </p:nvSpPr>
        <p:spPr>
          <a:xfrm>
            <a:off x="11121931" y="7266137"/>
            <a:ext cx="194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Strongly Disagree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323847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Survey Results: </a:t>
            </a:r>
            <a:r>
              <a:rPr lang="en-US" sz="4400">
                <a:solidFill>
                  <a:srgbClr val="9A7DAC"/>
                </a:solidFill>
                <a:latin typeface="Arial"/>
                <a:cs typeface="Arial"/>
              </a:rPr>
              <a:t>Meeting Collaboration</a:t>
            </a:r>
            <a:endParaRPr lang="en-US" sz="3600">
              <a:solidFill>
                <a:srgbClr val="9A7DAC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A4A9C71-CD92-4D7D-6769-5AD3516AADBD}"/>
              </a:ext>
            </a:extLst>
          </p:cNvPr>
          <p:cNvGraphicFramePr>
            <a:graphicFrameLocks/>
          </p:cNvGraphicFramePr>
          <p:nvPr/>
        </p:nvGraphicFramePr>
        <p:xfrm>
          <a:off x="5083922" y="1804209"/>
          <a:ext cx="8099994" cy="5702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21EEFF9-ACE7-A24D-5F11-FD8B3BB1DB54}"/>
              </a:ext>
            </a:extLst>
          </p:cNvPr>
          <p:cNvSpPr txBox="1"/>
          <p:nvPr/>
        </p:nvSpPr>
        <p:spPr>
          <a:xfrm>
            <a:off x="1124271" y="2106641"/>
            <a:ext cx="37182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 sense of partnership is felt among the research team and the advisors.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BA119E-90CB-AA1E-252F-DAF74E40F5C3}"/>
              </a:ext>
            </a:extLst>
          </p:cNvPr>
          <p:cNvSpPr txBox="1"/>
          <p:nvPr/>
        </p:nvSpPr>
        <p:spPr>
          <a:xfrm>
            <a:off x="1123659" y="2994233"/>
            <a:ext cx="37071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I feel comfortable speaking up and contributing during meetings.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F64F8-BBD0-165E-6C5C-2A3E44543CA5}"/>
              </a:ext>
            </a:extLst>
          </p:cNvPr>
          <p:cNvSpPr txBox="1"/>
          <p:nvPr/>
        </p:nvSpPr>
        <p:spPr>
          <a:xfrm>
            <a:off x="1123659" y="3907010"/>
            <a:ext cx="371821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All advisors are given equal opportunities to provide their input.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DA4579-8A3C-6D0F-CA44-C15A6414AAA4}"/>
              </a:ext>
            </a:extLst>
          </p:cNvPr>
          <p:cNvSpPr txBox="1"/>
          <p:nvPr/>
        </p:nvSpPr>
        <p:spPr>
          <a:xfrm>
            <a:off x="1123659" y="4794602"/>
            <a:ext cx="3718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The research team has created a respectful and welcoming environment.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F177FF-F68D-BBFA-E5AF-7644CB078DB7}"/>
              </a:ext>
            </a:extLst>
          </p:cNvPr>
          <p:cNvSpPr txBox="1"/>
          <p:nvPr/>
        </p:nvSpPr>
        <p:spPr>
          <a:xfrm>
            <a:off x="1123659" y="5677885"/>
            <a:ext cx="389023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The research team listens to and absorbs my input during the meetings.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67F2BC-AD3F-3AA7-F983-1ED164D7FBD2}"/>
              </a:ext>
            </a:extLst>
          </p:cNvPr>
          <p:cNvSpPr txBox="1"/>
          <p:nvPr/>
        </p:nvSpPr>
        <p:spPr>
          <a:xfrm>
            <a:off x="1123659" y="6614951"/>
            <a:ext cx="35734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The research team encourages the expression of differing viewpoints.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F359B8-CB0A-A776-B338-2212DC20F1A9}"/>
              </a:ext>
            </a:extLst>
          </p:cNvPr>
          <p:cNvSpPr txBox="1"/>
          <p:nvPr/>
        </p:nvSpPr>
        <p:spPr>
          <a:xfrm>
            <a:off x="5170352" y="7343313"/>
            <a:ext cx="165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8D60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 Agree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0A5B75-AC79-0C5C-6A8E-F987DD17CDCE}"/>
              </a:ext>
            </a:extLst>
          </p:cNvPr>
          <p:cNvSpPr txBox="1"/>
          <p:nvPr/>
        </p:nvSpPr>
        <p:spPr>
          <a:xfrm>
            <a:off x="7212356" y="7336959"/>
            <a:ext cx="79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7CC3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endParaRPr lang="en-US" sz="1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8D0183-D3EF-D93D-1DE4-B108FCB6544E}"/>
              </a:ext>
            </a:extLst>
          </p:cNvPr>
          <p:cNvSpPr txBox="1"/>
          <p:nvPr/>
        </p:nvSpPr>
        <p:spPr>
          <a:xfrm>
            <a:off x="8391212" y="7336959"/>
            <a:ext cx="9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endParaRPr lang="en-US" sz="16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FAAB54-0E3A-3404-4D59-1175C65F5638}"/>
              </a:ext>
            </a:extLst>
          </p:cNvPr>
          <p:cNvSpPr txBox="1"/>
          <p:nvPr/>
        </p:nvSpPr>
        <p:spPr>
          <a:xfrm>
            <a:off x="9750068" y="7336959"/>
            <a:ext cx="11456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309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Disagree</a:t>
            </a:r>
            <a:endParaRPr lang="en-US" sz="16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41947C-1360-A891-AF5B-C36EA3B6A87C}"/>
              </a:ext>
            </a:extLst>
          </p:cNvPr>
          <p:cNvSpPr txBox="1"/>
          <p:nvPr/>
        </p:nvSpPr>
        <p:spPr>
          <a:xfrm>
            <a:off x="11180924" y="7339877"/>
            <a:ext cx="194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Strongly Disagree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811199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2B38A-D3A2-235F-6101-917D9622A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>
                <a:solidFill>
                  <a:srgbClr val="6E288D"/>
                </a:solidFill>
                <a:latin typeface="Arial"/>
                <a:cs typeface="Arial"/>
              </a:rPr>
              <a:t>Survey Results: </a:t>
            </a:r>
            <a:r>
              <a:rPr lang="en-US" sz="4400">
                <a:solidFill>
                  <a:srgbClr val="9A7DAC"/>
                </a:solidFill>
                <a:latin typeface="Arial"/>
                <a:cs typeface="Arial"/>
              </a:rPr>
              <a:t>Meeting Logistics </a:t>
            </a:r>
            <a:endParaRPr lang="en-US" sz="3600">
              <a:solidFill>
                <a:srgbClr val="9A7DAC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0931CA-A99A-A4CE-9AE0-09F4CE49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50359-38FE-104D-A9F1-C008C4565F24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A26B69E-4001-D268-2378-7753C3142FBB}"/>
              </a:ext>
            </a:extLst>
          </p:cNvPr>
          <p:cNvGraphicFramePr>
            <a:graphicFrameLocks/>
          </p:cNvGraphicFramePr>
          <p:nvPr/>
        </p:nvGraphicFramePr>
        <p:xfrm>
          <a:off x="5111359" y="1738629"/>
          <a:ext cx="7986905" cy="5494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3266A41-670C-33A3-B3A0-95C39DF49E70}"/>
              </a:ext>
            </a:extLst>
          </p:cNvPr>
          <p:cNvSpPr txBox="1"/>
          <p:nvPr/>
        </p:nvSpPr>
        <p:spPr>
          <a:xfrm>
            <a:off x="1159155" y="2225855"/>
            <a:ext cx="38124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size of the advisory committee (i.e., # of advisors) is adequate.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2817F8-7D0B-5D3A-DFB2-ED0A76266B6D}"/>
              </a:ext>
            </a:extLst>
          </p:cNvPr>
          <p:cNvSpPr txBox="1"/>
          <p:nvPr/>
        </p:nvSpPr>
        <p:spPr>
          <a:xfrm>
            <a:off x="1133572" y="3376592"/>
            <a:ext cx="38112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length/frequency of the meetings allow me to meaningfully contribute to the study.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8DDDE6-D495-AA71-CE43-EE2147D62F44}"/>
              </a:ext>
            </a:extLst>
          </p:cNvPr>
          <p:cNvSpPr txBox="1"/>
          <p:nvPr/>
        </p:nvSpPr>
        <p:spPr>
          <a:xfrm>
            <a:off x="1159155" y="4550093"/>
            <a:ext cx="38112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The team works with me to accommodate any challenges and ensure it is easy for me to participate.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93FB8C-E58B-B85D-CF61-043F12A0EFEE}"/>
              </a:ext>
            </a:extLst>
          </p:cNvPr>
          <p:cNvSpPr txBox="1"/>
          <p:nvPr/>
        </p:nvSpPr>
        <p:spPr>
          <a:xfrm>
            <a:off x="1159155" y="6141611"/>
            <a:ext cx="38112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>
                <a:latin typeface="Arial" panose="020B0604020202020204" pitchFamily="34" charset="0"/>
                <a:cs typeface="Arial" panose="020B0604020202020204" pitchFamily="34" charset="0"/>
              </a:rPr>
              <a:t>Advisory meetings are scheduled to enable maximum participation.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35F28E-472D-8EC3-53A8-393913EB576E}"/>
              </a:ext>
            </a:extLst>
          </p:cNvPr>
          <p:cNvSpPr txBox="1"/>
          <p:nvPr/>
        </p:nvSpPr>
        <p:spPr>
          <a:xfrm>
            <a:off x="5111359" y="7269573"/>
            <a:ext cx="165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8D60A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Strongly Agree</a:t>
            </a:r>
            <a:endParaRPr 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399AE00-F300-4D02-7BC2-04BD8CB67957}"/>
              </a:ext>
            </a:extLst>
          </p:cNvPr>
          <p:cNvSpPr txBox="1"/>
          <p:nvPr/>
        </p:nvSpPr>
        <p:spPr>
          <a:xfrm>
            <a:off x="7153363" y="7263219"/>
            <a:ext cx="79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7CC3E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</a:t>
            </a:r>
            <a:endParaRPr lang="en-US" sz="1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081753B-D902-17B1-076E-15C11DC23A57}"/>
              </a:ext>
            </a:extLst>
          </p:cNvPr>
          <p:cNvSpPr txBox="1"/>
          <p:nvPr/>
        </p:nvSpPr>
        <p:spPr>
          <a:xfrm>
            <a:off x="8332219" y="7263219"/>
            <a:ext cx="9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Neutral</a:t>
            </a:r>
            <a:endParaRPr lang="en-US" sz="16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A88A96-5E85-731A-156C-2E7AE0C0A651}"/>
              </a:ext>
            </a:extLst>
          </p:cNvPr>
          <p:cNvSpPr txBox="1"/>
          <p:nvPr/>
        </p:nvSpPr>
        <p:spPr>
          <a:xfrm>
            <a:off x="9691075" y="7263219"/>
            <a:ext cx="110553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solidFill>
                  <a:srgbClr val="3099A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Disagree</a:t>
            </a:r>
            <a:endParaRPr lang="en-US" sz="1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ECDF5D-9C51-B1D3-987F-CDECDEAA475B}"/>
              </a:ext>
            </a:extLst>
          </p:cNvPr>
          <p:cNvSpPr txBox="1"/>
          <p:nvPr/>
        </p:nvSpPr>
        <p:spPr>
          <a:xfrm>
            <a:off x="11121931" y="7266137"/>
            <a:ext cx="1944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Strongly Disagree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1232874918"/>
      </p:ext>
    </p:extLst>
  </p:cSld>
  <p:clrMapOvr>
    <a:masterClrMapping/>
  </p:clrMapOvr>
</p:sld>
</file>

<file path=ppt/theme/theme1.xml><?xml version="1.0" encoding="utf-8"?>
<a:theme xmlns:a="http://schemas.openxmlformats.org/drawingml/2006/main" name="CAMH-Purple">
  <a:themeElements>
    <a:clrScheme name="CAMH-v1">
      <a:dk1>
        <a:srgbClr val="1E1E1E"/>
      </a:dk1>
      <a:lt1>
        <a:srgbClr val="787878"/>
      </a:lt1>
      <a:dk2>
        <a:srgbClr val="6E288D"/>
      </a:dk2>
      <a:lt2>
        <a:srgbClr val="FFFFFF"/>
      </a:lt2>
      <a:accent1>
        <a:srgbClr val="6E288D"/>
      </a:accent1>
      <a:accent2>
        <a:srgbClr val="63B1E5"/>
      </a:accent2>
      <a:accent3>
        <a:srgbClr val="00A39B"/>
      </a:accent3>
      <a:accent4>
        <a:srgbClr val="AB8876"/>
      </a:accent4>
      <a:accent5>
        <a:srgbClr val="FFB651"/>
      </a:accent5>
      <a:accent6>
        <a:srgbClr val="1E1E1E"/>
      </a:accent6>
      <a:hlink>
        <a:srgbClr val="787878"/>
      </a:hlink>
      <a:folHlink>
        <a:srgbClr val="1E1E1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435a5e0-0bc4-4741-a4a7-e5c381eb2ec6" xsi:nil="true"/>
    <lcf76f155ced4ddcb4097134ff3c332f xmlns="e4b2496e-7d17-4877-84f9-7c286395258c">
      <Terms xmlns="http://schemas.microsoft.com/office/infopath/2007/PartnerControls"/>
    </lcf76f155ced4ddcb4097134ff3c332f>
    <SharedWithUsers xmlns="2435a5e0-0bc4-4741-a4a7-e5c381eb2ec6">
      <UserInfo>
        <DisplayName>Patrycja Szkudlarek</DisplayName>
        <AccountId>358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15DB71A955204196B1E018E6557421" ma:contentTypeVersion="17" ma:contentTypeDescription="Create a new document." ma:contentTypeScope="" ma:versionID="24a308ca29e652f6721a1119f8986c51">
  <xsd:schema xmlns:xsd="http://www.w3.org/2001/XMLSchema" xmlns:xs="http://www.w3.org/2001/XMLSchema" xmlns:p="http://schemas.microsoft.com/office/2006/metadata/properties" xmlns:ns2="e4b2496e-7d17-4877-84f9-7c286395258c" xmlns:ns3="2435a5e0-0bc4-4741-a4a7-e5c381eb2ec6" targetNamespace="http://schemas.microsoft.com/office/2006/metadata/properties" ma:root="true" ma:fieldsID="ba6ad333e1dec2312e543ffb6e79ad4f" ns2:_="" ns3:_="">
    <xsd:import namespace="e4b2496e-7d17-4877-84f9-7c286395258c"/>
    <xsd:import namespace="2435a5e0-0bc4-4741-a4a7-e5c381eb2ec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2496e-7d17-4877-84f9-7c28639525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aaf7db1-c177-4856-a3c0-1a7200171d0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35a5e0-0bc4-4741-a4a7-e5c381eb2ec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f3307569-e7b7-4737-910c-5a2ad7bd8734}" ma:internalName="TaxCatchAll" ma:showField="CatchAllData" ma:web="2435a5e0-0bc4-4741-a4a7-e5c381eb2ec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20F162-712B-460B-85DF-62119D0392E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07BCA3A-02DB-46DB-AC9B-8A84F4912FE4}">
  <ds:schemaRefs>
    <ds:schemaRef ds:uri="2435a5e0-0bc4-4741-a4a7-e5c381eb2ec6"/>
    <ds:schemaRef ds:uri="e4b2496e-7d17-4877-84f9-7c286395258c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782895F-F645-418B-961C-7C244539EF5F}">
  <ds:schemaRefs>
    <ds:schemaRef ds:uri="2435a5e0-0bc4-4741-a4a7-e5c381eb2ec6"/>
    <ds:schemaRef ds:uri="e4b2496e-7d17-4877-84f9-7c286395258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Custom</PresentationFormat>
  <Slides>14</Slides>
  <Notes>9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CAMH-Purple</vt:lpstr>
      <vt:lpstr>Office Theme</vt:lpstr>
      <vt:lpstr>Embrace Diversity Newsletter by Slidesgo</vt:lpstr>
      <vt:lpstr>Fairness Dashboard: Advisor Feedback</vt:lpstr>
      <vt:lpstr>Icebreaker: When working with a team, what is one thing you appreciate the most ?</vt:lpstr>
      <vt:lpstr>About Today's Meeting</vt:lpstr>
      <vt:lpstr>Advisor Experience Survey Results</vt:lpstr>
      <vt:lpstr>Advisor Experience Survey: Purpose</vt:lpstr>
      <vt:lpstr>Advisor Experience Survey: Building the Survey</vt:lpstr>
      <vt:lpstr>Survey Results: Meeting Facilitation </vt:lpstr>
      <vt:lpstr>Survey Results: Meeting Collaboration</vt:lpstr>
      <vt:lpstr>Survey Results: Meeting Logistics </vt:lpstr>
      <vt:lpstr>Survey Results: Meeting Outputs</vt:lpstr>
      <vt:lpstr>Survey Results: Satisfaction </vt:lpstr>
      <vt:lpstr>Advisor Experience Survey: Feedback</vt:lpstr>
      <vt:lpstr>Brainstorming</vt:lpstr>
      <vt:lpstr>Update: What's Coming Up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Iman Kassam</dc:creator>
  <cp:revision>2</cp:revision>
  <dcterms:created xsi:type="dcterms:W3CDTF">2024-04-18T14:34:56Z</dcterms:created>
  <dcterms:modified xsi:type="dcterms:W3CDTF">2024-10-21T13:55:48Z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0x0101004915DB71A955204196B1E018E6557421</vt:lpwstr>
  </property>
  <property fmtid="{D5CDD505-2E9C-101B-9397-08002B2CF9AE}" pid="3" name="MediaServiceImageTags">
    <vt:lpwstr/>
  </property>
</Properties>
</file>