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embeddedFontLst>
    <p:embeddedFont>
      <p:font typeface="Quicksand"/>
      <p:regular r:id="rId16"/>
      <p:bold r:id="rId17"/>
    </p:embeddedFont>
    <p:embeddedFont>
      <p:font typeface="Quicksand Medium"/>
      <p:regular r:id="rId18"/>
      <p:bold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Quicksand-bold.fntdata"/><Relationship Id="rId16" Type="http://schemas.openxmlformats.org/officeDocument/2006/relationships/font" Target="fonts/Quicksand-regular.fntdata"/><Relationship Id="rId5" Type="http://schemas.openxmlformats.org/officeDocument/2006/relationships/slide" Target="slides/slide1.xml"/><Relationship Id="rId19" Type="http://schemas.openxmlformats.org/officeDocument/2006/relationships/font" Target="fonts/QuicksandMedium-bold.fntdata"/><Relationship Id="rId6" Type="http://schemas.openxmlformats.org/officeDocument/2006/relationships/slide" Target="slides/slide2.xml"/><Relationship Id="rId18" Type="http://schemas.openxmlformats.org/officeDocument/2006/relationships/font" Target="fonts/QuicksandMedium-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95b76c843b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95b76c843b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2" name="Shape 572"/>
        <p:cNvGrpSpPr/>
        <p:nvPr/>
      </p:nvGrpSpPr>
      <p:grpSpPr>
        <a:xfrm>
          <a:off x="0" y="0"/>
          <a:ext cx="0" cy="0"/>
          <a:chOff x="0" y="0"/>
          <a:chExt cx="0" cy="0"/>
        </a:xfrm>
      </p:grpSpPr>
      <p:sp>
        <p:nvSpPr>
          <p:cNvPr id="573" name="Google Shape;573;g25cfa53a40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4" name="Google Shape;574;g25cfa53a40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9" name="Shape 579"/>
        <p:cNvGrpSpPr/>
        <p:nvPr/>
      </p:nvGrpSpPr>
      <p:grpSpPr>
        <a:xfrm>
          <a:off x="0" y="0"/>
          <a:ext cx="0" cy="0"/>
          <a:chOff x="0" y="0"/>
          <a:chExt cx="0" cy="0"/>
        </a:xfrm>
      </p:grpSpPr>
      <p:sp>
        <p:nvSpPr>
          <p:cNvPr id="580" name="Google Shape;580;g24db5bccaaa_1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1" name="Google Shape;581;g24db5bccaaa_1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966436a17f_3_26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966436a17f_3_26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9" name="Shape 519"/>
        <p:cNvGrpSpPr/>
        <p:nvPr/>
      </p:nvGrpSpPr>
      <p:grpSpPr>
        <a:xfrm>
          <a:off x="0" y="0"/>
          <a:ext cx="0" cy="0"/>
          <a:chOff x="0" y="0"/>
          <a:chExt cx="0" cy="0"/>
        </a:xfrm>
      </p:grpSpPr>
      <p:sp>
        <p:nvSpPr>
          <p:cNvPr id="520" name="Google Shape;520;g24c9b14c3ff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1" name="Google Shape;521;g24c9b14c3ff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24c9b14c3ff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24c9b14c3ff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24c9b14c3ff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1" name="Google Shape;531;g24c9b14c3ff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9" name="Shape 539"/>
        <p:cNvGrpSpPr/>
        <p:nvPr/>
      </p:nvGrpSpPr>
      <p:grpSpPr>
        <a:xfrm>
          <a:off x="0" y="0"/>
          <a:ext cx="0" cy="0"/>
          <a:chOff x="0" y="0"/>
          <a:chExt cx="0" cy="0"/>
        </a:xfrm>
      </p:grpSpPr>
      <p:sp>
        <p:nvSpPr>
          <p:cNvPr id="540" name="Google Shape;540;g24fc4fa3d9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1" name="Google Shape;541;g24fc4fa3d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4fc4fa3d9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24fc4fa3d9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7" name="Shape 557"/>
        <p:cNvGrpSpPr/>
        <p:nvPr/>
      </p:nvGrpSpPr>
      <p:grpSpPr>
        <a:xfrm>
          <a:off x="0" y="0"/>
          <a:ext cx="0" cy="0"/>
          <a:chOff x="0" y="0"/>
          <a:chExt cx="0" cy="0"/>
        </a:xfrm>
      </p:grpSpPr>
      <p:sp>
        <p:nvSpPr>
          <p:cNvPr id="558" name="Google Shape;558;g24c9b14c3ff_0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9" name="Google Shape;559;g24c9b14c3ff_0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https://jamboard.google.com/d/1DWYWjLSw210es5A6aEwDQnACMRDkZBgfB73qsYeWlbc/edit?usp=sharing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24c9b14c3ff_0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24c9b14c3ff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897925" y="1606350"/>
            <a:ext cx="3006000" cy="1930800"/>
          </a:xfrm>
          <a:prstGeom prst="rect">
            <a:avLst/>
          </a:prstGeom>
          <a:solidFill>
            <a:schemeClr val="accent4"/>
          </a:solidFill>
        </p:spPr>
        <p:txBody>
          <a:bodyPr anchorCtr="0" anchor="ctr" bIns="91425" lIns="91425" spcFirstLastPara="1" rIns="91425" wrap="square" tIns="91425">
            <a:noAutofit/>
          </a:bodyPr>
          <a:lstStyle>
            <a:lvl1pPr lvl="0" rtl="0">
              <a:spcBef>
                <a:spcPts val="0"/>
              </a:spcBef>
              <a:spcAft>
                <a:spcPts val="0"/>
              </a:spcAft>
              <a:buSzPts val="5200"/>
              <a:buNone/>
              <a:defRPr sz="3500">
                <a:solidFill>
                  <a:schemeClr val="lt1"/>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0" name="Google Shape;10;p2"/>
          <p:cNvSpPr txBox="1"/>
          <p:nvPr>
            <p:ph idx="1" type="subTitle"/>
          </p:nvPr>
        </p:nvSpPr>
        <p:spPr>
          <a:xfrm>
            <a:off x="908025" y="3741038"/>
            <a:ext cx="2987100" cy="857400"/>
          </a:xfrm>
          <a:prstGeom prst="rect">
            <a:avLst/>
          </a:prstGeom>
          <a:noFill/>
        </p:spPr>
        <p:txBody>
          <a:bodyPr anchorCtr="0" anchor="t" bIns="91425" lIns="91425" spcFirstLastPara="1" rIns="91425" wrap="square" tIns="91425">
            <a:noAutofit/>
          </a:bodyPr>
          <a:lstStyle>
            <a:lvl1pPr lvl="0" rtl="0">
              <a:lnSpc>
                <a:spcPct val="100000"/>
              </a:lnSpc>
              <a:spcBef>
                <a:spcPts val="0"/>
              </a:spcBef>
              <a:spcAft>
                <a:spcPts val="0"/>
              </a:spcAft>
              <a:buSzPts val="2000"/>
              <a:buNone/>
              <a:defRPr sz="2000">
                <a:solidFill>
                  <a:schemeClr val="dk1"/>
                </a:solidFill>
              </a:defRPr>
            </a:lvl1pPr>
            <a:lvl2pPr lvl="1" rtl="0" algn="ctr">
              <a:lnSpc>
                <a:spcPct val="100000"/>
              </a:lnSpc>
              <a:spcBef>
                <a:spcPts val="0"/>
              </a:spcBef>
              <a:spcAft>
                <a:spcPts val="0"/>
              </a:spcAft>
              <a:buSzPts val="2000"/>
              <a:buNone/>
              <a:defRPr sz="2000"/>
            </a:lvl2pPr>
            <a:lvl3pPr lvl="2" rtl="0" algn="ctr">
              <a:lnSpc>
                <a:spcPct val="100000"/>
              </a:lnSpc>
              <a:spcBef>
                <a:spcPts val="0"/>
              </a:spcBef>
              <a:spcAft>
                <a:spcPts val="0"/>
              </a:spcAft>
              <a:buSzPts val="2000"/>
              <a:buNone/>
              <a:defRPr sz="2000"/>
            </a:lvl3pPr>
            <a:lvl4pPr lvl="3" rtl="0" algn="ctr">
              <a:lnSpc>
                <a:spcPct val="100000"/>
              </a:lnSpc>
              <a:spcBef>
                <a:spcPts val="0"/>
              </a:spcBef>
              <a:spcAft>
                <a:spcPts val="0"/>
              </a:spcAft>
              <a:buSzPts val="2000"/>
              <a:buNone/>
              <a:defRPr sz="2000"/>
            </a:lvl4pPr>
            <a:lvl5pPr lvl="4" rtl="0" algn="ctr">
              <a:lnSpc>
                <a:spcPct val="100000"/>
              </a:lnSpc>
              <a:spcBef>
                <a:spcPts val="0"/>
              </a:spcBef>
              <a:spcAft>
                <a:spcPts val="0"/>
              </a:spcAft>
              <a:buSzPts val="2000"/>
              <a:buNone/>
              <a:defRPr sz="2000"/>
            </a:lvl5pPr>
            <a:lvl6pPr lvl="5" rtl="0" algn="ctr">
              <a:lnSpc>
                <a:spcPct val="100000"/>
              </a:lnSpc>
              <a:spcBef>
                <a:spcPts val="0"/>
              </a:spcBef>
              <a:spcAft>
                <a:spcPts val="0"/>
              </a:spcAft>
              <a:buSzPts val="2000"/>
              <a:buNone/>
              <a:defRPr sz="2000"/>
            </a:lvl6pPr>
            <a:lvl7pPr lvl="6" rtl="0" algn="ctr">
              <a:lnSpc>
                <a:spcPct val="100000"/>
              </a:lnSpc>
              <a:spcBef>
                <a:spcPts val="0"/>
              </a:spcBef>
              <a:spcAft>
                <a:spcPts val="0"/>
              </a:spcAft>
              <a:buSzPts val="2000"/>
              <a:buNone/>
              <a:defRPr sz="2000"/>
            </a:lvl7pPr>
            <a:lvl8pPr lvl="7" rtl="0" algn="ctr">
              <a:lnSpc>
                <a:spcPct val="100000"/>
              </a:lnSpc>
              <a:spcBef>
                <a:spcPts val="0"/>
              </a:spcBef>
              <a:spcAft>
                <a:spcPts val="0"/>
              </a:spcAft>
              <a:buSzPts val="2000"/>
              <a:buNone/>
              <a:defRPr sz="2000"/>
            </a:lvl8pPr>
            <a:lvl9pPr lvl="8" rtl="0" algn="ctr">
              <a:lnSpc>
                <a:spcPct val="100000"/>
              </a:lnSpc>
              <a:spcBef>
                <a:spcPts val="0"/>
              </a:spcBef>
              <a:spcAft>
                <a:spcPts val="0"/>
              </a:spcAft>
              <a:buSzPts val="2000"/>
              <a:buNone/>
              <a:defRPr sz="2000"/>
            </a:lvl9pPr>
          </a:lstStyle>
          <a:p/>
        </p:txBody>
      </p:sp>
      <p:sp>
        <p:nvSpPr>
          <p:cNvPr id="11" name="Google Shape;11;p2"/>
          <p:cNvSpPr/>
          <p:nvPr/>
        </p:nvSpPr>
        <p:spPr>
          <a:xfrm>
            <a:off x="62694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5195025" y="1607717"/>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21463" y="53342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a:off x="7343525" y="268019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a:off x="7343525" y="533342"/>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62694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6269425" y="2680196"/>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 name="Google Shape;18;p2"/>
          <p:cNvSpPr/>
          <p:nvPr/>
        </p:nvSpPr>
        <p:spPr>
          <a:xfrm>
            <a:off x="5195025" y="268111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4121463" y="160686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5195025" y="375449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7343525" y="1607729"/>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4121463"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0" name="Shape 90"/>
        <p:cNvGrpSpPr/>
        <p:nvPr/>
      </p:nvGrpSpPr>
      <p:grpSpPr>
        <a:xfrm>
          <a:off x="0" y="0"/>
          <a:ext cx="0" cy="0"/>
          <a:chOff x="0" y="0"/>
          <a:chExt cx="0" cy="0"/>
        </a:xfrm>
      </p:grpSpPr>
      <p:sp>
        <p:nvSpPr>
          <p:cNvPr id="91" name="Google Shape;91;p11"/>
          <p:cNvSpPr txBox="1"/>
          <p:nvPr>
            <p:ph hasCustomPrompt="1" type="title"/>
          </p:nvPr>
        </p:nvSpPr>
        <p:spPr>
          <a:xfrm>
            <a:off x="1972225" y="1607725"/>
            <a:ext cx="51546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Clr>
                <a:schemeClr val="lt1"/>
              </a:buClr>
              <a:buSzPts val="5200"/>
              <a:buNone/>
              <a:defRPr sz="4000">
                <a:solidFill>
                  <a:schemeClr val="lt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2" name="Google Shape;92;p11"/>
          <p:cNvSpPr txBox="1"/>
          <p:nvPr>
            <p:ph idx="1" type="subTitle"/>
          </p:nvPr>
        </p:nvSpPr>
        <p:spPr>
          <a:xfrm>
            <a:off x="1972225" y="2680200"/>
            <a:ext cx="5154600" cy="8574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93" name="Google Shape;93;p11"/>
          <p:cNvSpPr/>
          <p:nvPr/>
        </p:nvSpPr>
        <p:spPr>
          <a:xfrm>
            <a:off x="51950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1"/>
          <p:cNvSpPr/>
          <p:nvPr/>
        </p:nvSpPr>
        <p:spPr>
          <a:xfrm>
            <a:off x="7343450" y="268019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1"/>
          <p:cNvSpPr/>
          <p:nvPr/>
        </p:nvSpPr>
        <p:spPr>
          <a:xfrm>
            <a:off x="7343450" y="533342"/>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1"/>
          <p:cNvSpPr/>
          <p:nvPr/>
        </p:nvSpPr>
        <p:spPr>
          <a:xfrm>
            <a:off x="6269350"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11"/>
          <p:cNvSpPr/>
          <p:nvPr/>
        </p:nvSpPr>
        <p:spPr>
          <a:xfrm>
            <a:off x="7343450" y="1607729"/>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1"/>
          <p:cNvSpPr/>
          <p:nvPr/>
        </p:nvSpPr>
        <p:spPr>
          <a:xfrm>
            <a:off x="6269200" y="160680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1"/>
          <p:cNvSpPr/>
          <p:nvPr/>
        </p:nvSpPr>
        <p:spPr>
          <a:xfrm>
            <a:off x="5195025" y="375449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1"/>
          <p:cNvSpPr/>
          <p:nvPr/>
        </p:nvSpPr>
        <p:spPr>
          <a:xfrm flipH="1">
            <a:off x="1972025" y="53341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1"/>
          <p:cNvSpPr/>
          <p:nvPr/>
        </p:nvSpPr>
        <p:spPr>
          <a:xfrm flipH="1">
            <a:off x="897925" y="268019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1"/>
          <p:cNvSpPr/>
          <p:nvPr/>
        </p:nvSpPr>
        <p:spPr>
          <a:xfrm flipH="1">
            <a:off x="897925" y="53334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1"/>
          <p:cNvSpPr/>
          <p:nvPr/>
        </p:nvSpPr>
        <p:spPr>
          <a:xfrm flipH="1">
            <a:off x="19720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1"/>
          <p:cNvSpPr/>
          <p:nvPr/>
        </p:nvSpPr>
        <p:spPr>
          <a:xfrm flipH="1">
            <a:off x="4120825" y="53341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1"/>
          <p:cNvSpPr/>
          <p:nvPr/>
        </p:nvSpPr>
        <p:spPr>
          <a:xfrm flipH="1">
            <a:off x="3046350" y="375449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rgbClr val="FFFFFF"/>
        </a:solidFill>
      </p:bgPr>
    </p:bg>
    <p:spTree>
      <p:nvGrpSpPr>
        <p:cNvPr id="106" name="Shape 106"/>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107" name="Shape 107"/>
        <p:cNvGrpSpPr/>
        <p:nvPr/>
      </p:nvGrpSpPr>
      <p:grpSpPr>
        <a:xfrm>
          <a:off x="0" y="0"/>
          <a:ext cx="0" cy="0"/>
          <a:chOff x="0" y="0"/>
          <a:chExt cx="0" cy="0"/>
        </a:xfrm>
      </p:grpSpPr>
      <p:sp>
        <p:nvSpPr>
          <p:cNvPr id="108" name="Google Shape;108;p13"/>
          <p:cNvSpPr txBox="1"/>
          <p:nvPr>
            <p:ph hasCustomPrompt="1" type="title"/>
          </p:nvPr>
        </p:nvSpPr>
        <p:spPr>
          <a:xfrm>
            <a:off x="897925" y="533425"/>
            <a:ext cx="8574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500"/>
              <a:buNone/>
              <a:defRPr sz="2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109" name="Google Shape;109;p13"/>
          <p:cNvSpPr txBox="1"/>
          <p:nvPr>
            <p:ph idx="1" type="subTitle"/>
          </p:nvPr>
        </p:nvSpPr>
        <p:spPr>
          <a:xfrm flipH="1">
            <a:off x="1972225" y="533425"/>
            <a:ext cx="2019300" cy="3624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0" name="Google Shape;110;p13"/>
          <p:cNvSpPr txBox="1"/>
          <p:nvPr>
            <p:ph idx="2" type="subTitle"/>
          </p:nvPr>
        </p:nvSpPr>
        <p:spPr>
          <a:xfrm>
            <a:off x="1972225" y="903550"/>
            <a:ext cx="2019300" cy="4539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1" name="Google Shape;111;p13"/>
          <p:cNvSpPr txBox="1"/>
          <p:nvPr>
            <p:ph hasCustomPrompt="1" idx="3" type="title"/>
          </p:nvPr>
        </p:nvSpPr>
        <p:spPr>
          <a:xfrm>
            <a:off x="897925" y="1607725"/>
            <a:ext cx="8574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500"/>
              <a:buNone/>
              <a:defRPr sz="2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112" name="Google Shape;112;p13"/>
          <p:cNvSpPr txBox="1"/>
          <p:nvPr>
            <p:ph idx="4" type="subTitle"/>
          </p:nvPr>
        </p:nvSpPr>
        <p:spPr>
          <a:xfrm flipH="1">
            <a:off x="1972225" y="1604175"/>
            <a:ext cx="2019300" cy="3624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3" name="Google Shape;113;p13"/>
          <p:cNvSpPr txBox="1"/>
          <p:nvPr>
            <p:ph idx="5" type="subTitle"/>
          </p:nvPr>
        </p:nvSpPr>
        <p:spPr>
          <a:xfrm>
            <a:off x="1972225" y="1974300"/>
            <a:ext cx="2019300" cy="4539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4" name="Google Shape;114;p13"/>
          <p:cNvSpPr txBox="1"/>
          <p:nvPr>
            <p:ph hasCustomPrompt="1" idx="6" type="title"/>
          </p:nvPr>
        </p:nvSpPr>
        <p:spPr>
          <a:xfrm>
            <a:off x="897925" y="2680200"/>
            <a:ext cx="8574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500"/>
              <a:buNone/>
              <a:defRPr sz="2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115" name="Google Shape;115;p13"/>
          <p:cNvSpPr txBox="1"/>
          <p:nvPr>
            <p:ph idx="7" type="subTitle"/>
          </p:nvPr>
        </p:nvSpPr>
        <p:spPr>
          <a:xfrm flipH="1">
            <a:off x="1972225" y="2680200"/>
            <a:ext cx="2019300" cy="3624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6" name="Google Shape;116;p13"/>
          <p:cNvSpPr txBox="1"/>
          <p:nvPr>
            <p:ph idx="8" type="subTitle"/>
          </p:nvPr>
        </p:nvSpPr>
        <p:spPr>
          <a:xfrm>
            <a:off x="1972225" y="3050316"/>
            <a:ext cx="2019300" cy="4539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7" name="Google Shape;117;p13"/>
          <p:cNvSpPr txBox="1"/>
          <p:nvPr>
            <p:ph hasCustomPrompt="1" idx="9" type="title"/>
          </p:nvPr>
        </p:nvSpPr>
        <p:spPr>
          <a:xfrm>
            <a:off x="5195125" y="533425"/>
            <a:ext cx="8574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500"/>
              <a:buNone/>
              <a:defRPr sz="2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118" name="Google Shape;118;p13"/>
          <p:cNvSpPr txBox="1"/>
          <p:nvPr>
            <p:ph idx="13" type="subTitle"/>
          </p:nvPr>
        </p:nvSpPr>
        <p:spPr>
          <a:xfrm flipH="1">
            <a:off x="6269425" y="533425"/>
            <a:ext cx="2019300" cy="3624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19" name="Google Shape;119;p13"/>
          <p:cNvSpPr txBox="1"/>
          <p:nvPr>
            <p:ph idx="14" type="subTitle"/>
          </p:nvPr>
        </p:nvSpPr>
        <p:spPr>
          <a:xfrm>
            <a:off x="6269425" y="903550"/>
            <a:ext cx="2019300" cy="4539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20" name="Google Shape;120;p13"/>
          <p:cNvSpPr txBox="1"/>
          <p:nvPr>
            <p:ph hasCustomPrompt="1" idx="15" type="title"/>
          </p:nvPr>
        </p:nvSpPr>
        <p:spPr>
          <a:xfrm>
            <a:off x="5195125" y="1607713"/>
            <a:ext cx="8574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500"/>
              <a:buNone/>
              <a:defRPr sz="2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121" name="Google Shape;121;p13"/>
          <p:cNvSpPr txBox="1"/>
          <p:nvPr>
            <p:ph idx="16" type="subTitle"/>
          </p:nvPr>
        </p:nvSpPr>
        <p:spPr>
          <a:xfrm flipH="1">
            <a:off x="6269425" y="1606825"/>
            <a:ext cx="2019300" cy="3624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22" name="Google Shape;122;p13"/>
          <p:cNvSpPr txBox="1"/>
          <p:nvPr>
            <p:ph idx="17" type="subTitle"/>
          </p:nvPr>
        </p:nvSpPr>
        <p:spPr>
          <a:xfrm>
            <a:off x="6269425" y="1971925"/>
            <a:ext cx="2019300" cy="4539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23" name="Google Shape;123;p13"/>
          <p:cNvSpPr/>
          <p:nvPr/>
        </p:nvSpPr>
        <p:spPr>
          <a:xfrm>
            <a:off x="7343725" y="268018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3"/>
          <p:cNvSpPr/>
          <p:nvPr/>
        </p:nvSpPr>
        <p:spPr>
          <a:xfrm>
            <a:off x="62694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3"/>
          <p:cNvSpPr/>
          <p:nvPr/>
        </p:nvSpPr>
        <p:spPr>
          <a:xfrm>
            <a:off x="7343713" y="3754500"/>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13"/>
          <p:cNvSpPr/>
          <p:nvPr/>
        </p:nvSpPr>
        <p:spPr>
          <a:xfrm>
            <a:off x="6269425" y="2680188"/>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13"/>
          <p:cNvSpPr/>
          <p:nvPr/>
        </p:nvSpPr>
        <p:spPr>
          <a:xfrm>
            <a:off x="5195113" y="3754500"/>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ullet point">
  <p:cSld name="CUSTOM_10">
    <p:spTree>
      <p:nvGrpSpPr>
        <p:cNvPr id="128" name="Shape 128"/>
        <p:cNvGrpSpPr/>
        <p:nvPr/>
      </p:nvGrpSpPr>
      <p:grpSpPr>
        <a:xfrm>
          <a:off x="0" y="0"/>
          <a:ext cx="0" cy="0"/>
          <a:chOff x="0" y="0"/>
          <a:chExt cx="0" cy="0"/>
        </a:xfrm>
      </p:grpSpPr>
      <p:sp>
        <p:nvSpPr>
          <p:cNvPr id="129" name="Google Shape;129;p14"/>
          <p:cNvSpPr txBox="1"/>
          <p:nvPr>
            <p:ph type="title"/>
          </p:nvPr>
        </p:nvSpPr>
        <p:spPr>
          <a:xfrm>
            <a:off x="899689" y="533425"/>
            <a:ext cx="62271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0" name="Google Shape;130;p14"/>
          <p:cNvSpPr txBox="1"/>
          <p:nvPr>
            <p:ph idx="1" type="body"/>
          </p:nvPr>
        </p:nvSpPr>
        <p:spPr>
          <a:xfrm>
            <a:off x="897725" y="1607725"/>
            <a:ext cx="4080600" cy="30024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rgbClr val="2B3E55"/>
              </a:buClr>
              <a:buSzPts val="1600"/>
              <a:buFont typeface="Montserrat"/>
              <a:buChar char="●"/>
              <a:defRPr sz="1400"/>
            </a:lvl1pPr>
            <a:lvl2pPr indent="-330200" lvl="1" marL="914400" rtl="0">
              <a:lnSpc>
                <a:spcPct val="100000"/>
              </a:lnSpc>
              <a:spcBef>
                <a:spcPts val="1600"/>
              </a:spcBef>
              <a:spcAft>
                <a:spcPts val="0"/>
              </a:spcAft>
              <a:buClr>
                <a:srgbClr val="2B3E55"/>
              </a:buClr>
              <a:buSzPts val="1600"/>
              <a:buFont typeface="Montserrat"/>
              <a:buChar char="○"/>
              <a:defRPr sz="1200"/>
            </a:lvl2pPr>
            <a:lvl3pPr indent="-330200" lvl="2" marL="1371600" rtl="0">
              <a:spcBef>
                <a:spcPts val="1600"/>
              </a:spcBef>
              <a:spcAft>
                <a:spcPts val="0"/>
              </a:spcAft>
              <a:buClr>
                <a:srgbClr val="2B3E55"/>
              </a:buClr>
              <a:buSzPts val="1600"/>
              <a:buFont typeface="Montserrat"/>
              <a:buChar char="■"/>
              <a:defRPr/>
            </a:lvl3pPr>
            <a:lvl4pPr indent="-330200" lvl="3" marL="1828800" rtl="0">
              <a:spcBef>
                <a:spcPts val="1600"/>
              </a:spcBef>
              <a:spcAft>
                <a:spcPts val="0"/>
              </a:spcAft>
              <a:buClr>
                <a:srgbClr val="2B3E55"/>
              </a:buClr>
              <a:buSzPts val="1600"/>
              <a:buFont typeface="Montserrat"/>
              <a:buChar char="●"/>
              <a:defRPr/>
            </a:lvl4pPr>
            <a:lvl5pPr indent="-330200" lvl="4" marL="2286000" rtl="0">
              <a:spcBef>
                <a:spcPts val="1600"/>
              </a:spcBef>
              <a:spcAft>
                <a:spcPts val="0"/>
              </a:spcAft>
              <a:buClr>
                <a:srgbClr val="2B3E55"/>
              </a:buClr>
              <a:buSzPts val="1600"/>
              <a:buFont typeface="Montserrat"/>
              <a:buChar char="○"/>
              <a:defRPr/>
            </a:lvl5pPr>
            <a:lvl6pPr indent="-330200" lvl="5" marL="2743200" rtl="0">
              <a:spcBef>
                <a:spcPts val="1600"/>
              </a:spcBef>
              <a:spcAft>
                <a:spcPts val="0"/>
              </a:spcAft>
              <a:buClr>
                <a:srgbClr val="2B3E55"/>
              </a:buClr>
              <a:buSzPts val="1600"/>
              <a:buFont typeface="Montserrat"/>
              <a:buChar char="■"/>
              <a:defRPr/>
            </a:lvl6pPr>
            <a:lvl7pPr indent="-330200" lvl="6" marL="3200400" rtl="0">
              <a:spcBef>
                <a:spcPts val="1600"/>
              </a:spcBef>
              <a:spcAft>
                <a:spcPts val="0"/>
              </a:spcAft>
              <a:buClr>
                <a:srgbClr val="2B3E55"/>
              </a:buClr>
              <a:buSzPts val="1600"/>
              <a:buFont typeface="Montserrat"/>
              <a:buChar char="●"/>
              <a:defRPr/>
            </a:lvl7pPr>
            <a:lvl8pPr indent="-330200" lvl="7" marL="3657600" rtl="0">
              <a:spcBef>
                <a:spcPts val="1600"/>
              </a:spcBef>
              <a:spcAft>
                <a:spcPts val="0"/>
              </a:spcAft>
              <a:buClr>
                <a:srgbClr val="2B3E55"/>
              </a:buClr>
              <a:buSzPts val="1600"/>
              <a:buFont typeface="Montserrat"/>
              <a:buChar char="○"/>
              <a:defRPr/>
            </a:lvl8pPr>
            <a:lvl9pPr indent="-330200" lvl="8" marL="4114800" rtl="0">
              <a:spcBef>
                <a:spcPts val="1600"/>
              </a:spcBef>
              <a:spcAft>
                <a:spcPts val="1600"/>
              </a:spcAft>
              <a:buClr>
                <a:srgbClr val="2B3E55"/>
              </a:buClr>
              <a:buSzPts val="1600"/>
              <a:buFont typeface="Montserrat"/>
              <a:buChar char="■"/>
              <a:defRPr/>
            </a:lvl9pPr>
          </a:lstStyle>
          <a:p/>
        </p:txBody>
      </p:sp>
      <p:sp>
        <p:nvSpPr>
          <p:cNvPr id="131" name="Google Shape;131;p14"/>
          <p:cNvSpPr/>
          <p:nvPr/>
        </p:nvSpPr>
        <p:spPr>
          <a:xfrm>
            <a:off x="7343725" y="268018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4"/>
          <p:cNvSpPr/>
          <p:nvPr/>
        </p:nvSpPr>
        <p:spPr>
          <a:xfrm>
            <a:off x="62694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14"/>
          <p:cNvSpPr/>
          <p:nvPr/>
        </p:nvSpPr>
        <p:spPr>
          <a:xfrm>
            <a:off x="7343713" y="160772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14"/>
          <p:cNvSpPr/>
          <p:nvPr/>
        </p:nvSpPr>
        <p:spPr>
          <a:xfrm>
            <a:off x="6269425" y="2680188"/>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14"/>
          <p:cNvSpPr/>
          <p:nvPr/>
        </p:nvSpPr>
        <p:spPr>
          <a:xfrm>
            <a:off x="7343713" y="375267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p:cSld name="CUSTOM_1">
    <p:spTree>
      <p:nvGrpSpPr>
        <p:cNvPr id="136" name="Shape 136"/>
        <p:cNvGrpSpPr/>
        <p:nvPr/>
      </p:nvGrpSpPr>
      <p:grpSpPr>
        <a:xfrm>
          <a:off x="0" y="0"/>
          <a:ext cx="0" cy="0"/>
          <a:chOff x="0" y="0"/>
          <a:chExt cx="0" cy="0"/>
        </a:xfrm>
      </p:grpSpPr>
      <p:sp>
        <p:nvSpPr>
          <p:cNvPr id="137" name="Google Shape;137;p15"/>
          <p:cNvSpPr txBox="1"/>
          <p:nvPr>
            <p:ph type="title"/>
          </p:nvPr>
        </p:nvSpPr>
        <p:spPr>
          <a:xfrm>
            <a:off x="897925" y="1607725"/>
            <a:ext cx="3006000" cy="857400"/>
          </a:xfrm>
          <a:prstGeom prst="rect">
            <a:avLst/>
          </a:prstGeom>
        </p:spPr>
        <p:txBody>
          <a:bodyPr anchorCtr="0" anchor="ctr"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38" name="Google Shape;138;p15"/>
          <p:cNvSpPr txBox="1"/>
          <p:nvPr>
            <p:ph idx="1" type="subTitle"/>
          </p:nvPr>
        </p:nvSpPr>
        <p:spPr>
          <a:xfrm flipH="1">
            <a:off x="5195125" y="2652550"/>
            <a:ext cx="1931700" cy="365700"/>
          </a:xfrm>
          <a:prstGeom prst="rect">
            <a:avLst/>
          </a:prstGeom>
          <a:noFill/>
        </p:spPr>
        <p:txBody>
          <a:bodyPr anchorCtr="0" anchor="t"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39" name="Google Shape;139;p15"/>
          <p:cNvSpPr txBox="1"/>
          <p:nvPr>
            <p:ph idx="2" type="subTitle"/>
          </p:nvPr>
        </p:nvSpPr>
        <p:spPr>
          <a:xfrm>
            <a:off x="5195125" y="3188600"/>
            <a:ext cx="1931700" cy="15633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40" name="Google Shape;140;p15"/>
          <p:cNvSpPr txBox="1"/>
          <p:nvPr>
            <p:ph idx="3" type="subTitle"/>
          </p:nvPr>
        </p:nvSpPr>
        <p:spPr>
          <a:xfrm flipH="1">
            <a:off x="3046525" y="2652550"/>
            <a:ext cx="1931700" cy="364800"/>
          </a:xfrm>
          <a:prstGeom prst="rect">
            <a:avLst/>
          </a:prstGeom>
          <a:noFill/>
        </p:spPr>
        <p:txBody>
          <a:bodyPr anchorCtr="0" anchor="t"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41" name="Google Shape;141;p15"/>
          <p:cNvSpPr txBox="1"/>
          <p:nvPr>
            <p:ph idx="4" type="subTitle"/>
          </p:nvPr>
        </p:nvSpPr>
        <p:spPr>
          <a:xfrm>
            <a:off x="3046525" y="3188600"/>
            <a:ext cx="1931700" cy="15633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42" name="Google Shape;142;p15"/>
          <p:cNvSpPr txBox="1"/>
          <p:nvPr>
            <p:ph idx="5" type="subTitle"/>
          </p:nvPr>
        </p:nvSpPr>
        <p:spPr>
          <a:xfrm flipH="1">
            <a:off x="897925" y="2652550"/>
            <a:ext cx="1931700" cy="365700"/>
          </a:xfrm>
          <a:prstGeom prst="rect">
            <a:avLst/>
          </a:prstGeom>
          <a:noFill/>
        </p:spPr>
        <p:txBody>
          <a:bodyPr anchorCtr="0" anchor="t"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43" name="Google Shape;143;p15"/>
          <p:cNvSpPr txBox="1"/>
          <p:nvPr>
            <p:ph idx="6" type="subTitle"/>
          </p:nvPr>
        </p:nvSpPr>
        <p:spPr>
          <a:xfrm>
            <a:off x="897925" y="3188600"/>
            <a:ext cx="1931700" cy="15636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44" name="Google Shape;144;p15"/>
          <p:cNvSpPr txBox="1"/>
          <p:nvPr>
            <p:ph hasCustomPrompt="1" idx="7" type="title"/>
          </p:nvPr>
        </p:nvSpPr>
        <p:spPr>
          <a:xfrm>
            <a:off x="897925" y="533425"/>
            <a:ext cx="8574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sz="3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145" name="Google Shape;145;p15"/>
          <p:cNvSpPr/>
          <p:nvPr/>
        </p:nvSpPr>
        <p:spPr>
          <a:xfrm>
            <a:off x="62694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5"/>
          <p:cNvSpPr/>
          <p:nvPr/>
        </p:nvSpPr>
        <p:spPr>
          <a:xfrm>
            <a:off x="7343525" y="533342"/>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5"/>
          <p:cNvSpPr/>
          <p:nvPr/>
        </p:nvSpPr>
        <p:spPr>
          <a:xfrm>
            <a:off x="5195325" y="53341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5"/>
          <p:cNvSpPr/>
          <p:nvPr/>
        </p:nvSpPr>
        <p:spPr>
          <a:xfrm>
            <a:off x="7343525" y="1607729"/>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2">
  <p:cSld name="CUSTOM_4">
    <p:spTree>
      <p:nvGrpSpPr>
        <p:cNvPr id="149" name="Shape 149"/>
        <p:cNvGrpSpPr/>
        <p:nvPr/>
      </p:nvGrpSpPr>
      <p:grpSpPr>
        <a:xfrm>
          <a:off x="0" y="0"/>
          <a:ext cx="0" cy="0"/>
          <a:chOff x="0" y="0"/>
          <a:chExt cx="0" cy="0"/>
        </a:xfrm>
      </p:grpSpPr>
      <p:sp>
        <p:nvSpPr>
          <p:cNvPr id="150" name="Google Shape;150;p16"/>
          <p:cNvSpPr txBox="1"/>
          <p:nvPr>
            <p:ph type="title"/>
          </p:nvPr>
        </p:nvSpPr>
        <p:spPr>
          <a:xfrm>
            <a:off x="897925" y="533425"/>
            <a:ext cx="30060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1" name="Google Shape;151;p16"/>
          <p:cNvSpPr/>
          <p:nvPr/>
        </p:nvSpPr>
        <p:spPr>
          <a:xfrm>
            <a:off x="6269425" y="53341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6"/>
          <p:cNvSpPr/>
          <p:nvPr/>
        </p:nvSpPr>
        <p:spPr>
          <a:xfrm>
            <a:off x="7343525" y="53334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p:cSld name="CUSTOM_3">
    <p:spTree>
      <p:nvGrpSpPr>
        <p:cNvPr id="153" name="Shape 153"/>
        <p:cNvGrpSpPr/>
        <p:nvPr/>
      </p:nvGrpSpPr>
      <p:grpSpPr>
        <a:xfrm>
          <a:off x="0" y="0"/>
          <a:ext cx="0" cy="0"/>
          <a:chOff x="0" y="0"/>
          <a:chExt cx="0" cy="0"/>
        </a:xfrm>
      </p:grpSpPr>
      <p:sp>
        <p:nvSpPr>
          <p:cNvPr id="154" name="Google Shape;154;p17"/>
          <p:cNvSpPr txBox="1"/>
          <p:nvPr>
            <p:ph type="title"/>
          </p:nvPr>
        </p:nvSpPr>
        <p:spPr>
          <a:xfrm>
            <a:off x="899350" y="533425"/>
            <a:ext cx="30060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55" name="Google Shape;155;p17"/>
          <p:cNvSpPr txBox="1"/>
          <p:nvPr>
            <p:ph idx="1" type="subTitle"/>
          </p:nvPr>
        </p:nvSpPr>
        <p:spPr>
          <a:xfrm>
            <a:off x="1972225" y="3752725"/>
            <a:ext cx="1931700" cy="8595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56" name="Google Shape;156;p17"/>
          <p:cNvSpPr txBox="1"/>
          <p:nvPr>
            <p:ph idx="2" type="subTitle"/>
          </p:nvPr>
        </p:nvSpPr>
        <p:spPr>
          <a:xfrm>
            <a:off x="1972225" y="2682025"/>
            <a:ext cx="1931700" cy="8595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57" name="Google Shape;157;p17"/>
          <p:cNvSpPr txBox="1"/>
          <p:nvPr>
            <p:ph idx="3" type="subTitle"/>
          </p:nvPr>
        </p:nvSpPr>
        <p:spPr>
          <a:xfrm>
            <a:off x="1972225" y="1608625"/>
            <a:ext cx="1931700" cy="8556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58" name="Google Shape;158;p17"/>
          <p:cNvSpPr txBox="1"/>
          <p:nvPr>
            <p:ph idx="4" type="subTitle"/>
          </p:nvPr>
        </p:nvSpPr>
        <p:spPr>
          <a:xfrm>
            <a:off x="5193700" y="1609375"/>
            <a:ext cx="1931700" cy="8556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59" name="Google Shape;159;p17"/>
          <p:cNvSpPr txBox="1"/>
          <p:nvPr>
            <p:ph idx="5" type="subTitle"/>
          </p:nvPr>
        </p:nvSpPr>
        <p:spPr>
          <a:xfrm>
            <a:off x="5193700" y="2682013"/>
            <a:ext cx="1931700" cy="8595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60" name="Google Shape;160;p17"/>
          <p:cNvSpPr txBox="1"/>
          <p:nvPr>
            <p:ph idx="6" type="subTitle"/>
          </p:nvPr>
        </p:nvSpPr>
        <p:spPr>
          <a:xfrm>
            <a:off x="5193700" y="3754675"/>
            <a:ext cx="1931700" cy="8556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mall Numbers">
  <p:cSld name="CUSTOM_9">
    <p:spTree>
      <p:nvGrpSpPr>
        <p:cNvPr id="161" name="Shape 161"/>
        <p:cNvGrpSpPr/>
        <p:nvPr/>
      </p:nvGrpSpPr>
      <p:grpSpPr>
        <a:xfrm>
          <a:off x="0" y="0"/>
          <a:ext cx="0" cy="0"/>
          <a:chOff x="0" y="0"/>
          <a:chExt cx="0" cy="0"/>
        </a:xfrm>
      </p:grpSpPr>
      <p:sp>
        <p:nvSpPr>
          <p:cNvPr id="162" name="Google Shape;162;p18"/>
          <p:cNvSpPr/>
          <p:nvPr/>
        </p:nvSpPr>
        <p:spPr>
          <a:xfrm>
            <a:off x="900625" y="533425"/>
            <a:ext cx="3000600" cy="85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p18"/>
          <p:cNvSpPr txBox="1"/>
          <p:nvPr>
            <p:ph hasCustomPrompt="1" type="title"/>
          </p:nvPr>
        </p:nvSpPr>
        <p:spPr>
          <a:xfrm>
            <a:off x="900625" y="618288"/>
            <a:ext cx="3006000" cy="4293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lt1"/>
              </a:buClr>
              <a:buSzPts val="2800"/>
              <a:buNone/>
              <a:defRPr>
                <a:solidFill>
                  <a:schemeClr val="lt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64" name="Google Shape;164;p18"/>
          <p:cNvSpPr txBox="1"/>
          <p:nvPr>
            <p:ph idx="1" type="subTitle"/>
          </p:nvPr>
        </p:nvSpPr>
        <p:spPr>
          <a:xfrm>
            <a:off x="900625" y="1092063"/>
            <a:ext cx="3006000" cy="213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None/>
              <a:defRPr sz="1400">
                <a:solidFill>
                  <a:schemeClr val="lt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65" name="Google Shape;165;p18"/>
          <p:cNvSpPr/>
          <p:nvPr/>
        </p:nvSpPr>
        <p:spPr>
          <a:xfrm>
            <a:off x="51950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8"/>
          <p:cNvSpPr/>
          <p:nvPr/>
        </p:nvSpPr>
        <p:spPr>
          <a:xfrm>
            <a:off x="7343525" y="268019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8"/>
          <p:cNvSpPr/>
          <p:nvPr/>
        </p:nvSpPr>
        <p:spPr>
          <a:xfrm>
            <a:off x="6269275" y="160680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8"/>
          <p:cNvSpPr/>
          <p:nvPr/>
        </p:nvSpPr>
        <p:spPr>
          <a:xfrm>
            <a:off x="6269275" y="2680658"/>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9" name="Google Shape;169;p18"/>
          <p:cNvSpPr/>
          <p:nvPr/>
        </p:nvSpPr>
        <p:spPr>
          <a:xfrm>
            <a:off x="7343525" y="375268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18"/>
          <p:cNvSpPr/>
          <p:nvPr/>
        </p:nvSpPr>
        <p:spPr>
          <a:xfrm>
            <a:off x="7343525" y="53525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8"/>
          <p:cNvSpPr/>
          <p:nvPr/>
        </p:nvSpPr>
        <p:spPr>
          <a:xfrm>
            <a:off x="7343525" y="1607729"/>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8"/>
          <p:cNvSpPr/>
          <p:nvPr/>
        </p:nvSpPr>
        <p:spPr>
          <a:xfrm>
            <a:off x="5195025" y="3754500"/>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8"/>
          <p:cNvSpPr/>
          <p:nvPr/>
        </p:nvSpPr>
        <p:spPr>
          <a:xfrm>
            <a:off x="900625" y="1607038"/>
            <a:ext cx="3000600" cy="85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18"/>
          <p:cNvSpPr txBox="1"/>
          <p:nvPr>
            <p:ph hasCustomPrompt="1" idx="2" type="title"/>
          </p:nvPr>
        </p:nvSpPr>
        <p:spPr>
          <a:xfrm>
            <a:off x="900625" y="1691900"/>
            <a:ext cx="3006000" cy="4293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lt1"/>
              </a:buClr>
              <a:buSzPts val="2800"/>
              <a:buNone/>
              <a:defRPr>
                <a:solidFill>
                  <a:schemeClr val="lt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75" name="Google Shape;175;p18"/>
          <p:cNvSpPr txBox="1"/>
          <p:nvPr>
            <p:ph idx="3" type="subTitle"/>
          </p:nvPr>
        </p:nvSpPr>
        <p:spPr>
          <a:xfrm>
            <a:off x="900625" y="2165675"/>
            <a:ext cx="3006000" cy="213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000"/>
              <a:buNone/>
              <a:defRPr sz="1400">
                <a:solidFill>
                  <a:schemeClr val="lt1"/>
                </a:solidFill>
              </a:defRPr>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76" name="Google Shape;176;p18"/>
          <p:cNvSpPr/>
          <p:nvPr/>
        </p:nvSpPr>
        <p:spPr>
          <a:xfrm>
            <a:off x="900625" y="2680650"/>
            <a:ext cx="3000600" cy="857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8"/>
          <p:cNvSpPr txBox="1"/>
          <p:nvPr>
            <p:ph hasCustomPrompt="1" idx="4" type="title"/>
          </p:nvPr>
        </p:nvSpPr>
        <p:spPr>
          <a:xfrm>
            <a:off x="900625" y="2765513"/>
            <a:ext cx="3006000" cy="4293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lt1"/>
              </a:buClr>
              <a:buSzPts val="2800"/>
              <a:buNone/>
              <a:defRPr>
                <a:solidFill>
                  <a:schemeClr val="lt1"/>
                </a:solidFil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78" name="Google Shape;178;p18"/>
          <p:cNvSpPr txBox="1"/>
          <p:nvPr>
            <p:ph idx="5" type="subTitle"/>
          </p:nvPr>
        </p:nvSpPr>
        <p:spPr>
          <a:xfrm>
            <a:off x="900625" y="3239288"/>
            <a:ext cx="3006000" cy="213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2000"/>
              <a:buNone/>
              <a:defRPr sz="1400">
                <a:solidFill>
                  <a:schemeClr val="lt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79" name="Google Shape;179;p18"/>
          <p:cNvSpPr/>
          <p:nvPr/>
        </p:nvSpPr>
        <p:spPr>
          <a:xfrm>
            <a:off x="4120825" y="375268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8"/>
          <p:cNvSpPr/>
          <p:nvPr/>
        </p:nvSpPr>
        <p:spPr>
          <a:xfrm>
            <a:off x="5196375" y="268064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CUSTOM_6">
    <p:spTree>
      <p:nvGrpSpPr>
        <p:cNvPr id="181" name="Shape 181"/>
        <p:cNvGrpSpPr/>
        <p:nvPr/>
      </p:nvGrpSpPr>
      <p:grpSpPr>
        <a:xfrm>
          <a:off x="0" y="0"/>
          <a:ext cx="0" cy="0"/>
          <a:chOff x="0" y="0"/>
          <a:chExt cx="0" cy="0"/>
        </a:xfrm>
      </p:grpSpPr>
      <p:sp>
        <p:nvSpPr>
          <p:cNvPr id="182" name="Google Shape;182;p19"/>
          <p:cNvSpPr txBox="1"/>
          <p:nvPr>
            <p:ph type="title"/>
          </p:nvPr>
        </p:nvSpPr>
        <p:spPr>
          <a:xfrm>
            <a:off x="897925" y="533425"/>
            <a:ext cx="40803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83" name="Google Shape;183;p19"/>
          <p:cNvSpPr txBox="1"/>
          <p:nvPr>
            <p:ph idx="1" type="subTitle"/>
          </p:nvPr>
        </p:nvSpPr>
        <p:spPr>
          <a:xfrm flipH="1">
            <a:off x="909651" y="3077450"/>
            <a:ext cx="2881200" cy="286800"/>
          </a:xfrm>
          <a:prstGeom prst="rect">
            <a:avLst/>
          </a:prstGeom>
          <a:noFill/>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84" name="Google Shape;184;p19"/>
          <p:cNvSpPr txBox="1"/>
          <p:nvPr>
            <p:ph idx="2" type="subTitle"/>
          </p:nvPr>
        </p:nvSpPr>
        <p:spPr>
          <a:xfrm>
            <a:off x="909649" y="3416425"/>
            <a:ext cx="2881200" cy="4845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85" name="Google Shape;185;p19"/>
          <p:cNvSpPr txBox="1"/>
          <p:nvPr>
            <p:ph idx="3" type="subTitle"/>
          </p:nvPr>
        </p:nvSpPr>
        <p:spPr>
          <a:xfrm flipH="1">
            <a:off x="4121350" y="1927975"/>
            <a:ext cx="2880900" cy="286500"/>
          </a:xfrm>
          <a:prstGeom prst="rect">
            <a:avLst/>
          </a:prstGeom>
          <a:noFill/>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86" name="Google Shape;186;p19"/>
          <p:cNvSpPr txBox="1"/>
          <p:nvPr>
            <p:ph idx="4" type="subTitle"/>
          </p:nvPr>
        </p:nvSpPr>
        <p:spPr>
          <a:xfrm>
            <a:off x="4121050" y="2264613"/>
            <a:ext cx="2880900" cy="4881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87" name="Google Shape;187;p19"/>
          <p:cNvSpPr txBox="1"/>
          <p:nvPr>
            <p:ph idx="5" type="subTitle"/>
          </p:nvPr>
        </p:nvSpPr>
        <p:spPr>
          <a:xfrm flipH="1">
            <a:off x="909651" y="1927975"/>
            <a:ext cx="2881200" cy="286800"/>
          </a:xfrm>
          <a:prstGeom prst="rect">
            <a:avLst/>
          </a:prstGeom>
          <a:noFill/>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88" name="Google Shape;188;p19"/>
          <p:cNvSpPr txBox="1"/>
          <p:nvPr>
            <p:ph idx="6" type="subTitle"/>
          </p:nvPr>
        </p:nvSpPr>
        <p:spPr>
          <a:xfrm>
            <a:off x="909799" y="2267013"/>
            <a:ext cx="2881200" cy="4857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89" name="Google Shape;189;p19"/>
          <p:cNvSpPr txBox="1"/>
          <p:nvPr>
            <p:ph idx="7" type="subTitle"/>
          </p:nvPr>
        </p:nvSpPr>
        <p:spPr>
          <a:xfrm flipH="1">
            <a:off x="4121350" y="3077450"/>
            <a:ext cx="2880900" cy="286800"/>
          </a:xfrm>
          <a:prstGeom prst="rect">
            <a:avLst/>
          </a:prstGeom>
          <a:noFill/>
        </p:spPr>
        <p:txBody>
          <a:bodyPr anchorCtr="0" anchor="ctr"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90" name="Google Shape;190;p19"/>
          <p:cNvSpPr txBox="1"/>
          <p:nvPr>
            <p:ph idx="8" type="subTitle"/>
          </p:nvPr>
        </p:nvSpPr>
        <p:spPr>
          <a:xfrm>
            <a:off x="4121050" y="3416425"/>
            <a:ext cx="2880900" cy="4881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91" name="Google Shape;191;p19"/>
          <p:cNvSpPr/>
          <p:nvPr/>
        </p:nvSpPr>
        <p:spPr>
          <a:xfrm>
            <a:off x="7343800" y="2679300"/>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9"/>
          <p:cNvSpPr/>
          <p:nvPr/>
        </p:nvSpPr>
        <p:spPr>
          <a:xfrm>
            <a:off x="7343800" y="374332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9"/>
          <p:cNvSpPr/>
          <p:nvPr/>
        </p:nvSpPr>
        <p:spPr>
          <a:xfrm>
            <a:off x="7343788" y="532967"/>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2">
  <p:cSld name="CUSTOM_8">
    <p:spTree>
      <p:nvGrpSpPr>
        <p:cNvPr id="194" name="Shape 194"/>
        <p:cNvGrpSpPr/>
        <p:nvPr/>
      </p:nvGrpSpPr>
      <p:grpSpPr>
        <a:xfrm>
          <a:off x="0" y="0"/>
          <a:ext cx="0" cy="0"/>
          <a:chOff x="0" y="0"/>
          <a:chExt cx="0" cy="0"/>
        </a:xfrm>
      </p:grpSpPr>
      <p:sp>
        <p:nvSpPr>
          <p:cNvPr id="195" name="Google Shape;195;p20"/>
          <p:cNvSpPr txBox="1"/>
          <p:nvPr>
            <p:ph type="title"/>
          </p:nvPr>
        </p:nvSpPr>
        <p:spPr>
          <a:xfrm>
            <a:off x="897925" y="533425"/>
            <a:ext cx="40803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96" name="Google Shape;196;p20"/>
          <p:cNvSpPr txBox="1"/>
          <p:nvPr>
            <p:ph idx="1" type="subTitle"/>
          </p:nvPr>
        </p:nvSpPr>
        <p:spPr>
          <a:xfrm>
            <a:off x="3046525" y="3096355"/>
            <a:ext cx="1922100" cy="8589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97" name="Google Shape;197;p20"/>
          <p:cNvSpPr txBox="1"/>
          <p:nvPr>
            <p:ph idx="2" type="subTitle"/>
          </p:nvPr>
        </p:nvSpPr>
        <p:spPr>
          <a:xfrm>
            <a:off x="907525" y="3095825"/>
            <a:ext cx="1922100" cy="8586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198" name="Google Shape;198;p20"/>
          <p:cNvSpPr/>
          <p:nvPr/>
        </p:nvSpPr>
        <p:spPr>
          <a:xfrm>
            <a:off x="62694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20"/>
          <p:cNvSpPr/>
          <p:nvPr/>
        </p:nvSpPr>
        <p:spPr>
          <a:xfrm>
            <a:off x="7343525" y="268019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20"/>
          <p:cNvSpPr/>
          <p:nvPr/>
        </p:nvSpPr>
        <p:spPr>
          <a:xfrm>
            <a:off x="7343525" y="1607729"/>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0"/>
          <p:cNvSpPr/>
          <p:nvPr/>
        </p:nvSpPr>
        <p:spPr>
          <a:xfrm>
            <a:off x="6269275" y="160680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20"/>
          <p:cNvSpPr/>
          <p:nvPr/>
        </p:nvSpPr>
        <p:spPr>
          <a:xfrm>
            <a:off x="62694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3" name="Google Shape;203;p20"/>
          <p:cNvSpPr txBox="1"/>
          <p:nvPr>
            <p:ph idx="3" type="subTitle"/>
          </p:nvPr>
        </p:nvSpPr>
        <p:spPr>
          <a:xfrm>
            <a:off x="3046525" y="2559380"/>
            <a:ext cx="1922100" cy="4431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04" name="Google Shape;204;p20"/>
          <p:cNvSpPr txBox="1"/>
          <p:nvPr>
            <p:ph idx="4" type="subTitle"/>
          </p:nvPr>
        </p:nvSpPr>
        <p:spPr>
          <a:xfrm>
            <a:off x="907525" y="2559106"/>
            <a:ext cx="1922100" cy="4431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sz="1400"/>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05" name="Google Shape;205;p20"/>
          <p:cNvSpPr txBox="1"/>
          <p:nvPr>
            <p:ph idx="5" type="subTitle"/>
          </p:nvPr>
        </p:nvSpPr>
        <p:spPr>
          <a:xfrm>
            <a:off x="3046525" y="2021700"/>
            <a:ext cx="1922100" cy="4434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06" name="Google Shape;206;p20"/>
          <p:cNvSpPr txBox="1"/>
          <p:nvPr>
            <p:ph idx="6" type="subTitle"/>
          </p:nvPr>
        </p:nvSpPr>
        <p:spPr>
          <a:xfrm>
            <a:off x="907525" y="2022087"/>
            <a:ext cx="1922100" cy="443400"/>
          </a:xfrm>
          <a:prstGeom prst="rect">
            <a:avLst/>
          </a:prstGeom>
        </p:spPr>
        <p:txBody>
          <a:bodyPr anchorCtr="0" anchor="ctr" bIns="91425" lIns="91425" spcFirstLastPara="1" rIns="91425" wrap="square" tIns="91425">
            <a:noAutofit/>
          </a:bodyPr>
          <a:lstStyle>
            <a:lvl1pPr lvl="0" rtl="0">
              <a:spcBef>
                <a:spcPts val="0"/>
              </a:spcBef>
              <a:spcAft>
                <a:spcPts val="0"/>
              </a:spcAft>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3"/>
          <p:cNvSpPr txBox="1"/>
          <p:nvPr>
            <p:ph type="title"/>
          </p:nvPr>
        </p:nvSpPr>
        <p:spPr>
          <a:xfrm>
            <a:off x="4119825" y="1607275"/>
            <a:ext cx="3006900" cy="857400"/>
          </a:xfrm>
          <a:prstGeom prst="rect">
            <a:avLst/>
          </a:prstGeom>
        </p:spPr>
        <p:txBody>
          <a:bodyPr anchorCtr="0" anchor="ctr"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25" name="Google Shape;25;p3"/>
          <p:cNvSpPr txBox="1"/>
          <p:nvPr>
            <p:ph hasCustomPrompt="1" idx="2" type="title"/>
          </p:nvPr>
        </p:nvSpPr>
        <p:spPr>
          <a:xfrm>
            <a:off x="4119825" y="533425"/>
            <a:ext cx="8583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800"/>
              <a:buNone/>
              <a:defRPr sz="3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26" name="Google Shape;26;p3"/>
          <p:cNvSpPr/>
          <p:nvPr/>
        </p:nvSpPr>
        <p:spPr>
          <a:xfrm>
            <a:off x="4120813" y="268113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a:off x="3046513" y="1607717"/>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a:off x="6270063" y="268113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a:off x="5195113" y="268113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a:off x="6270063" y="53343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a:off x="3046513" y="534337"/>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a:off x="3046513" y="268113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a:off x="1972213" y="160772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a:off x="1972213" y="375267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a:off x="4120813" y="375267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a:off x="5195113" y="375267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ly Title 3">
  <p:cSld name="CUSTOM_5">
    <p:spTree>
      <p:nvGrpSpPr>
        <p:cNvPr id="207" name="Shape 207"/>
        <p:cNvGrpSpPr/>
        <p:nvPr/>
      </p:nvGrpSpPr>
      <p:grpSpPr>
        <a:xfrm>
          <a:off x="0" y="0"/>
          <a:ext cx="0" cy="0"/>
          <a:chOff x="0" y="0"/>
          <a:chExt cx="0" cy="0"/>
        </a:xfrm>
      </p:grpSpPr>
      <p:sp>
        <p:nvSpPr>
          <p:cNvPr id="208" name="Google Shape;208;p21"/>
          <p:cNvSpPr txBox="1"/>
          <p:nvPr>
            <p:ph type="title"/>
          </p:nvPr>
        </p:nvSpPr>
        <p:spPr>
          <a:xfrm>
            <a:off x="897925" y="533350"/>
            <a:ext cx="30060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cription">
  <p:cSld name="CUSTOM_11">
    <p:spTree>
      <p:nvGrpSpPr>
        <p:cNvPr id="209" name="Shape 209"/>
        <p:cNvGrpSpPr/>
        <p:nvPr/>
      </p:nvGrpSpPr>
      <p:grpSpPr>
        <a:xfrm>
          <a:off x="0" y="0"/>
          <a:ext cx="0" cy="0"/>
          <a:chOff x="0" y="0"/>
          <a:chExt cx="0" cy="0"/>
        </a:xfrm>
      </p:grpSpPr>
      <p:sp>
        <p:nvSpPr>
          <p:cNvPr id="210" name="Google Shape;210;p22"/>
          <p:cNvSpPr txBox="1"/>
          <p:nvPr>
            <p:ph type="title"/>
          </p:nvPr>
        </p:nvSpPr>
        <p:spPr>
          <a:xfrm>
            <a:off x="897925" y="533425"/>
            <a:ext cx="30060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400"/>
              <a:buNone/>
              <a:defRPr>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211" name="Google Shape;211;p22"/>
          <p:cNvSpPr txBox="1"/>
          <p:nvPr>
            <p:ph idx="1" type="subTitle"/>
          </p:nvPr>
        </p:nvSpPr>
        <p:spPr>
          <a:xfrm>
            <a:off x="897925" y="2465125"/>
            <a:ext cx="2148600" cy="21450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212" name="Google Shape;212;p22"/>
          <p:cNvSpPr/>
          <p:nvPr/>
        </p:nvSpPr>
        <p:spPr>
          <a:xfrm>
            <a:off x="7343788" y="1606804"/>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22"/>
          <p:cNvSpPr/>
          <p:nvPr/>
        </p:nvSpPr>
        <p:spPr>
          <a:xfrm>
            <a:off x="6269425" y="5334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2"/>
          <p:cNvSpPr/>
          <p:nvPr/>
        </p:nvSpPr>
        <p:spPr>
          <a:xfrm>
            <a:off x="7343800" y="2680208"/>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5" name="Google Shape;215;p22"/>
          <p:cNvSpPr/>
          <p:nvPr/>
        </p:nvSpPr>
        <p:spPr>
          <a:xfrm>
            <a:off x="4120825" y="3754500"/>
            <a:ext cx="857400" cy="849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2">
    <p:spTree>
      <p:nvGrpSpPr>
        <p:cNvPr id="216" name="Shape 216"/>
        <p:cNvGrpSpPr/>
        <p:nvPr/>
      </p:nvGrpSpPr>
      <p:grpSpPr>
        <a:xfrm>
          <a:off x="0" y="0"/>
          <a:ext cx="0" cy="0"/>
          <a:chOff x="0" y="0"/>
          <a:chExt cx="0" cy="0"/>
        </a:xfrm>
      </p:grpSpPr>
      <p:sp>
        <p:nvSpPr>
          <p:cNvPr id="217" name="Google Shape;217;p23"/>
          <p:cNvSpPr txBox="1"/>
          <p:nvPr>
            <p:ph type="ctrTitle"/>
          </p:nvPr>
        </p:nvSpPr>
        <p:spPr>
          <a:xfrm>
            <a:off x="4120825" y="533425"/>
            <a:ext cx="1932900" cy="857400"/>
          </a:xfrm>
          <a:prstGeom prst="rect">
            <a:avLst/>
          </a:prstGeom>
          <a:solidFill>
            <a:schemeClr val="dk1"/>
          </a:solidFill>
        </p:spPr>
        <p:txBody>
          <a:bodyPr anchorCtr="0" anchor="ctr" bIns="91425" lIns="91425" spcFirstLastPara="1" rIns="91425" wrap="square" tIns="91425">
            <a:noAutofit/>
          </a:bodyPr>
          <a:lstStyle>
            <a:lvl1pPr lvl="0" rtl="0">
              <a:spcBef>
                <a:spcPts val="0"/>
              </a:spcBef>
              <a:spcAft>
                <a:spcPts val="0"/>
              </a:spcAft>
              <a:buSzPts val="5200"/>
              <a:buNone/>
              <a:defRPr sz="3500">
                <a:solidFill>
                  <a:schemeClr val="lt1"/>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18" name="Google Shape;218;p23"/>
          <p:cNvSpPr txBox="1"/>
          <p:nvPr>
            <p:ph idx="1" type="subTitle"/>
          </p:nvPr>
        </p:nvSpPr>
        <p:spPr>
          <a:xfrm>
            <a:off x="4143275" y="1550619"/>
            <a:ext cx="3028800" cy="969900"/>
          </a:xfrm>
          <a:prstGeom prst="rect">
            <a:avLst/>
          </a:prstGeom>
          <a:noFill/>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lgn="ctr">
              <a:lnSpc>
                <a:spcPct val="100000"/>
              </a:lnSpc>
              <a:spcBef>
                <a:spcPts val="0"/>
              </a:spcBef>
              <a:spcAft>
                <a:spcPts val="0"/>
              </a:spcAft>
              <a:buSzPts val="2000"/>
              <a:buNone/>
              <a:defRPr sz="2000"/>
            </a:lvl2pPr>
            <a:lvl3pPr lvl="2" rtl="0" algn="ctr">
              <a:lnSpc>
                <a:spcPct val="100000"/>
              </a:lnSpc>
              <a:spcBef>
                <a:spcPts val="0"/>
              </a:spcBef>
              <a:spcAft>
                <a:spcPts val="0"/>
              </a:spcAft>
              <a:buSzPts val="2000"/>
              <a:buNone/>
              <a:defRPr sz="2000"/>
            </a:lvl3pPr>
            <a:lvl4pPr lvl="3" rtl="0" algn="ctr">
              <a:lnSpc>
                <a:spcPct val="100000"/>
              </a:lnSpc>
              <a:spcBef>
                <a:spcPts val="0"/>
              </a:spcBef>
              <a:spcAft>
                <a:spcPts val="0"/>
              </a:spcAft>
              <a:buSzPts val="2000"/>
              <a:buNone/>
              <a:defRPr sz="2000"/>
            </a:lvl4pPr>
            <a:lvl5pPr lvl="4" rtl="0" algn="ctr">
              <a:lnSpc>
                <a:spcPct val="100000"/>
              </a:lnSpc>
              <a:spcBef>
                <a:spcPts val="0"/>
              </a:spcBef>
              <a:spcAft>
                <a:spcPts val="0"/>
              </a:spcAft>
              <a:buSzPts val="2000"/>
              <a:buNone/>
              <a:defRPr sz="2000"/>
            </a:lvl5pPr>
            <a:lvl6pPr lvl="5" rtl="0" algn="ctr">
              <a:lnSpc>
                <a:spcPct val="100000"/>
              </a:lnSpc>
              <a:spcBef>
                <a:spcPts val="0"/>
              </a:spcBef>
              <a:spcAft>
                <a:spcPts val="0"/>
              </a:spcAft>
              <a:buSzPts val="2000"/>
              <a:buNone/>
              <a:defRPr sz="2000"/>
            </a:lvl6pPr>
            <a:lvl7pPr lvl="6" rtl="0" algn="ctr">
              <a:lnSpc>
                <a:spcPct val="100000"/>
              </a:lnSpc>
              <a:spcBef>
                <a:spcPts val="0"/>
              </a:spcBef>
              <a:spcAft>
                <a:spcPts val="0"/>
              </a:spcAft>
              <a:buSzPts val="2000"/>
              <a:buNone/>
              <a:defRPr sz="2000"/>
            </a:lvl7pPr>
            <a:lvl8pPr lvl="7" rtl="0" algn="ctr">
              <a:lnSpc>
                <a:spcPct val="100000"/>
              </a:lnSpc>
              <a:spcBef>
                <a:spcPts val="0"/>
              </a:spcBef>
              <a:spcAft>
                <a:spcPts val="0"/>
              </a:spcAft>
              <a:buSzPts val="2000"/>
              <a:buNone/>
              <a:defRPr sz="2000"/>
            </a:lvl8pPr>
            <a:lvl9pPr lvl="8" rtl="0" algn="ctr">
              <a:lnSpc>
                <a:spcPct val="100000"/>
              </a:lnSpc>
              <a:spcBef>
                <a:spcPts val="0"/>
              </a:spcBef>
              <a:spcAft>
                <a:spcPts val="0"/>
              </a:spcAft>
              <a:buSzPts val="2000"/>
              <a:buNone/>
              <a:defRPr sz="2000"/>
            </a:lvl9pPr>
          </a:lstStyle>
          <a:p/>
        </p:txBody>
      </p:sp>
      <p:sp>
        <p:nvSpPr>
          <p:cNvPr id="219" name="Google Shape;219;p23"/>
          <p:cNvSpPr txBox="1"/>
          <p:nvPr/>
        </p:nvSpPr>
        <p:spPr>
          <a:xfrm>
            <a:off x="4154750" y="3614625"/>
            <a:ext cx="3677700" cy="7590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None/>
            </a:pPr>
            <a:r>
              <a:rPr lang="en" sz="1200">
                <a:solidFill>
                  <a:schemeClr val="dk2"/>
                </a:solidFill>
                <a:latin typeface="Quicksand"/>
                <a:ea typeface="Quicksand"/>
                <a:cs typeface="Quicksand"/>
                <a:sym typeface="Quicksand"/>
              </a:rPr>
              <a:t>CREDITS: This presentation template was created by </a:t>
            </a:r>
            <a:r>
              <a:rPr b="1" lang="en" sz="1200">
                <a:solidFill>
                  <a:schemeClr val="dk2"/>
                </a:solidFill>
                <a:uFill>
                  <a:noFill/>
                </a:uFill>
                <a:latin typeface="Quicksand"/>
                <a:ea typeface="Quicksand"/>
                <a:cs typeface="Quicksand"/>
                <a:sym typeface="Quicksand"/>
                <a:hlinkClick r:id="rId2">
                  <a:extLst>
                    <a:ext uri="{A12FA001-AC4F-418D-AE19-62706E023703}">
                      <ahyp:hlinkClr val="tx"/>
                    </a:ext>
                  </a:extLst>
                </a:hlinkClick>
              </a:rPr>
              <a:t>Slidesgo</a:t>
            </a:r>
            <a:r>
              <a:rPr lang="en" sz="1200">
                <a:solidFill>
                  <a:schemeClr val="dk2"/>
                </a:solidFill>
                <a:latin typeface="Quicksand"/>
                <a:ea typeface="Quicksand"/>
                <a:cs typeface="Quicksand"/>
                <a:sym typeface="Quicksand"/>
              </a:rPr>
              <a:t>, including icons by </a:t>
            </a:r>
            <a:r>
              <a:rPr b="1" lang="en" sz="1200">
                <a:solidFill>
                  <a:schemeClr val="dk2"/>
                </a:solidFill>
                <a:uFill>
                  <a:noFill/>
                </a:uFill>
                <a:latin typeface="Quicksand"/>
                <a:ea typeface="Quicksand"/>
                <a:cs typeface="Quicksand"/>
                <a:sym typeface="Quicksand"/>
                <a:hlinkClick r:id="rId3">
                  <a:extLst>
                    <a:ext uri="{A12FA001-AC4F-418D-AE19-62706E023703}">
                      <ahyp:hlinkClr val="tx"/>
                    </a:ext>
                  </a:extLst>
                </a:hlinkClick>
              </a:rPr>
              <a:t>Flaticon</a:t>
            </a:r>
            <a:r>
              <a:rPr lang="en" sz="1200">
                <a:solidFill>
                  <a:schemeClr val="dk2"/>
                </a:solidFill>
                <a:latin typeface="Quicksand"/>
                <a:ea typeface="Quicksand"/>
                <a:cs typeface="Quicksand"/>
                <a:sym typeface="Quicksand"/>
              </a:rPr>
              <a:t>, and infographics &amp; images by </a:t>
            </a:r>
            <a:r>
              <a:rPr b="1" lang="en" sz="1200">
                <a:solidFill>
                  <a:schemeClr val="dk2"/>
                </a:solidFill>
                <a:uFill>
                  <a:noFill/>
                </a:uFill>
                <a:latin typeface="Quicksand"/>
                <a:ea typeface="Quicksand"/>
                <a:cs typeface="Quicksand"/>
                <a:sym typeface="Quicksand"/>
                <a:hlinkClick r:id="rId4">
                  <a:extLst>
                    <a:ext uri="{A12FA001-AC4F-418D-AE19-62706E023703}">
                      <ahyp:hlinkClr val="tx"/>
                    </a:ext>
                  </a:extLst>
                </a:hlinkClick>
              </a:rPr>
              <a:t>Freepik</a:t>
            </a:r>
            <a:endParaRPr sz="1200">
              <a:solidFill>
                <a:schemeClr val="dk2"/>
              </a:solidFill>
              <a:latin typeface="Quicksand"/>
              <a:ea typeface="Quicksand"/>
              <a:cs typeface="Quicksand"/>
              <a:sym typeface="Quicksand"/>
            </a:endParaRPr>
          </a:p>
        </p:txBody>
      </p:sp>
      <p:sp>
        <p:nvSpPr>
          <p:cNvPr id="220" name="Google Shape;220;p23"/>
          <p:cNvSpPr/>
          <p:nvPr/>
        </p:nvSpPr>
        <p:spPr>
          <a:xfrm>
            <a:off x="30465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23"/>
          <p:cNvSpPr/>
          <p:nvPr/>
        </p:nvSpPr>
        <p:spPr>
          <a:xfrm>
            <a:off x="1972225" y="1601767"/>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23"/>
          <p:cNvSpPr/>
          <p:nvPr/>
        </p:nvSpPr>
        <p:spPr>
          <a:xfrm>
            <a:off x="897925" y="53342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23"/>
          <p:cNvSpPr/>
          <p:nvPr/>
        </p:nvSpPr>
        <p:spPr>
          <a:xfrm>
            <a:off x="8979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3"/>
          <p:cNvSpPr/>
          <p:nvPr/>
        </p:nvSpPr>
        <p:spPr>
          <a:xfrm>
            <a:off x="30465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3"/>
          <p:cNvSpPr/>
          <p:nvPr/>
        </p:nvSpPr>
        <p:spPr>
          <a:xfrm>
            <a:off x="3046525" y="2680208"/>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3"/>
          <p:cNvSpPr/>
          <p:nvPr/>
        </p:nvSpPr>
        <p:spPr>
          <a:xfrm>
            <a:off x="1972225" y="268018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3"/>
          <p:cNvSpPr/>
          <p:nvPr/>
        </p:nvSpPr>
        <p:spPr>
          <a:xfrm>
            <a:off x="897925" y="160686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3"/>
          <p:cNvSpPr/>
          <p:nvPr/>
        </p:nvSpPr>
        <p:spPr>
          <a:xfrm>
            <a:off x="1972225" y="375449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
  <p:cSld name="CUSTOM_12">
    <p:spTree>
      <p:nvGrpSpPr>
        <p:cNvPr id="229" name="Shape 229"/>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7" name="Shape 37"/>
        <p:cNvGrpSpPr/>
        <p:nvPr/>
      </p:nvGrpSpPr>
      <p:grpSpPr>
        <a:xfrm>
          <a:off x="0" y="0"/>
          <a:ext cx="0" cy="0"/>
          <a:chOff x="0" y="0"/>
          <a:chExt cx="0" cy="0"/>
        </a:xfrm>
      </p:grpSpPr>
      <p:sp>
        <p:nvSpPr>
          <p:cNvPr id="38" name="Google Shape;38;p4"/>
          <p:cNvSpPr txBox="1"/>
          <p:nvPr>
            <p:ph idx="1" type="body"/>
          </p:nvPr>
        </p:nvSpPr>
        <p:spPr>
          <a:xfrm>
            <a:off x="897725" y="945600"/>
            <a:ext cx="7303200" cy="3850200"/>
          </a:xfrm>
          <a:prstGeom prst="rect">
            <a:avLst/>
          </a:prstGeom>
        </p:spPr>
        <p:txBody>
          <a:bodyPr anchorCtr="0" anchor="t" bIns="91425" lIns="91425" spcFirstLastPara="1" rIns="91425" wrap="square" tIns="91425">
            <a:noAutofit/>
          </a:bodyPr>
          <a:lstStyle>
            <a:lvl1pPr indent="-304800" lvl="0" marL="457200" rtl="0">
              <a:lnSpc>
                <a:spcPct val="100000"/>
              </a:lnSpc>
              <a:spcBef>
                <a:spcPts val="0"/>
              </a:spcBef>
              <a:spcAft>
                <a:spcPts val="0"/>
              </a:spcAft>
              <a:buClr>
                <a:srgbClr val="2B3E55"/>
              </a:buClr>
              <a:buSzPts val="1200"/>
              <a:buFont typeface="Montserrat"/>
              <a:buChar char="●"/>
              <a:defRPr sz="1200"/>
            </a:lvl1pPr>
            <a:lvl2pPr indent="-304800" lvl="1" marL="914400" rtl="0">
              <a:lnSpc>
                <a:spcPct val="100000"/>
              </a:lnSpc>
              <a:spcBef>
                <a:spcPts val="1600"/>
              </a:spcBef>
              <a:spcAft>
                <a:spcPts val="0"/>
              </a:spcAft>
              <a:buClr>
                <a:srgbClr val="2B3E55"/>
              </a:buClr>
              <a:buSzPts val="1200"/>
              <a:buFont typeface="Montserrat"/>
              <a:buChar char="○"/>
              <a:defRPr sz="1200"/>
            </a:lvl2pPr>
            <a:lvl3pPr indent="-304800" lvl="2" marL="1371600" rtl="0">
              <a:spcBef>
                <a:spcPts val="1600"/>
              </a:spcBef>
              <a:spcAft>
                <a:spcPts val="0"/>
              </a:spcAft>
              <a:buClr>
                <a:srgbClr val="2B3E55"/>
              </a:buClr>
              <a:buSzPts val="1200"/>
              <a:buFont typeface="Montserrat"/>
              <a:buChar char="■"/>
              <a:defRPr sz="1200"/>
            </a:lvl3pPr>
            <a:lvl4pPr indent="-304800" lvl="3" marL="1828800" rtl="0">
              <a:spcBef>
                <a:spcPts val="1600"/>
              </a:spcBef>
              <a:spcAft>
                <a:spcPts val="0"/>
              </a:spcAft>
              <a:buClr>
                <a:srgbClr val="2B3E55"/>
              </a:buClr>
              <a:buSzPts val="1200"/>
              <a:buFont typeface="Montserrat"/>
              <a:buChar char="●"/>
              <a:defRPr sz="1200"/>
            </a:lvl4pPr>
            <a:lvl5pPr indent="-304800" lvl="4" marL="2286000" rtl="0">
              <a:spcBef>
                <a:spcPts val="1600"/>
              </a:spcBef>
              <a:spcAft>
                <a:spcPts val="0"/>
              </a:spcAft>
              <a:buClr>
                <a:srgbClr val="2B3E55"/>
              </a:buClr>
              <a:buSzPts val="1200"/>
              <a:buFont typeface="Montserrat"/>
              <a:buChar char="○"/>
              <a:defRPr sz="1200"/>
            </a:lvl5pPr>
            <a:lvl6pPr indent="-304800" lvl="5" marL="2743200" rtl="0">
              <a:spcBef>
                <a:spcPts val="1600"/>
              </a:spcBef>
              <a:spcAft>
                <a:spcPts val="0"/>
              </a:spcAft>
              <a:buClr>
                <a:srgbClr val="2B3E55"/>
              </a:buClr>
              <a:buSzPts val="1200"/>
              <a:buFont typeface="Montserrat"/>
              <a:buChar char="■"/>
              <a:defRPr sz="1200"/>
            </a:lvl6pPr>
            <a:lvl7pPr indent="-304800" lvl="6" marL="3200400" rtl="0">
              <a:spcBef>
                <a:spcPts val="1600"/>
              </a:spcBef>
              <a:spcAft>
                <a:spcPts val="0"/>
              </a:spcAft>
              <a:buClr>
                <a:srgbClr val="2B3E55"/>
              </a:buClr>
              <a:buSzPts val="1200"/>
              <a:buFont typeface="Montserrat"/>
              <a:buChar char="●"/>
              <a:defRPr sz="1200"/>
            </a:lvl7pPr>
            <a:lvl8pPr indent="-304800" lvl="7" marL="3657600" rtl="0">
              <a:spcBef>
                <a:spcPts val="1600"/>
              </a:spcBef>
              <a:spcAft>
                <a:spcPts val="0"/>
              </a:spcAft>
              <a:buClr>
                <a:srgbClr val="2B3E55"/>
              </a:buClr>
              <a:buSzPts val="1200"/>
              <a:buFont typeface="Montserrat"/>
              <a:buChar char="○"/>
              <a:defRPr sz="1200"/>
            </a:lvl8pPr>
            <a:lvl9pPr indent="-304800" lvl="8" marL="4114800" rtl="0">
              <a:spcBef>
                <a:spcPts val="1600"/>
              </a:spcBef>
              <a:spcAft>
                <a:spcPts val="1600"/>
              </a:spcAft>
              <a:buClr>
                <a:srgbClr val="2B3E55"/>
              </a:buClr>
              <a:buSzPts val="1200"/>
              <a:buFont typeface="Montserrat"/>
              <a:buChar char="■"/>
              <a:defRPr sz="1200"/>
            </a:lvl9pPr>
          </a:lstStyle>
          <a:p/>
        </p:txBody>
      </p:sp>
      <p:sp>
        <p:nvSpPr>
          <p:cNvPr id="39" name="Google Shape;39;p4"/>
          <p:cNvSpPr txBox="1"/>
          <p:nvPr>
            <p:ph type="title"/>
          </p:nvPr>
        </p:nvSpPr>
        <p:spPr>
          <a:xfrm>
            <a:off x="897925" y="457125"/>
            <a:ext cx="5154600" cy="383700"/>
          </a:xfrm>
          <a:prstGeom prst="rect">
            <a:avLst/>
          </a:prstGeom>
          <a:noFill/>
        </p:spPr>
        <p:txBody>
          <a:bodyPr anchorCtr="0" anchor="ctr"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0" name="Shape 40"/>
        <p:cNvGrpSpPr/>
        <p:nvPr/>
      </p:nvGrpSpPr>
      <p:grpSpPr>
        <a:xfrm>
          <a:off x="0" y="0"/>
          <a:ext cx="0" cy="0"/>
          <a:chOff x="0" y="0"/>
          <a:chExt cx="0" cy="0"/>
        </a:xfrm>
      </p:grpSpPr>
      <p:sp>
        <p:nvSpPr>
          <p:cNvPr id="41" name="Google Shape;41;p5"/>
          <p:cNvSpPr txBox="1"/>
          <p:nvPr>
            <p:ph type="title"/>
          </p:nvPr>
        </p:nvSpPr>
        <p:spPr>
          <a:xfrm>
            <a:off x="897925" y="533425"/>
            <a:ext cx="30060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2" name="Google Shape;42;p5"/>
          <p:cNvSpPr txBox="1"/>
          <p:nvPr>
            <p:ph idx="1" type="subTitle"/>
          </p:nvPr>
        </p:nvSpPr>
        <p:spPr>
          <a:xfrm flipH="1">
            <a:off x="3042925" y="1609275"/>
            <a:ext cx="1929300" cy="859500"/>
          </a:xfrm>
          <a:prstGeom prst="rect">
            <a:avLst/>
          </a:prstGeom>
          <a:noFill/>
        </p:spPr>
        <p:txBody>
          <a:bodyPr anchorCtr="0" anchor="b"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43" name="Google Shape;43;p5"/>
          <p:cNvSpPr txBox="1"/>
          <p:nvPr>
            <p:ph idx="2" type="subTitle"/>
          </p:nvPr>
        </p:nvSpPr>
        <p:spPr>
          <a:xfrm>
            <a:off x="3042925" y="2687225"/>
            <a:ext cx="1929300" cy="1637100"/>
          </a:xfrm>
          <a:prstGeom prst="rect">
            <a:avLst/>
          </a:prstGeom>
        </p:spPr>
        <p:txBody>
          <a:bodyPr anchorCtr="0" anchor="t" bIns="91425" lIns="91425" spcFirstLastPara="1" rIns="69150" wrap="square" tIns="91425">
            <a:noAutofit/>
          </a:bodyPr>
          <a:lstStyle>
            <a:lvl1pPr lvl="0" rtl="0">
              <a:spcBef>
                <a:spcPts val="0"/>
              </a:spcBef>
              <a:spcAft>
                <a:spcPts val="0"/>
              </a:spcAft>
              <a:buSzPts val="1000"/>
              <a:buChar char="●"/>
              <a:defRPr sz="1400"/>
            </a:lvl1pPr>
            <a:lvl2pPr lvl="1" rtl="0">
              <a:spcBef>
                <a:spcPts val="0"/>
              </a:spcBef>
              <a:spcAft>
                <a:spcPts val="0"/>
              </a:spcAft>
              <a:buSzPts val="1400"/>
              <a:buChar char="○"/>
              <a:defRPr/>
            </a:lvl2pPr>
            <a:lvl3pPr lvl="2" rtl="0">
              <a:spcBef>
                <a:spcPts val="1600"/>
              </a:spcBef>
              <a:spcAft>
                <a:spcPts val="0"/>
              </a:spcAft>
              <a:buSzPts val="1400"/>
              <a:buChar char="■"/>
              <a:defRPr/>
            </a:lvl3pPr>
            <a:lvl4pPr lvl="3" rtl="0">
              <a:spcBef>
                <a:spcPts val="1600"/>
              </a:spcBef>
              <a:spcAft>
                <a:spcPts val="0"/>
              </a:spcAft>
              <a:buSzPts val="1400"/>
              <a:buChar char="●"/>
              <a:defRPr/>
            </a:lvl4pPr>
            <a:lvl5pPr lvl="4" rtl="0">
              <a:spcBef>
                <a:spcPts val="1600"/>
              </a:spcBef>
              <a:spcAft>
                <a:spcPts val="0"/>
              </a:spcAft>
              <a:buSzPts val="1400"/>
              <a:buChar char="○"/>
              <a:defRPr/>
            </a:lvl5pPr>
            <a:lvl6pPr lvl="5" rtl="0">
              <a:spcBef>
                <a:spcPts val="1600"/>
              </a:spcBef>
              <a:spcAft>
                <a:spcPts val="0"/>
              </a:spcAft>
              <a:buSzPts val="1400"/>
              <a:buChar char="■"/>
              <a:defRPr/>
            </a:lvl6pPr>
            <a:lvl7pPr lvl="6" rtl="0">
              <a:spcBef>
                <a:spcPts val="1600"/>
              </a:spcBef>
              <a:spcAft>
                <a:spcPts val="0"/>
              </a:spcAft>
              <a:buSzPts val="1400"/>
              <a:buChar char="●"/>
              <a:defRPr/>
            </a:lvl7pPr>
            <a:lvl8pPr lvl="7" rtl="0">
              <a:spcBef>
                <a:spcPts val="1600"/>
              </a:spcBef>
              <a:spcAft>
                <a:spcPts val="0"/>
              </a:spcAft>
              <a:buSzPts val="1400"/>
              <a:buChar char="○"/>
              <a:defRPr/>
            </a:lvl8pPr>
            <a:lvl9pPr lvl="8" rtl="0">
              <a:spcBef>
                <a:spcPts val="1600"/>
              </a:spcBef>
              <a:spcAft>
                <a:spcPts val="1600"/>
              </a:spcAft>
              <a:buSzPts val="1400"/>
              <a:buChar char="■"/>
              <a:defRPr/>
            </a:lvl9pPr>
          </a:lstStyle>
          <a:p/>
        </p:txBody>
      </p:sp>
      <p:sp>
        <p:nvSpPr>
          <p:cNvPr id="44" name="Google Shape;44;p5"/>
          <p:cNvSpPr txBox="1"/>
          <p:nvPr>
            <p:ph idx="3" type="subTitle"/>
          </p:nvPr>
        </p:nvSpPr>
        <p:spPr>
          <a:xfrm flipH="1">
            <a:off x="897925" y="1611375"/>
            <a:ext cx="1931700" cy="857400"/>
          </a:xfrm>
          <a:prstGeom prst="rect">
            <a:avLst/>
          </a:prstGeom>
          <a:noFill/>
        </p:spPr>
        <p:txBody>
          <a:bodyPr anchorCtr="0" anchor="b" bIns="91425" lIns="91425" spcFirstLastPara="1" rIns="91425" wrap="square" tIns="91425">
            <a:noAutofit/>
          </a:bodyPr>
          <a:lstStyle>
            <a:lvl1pPr lvl="0" rtl="0">
              <a:spcBef>
                <a:spcPts val="0"/>
              </a:spcBef>
              <a:spcAft>
                <a:spcPts val="0"/>
              </a:spcAft>
              <a:buClr>
                <a:schemeClr val="dk1"/>
              </a:buClr>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45" name="Google Shape;45;p5"/>
          <p:cNvSpPr txBox="1"/>
          <p:nvPr>
            <p:ph idx="4" type="subTitle"/>
          </p:nvPr>
        </p:nvSpPr>
        <p:spPr>
          <a:xfrm>
            <a:off x="897925" y="2687225"/>
            <a:ext cx="1929300" cy="1637100"/>
          </a:xfrm>
          <a:prstGeom prst="rect">
            <a:avLst/>
          </a:prstGeom>
        </p:spPr>
        <p:txBody>
          <a:bodyPr anchorCtr="0" anchor="t" bIns="91425" lIns="91425" spcFirstLastPara="1" rIns="91425" wrap="square" tIns="91425">
            <a:noAutofit/>
          </a:bodyPr>
          <a:lstStyle>
            <a:lvl1pPr lvl="0" rtl="0">
              <a:spcBef>
                <a:spcPts val="0"/>
              </a:spcBef>
              <a:spcAft>
                <a:spcPts val="0"/>
              </a:spcAft>
              <a:buSzPts val="1000"/>
              <a:buChar char="●"/>
              <a:defRPr sz="1400"/>
            </a:lvl1pPr>
            <a:lvl2pPr lvl="1" rtl="0">
              <a:spcBef>
                <a:spcPts val="0"/>
              </a:spcBef>
              <a:spcAft>
                <a:spcPts val="0"/>
              </a:spcAft>
              <a:buSzPts val="1400"/>
              <a:buChar char="○"/>
              <a:defRPr/>
            </a:lvl2pPr>
            <a:lvl3pPr lvl="2" rtl="0">
              <a:spcBef>
                <a:spcPts val="1600"/>
              </a:spcBef>
              <a:spcAft>
                <a:spcPts val="0"/>
              </a:spcAft>
              <a:buSzPts val="1400"/>
              <a:buChar char="■"/>
              <a:defRPr/>
            </a:lvl3pPr>
            <a:lvl4pPr lvl="3" rtl="0">
              <a:spcBef>
                <a:spcPts val="1600"/>
              </a:spcBef>
              <a:spcAft>
                <a:spcPts val="0"/>
              </a:spcAft>
              <a:buSzPts val="1400"/>
              <a:buChar char="●"/>
              <a:defRPr/>
            </a:lvl4pPr>
            <a:lvl5pPr lvl="4" rtl="0">
              <a:spcBef>
                <a:spcPts val="1600"/>
              </a:spcBef>
              <a:spcAft>
                <a:spcPts val="0"/>
              </a:spcAft>
              <a:buSzPts val="1400"/>
              <a:buChar char="○"/>
              <a:defRPr/>
            </a:lvl5pPr>
            <a:lvl6pPr lvl="5" rtl="0">
              <a:spcBef>
                <a:spcPts val="1600"/>
              </a:spcBef>
              <a:spcAft>
                <a:spcPts val="0"/>
              </a:spcAft>
              <a:buSzPts val="1400"/>
              <a:buChar char="■"/>
              <a:defRPr/>
            </a:lvl6pPr>
            <a:lvl7pPr lvl="6" rtl="0">
              <a:spcBef>
                <a:spcPts val="1600"/>
              </a:spcBef>
              <a:spcAft>
                <a:spcPts val="0"/>
              </a:spcAft>
              <a:buSzPts val="1400"/>
              <a:buChar char="●"/>
              <a:defRPr/>
            </a:lvl7pPr>
            <a:lvl8pPr lvl="7" rtl="0">
              <a:spcBef>
                <a:spcPts val="1600"/>
              </a:spcBef>
              <a:spcAft>
                <a:spcPts val="0"/>
              </a:spcAft>
              <a:buSzPts val="1400"/>
              <a:buChar char="○"/>
              <a:defRPr/>
            </a:lvl8pPr>
            <a:lvl9pPr lvl="8" rtl="0">
              <a:spcBef>
                <a:spcPts val="1600"/>
              </a:spcBef>
              <a:spcAft>
                <a:spcPts val="1600"/>
              </a:spcAft>
              <a:buSzPts val="1400"/>
              <a:buChar char="■"/>
              <a:defRPr/>
            </a:lvl9pPr>
          </a:lstStyle>
          <a:p/>
        </p:txBody>
      </p:sp>
      <p:sp>
        <p:nvSpPr>
          <p:cNvPr id="46" name="Google Shape;46;p5"/>
          <p:cNvSpPr/>
          <p:nvPr/>
        </p:nvSpPr>
        <p:spPr>
          <a:xfrm>
            <a:off x="6269425" y="1606800"/>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5"/>
          <p:cNvSpPr/>
          <p:nvPr/>
        </p:nvSpPr>
        <p:spPr>
          <a:xfrm>
            <a:off x="7343800" y="2680208"/>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5"/>
          <p:cNvSpPr/>
          <p:nvPr/>
        </p:nvSpPr>
        <p:spPr>
          <a:xfrm>
            <a:off x="7343800" y="3752667"/>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 name="Google Shape;49;p5"/>
          <p:cNvSpPr/>
          <p:nvPr/>
        </p:nvSpPr>
        <p:spPr>
          <a:xfrm>
            <a:off x="7343788" y="1606804"/>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5"/>
          <p:cNvSpPr/>
          <p:nvPr/>
        </p:nvSpPr>
        <p:spPr>
          <a:xfrm>
            <a:off x="6269425" y="5334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a:off x="5195050" y="3752667"/>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2" name="Shape 52"/>
        <p:cNvGrpSpPr/>
        <p:nvPr/>
      </p:nvGrpSpPr>
      <p:grpSpPr>
        <a:xfrm>
          <a:off x="0" y="0"/>
          <a:ext cx="0" cy="0"/>
          <a:chOff x="0" y="0"/>
          <a:chExt cx="0" cy="0"/>
        </a:xfrm>
      </p:grpSpPr>
      <p:sp>
        <p:nvSpPr>
          <p:cNvPr id="53" name="Google Shape;53;p6"/>
          <p:cNvSpPr txBox="1"/>
          <p:nvPr>
            <p:ph type="title"/>
          </p:nvPr>
        </p:nvSpPr>
        <p:spPr>
          <a:xfrm>
            <a:off x="1972225" y="533325"/>
            <a:ext cx="5154600" cy="857400"/>
          </a:xfrm>
          <a:prstGeom prst="rect">
            <a:avLst/>
          </a:prstGeom>
          <a:solidFill>
            <a:schemeClr val="dk1"/>
          </a:solidFill>
        </p:spPr>
        <p:txBody>
          <a:bodyPr anchorCtr="0" anchor="ctr" bIns="91425" lIns="91425" spcFirstLastPara="1" rIns="91425" wrap="square" tIns="91425">
            <a:noAutofit/>
          </a:bodyPr>
          <a:lstStyle>
            <a:lvl1pPr lvl="0" rtl="0" algn="ctr">
              <a:spcBef>
                <a:spcPts val="0"/>
              </a:spcBef>
              <a:spcAft>
                <a:spcPts val="0"/>
              </a:spcAft>
              <a:buSzPts val="2800"/>
              <a:buNone/>
              <a:defRPr>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4" name="Shape 54"/>
        <p:cNvGrpSpPr/>
        <p:nvPr/>
      </p:nvGrpSpPr>
      <p:grpSpPr>
        <a:xfrm>
          <a:off x="0" y="0"/>
          <a:ext cx="0" cy="0"/>
          <a:chOff x="0" y="0"/>
          <a:chExt cx="0" cy="0"/>
        </a:xfrm>
      </p:grpSpPr>
      <p:sp>
        <p:nvSpPr>
          <p:cNvPr id="55" name="Google Shape;55;p7"/>
          <p:cNvSpPr txBox="1"/>
          <p:nvPr>
            <p:ph type="title"/>
          </p:nvPr>
        </p:nvSpPr>
        <p:spPr>
          <a:xfrm>
            <a:off x="897925" y="1607725"/>
            <a:ext cx="3006000" cy="857400"/>
          </a:xfrm>
          <a:prstGeom prst="rect">
            <a:avLst/>
          </a:prstGeom>
          <a:noFill/>
        </p:spPr>
        <p:txBody>
          <a:bodyPr anchorCtr="0" anchor="ctr"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6" name="Google Shape;56;p7"/>
          <p:cNvSpPr txBox="1"/>
          <p:nvPr>
            <p:ph idx="1" type="body"/>
          </p:nvPr>
        </p:nvSpPr>
        <p:spPr>
          <a:xfrm>
            <a:off x="897925" y="2682025"/>
            <a:ext cx="3006000" cy="19299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57" name="Google Shape;57;p7"/>
          <p:cNvSpPr txBox="1"/>
          <p:nvPr>
            <p:ph hasCustomPrompt="1" idx="2" type="title"/>
          </p:nvPr>
        </p:nvSpPr>
        <p:spPr>
          <a:xfrm>
            <a:off x="897925" y="533425"/>
            <a:ext cx="8574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800"/>
              <a:buNone/>
              <a:defRPr sz="3500">
                <a:solidFill>
                  <a:schemeClr val="lt1"/>
                </a:solidFill>
              </a:defRPr>
            </a:lvl1pPr>
            <a:lvl2pPr lvl="1" rtl="0" algn="ctr">
              <a:spcBef>
                <a:spcPts val="0"/>
              </a:spcBef>
              <a:spcAft>
                <a:spcPts val="0"/>
              </a:spcAft>
              <a:buSzPts val="2000"/>
              <a:buNone/>
              <a:defRPr sz="2000"/>
            </a:lvl2pPr>
            <a:lvl3pPr lvl="2" rtl="0" algn="ctr">
              <a:spcBef>
                <a:spcPts val="0"/>
              </a:spcBef>
              <a:spcAft>
                <a:spcPts val="0"/>
              </a:spcAft>
              <a:buSzPts val="2000"/>
              <a:buNone/>
              <a:defRPr sz="2000"/>
            </a:lvl3pPr>
            <a:lvl4pPr lvl="3" rtl="0" algn="ctr">
              <a:spcBef>
                <a:spcPts val="0"/>
              </a:spcBef>
              <a:spcAft>
                <a:spcPts val="0"/>
              </a:spcAft>
              <a:buSzPts val="2000"/>
              <a:buNone/>
              <a:defRPr sz="2000"/>
            </a:lvl4pPr>
            <a:lvl5pPr lvl="4" rtl="0" algn="ctr">
              <a:spcBef>
                <a:spcPts val="0"/>
              </a:spcBef>
              <a:spcAft>
                <a:spcPts val="0"/>
              </a:spcAft>
              <a:buSzPts val="2000"/>
              <a:buNone/>
              <a:defRPr sz="2000"/>
            </a:lvl5pPr>
            <a:lvl6pPr lvl="5" rtl="0" algn="ctr">
              <a:spcBef>
                <a:spcPts val="0"/>
              </a:spcBef>
              <a:spcAft>
                <a:spcPts val="0"/>
              </a:spcAft>
              <a:buSzPts val="2000"/>
              <a:buNone/>
              <a:defRPr sz="2000"/>
            </a:lvl6pPr>
            <a:lvl7pPr lvl="6" rtl="0" algn="ctr">
              <a:spcBef>
                <a:spcPts val="0"/>
              </a:spcBef>
              <a:spcAft>
                <a:spcPts val="0"/>
              </a:spcAft>
              <a:buSzPts val="2000"/>
              <a:buNone/>
              <a:defRPr sz="2000"/>
            </a:lvl7pPr>
            <a:lvl8pPr lvl="7" rtl="0" algn="ctr">
              <a:spcBef>
                <a:spcPts val="0"/>
              </a:spcBef>
              <a:spcAft>
                <a:spcPts val="0"/>
              </a:spcAft>
              <a:buSzPts val="2000"/>
              <a:buNone/>
              <a:defRPr sz="2000"/>
            </a:lvl8pPr>
            <a:lvl9pPr lvl="8" rtl="0" algn="ctr">
              <a:spcBef>
                <a:spcPts val="0"/>
              </a:spcBef>
              <a:spcAft>
                <a:spcPts val="0"/>
              </a:spcAft>
              <a:buSzPts val="2000"/>
              <a:buNone/>
              <a:defRPr sz="2000"/>
            </a:lvl9pPr>
          </a:lstStyle>
          <a:p>
            <a:r>
              <a:t>xx%</a:t>
            </a:r>
          </a:p>
        </p:txBody>
      </p:sp>
      <p:sp>
        <p:nvSpPr>
          <p:cNvPr id="58" name="Google Shape;58;p7"/>
          <p:cNvSpPr/>
          <p:nvPr/>
        </p:nvSpPr>
        <p:spPr>
          <a:xfrm>
            <a:off x="62694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7"/>
          <p:cNvSpPr/>
          <p:nvPr/>
        </p:nvSpPr>
        <p:spPr>
          <a:xfrm>
            <a:off x="5195025" y="1607717"/>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7"/>
          <p:cNvSpPr/>
          <p:nvPr/>
        </p:nvSpPr>
        <p:spPr>
          <a:xfrm>
            <a:off x="7343525" y="2680196"/>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7"/>
          <p:cNvSpPr/>
          <p:nvPr/>
        </p:nvSpPr>
        <p:spPr>
          <a:xfrm>
            <a:off x="7343525" y="533342"/>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7"/>
          <p:cNvSpPr/>
          <p:nvPr/>
        </p:nvSpPr>
        <p:spPr>
          <a:xfrm>
            <a:off x="6269425" y="375450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7"/>
          <p:cNvSpPr/>
          <p:nvPr/>
        </p:nvSpPr>
        <p:spPr>
          <a:xfrm>
            <a:off x="6269425" y="2680196"/>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7"/>
          <p:cNvSpPr/>
          <p:nvPr/>
        </p:nvSpPr>
        <p:spPr>
          <a:xfrm>
            <a:off x="5195025" y="268111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a:off x="5195025" y="3754492"/>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7"/>
          <p:cNvSpPr/>
          <p:nvPr/>
        </p:nvSpPr>
        <p:spPr>
          <a:xfrm>
            <a:off x="7343525" y="1607729"/>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7"/>
          <p:cNvSpPr/>
          <p:nvPr/>
        </p:nvSpPr>
        <p:spPr>
          <a:xfrm>
            <a:off x="4120725" y="53341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7"/>
          <p:cNvSpPr/>
          <p:nvPr/>
        </p:nvSpPr>
        <p:spPr>
          <a:xfrm>
            <a:off x="6269275" y="1606808"/>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7"/>
          <p:cNvSpPr/>
          <p:nvPr/>
        </p:nvSpPr>
        <p:spPr>
          <a:xfrm>
            <a:off x="4120775" y="3752667"/>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0" name="Shape 70"/>
        <p:cNvGrpSpPr/>
        <p:nvPr/>
      </p:nvGrpSpPr>
      <p:grpSpPr>
        <a:xfrm>
          <a:off x="0" y="0"/>
          <a:ext cx="0" cy="0"/>
          <a:chOff x="0" y="0"/>
          <a:chExt cx="0" cy="0"/>
        </a:xfrm>
      </p:grpSpPr>
      <p:sp>
        <p:nvSpPr>
          <p:cNvPr id="71" name="Google Shape;71;p8"/>
          <p:cNvSpPr txBox="1"/>
          <p:nvPr>
            <p:ph type="title"/>
          </p:nvPr>
        </p:nvSpPr>
        <p:spPr>
          <a:xfrm>
            <a:off x="4120825" y="533425"/>
            <a:ext cx="3006000" cy="19317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4800"/>
              <a:buNone/>
              <a:defRPr sz="3500">
                <a:solidFill>
                  <a:schemeClr val="lt1"/>
                </a:solidFill>
              </a:defRPr>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2" name="Google Shape;72;p8"/>
          <p:cNvSpPr/>
          <p:nvPr/>
        </p:nvSpPr>
        <p:spPr>
          <a:xfrm>
            <a:off x="4120813" y="268113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a:off x="6270063" y="2681133"/>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a:off x="5195113" y="268113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a:off x="3046513" y="2681133"/>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a:off x="1972213" y="160727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a:off x="1972213" y="375267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a:off x="4120813" y="3752675"/>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a:off x="5195113" y="375267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a:off x="3046513" y="533887"/>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1" name="Shape 81"/>
        <p:cNvGrpSpPr/>
        <p:nvPr/>
      </p:nvGrpSpPr>
      <p:grpSpPr>
        <a:xfrm>
          <a:off x="0" y="0"/>
          <a:ext cx="0" cy="0"/>
          <a:chOff x="0" y="0"/>
          <a:chExt cx="0" cy="0"/>
        </a:xfrm>
      </p:grpSpPr>
      <p:sp>
        <p:nvSpPr>
          <p:cNvPr id="82" name="Google Shape;82;p9"/>
          <p:cNvSpPr txBox="1"/>
          <p:nvPr>
            <p:ph type="title"/>
          </p:nvPr>
        </p:nvSpPr>
        <p:spPr>
          <a:xfrm>
            <a:off x="897925" y="533425"/>
            <a:ext cx="3006000" cy="857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2400"/>
              <a:buNone/>
              <a:defRPr>
                <a:solidFill>
                  <a:schemeClr val="lt1"/>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3" name="Google Shape;83;p9"/>
          <p:cNvSpPr txBox="1"/>
          <p:nvPr>
            <p:ph idx="1" type="subTitle"/>
          </p:nvPr>
        </p:nvSpPr>
        <p:spPr>
          <a:xfrm>
            <a:off x="4120825" y="1881200"/>
            <a:ext cx="3006000" cy="343200"/>
          </a:xfrm>
          <a:prstGeom prst="rect">
            <a:avLst/>
          </a:prstGeom>
        </p:spPr>
        <p:txBody>
          <a:bodyPr anchorCtr="0" anchor="b" bIns="91425" lIns="91425" spcFirstLastPara="1" rIns="91425" wrap="square" tIns="91425">
            <a:noAutofit/>
          </a:bodyPr>
          <a:lstStyle>
            <a:lvl1pPr lvl="0" rtl="0">
              <a:spcBef>
                <a:spcPts val="0"/>
              </a:spcBef>
              <a:spcAft>
                <a:spcPts val="0"/>
              </a:spcAft>
              <a:buSzPts val="2000"/>
              <a:buNone/>
              <a:defRPr b="1" sz="2000">
                <a:solidFill>
                  <a:schemeClr val="dk1"/>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84" name="Google Shape;84;p9"/>
          <p:cNvSpPr txBox="1"/>
          <p:nvPr>
            <p:ph idx="2" type="subTitle"/>
          </p:nvPr>
        </p:nvSpPr>
        <p:spPr>
          <a:xfrm>
            <a:off x="4120825" y="2248150"/>
            <a:ext cx="3006000" cy="1289400"/>
          </a:xfrm>
          <a:prstGeom prst="rect">
            <a:avLst/>
          </a:prstGeom>
        </p:spPr>
        <p:txBody>
          <a:bodyPr anchorCtr="0" anchor="t" bIns="91425" lIns="91425" spcFirstLastPara="1" rIns="91425" wrap="square" tIns="91425">
            <a:noAutofit/>
          </a:bodyPr>
          <a:lstStyle>
            <a:lvl1pPr lvl="0" rtl="0">
              <a:spcBef>
                <a:spcPts val="0"/>
              </a:spcBef>
              <a:spcAft>
                <a:spcPts val="0"/>
              </a:spcAft>
              <a:buSzPts val="2000"/>
              <a:buNone/>
              <a:defRPr sz="1400"/>
            </a:lvl1pPr>
            <a:lvl2pPr lvl="1" rtl="0">
              <a:spcBef>
                <a:spcPts val="160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p:txBody>
      </p:sp>
      <p:sp>
        <p:nvSpPr>
          <p:cNvPr id="85" name="Google Shape;85;p9"/>
          <p:cNvSpPr/>
          <p:nvPr/>
        </p:nvSpPr>
        <p:spPr>
          <a:xfrm rot="5400000">
            <a:off x="7343315" y="3754565"/>
            <a:ext cx="857400" cy="8574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9"/>
          <p:cNvSpPr/>
          <p:nvPr/>
        </p:nvSpPr>
        <p:spPr>
          <a:xfrm rot="5400000">
            <a:off x="7343315" y="2680190"/>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9"/>
          <p:cNvSpPr/>
          <p:nvPr/>
        </p:nvSpPr>
        <p:spPr>
          <a:xfrm rot="5400000">
            <a:off x="6269910" y="3754552"/>
            <a:ext cx="857400" cy="857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8" name="Shape 88"/>
        <p:cNvGrpSpPr/>
        <p:nvPr/>
      </p:nvGrpSpPr>
      <p:grpSpPr>
        <a:xfrm>
          <a:off x="0" y="0"/>
          <a:ext cx="0" cy="0"/>
          <a:chOff x="0" y="0"/>
          <a:chExt cx="0" cy="0"/>
        </a:xfrm>
      </p:grpSpPr>
      <p:sp>
        <p:nvSpPr>
          <p:cNvPr id="89" name="Google Shape;89;p10"/>
          <p:cNvSpPr txBox="1"/>
          <p:nvPr>
            <p:ph type="ctrTitle"/>
          </p:nvPr>
        </p:nvSpPr>
        <p:spPr>
          <a:xfrm>
            <a:off x="897925" y="534325"/>
            <a:ext cx="2824800" cy="2146800"/>
          </a:xfrm>
          <a:prstGeom prst="rect">
            <a:avLst/>
          </a:prstGeom>
          <a:solidFill>
            <a:schemeClr val="dk1"/>
          </a:solidFill>
        </p:spPr>
        <p:txBody>
          <a:bodyPr anchorCtr="0" anchor="ctr" bIns="91425" lIns="91425" spcFirstLastPara="1" rIns="91425" wrap="square" tIns="91425">
            <a:noAutofit/>
          </a:bodyPr>
          <a:lstStyle>
            <a:lvl1pPr lvl="0" rtl="0">
              <a:spcBef>
                <a:spcPts val="0"/>
              </a:spcBef>
              <a:spcAft>
                <a:spcPts val="0"/>
              </a:spcAft>
              <a:buSzPts val="5200"/>
              <a:buNone/>
              <a:defRPr>
                <a:solidFill>
                  <a:schemeClr val="lt1"/>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1.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idx="1" type="body"/>
          </p:nvPr>
        </p:nvSpPr>
        <p:spPr>
          <a:xfrm>
            <a:off x="733625" y="1152475"/>
            <a:ext cx="76767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Font typeface="Quicksand"/>
              <a:buChar char="●"/>
              <a:defRPr sz="1800">
                <a:solidFill>
                  <a:schemeClr val="dk2"/>
                </a:solidFill>
                <a:latin typeface="Quicksand"/>
                <a:ea typeface="Quicksand"/>
                <a:cs typeface="Quicksand"/>
                <a:sym typeface="Quicksand"/>
              </a:defRPr>
            </a:lvl1pPr>
            <a:lvl2pPr indent="-317500" lvl="1" marL="9144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2pPr>
            <a:lvl3pPr indent="-317500" lvl="2" marL="13716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3pPr>
            <a:lvl4pPr indent="-317500" lvl="3" marL="18288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4pPr>
            <a:lvl5pPr indent="-317500" lvl="4" marL="22860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5pPr>
            <a:lvl6pPr indent="-317500" lvl="5" marL="27432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6pPr>
            <a:lvl7pPr indent="-317500" lvl="6" marL="32004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7pPr>
            <a:lvl8pPr indent="-317500" lvl="7" marL="3657600" rtl="0">
              <a:lnSpc>
                <a:spcPct val="115000"/>
              </a:lnSpc>
              <a:spcBef>
                <a:spcPts val="1600"/>
              </a:spcBef>
              <a:spcAft>
                <a:spcPts val="0"/>
              </a:spcAft>
              <a:buClr>
                <a:schemeClr val="dk2"/>
              </a:buClr>
              <a:buSzPts val="1400"/>
              <a:buFont typeface="Quicksand"/>
              <a:buChar char="○"/>
              <a:defRPr>
                <a:solidFill>
                  <a:schemeClr val="dk2"/>
                </a:solidFill>
                <a:latin typeface="Quicksand"/>
                <a:ea typeface="Quicksand"/>
                <a:cs typeface="Quicksand"/>
                <a:sym typeface="Quicksand"/>
              </a:defRPr>
            </a:lvl8pPr>
            <a:lvl9pPr indent="-317500" lvl="8" marL="4114800" rtl="0">
              <a:lnSpc>
                <a:spcPct val="115000"/>
              </a:lnSpc>
              <a:spcBef>
                <a:spcPts val="1600"/>
              </a:spcBef>
              <a:spcAft>
                <a:spcPts val="1600"/>
              </a:spcAft>
              <a:buClr>
                <a:schemeClr val="dk2"/>
              </a:buClr>
              <a:buSzPts val="1400"/>
              <a:buFont typeface="Quicksand"/>
              <a:buChar char="■"/>
              <a:defRPr>
                <a:solidFill>
                  <a:schemeClr val="dk2"/>
                </a:solidFill>
                <a:latin typeface="Quicksand"/>
                <a:ea typeface="Quicksand"/>
                <a:cs typeface="Quicksand"/>
                <a:sym typeface="Quicksand"/>
              </a:defRPr>
            </a:lvl9pPr>
          </a:lstStyle>
          <a:p/>
        </p:txBody>
      </p:sp>
      <p:sp>
        <p:nvSpPr>
          <p:cNvPr id="7" name="Google Shape;7;p1"/>
          <p:cNvSpPr txBox="1"/>
          <p:nvPr>
            <p:ph type="title"/>
          </p:nvPr>
        </p:nvSpPr>
        <p:spPr>
          <a:xfrm>
            <a:off x="726025" y="445025"/>
            <a:ext cx="76920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Font typeface="Quicksand"/>
              <a:buNone/>
              <a:defRPr b="1" sz="2800">
                <a:solidFill>
                  <a:schemeClr val="dk1"/>
                </a:solidFill>
                <a:latin typeface="Quicksand"/>
                <a:ea typeface="Quicksand"/>
                <a:cs typeface="Quicksand"/>
                <a:sym typeface="Quicksand"/>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mailto:patrycja.szkudlarek@camh.c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drive.google.com/drive/folders/18yV2fTT0oIRunWr4voxiSRVt26qM3UOI?usp=drive_link" TargetMode="External"/><Relationship Id="rId4" Type="http://schemas.openxmlformats.org/officeDocument/2006/relationships/hyperlink" Target="https://www.camh.ca/en/camh-news-and-stories" TargetMode="External"/><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hyperlink" Target="http://www.youtube.com/watch?v=vDvWdn2sc8k" TargetMode="Externa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0" Type="http://schemas.openxmlformats.org/officeDocument/2006/relationships/image" Target="../media/image11.png"/><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2.png"/><Relationship Id="rId9" Type="http://schemas.openxmlformats.org/officeDocument/2006/relationships/image" Target="../media/image7.png"/><Relationship Id="rId5" Type="http://schemas.openxmlformats.org/officeDocument/2006/relationships/image" Target="../media/image13.png"/><Relationship Id="rId6" Type="http://schemas.openxmlformats.org/officeDocument/2006/relationships/image" Target="../media/image8.png"/><Relationship Id="rId7" Type="http://schemas.openxmlformats.org/officeDocument/2006/relationships/image" Target="../media/image6.png"/><Relationship Id="rId8"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4.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5"/>
          <p:cNvSpPr txBox="1"/>
          <p:nvPr>
            <p:ph type="ctrTitle"/>
          </p:nvPr>
        </p:nvSpPr>
        <p:spPr>
          <a:xfrm>
            <a:off x="426700" y="1606350"/>
            <a:ext cx="3606000" cy="1930800"/>
          </a:xfrm>
          <a:prstGeom prst="rect">
            <a:avLst/>
          </a:prstGeom>
          <a:noFill/>
        </p:spPr>
        <p:txBody>
          <a:bodyPr anchorCtr="0" anchor="ctr" bIns="182875" lIns="182875" spcFirstLastPara="1" rIns="182875" wrap="square" tIns="182875">
            <a:noAutofit/>
          </a:bodyPr>
          <a:lstStyle/>
          <a:p>
            <a:pPr indent="0" lvl="0" marL="0" rtl="0" algn="l">
              <a:spcBef>
                <a:spcPts val="0"/>
              </a:spcBef>
              <a:spcAft>
                <a:spcPts val="0"/>
              </a:spcAft>
              <a:buNone/>
            </a:pPr>
            <a:r>
              <a:rPr lang="en" sz="3700">
                <a:solidFill>
                  <a:srgbClr val="1D161E"/>
                </a:solidFill>
              </a:rPr>
              <a:t>Health Equity: </a:t>
            </a:r>
            <a:r>
              <a:rPr b="0" lang="en" sz="3700">
                <a:solidFill>
                  <a:srgbClr val="1D161E"/>
                </a:solidFill>
                <a:latin typeface="Quicksand Medium"/>
                <a:ea typeface="Quicksand Medium"/>
                <a:cs typeface="Quicksand Medium"/>
                <a:sym typeface="Quicksand Medium"/>
              </a:rPr>
              <a:t>The Impact of Labels</a:t>
            </a:r>
            <a:endParaRPr b="0" sz="3700">
              <a:solidFill>
                <a:srgbClr val="1D161E"/>
              </a:solidFill>
              <a:latin typeface="Quicksand Medium"/>
              <a:ea typeface="Quicksand Medium"/>
              <a:cs typeface="Quicksand Medium"/>
              <a:sym typeface="Quicksand Medium"/>
            </a:endParaRPr>
          </a:p>
        </p:txBody>
      </p:sp>
      <p:grpSp>
        <p:nvGrpSpPr>
          <p:cNvPr id="235" name="Google Shape;235;p25"/>
          <p:cNvGrpSpPr/>
          <p:nvPr/>
        </p:nvGrpSpPr>
        <p:grpSpPr>
          <a:xfrm>
            <a:off x="5313978" y="3851335"/>
            <a:ext cx="685817" cy="735700"/>
            <a:chOff x="813950" y="2267050"/>
            <a:chExt cx="504500" cy="541075"/>
          </a:xfrm>
        </p:grpSpPr>
        <p:sp>
          <p:nvSpPr>
            <p:cNvPr id="236" name="Google Shape;236;p25"/>
            <p:cNvSpPr/>
            <p:nvPr/>
          </p:nvSpPr>
          <p:spPr>
            <a:xfrm>
              <a:off x="1050975" y="2267050"/>
              <a:ext cx="212925" cy="370275"/>
            </a:xfrm>
            <a:custGeom>
              <a:rect b="b" l="l" r="r" t="t"/>
              <a:pathLst>
                <a:path extrusionOk="0" h="14811" w="8517">
                  <a:moveTo>
                    <a:pt x="1130" y="1"/>
                  </a:moveTo>
                  <a:cubicBezTo>
                    <a:pt x="825" y="1"/>
                    <a:pt x="636" y="26"/>
                    <a:pt x="636" y="26"/>
                  </a:cubicBezTo>
                  <a:lnTo>
                    <a:pt x="912" y="14709"/>
                  </a:lnTo>
                  <a:lnTo>
                    <a:pt x="912" y="14709"/>
                  </a:lnTo>
                  <a:cubicBezTo>
                    <a:pt x="347" y="14687"/>
                    <a:pt x="123" y="14679"/>
                    <a:pt x="86" y="14679"/>
                  </a:cubicBezTo>
                  <a:cubicBezTo>
                    <a:pt x="0" y="14679"/>
                    <a:pt x="913" y="14721"/>
                    <a:pt x="913" y="14721"/>
                  </a:cubicBezTo>
                  <a:lnTo>
                    <a:pt x="912" y="14709"/>
                  </a:lnTo>
                  <a:lnTo>
                    <a:pt x="912" y="14709"/>
                  </a:lnTo>
                  <a:cubicBezTo>
                    <a:pt x="1403" y="14729"/>
                    <a:pt x="2150" y="14760"/>
                    <a:pt x="3255" y="14806"/>
                  </a:cubicBezTo>
                  <a:cubicBezTo>
                    <a:pt x="3324" y="14809"/>
                    <a:pt x="3392" y="14811"/>
                    <a:pt x="3458" y="14811"/>
                  </a:cubicBezTo>
                  <a:cubicBezTo>
                    <a:pt x="8516" y="14811"/>
                    <a:pt x="6101" y="6491"/>
                    <a:pt x="5449" y="3338"/>
                  </a:cubicBezTo>
                  <a:cubicBezTo>
                    <a:pt x="4832" y="327"/>
                    <a:pt x="2230" y="1"/>
                    <a:pt x="1130"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25"/>
            <p:cNvSpPr/>
            <p:nvPr/>
          </p:nvSpPr>
          <p:spPr>
            <a:xfrm>
              <a:off x="1062600" y="2271325"/>
              <a:ext cx="161625" cy="366000"/>
            </a:xfrm>
            <a:custGeom>
              <a:rect b="b" l="l" r="r" t="t"/>
              <a:pathLst>
                <a:path extrusionOk="0" h="14640" w="6465">
                  <a:moveTo>
                    <a:pt x="872" y="0"/>
                  </a:moveTo>
                  <a:cubicBezTo>
                    <a:pt x="582" y="0"/>
                    <a:pt x="291" y="26"/>
                    <a:pt x="0" y="78"/>
                  </a:cubicBezTo>
                  <a:cubicBezTo>
                    <a:pt x="196" y="56"/>
                    <a:pt x="392" y="44"/>
                    <a:pt x="587" y="44"/>
                  </a:cubicBezTo>
                  <a:cubicBezTo>
                    <a:pt x="1213" y="44"/>
                    <a:pt x="1834" y="160"/>
                    <a:pt x="2418" y="387"/>
                  </a:cubicBezTo>
                  <a:cubicBezTo>
                    <a:pt x="2790" y="536"/>
                    <a:pt x="3142" y="739"/>
                    <a:pt x="3451" y="994"/>
                  </a:cubicBezTo>
                  <a:cubicBezTo>
                    <a:pt x="3759" y="1261"/>
                    <a:pt x="4026" y="1569"/>
                    <a:pt x="4228" y="1921"/>
                  </a:cubicBezTo>
                  <a:cubicBezTo>
                    <a:pt x="4430" y="2261"/>
                    <a:pt x="4590" y="2634"/>
                    <a:pt x="4696" y="3028"/>
                  </a:cubicBezTo>
                  <a:cubicBezTo>
                    <a:pt x="4750" y="3220"/>
                    <a:pt x="4792" y="3422"/>
                    <a:pt x="4846" y="3625"/>
                  </a:cubicBezTo>
                  <a:lnTo>
                    <a:pt x="5005" y="4200"/>
                  </a:lnTo>
                  <a:cubicBezTo>
                    <a:pt x="5218" y="4998"/>
                    <a:pt x="5431" y="5797"/>
                    <a:pt x="5612" y="6595"/>
                  </a:cubicBezTo>
                  <a:cubicBezTo>
                    <a:pt x="5804" y="7394"/>
                    <a:pt x="5964" y="8193"/>
                    <a:pt x="6081" y="9002"/>
                  </a:cubicBezTo>
                  <a:cubicBezTo>
                    <a:pt x="6209" y="9811"/>
                    <a:pt x="6251" y="10631"/>
                    <a:pt x="6209" y="11451"/>
                  </a:cubicBezTo>
                  <a:cubicBezTo>
                    <a:pt x="6187" y="11856"/>
                    <a:pt x="6113" y="12250"/>
                    <a:pt x="5996" y="12644"/>
                  </a:cubicBezTo>
                  <a:cubicBezTo>
                    <a:pt x="5900" y="13038"/>
                    <a:pt x="5708" y="13400"/>
                    <a:pt x="5453" y="13709"/>
                  </a:cubicBezTo>
                  <a:cubicBezTo>
                    <a:pt x="5186" y="14018"/>
                    <a:pt x="4856" y="14263"/>
                    <a:pt x="4483" y="14412"/>
                  </a:cubicBezTo>
                  <a:lnTo>
                    <a:pt x="4185" y="14507"/>
                  </a:lnTo>
                  <a:cubicBezTo>
                    <a:pt x="4089" y="14529"/>
                    <a:pt x="3994" y="14550"/>
                    <a:pt x="3887" y="14571"/>
                  </a:cubicBezTo>
                  <a:lnTo>
                    <a:pt x="3738" y="14603"/>
                  </a:lnTo>
                  <a:lnTo>
                    <a:pt x="3589" y="14614"/>
                  </a:lnTo>
                  <a:lnTo>
                    <a:pt x="3280" y="14635"/>
                  </a:lnTo>
                  <a:cubicBezTo>
                    <a:pt x="3340" y="14638"/>
                    <a:pt x="3399" y="14640"/>
                    <a:pt x="3458" y="14640"/>
                  </a:cubicBezTo>
                  <a:cubicBezTo>
                    <a:pt x="3814" y="14640"/>
                    <a:pt x="4167" y="14585"/>
                    <a:pt x="4505" y="14475"/>
                  </a:cubicBezTo>
                  <a:cubicBezTo>
                    <a:pt x="4899" y="14337"/>
                    <a:pt x="5261" y="14113"/>
                    <a:pt x="5548" y="13794"/>
                  </a:cubicBezTo>
                  <a:cubicBezTo>
                    <a:pt x="5836" y="13485"/>
                    <a:pt x="6049" y="13112"/>
                    <a:pt x="6177" y="12708"/>
                  </a:cubicBezTo>
                  <a:cubicBezTo>
                    <a:pt x="6304" y="12303"/>
                    <a:pt x="6390" y="11888"/>
                    <a:pt x="6422" y="11473"/>
                  </a:cubicBezTo>
                  <a:cubicBezTo>
                    <a:pt x="6454" y="11057"/>
                    <a:pt x="6464" y="10642"/>
                    <a:pt x="6443" y="10237"/>
                  </a:cubicBezTo>
                  <a:cubicBezTo>
                    <a:pt x="6443" y="10024"/>
                    <a:pt x="6432" y="9811"/>
                    <a:pt x="6400" y="9609"/>
                  </a:cubicBezTo>
                  <a:cubicBezTo>
                    <a:pt x="6379" y="9407"/>
                    <a:pt x="6368" y="9194"/>
                    <a:pt x="6336" y="8991"/>
                  </a:cubicBezTo>
                  <a:cubicBezTo>
                    <a:pt x="6230" y="8171"/>
                    <a:pt x="6070" y="7352"/>
                    <a:pt x="5878" y="6553"/>
                  </a:cubicBezTo>
                  <a:cubicBezTo>
                    <a:pt x="5687" y="5754"/>
                    <a:pt x="5474" y="4956"/>
                    <a:pt x="5250" y="4157"/>
                  </a:cubicBezTo>
                  <a:lnTo>
                    <a:pt x="5090" y="3550"/>
                  </a:lnTo>
                  <a:cubicBezTo>
                    <a:pt x="5037" y="3358"/>
                    <a:pt x="4984" y="3156"/>
                    <a:pt x="4920" y="2954"/>
                  </a:cubicBezTo>
                  <a:cubicBezTo>
                    <a:pt x="4803" y="2549"/>
                    <a:pt x="4633" y="2155"/>
                    <a:pt x="4409" y="1804"/>
                  </a:cubicBezTo>
                  <a:cubicBezTo>
                    <a:pt x="4185" y="1442"/>
                    <a:pt x="3898" y="1122"/>
                    <a:pt x="3568" y="856"/>
                  </a:cubicBezTo>
                  <a:cubicBezTo>
                    <a:pt x="3238" y="600"/>
                    <a:pt x="2865" y="398"/>
                    <a:pt x="2460" y="260"/>
                  </a:cubicBezTo>
                  <a:cubicBezTo>
                    <a:pt x="2066" y="121"/>
                    <a:pt x="1662" y="36"/>
                    <a:pt x="1246" y="15"/>
                  </a:cubicBezTo>
                  <a:cubicBezTo>
                    <a:pt x="1122" y="5"/>
                    <a:pt x="997" y="0"/>
                    <a:pt x="872" y="0"/>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5"/>
            <p:cNvSpPr/>
            <p:nvPr/>
          </p:nvSpPr>
          <p:spPr>
            <a:xfrm>
              <a:off x="876200" y="2267050"/>
              <a:ext cx="208475" cy="370275"/>
            </a:xfrm>
            <a:custGeom>
              <a:rect b="b" l="l" r="r" t="t"/>
              <a:pathLst>
                <a:path extrusionOk="0" h="14811" w="8339">
                  <a:moveTo>
                    <a:pt x="7239" y="1"/>
                  </a:moveTo>
                  <a:cubicBezTo>
                    <a:pt x="6162" y="1"/>
                    <a:pt x="3614" y="327"/>
                    <a:pt x="3005" y="3338"/>
                  </a:cubicBezTo>
                  <a:cubicBezTo>
                    <a:pt x="2364" y="6491"/>
                    <a:pt x="1" y="14811"/>
                    <a:pt x="4957" y="14811"/>
                  </a:cubicBezTo>
                  <a:cubicBezTo>
                    <a:pt x="5022" y="14811"/>
                    <a:pt x="5089" y="14809"/>
                    <a:pt x="5156" y="14806"/>
                  </a:cubicBezTo>
                  <a:cubicBezTo>
                    <a:pt x="6236" y="14760"/>
                    <a:pt x="6966" y="14729"/>
                    <a:pt x="7446" y="14709"/>
                  </a:cubicBezTo>
                  <a:lnTo>
                    <a:pt x="7446" y="14709"/>
                  </a:lnTo>
                  <a:lnTo>
                    <a:pt x="7446" y="14721"/>
                  </a:lnTo>
                  <a:cubicBezTo>
                    <a:pt x="7446" y="14721"/>
                    <a:pt x="8339" y="14679"/>
                    <a:pt x="8255" y="14679"/>
                  </a:cubicBezTo>
                  <a:cubicBezTo>
                    <a:pt x="8219" y="14679"/>
                    <a:pt x="8000" y="14687"/>
                    <a:pt x="7446" y="14709"/>
                  </a:cubicBezTo>
                  <a:lnTo>
                    <a:pt x="7446" y="14709"/>
                  </a:lnTo>
                  <a:lnTo>
                    <a:pt x="7723" y="26"/>
                  </a:lnTo>
                  <a:cubicBezTo>
                    <a:pt x="7723" y="26"/>
                    <a:pt x="7537" y="1"/>
                    <a:pt x="7239"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p25"/>
            <p:cNvSpPr/>
            <p:nvPr/>
          </p:nvSpPr>
          <p:spPr>
            <a:xfrm>
              <a:off x="930075" y="2356125"/>
              <a:ext cx="146225" cy="276925"/>
            </a:xfrm>
            <a:custGeom>
              <a:rect b="b" l="l" r="r" t="t"/>
              <a:pathLst>
                <a:path extrusionOk="0" h="11077" w="5849">
                  <a:moveTo>
                    <a:pt x="5083" y="0"/>
                  </a:moveTo>
                  <a:cubicBezTo>
                    <a:pt x="4323" y="0"/>
                    <a:pt x="2539" y="247"/>
                    <a:pt x="2107" y="2501"/>
                  </a:cubicBezTo>
                  <a:cubicBezTo>
                    <a:pt x="1665" y="4865"/>
                    <a:pt x="0" y="11076"/>
                    <a:pt x="3476" y="11076"/>
                  </a:cubicBezTo>
                  <a:cubicBezTo>
                    <a:pt x="3523" y="11076"/>
                    <a:pt x="3570" y="11075"/>
                    <a:pt x="3619" y="11073"/>
                  </a:cubicBezTo>
                  <a:cubicBezTo>
                    <a:pt x="4383" y="11040"/>
                    <a:pt x="4899" y="11017"/>
                    <a:pt x="5238" y="11003"/>
                  </a:cubicBezTo>
                  <a:lnTo>
                    <a:pt x="5238" y="11003"/>
                  </a:lnTo>
                  <a:lnTo>
                    <a:pt x="5237" y="11009"/>
                  </a:lnTo>
                  <a:cubicBezTo>
                    <a:pt x="5237" y="11009"/>
                    <a:pt x="5849" y="10980"/>
                    <a:pt x="5809" y="10980"/>
                  </a:cubicBezTo>
                  <a:cubicBezTo>
                    <a:pt x="5790" y="10980"/>
                    <a:pt x="5639" y="10986"/>
                    <a:pt x="5238" y="11003"/>
                  </a:cubicBezTo>
                  <a:lnTo>
                    <a:pt x="5238" y="11003"/>
                  </a:lnTo>
                  <a:lnTo>
                    <a:pt x="5429" y="20"/>
                  </a:lnTo>
                  <a:cubicBezTo>
                    <a:pt x="5429" y="20"/>
                    <a:pt x="5296" y="0"/>
                    <a:pt x="5083" y="0"/>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0" name="Google Shape;240;p25"/>
            <p:cNvSpPr/>
            <p:nvPr/>
          </p:nvSpPr>
          <p:spPr>
            <a:xfrm>
              <a:off x="1066200" y="2356125"/>
              <a:ext cx="146250" cy="276925"/>
            </a:xfrm>
            <a:custGeom>
              <a:rect b="b" l="l" r="r" t="t"/>
              <a:pathLst>
                <a:path extrusionOk="0" h="11077" w="5850">
                  <a:moveTo>
                    <a:pt x="767" y="0"/>
                  </a:moveTo>
                  <a:cubicBezTo>
                    <a:pt x="554" y="0"/>
                    <a:pt x="421" y="20"/>
                    <a:pt x="421" y="20"/>
                  </a:cubicBezTo>
                  <a:lnTo>
                    <a:pt x="612" y="11003"/>
                  </a:lnTo>
                  <a:lnTo>
                    <a:pt x="612" y="11003"/>
                  </a:lnTo>
                  <a:cubicBezTo>
                    <a:pt x="209" y="10986"/>
                    <a:pt x="57" y="10980"/>
                    <a:pt x="40" y="10980"/>
                  </a:cubicBezTo>
                  <a:cubicBezTo>
                    <a:pt x="1" y="10980"/>
                    <a:pt x="612" y="11009"/>
                    <a:pt x="612" y="11009"/>
                  </a:cubicBezTo>
                  <a:lnTo>
                    <a:pt x="612" y="11003"/>
                  </a:lnTo>
                  <a:lnTo>
                    <a:pt x="612" y="11003"/>
                  </a:lnTo>
                  <a:cubicBezTo>
                    <a:pt x="949" y="11018"/>
                    <a:pt x="1463" y="11040"/>
                    <a:pt x="2220" y="11073"/>
                  </a:cubicBezTo>
                  <a:cubicBezTo>
                    <a:pt x="2269" y="11075"/>
                    <a:pt x="2317" y="11076"/>
                    <a:pt x="2363" y="11076"/>
                  </a:cubicBezTo>
                  <a:cubicBezTo>
                    <a:pt x="5849" y="11076"/>
                    <a:pt x="4184" y="4865"/>
                    <a:pt x="3733" y="2501"/>
                  </a:cubicBezTo>
                  <a:cubicBezTo>
                    <a:pt x="3308" y="247"/>
                    <a:pt x="1527" y="0"/>
                    <a:pt x="767" y="0"/>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5"/>
            <p:cNvSpPr/>
            <p:nvPr/>
          </p:nvSpPr>
          <p:spPr>
            <a:xfrm>
              <a:off x="914850" y="2271325"/>
              <a:ext cx="158675" cy="366200"/>
            </a:xfrm>
            <a:custGeom>
              <a:rect b="b" l="l" r="r" t="t"/>
              <a:pathLst>
                <a:path extrusionOk="0" h="14648" w="6347">
                  <a:moveTo>
                    <a:pt x="5483" y="0"/>
                  </a:moveTo>
                  <a:cubicBezTo>
                    <a:pt x="5360" y="0"/>
                    <a:pt x="5236" y="5"/>
                    <a:pt x="5112" y="15"/>
                  </a:cubicBezTo>
                  <a:cubicBezTo>
                    <a:pt x="4696" y="36"/>
                    <a:pt x="4292" y="121"/>
                    <a:pt x="3898" y="260"/>
                  </a:cubicBezTo>
                  <a:cubicBezTo>
                    <a:pt x="3099" y="547"/>
                    <a:pt x="2428" y="1101"/>
                    <a:pt x="2002" y="1836"/>
                  </a:cubicBezTo>
                  <a:cubicBezTo>
                    <a:pt x="1779" y="2198"/>
                    <a:pt x="1619" y="2581"/>
                    <a:pt x="1502" y="2986"/>
                  </a:cubicBezTo>
                  <a:lnTo>
                    <a:pt x="1182" y="4178"/>
                  </a:lnTo>
                  <a:cubicBezTo>
                    <a:pt x="969" y="4956"/>
                    <a:pt x="746" y="5754"/>
                    <a:pt x="575" y="6553"/>
                  </a:cubicBezTo>
                  <a:cubicBezTo>
                    <a:pt x="394" y="7362"/>
                    <a:pt x="235" y="8171"/>
                    <a:pt x="128" y="8981"/>
                  </a:cubicBezTo>
                  <a:cubicBezTo>
                    <a:pt x="107" y="9194"/>
                    <a:pt x="75" y="9396"/>
                    <a:pt x="64" y="9598"/>
                  </a:cubicBezTo>
                  <a:cubicBezTo>
                    <a:pt x="54" y="9811"/>
                    <a:pt x="22" y="10014"/>
                    <a:pt x="22" y="10216"/>
                  </a:cubicBezTo>
                  <a:cubicBezTo>
                    <a:pt x="0" y="10631"/>
                    <a:pt x="11" y="11047"/>
                    <a:pt x="54" y="11462"/>
                  </a:cubicBezTo>
                  <a:cubicBezTo>
                    <a:pt x="85" y="11877"/>
                    <a:pt x="160" y="12282"/>
                    <a:pt x="288" y="12687"/>
                  </a:cubicBezTo>
                  <a:cubicBezTo>
                    <a:pt x="416" y="13081"/>
                    <a:pt x="618" y="13453"/>
                    <a:pt x="884" y="13783"/>
                  </a:cubicBezTo>
                  <a:cubicBezTo>
                    <a:pt x="1161" y="14092"/>
                    <a:pt x="1523" y="14337"/>
                    <a:pt x="1917" y="14475"/>
                  </a:cubicBezTo>
                  <a:cubicBezTo>
                    <a:pt x="2283" y="14584"/>
                    <a:pt x="2657" y="14647"/>
                    <a:pt x="3041" y="14647"/>
                  </a:cubicBezTo>
                  <a:cubicBezTo>
                    <a:pt x="3071" y="14647"/>
                    <a:pt x="3101" y="14647"/>
                    <a:pt x="3131" y="14646"/>
                  </a:cubicBezTo>
                  <a:lnTo>
                    <a:pt x="2833" y="14614"/>
                  </a:lnTo>
                  <a:lnTo>
                    <a:pt x="2673" y="14603"/>
                  </a:lnTo>
                  <a:lnTo>
                    <a:pt x="2524" y="14571"/>
                  </a:lnTo>
                  <a:cubicBezTo>
                    <a:pt x="2428" y="14550"/>
                    <a:pt x="2322" y="14539"/>
                    <a:pt x="2226" y="14507"/>
                  </a:cubicBezTo>
                  <a:lnTo>
                    <a:pt x="1938" y="14401"/>
                  </a:lnTo>
                  <a:cubicBezTo>
                    <a:pt x="1566" y="14252"/>
                    <a:pt x="1236" y="14007"/>
                    <a:pt x="991" y="13698"/>
                  </a:cubicBezTo>
                  <a:cubicBezTo>
                    <a:pt x="746" y="13379"/>
                    <a:pt x="565" y="13017"/>
                    <a:pt x="458" y="12633"/>
                  </a:cubicBezTo>
                  <a:cubicBezTo>
                    <a:pt x="352" y="12239"/>
                    <a:pt x="288" y="11845"/>
                    <a:pt x="256" y="11441"/>
                  </a:cubicBezTo>
                  <a:cubicBezTo>
                    <a:pt x="224" y="10631"/>
                    <a:pt x="266" y="9822"/>
                    <a:pt x="384" y="9013"/>
                  </a:cubicBezTo>
                  <a:cubicBezTo>
                    <a:pt x="501" y="8214"/>
                    <a:pt x="660" y="7415"/>
                    <a:pt x="842" y="6617"/>
                  </a:cubicBezTo>
                  <a:cubicBezTo>
                    <a:pt x="1012" y="5829"/>
                    <a:pt x="1225" y="5030"/>
                    <a:pt x="1427" y="4242"/>
                  </a:cubicBezTo>
                  <a:lnTo>
                    <a:pt x="1736" y="3049"/>
                  </a:lnTo>
                  <a:cubicBezTo>
                    <a:pt x="1832" y="2666"/>
                    <a:pt x="1981" y="2293"/>
                    <a:pt x="2183" y="1942"/>
                  </a:cubicBezTo>
                  <a:cubicBezTo>
                    <a:pt x="2577" y="1239"/>
                    <a:pt x="3195" y="696"/>
                    <a:pt x="3951" y="387"/>
                  </a:cubicBezTo>
                  <a:cubicBezTo>
                    <a:pt x="4527" y="160"/>
                    <a:pt x="5140" y="44"/>
                    <a:pt x="5762" y="44"/>
                  </a:cubicBezTo>
                  <a:cubicBezTo>
                    <a:pt x="5956" y="44"/>
                    <a:pt x="6152" y="56"/>
                    <a:pt x="6347" y="78"/>
                  </a:cubicBezTo>
                  <a:cubicBezTo>
                    <a:pt x="6056" y="26"/>
                    <a:pt x="5771" y="0"/>
                    <a:pt x="5483"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25"/>
            <p:cNvSpPr/>
            <p:nvPr/>
          </p:nvSpPr>
          <p:spPr>
            <a:xfrm>
              <a:off x="813950" y="2528575"/>
              <a:ext cx="504500" cy="279550"/>
            </a:xfrm>
            <a:custGeom>
              <a:rect b="b" l="l" r="r" t="t"/>
              <a:pathLst>
                <a:path extrusionOk="0" h="11182" w="20180">
                  <a:moveTo>
                    <a:pt x="8306" y="1"/>
                  </a:moveTo>
                  <a:cubicBezTo>
                    <a:pt x="8306" y="1"/>
                    <a:pt x="8658" y="2620"/>
                    <a:pt x="7572" y="3419"/>
                  </a:cubicBezTo>
                  <a:cubicBezTo>
                    <a:pt x="6720" y="4026"/>
                    <a:pt x="1875" y="5048"/>
                    <a:pt x="1087" y="7178"/>
                  </a:cubicBezTo>
                  <a:cubicBezTo>
                    <a:pt x="607" y="8477"/>
                    <a:pt x="235" y="9819"/>
                    <a:pt x="0" y="11182"/>
                  </a:cubicBezTo>
                  <a:lnTo>
                    <a:pt x="20180" y="11182"/>
                  </a:lnTo>
                  <a:cubicBezTo>
                    <a:pt x="19935" y="9819"/>
                    <a:pt x="19573" y="8477"/>
                    <a:pt x="19094" y="7178"/>
                  </a:cubicBezTo>
                  <a:cubicBezTo>
                    <a:pt x="18306" y="5048"/>
                    <a:pt x="13460" y="4026"/>
                    <a:pt x="12609" y="3419"/>
                  </a:cubicBezTo>
                  <a:cubicBezTo>
                    <a:pt x="11522" y="2620"/>
                    <a:pt x="11874" y="1"/>
                    <a:pt x="11874" y="1"/>
                  </a:cubicBezTo>
                  <a:lnTo>
                    <a:pt x="11874" y="1"/>
                  </a:lnTo>
                  <a:lnTo>
                    <a:pt x="10085" y="43"/>
                  </a:lnTo>
                  <a:lnTo>
                    <a:pt x="8306" y="1"/>
                  </a:ln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3" name="Google Shape;243;p25"/>
            <p:cNvSpPr/>
            <p:nvPr/>
          </p:nvSpPr>
          <p:spPr>
            <a:xfrm>
              <a:off x="1021600" y="2528575"/>
              <a:ext cx="97450" cy="73225"/>
            </a:xfrm>
            <a:custGeom>
              <a:rect b="b" l="l" r="r" t="t"/>
              <a:pathLst>
                <a:path extrusionOk="0" h="2929" w="3898">
                  <a:moveTo>
                    <a:pt x="0" y="1"/>
                  </a:moveTo>
                  <a:lnTo>
                    <a:pt x="0" y="1"/>
                  </a:lnTo>
                  <a:cubicBezTo>
                    <a:pt x="54" y="405"/>
                    <a:pt x="64" y="810"/>
                    <a:pt x="54" y="1225"/>
                  </a:cubicBezTo>
                  <a:cubicBezTo>
                    <a:pt x="490" y="1619"/>
                    <a:pt x="980" y="1971"/>
                    <a:pt x="1502" y="2258"/>
                  </a:cubicBezTo>
                  <a:cubicBezTo>
                    <a:pt x="2226" y="2673"/>
                    <a:pt x="3057" y="2844"/>
                    <a:pt x="3898" y="2929"/>
                  </a:cubicBezTo>
                  <a:cubicBezTo>
                    <a:pt x="3323" y="1864"/>
                    <a:pt x="3568" y="1"/>
                    <a:pt x="3568" y="1"/>
                  </a:cubicBezTo>
                  <a:lnTo>
                    <a:pt x="3568" y="1"/>
                  </a:lnTo>
                  <a:lnTo>
                    <a:pt x="1789" y="43"/>
                  </a:lnTo>
                  <a:lnTo>
                    <a:pt x="0" y="1"/>
                  </a:lnTo>
                  <a:close/>
                </a:path>
              </a:pathLst>
            </a:custGeom>
            <a:solidFill>
              <a:srgbClr val="F9CB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5"/>
            <p:cNvSpPr/>
            <p:nvPr/>
          </p:nvSpPr>
          <p:spPr>
            <a:xfrm>
              <a:off x="882625" y="2657425"/>
              <a:ext cx="364475" cy="150700"/>
            </a:xfrm>
            <a:custGeom>
              <a:rect b="b" l="l" r="r" t="t"/>
              <a:pathLst>
                <a:path extrusionOk="0" h="6028" w="14579">
                  <a:moveTo>
                    <a:pt x="405" y="1"/>
                  </a:moveTo>
                  <a:cubicBezTo>
                    <a:pt x="267" y="75"/>
                    <a:pt x="129" y="150"/>
                    <a:pt x="1" y="224"/>
                  </a:cubicBezTo>
                  <a:cubicBezTo>
                    <a:pt x="405" y="1278"/>
                    <a:pt x="618" y="2407"/>
                    <a:pt x="608" y="3547"/>
                  </a:cubicBezTo>
                  <a:cubicBezTo>
                    <a:pt x="608" y="4377"/>
                    <a:pt x="501" y="5218"/>
                    <a:pt x="278" y="6028"/>
                  </a:cubicBezTo>
                  <a:lnTo>
                    <a:pt x="14270" y="6028"/>
                  </a:lnTo>
                  <a:cubicBezTo>
                    <a:pt x="14057" y="5229"/>
                    <a:pt x="13951" y="4409"/>
                    <a:pt x="13961" y="3589"/>
                  </a:cubicBezTo>
                  <a:cubicBezTo>
                    <a:pt x="13940" y="2450"/>
                    <a:pt x="14153" y="1310"/>
                    <a:pt x="14579" y="245"/>
                  </a:cubicBezTo>
                  <a:cubicBezTo>
                    <a:pt x="14430" y="160"/>
                    <a:pt x="14281" y="86"/>
                    <a:pt x="14132" y="1"/>
                  </a:cubicBezTo>
                  <a:cubicBezTo>
                    <a:pt x="13163" y="1566"/>
                    <a:pt x="10458" y="2695"/>
                    <a:pt x="7263" y="2695"/>
                  </a:cubicBezTo>
                  <a:cubicBezTo>
                    <a:pt x="4079" y="2695"/>
                    <a:pt x="1374" y="1566"/>
                    <a:pt x="405"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5"/>
            <p:cNvSpPr/>
            <p:nvPr/>
          </p:nvSpPr>
          <p:spPr>
            <a:xfrm>
              <a:off x="958500" y="2622550"/>
              <a:ext cx="15725" cy="15725"/>
            </a:xfrm>
            <a:custGeom>
              <a:rect b="b" l="l" r="r" t="t"/>
              <a:pathLst>
                <a:path extrusionOk="0" h="629" w="629">
                  <a:moveTo>
                    <a:pt x="320" y="1"/>
                  </a:moveTo>
                  <a:cubicBezTo>
                    <a:pt x="139" y="1"/>
                    <a:pt x="1" y="139"/>
                    <a:pt x="1" y="320"/>
                  </a:cubicBezTo>
                  <a:cubicBezTo>
                    <a:pt x="1" y="490"/>
                    <a:pt x="139" y="629"/>
                    <a:pt x="320" y="629"/>
                  </a:cubicBezTo>
                  <a:cubicBezTo>
                    <a:pt x="491" y="629"/>
                    <a:pt x="629" y="490"/>
                    <a:pt x="629" y="320"/>
                  </a:cubicBezTo>
                  <a:cubicBezTo>
                    <a:pt x="629" y="139"/>
                    <a:pt x="491" y="1"/>
                    <a:pt x="3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5"/>
            <p:cNvSpPr/>
            <p:nvPr/>
          </p:nvSpPr>
          <p:spPr>
            <a:xfrm>
              <a:off x="1135000" y="2614825"/>
              <a:ext cx="15750" cy="16000"/>
            </a:xfrm>
            <a:custGeom>
              <a:rect b="b" l="l" r="r" t="t"/>
              <a:pathLst>
                <a:path extrusionOk="0" h="640" w="630">
                  <a:moveTo>
                    <a:pt x="310" y="1"/>
                  </a:moveTo>
                  <a:cubicBezTo>
                    <a:pt x="139" y="1"/>
                    <a:pt x="1" y="150"/>
                    <a:pt x="1" y="320"/>
                  </a:cubicBezTo>
                  <a:cubicBezTo>
                    <a:pt x="1" y="491"/>
                    <a:pt x="139" y="640"/>
                    <a:pt x="310" y="640"/>
                  </a:cubicBezTo>
                  <a:cubicBezTo>
                    <a:pt x="491" y="640"/>
                    <a:pt x="629" y="491"/>
                    <a:pt x="629" y="320"/>
                  </a:cubicBezTo>
                  <a:cubicBezTo>
                    <a:pt x="629" y="150"/>
                    <a:pt x="491" y="1"/>
                    <a:pt x="31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25"/>
            <p:cNvSpPr/>
            <p:nvPr/>
          </p:nvSpPr>
          <p:spPr>
            <a:xfrm>
              <a:off x="1124100" y="2632675"/>
              <a:ext cx="15725" cy="15725"/>
            </a:xfrm>
            <a:custGeom>
              <a:rect b="b" l="l" r="r" t="t"/>
              <a:pathLst>
                <a:path extrusionOk="0" h="629" w="629">
                  <a:moveTo>
                    <a:pt x="309" y="0"/>
                  </a:moveTo>
                  <a:cubicBezTo>
                    <a:pt x="139" y="0"/>
                    <a:pt x="0" y="149"/>
                    <a:pt x="0" y="320"/>
                  </a:cubicBezTo>
                  <a:cubicBezTo>
                    <a:pt x="0" y="490"/>
                    <a:pt x="139" y="628"/>
                    <a:pt x="309" y="628"/>
                  </a:cubicBezTo>
                  <a:cubicBezTo>
                    <a:pt x="479" y="628"/>
                    <a:pt x="629" y="490"/>
                    <a:pt x="629" y="320"/>
                  </a:cubicBezTo>
                  <a:cubicBezTo>
                    <a:pt x="629" y="149"/>
                    <a:pt x="479" y="0"/>
                    <a:pt x="309"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25"/>
            <p:cNvSpPr/>
            <p:nvPr/>
          </p:nvSpPr>
          <p:spPr>
            <a:xfrm>
              <a:off x="1110525" y="2647050"/>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25"/>
            <p:cNvSpPr/>
            <p:nvPr/>
          </p:nvSpPr>
          <p:spPr>
            <a:xfrm>
              <a:off x="1092675" y="2660350"/>
              <a:ext cx="16000" cy="15725"/>
            </a:xfrm>
            <a:custGeom>
              <a:rect b="b" l="l" r="r" t="t"/>
              <a:pathLst>
                <a:path extrusionOk="0" h="629" w="640">
                  <a:moveTo>
                    <a:pt x="320" y="1"/>
                  </a:moveTo>
                  <a:cubicBezTo>
                    <a:pt x="150" y="1"/>
                    <a:pt x="1" y="139"/>
                    <a:pt x="1" y="320"/>
                  </a:cubicBezTo>
                  <a:cubicBezTo>
                    <a:pt x="1" y="491"/>
                    <a:pt x="150" y="629"/>
                    <a:pt x="320" y="629"/>
                  </a:cubicBezTo>
                  <a:cubicBezTo>
                    <a:pt x="491" y="629"/>
                    <a:pt x="640" y="491"/>
                    <a:pt x="640" y="320"/>
                  </a:cubicBezTo>
                  <a:cubicBezTo>
                    <a:pt x="640" y="139"/>
                    <a:pt x="491" y="1"/>
                    <a:pt x="3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25"/>
            <p:cNvSpPr/>
            <p:nvPr/>
          </p:nvSpPr>
          <p:spPr>
            <a:xfrm>
              <a:off x="1073775" y="2669150"/>
              <a:ext cx="16000" cy="15975"/>
            </a:xfrm>
            <a:custGeom>
              <a:rect b="b" l="l" r="r" t="t"/>
              <a:pathLst>
                <a:path extrusionOk="0" h="639" w="640">
                  <a:moveTo>
                    <a:pt x="320" y="0"/>
                  </a:moveTo>
                  <a:cubicBezTo>
                    <a:pt x="150" y="0"/>
                    <a:pt x="1" y="139"/>
                    <a:pt x="1" y="320"/>
                  </a:cubicBezTo>
                  <a:cubicBezTo>
                    <a:pt x="1" y="490"/>
                    <a:pt x="150" y="639"/>
                    <a:pt x="320" y="639"/>
                  </a:cubicBezTo>
                  <a:cubicBezTo>
                    <a:pt x="501" y="639"/>
                    <a:pt x="640" y="490"/>
                    <a:pt x="640" y="320"/>
                  </a:cubicBezTo>
                  <a:cubicBezTo>
                    <a:pt x="640" y="139"/>
                    <a:pt x="501" y="0"/>
                    <a:pt x="32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5"/>
            <p:cNvSpPr/>
            <p:nvPr/>
          </p:nvSpPr>
          <p:spPr>
            <a:xfrm>
              <a:off x="1052750" y="2671525"/>
              <a:ext cx="16000" cy="15750"/>
            </a:xfrm>
            <a:custGeom>
              <a:rect b="b" l="l" r="r" t="t"/>
              <a:pathLst>
                <a:path extrusionOk="0" h="630" w="640">
                  <a:moveTo>
                    <a:pt x="320" y="1"/>
                  </a:moveTo>
                  <a:cubicBezTo>
                    <a:pt x="149" y="1"/>
                    <a:pt x="0" y="139"/>
                    <a:pt x="0" y="320"/>
                  </a:cubicBezTo>
                  <a:cubicBezTo>
                    <a:pt x="0" y="491"/>
                    <a:pt x="149" y="629"/>
                    <a:pt x="320" y="629"/>
                  </a:cubicBezTo>
                  <a:cubicBezTo>
                    <a:pt x="490" y="629"/>
                    <a:pt x="639" y="491"/>
                    <a:pt x="639" y="320"/>
                  </a:cubicBezTo>
                  <a:cubicBezTo>
                    <a:pt x="639" y="139"/>
                    <a:pt x="490" y="1"/>
                    <a:pt x="3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5"/>
            <p:cNvSpPr/>
            <p:nvPr/>
          </p:nvSpPr>
          <p:spPr>
            <a:xfrm>
              <a:off x="1031725" y="2668075"/>
              <a:ext cx="15725" cy="15725"/>
            </a:xfrm>
            <a:custGeom>
              <a:rect b="b" l="l" r="r" t="t"/>
              <a:pathLst>
                <a:path extrusionOk="0" h="629" w="629">
                  <a:moveTo>
                    <a:pt x="320" y="0"/>
                  </a:moveTo>
                  <a:cubicBezTo>
                    <a:pt x="139" y="0"/>
                    <a:pt x="0" y="139"/>
                    <a:pt x="0" y="320"/>
                  </a:cubicBezTo>
                  <a:cubicBezTo>
                    <a:pt x="0" y="490"/>
                    <a:pt x="139" y="629"/>
                    <a:pt x="320" y="629"/>
                  </a:cubicBezTo>
                  <a:cubicBezTo>
                    <a:pt x="490" y="629"/>
                    <a:pt x="628" y="490"/>
                    <a:pt x="628" y="320"/>
                  </a:cubicBezTo>
                  <a:cubicBezTo>
                    <a:pt x="628" y="139"/>
                    <a:pt x="490" y="0"/>
                    <a:pt x="320"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5"/>
            <p:cNvSpPr/>
            <p:nvPr/>
          </p:nvSpPr>
          <p:spPr>
            <a:xfrm>
              <a:off x="1009625" y="2662475"/>
              <a:ext cx="15725" cy="15750"/>
            </a:xfrm>
            <a:custGeom>
              <a:rect b="b" l="l" r="r" t="t"/>
              <a:pathLst>
                <a:path extrusionOk="0" h="630" w="629">
                  <a:moveTo>
                    <a:pt x="309" y="1"/>
                  </a:moveTo>
                  <a:cubicBezTo>
                    <a:pt x="139" y="1"/>
                    <a:pt x="0" y="139"/>
                    <a:pt x="0" y="320"/>
                  </a:cubicBezTo>
                  <a:cubicBezTo>
                    <a:pt x="0" y="491"/>
                    <a:pt x="139" y="629"/>
                    <a:pt x="309" y="629"/>
                  </a:cubicBezTo>
                  <a:cubicBezTo>
                    <a:pt x="490" y="629"/>
                    <a:pt x="629" y="491"/>
                    <a:pt x="629" y="320"/>
                  </a:cubicBezTo>
                  <a:cubicBezTo>
                    <a:pt x="629" y="139"/>
                    <a:pt x="490" y="1"/>
                    <a:pt x="309"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25"/>
            <p:cNvSpPr/>
            <p:nvPr/>
          </p:nvSpPr>
          <p:spPr>
            <a:xfrm>
              <a:off x="988575" y="2652625"/>
              <a:ext cx="15750" cy="15750"/>
            </a:xfrm>
            <a:custGeom>
              <a:rect b="b" l="l" r="r" t="t"/>
              <a:pathLst>
                <a:path extrusionOk="0" h="630" w="630">
                  <a:moveTo>
                    <a:pt x="310" y="1"/>
                  </a:moveTo>
                  <a:cubicBezTo>
                    <a:pt x="139" y="1"/>
                    <a:pt x="1" y="139"/>
                    <a:pt x="1" y="310"/>
                  </a:cubicBezTo>
                  <a:cubicBezTo>
                    <a:pt x="1" y="491"/>
                    <a:pt x="139" y="629"/>
                    <a:pt x="310" y="629"/>
                  </a:cubicBezTo>
                  <a:cubicBezTo>
                    <a:pt x="491" y="629"/>
                    <a:pt x="629" y="491"/>
                    <a:pt x="629" y="310"/>
                  </a:cubicBezTo>
                  <a:cubicBezTo>
                    <a:pt x="629" y="139"/>
                    <a:pt x="491" y="1"/>
                    <a:pt x="31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25"/>
            <p:cNvSpPr/>
            <p:nvPr/>
          </p:nvSpPr>
          <p:spPr>
            <a:xfrm>
              <a:off x="971825" y="2638250"/>
              <a:ext cx="15725" cy="15750"/>
            </a:xfrm>
            <a:custGeom>
              <a:rect b="b" l="l" r="r" t="t"/>
              <a:pathLst>
                <a:path extrusionOk="0" h="630" w="629">
                  <a:moveTo>
                    <a:pt x="320" y="1"/>
                  </a:moveTo>
                  <a:cubicBezTo>
                    <a:pt x="139" y="1"/>
                    <a:pt x="0" y="139"/>
                    <a:pt x="0" y="320"/>
                  </a:cubicBezTo>
                  <a:cubicBezTo>
                    <a:pt x="0" y="491"/>
                    <a:pt x="139" y="629"/>
                    <a:pt x="320" y="629"/>
                  </a:cubicBezTo>
                  <a:cubicBezTo>
                    <a:pt x="490" y="629"/>
                    <a:pt x="628" y="491"/>
                    <a:pt x="628" y="320"/>
                  </a:cubicBezTo>
                  <a:cubicBezTo>
                    <a:pt x="628" y="139"/>
                    <a:pt x="490" y="1"/>
                    <a:pt x="3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25"/>
            <p:cNvSpPr/>
            <p:nvPr/>
          </p:nvSpPr>
          <p:spPr>
            <a:xfrm>
              <a:off x="1133675" y="2408925"/>
              <a:ext cx="52475" cy="59875"/>
            </a:xfrm>
            <a:custGeom>
              <a:rect b="b" l="l" r="r" t="t"/>
              <a:pathLst>
                <a:path extrusionOk="0" h="2395" w="2099">
                  <a:moveTo>
                    <a:pt x="1078" y="0"/>
                  </a:moveTo>
                  <a:cubicBezTo>
                    <a:pt x="836" y="0"/>
                    <a:pt x="477" y="110"/>
                    <a:pt x="288" y="697"/>
                  </a:cubicBezTo>
                  <a:cubicBezTo>
                    <a:pt x="1" y="1603"/>
                    <a:pt x="277" y="2284"/>
                    <a:pt x="799" y="2369"/>
                  </a:cubicBezTo>
                  <a:cubicBezTo>
                    <a:pt x="858" y="2387"/>
                    <a:pt x="917" y="2395"/>
                    <a:pt x="977" y="2395"/>
                  </a:cubicBezTo>
                  <a:cubicBezTo>
                    <a:pt x="1430" y="2395"/>
                    <a:pt x="1867" y="1899"/>
                    <a:pt x="1971" y="1070"/>
                  </a:cubicBezTo>
                  <a:cubicBezTo>
                    <a:pt x="2098" y="144"/>
                    <a:pt x="1385" y="59"/>
                    <a:pt x="1321" y="37"/>
                  </a:cubicBezTo>
                  <a:cubicBezTo>
                    <a:pt x="1299" y="30"/>
                    <a:pt x="1205" y="0"/>
                    <a:pt x="1078" y="0"/>
                  </a:cubicBezTo>
                  <a:close/>
                </a:path>
              </a:pathLst>
            </a:custGeom>
            <a:solidFill>
              <a:srgbClr val="F9CB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25"/>
            <p:cNvSpPr/>
            <p:nvPr/>
          </p:nvSpPr>
          <p:spPr>
            <a:xfrm>
              <a:off x="948400" y="2408925"/>
              <a:ext cx="52450" cy="59875"/>
            </a:xfrm>
            <a:custGeom>
              <a:rect b="b" l="l" r="r" t="t"/>
              <a:pathLst>
                <a:path extrusionOk="0" h="2395" w="2098">
                  <a:moveTo>
                    <a:pt x="1020" y="0"/>
                  </a:moveTo>
                  <a:cubicBezTo>
                    <a:pt x="894" y="0"/>
                    <a:pt x="799" y="30"/>
                    <a:pt x="777" y="37"/>
                  </a:cubicBezTo>
                  <a:cubicBezTo>
                    <a:pt x="713" y="59"/>
                    <a:pt x="0" y="144"/>
                    <a:pt x="128" y="1070"/>
                  </a:cubicBezTo>
                  <a:cubicBezTo>
                    <a:pt x="231" y="1899"/>
                    <a:pt x="668" y="2395"/>
                    <a:pt x="1122" y="2395"/>
                  </a:cubicBezTo>
                  <a:cubicBezTo>
                    <a:pt x="1181" y="2395"/>
                    <a:pt x="1240" y="2387"/>
                    <a:pt x="1299" y="2369"/>
                  </a:cubicBezTo>
                  <a:cubicBezTo>
                    <a:pt x="1832" y="2284"/>
                    <a:pt x="2098" y="1603"/>
                    <a:pt x="1810" y="697"/>
                  </a:cubicBezTo>
                  <a:cubicBezTo>
                    <a:pt x="1621" y="110"/>
                    <a:pt x="1262" y="0"/>
                    <a:pt x="1020" y="0"/>
                  </a:cubicBezTo>
                  <a:close/>
                </a:path>
              </a:pathLst>
            </a:custGeom>
            <a:solidFill>
              <a:srgbClr val="F9CB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25"/>
            <p:cNvSpPr/>
            <p:nvPr/>
          </p:nvSpPr>
          <p:spPr>
            <a:xfrm>
              <a:off x="970175" y="2299400"/>
              <a:ext cx="197900" cy="251175"/>
            </a:xfrm>
            <a:custGeom>
              <a:rect b="b" l="l" r="r" t="t"/>
              <a:pathLst>
                <a:path extrusionOk="0" h="10047" w="7916">
                  <a:moveTo>
                    <a:pt x="3718" y="1"/>
                  </a:moveTo>
                  <a:cubicBezTo>
                    <a:pt x="2943" y="1"/>
                    <a:pt x="658" y="276"/>
                    <a:pt x="343" y="3673"/>
                  </a:cubicBezTo>
                  <a:cubicBezTo>
                    <a:pt x="1" y="7511"/>
                    <a:pt x="1649" y="10046"/>
                    <a:pt x="3783" y="10046"/>
                  </a:cubicBezTo>
                  <a:cubicBezTo>
                    <a:pt x="3839" y="10046"/>
                    <a:pt x="3896" y="10044"/>
                    <a:pt x="3953" y="10041"/>
                  </a:cubicBezTo>
                  <a:cubicBezTo>
                    <a:pt x="4010" y="10044"/>
                    <a:pt x="4067" y="10046"/>
                    <a:pt x="4123" y="10046"/>
                  </a:cubicBezTo>
                  <a:cubicBezTo>
                    <a:pt x="6257" y="10046"/>
                    <a:pt x="7916" y="7511"/>
                    <a:pt x="7563" y="3673"/>
                  </a:cubicBezTo>
                  <a:cubicBezTo>
                    <a:pt x="7257" y="276"/>
                    <a:pt x="4973" y="1"/>
                    <a:pt x="4192" y="1"/>
                  </a:cubicBezTo>
                  <a:cubicBezTo>
                    <a:pt x="4074" y="1"/>
                    <a:pt x="3991" y="7"/>
                    <a:pt x="3953" y="10"/>
                  </a:cubicBezTo>
                  <a:cubicBezTo>
                    <a:pt x="3917" y="7"/>
                    <a:pt x="3834" y="1"/>
                    <a:pt x="3718" y="1"/>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p25"/>
            <p:cNvSpPr/>
            <p:nvPr/>
          </p:nvSpPr>
          <p:spPr>
            <a:xfrm>
              <a:off x="976350" y="2279900"/>
              <a:ext cx="187325" cy="118525"/>
            </a:xfrm>
            <a:custGeom>
              <a:rect b="b" l="l" r="r" t="t"/>
              <a:pathLst>
                <a:path extrusionOk="0" h="4741" w="7493">
                  <a:moveTo>
                    <a:pt x="4015" y="1248"/>
                  </a:moveTo>
                  <a:lnTo>
                    <a:pt x="4015" y="1248"/>
                  </a:lnTo>
                  <a:cubicBezTo>
                    <a:pt x="4047" y="1375"/>
                    <a:pt x="4079" y="1503"/>
                    <a:pt x="4100" y="1631"/>
                  </a:cubicBezTo>
                  <a:cubicBezTo>
                    <a:pt x="4047" y="1397"/>
                    <a:pt x="4015" y="1248"/>
                    <a:pt x="4015" y="1248"/>
                  </a:cubicBezTo>
                  <a:close/>
                  <a:moveTo>
                    <a:pt x="3837" y="1"/>
                  </a:moveTo>
                  <a:cubicBezTo>
                    <a:pt x="3729" y="1"/>
                    <a:pt x="3618" y="4"/>
                    <a:pt x="3504" y="12"/>
                  </a:cubicBezTo>
                  <a:cubicBezTo>
                    <a:pt x="3504" y="12"/>
                    <a:pt x="0" y="55"/>
                    <a:pt x="96" y="4442"/>
                  </a:cubicBezTo>
                  <a:cubicBezTo>
                    <a:pt x="96" y="4442"/>
                    <a:pt x="117" y="4485"/>
                    <a:pt x="724" y="4549"/>
                  </a:cubicBezTo>
                  <a:cubicBezTo>
                    <a:pt x="777" y="3782"/>
                    <a:pt x="1310" y="2525"/>
                    <a:pt x="1842" y="1897"/>
                  </a:cubicBezTo>
                  <a:lnTo>
                    <a:pt x="1842" y="1897"/>
                  </a:lnTo>
                  <a:cubicBezTo>
                    <a:pt x="1842" y="1897"/>
                    <a:pt x="1353" y="3452"/>
                    <a:pt x="1289" y="4591"/>
                  </a:cubicBezTo>
                  <a:cubicBezTo>
                    <a:pt x="2183" y="4687"/>
                    <a:pt x="3088" y="4740"/>
                    <a:pt x="3983" y="4740"/>
                  </a:cubicBezTo>
                  <a:cubicBezTo>
                    <a:pt x="4185" y="4048"/>
                    <a:pt x="4249" y="2568"/>
                    <a:pt x="4100" y="1631"/>
                  </a:cubicBezTo>
                  <a:lnTo>
                    <a:pt x="4100" y="1631"/>
                  </a:lnTo>
                  <a:cubicBezTo>
                    <a:pt x="4228" y="2302"/>
                    <a:pt x="4494" y="3676"/>
                    <a:pt x="4462" y="4740"/>
                  </a:cubicBezTo>
                  <a:cubicBezTo>
                    <a:pt x="5207" y="4730"/>
                    <a:pt x="5953" y="4666"/>
                    <a:pt x="6698" y="4549"/>
                  </a:cubicBezTo>
                  <a:cubicBezTo>
                    <a:pt x="6698" y="3963"/>
                    <a:pt x="6634" y="2888"/>
                    <a:pt x="6219" y="1940"/>
                  </a:cubicBezTo>
                  <a:lnTo>
                    <a:pt x="6219" y="1940"/>
                  </a:lnTo>
                  <a:cubicBezTo>
                    <a:pt x="6613" y="2738"/>
                    <a:pt x="6847" y="3612"/>
                    <a:pt x="6911" y="4506"/>
                  </a:cubicBezTo>
                  <a:cubicBezTo>
                    <a:pt x="7018" y="4485"/>
                    <a:pt x="7124" y="4453"/>
                    <a:pt x="7241" y="4432"/>
                  </a:cubicBezTo>
                  <a:cubicBezTo>
                    <a:pt x="7241" y="4432"/>
                    <a:pt x="7493" y="1"/>
                    <a:pt x="3837"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5"/>
            <p:cNvSpPr/>
            <p:nvPr/>
          </p:nvSpPr>
          <p:spPr>
            <a:xfrm>
              <a:off x="960900" y="2343325"/>
              <a:ext cx="26925" cy="139225"/>
            </a:xfrm>
            <a:custGeom>
              <a:rect b="b" l="l" r="r" t="t"/>
              <a:pathLst>
                <a:path extrusionOk="0" h="5569" w="1077">
                  <a:moveTo>
                    <a:pt x="221" y="0"/>
                  </a:moveTo>
                  <a:cubicBezTo>
                    <a:pt x="87" y="0"/>
                    <a:pt x="1" y="311"/>
                    <a:pt x="43" y="1245"/>
                  </a:cubicBezTo>
                  <a:cubicBezTo>
                    <a:pt x="182" y="4035"/>
                    <a:pt x="1076" y="5568"/>
                    <a:pt x="1076" y="5568"/>
                  </a:cubicBezTo>
                  <a:cubicBezTo>
                    <a:pt x="778" y="4141"/>
                    <a:pt x="735" y="2683"/>
                    <a:pt x="948" y="1245"/>
                  </a:cubicBezTo>
                  <a:cubicBezTo>
                    <a:pt x="948" y="1245"/>
                    <a:pt x="489" y="0"/>
                    <a:pt x="221" y="0"/>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5"/>
            <p:cNvSpPr/>
            <p:nvPr/>
          </p:nvSpPr>
          <p:spPr>
            <a:xfrm>
              <a:off x="1150450" y="2343325"/>
              <a:ext cx="27000" cy="139225"/>
            </a:xfrm>
            <a:custGeom>
              <a:rect b="b" l="l" r="r" t="t"/>
              <a:pathLst>
                <a:path extrusionOk="0" h="5569" w="1080">
                  <a:moveTo>
                    <a:pt x="863" y="0"/>
                  </a:moveTo>
                  <a:cubicBezTo>
                    <a:pt x="598" y="0"/>
                    <a:pt x="139" y="1245"/>
                    <a:pt x="139" y="1245"/>
                  </a:cubicBezTo>
                  <a:cubicBezTo>
                    <a:pt x="352" y="2683"/>
                    <a:pt x="299" y="4141"/>
                    <a:pt x="0" y="5568"/>
                  </a:cubicBezTo>
                  <a:cubicBezTo>
                    <a:pt x="0" y="5568"/>
                    <a:pt x="906" y="4035"/>
                    <a:pt x="1033" y="1245"/>
                  </a:cubicBezTo>
                  <a:cubicBezTo>
                    <a:pt x="1080" y="311"/>
                    <a:pt x="996" y="0"/>
                    <a:pt x="863" y="0"/>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25"/>
            <p:cNvSpPr/>
            <p:nvPr/>
          </p:nvSpPr>
          <p:spPr>
            <a:xfrm>
              <a:off x="998700" y="2306275"/>
              <a:ext cx="39175" cy="87350"/>
            </a:xfrm>
            <a:custGeom>
              <a:rect b="b" l="l" r="r" t="t"/>
              <a:pathLst>
                <a:path extrusionOk="0" fill="none" h="3494" w="1567">
                  <a:moveTo>
                    <a:pt x="1" y="3494"/>
                  </a:moveTo>
                  <a:cubicBezTo>
                    <a:pt x="1" y="3494"/>
                    <a:pt x="629" y="768"/>
                    <a:pt x="1566" y="1"/>
                  </a:cubicBezTo>
                </a:path>
              </a:pathLst>
            </a:custGeom>
            <a:noFill/>
            <a:ln cap="flat" cmpd="sng" w="3450">
              <a:solidFill>
                <a:srgbClr val="141111"/>
              </a:solidFill>
              <a:prstDash val="solid"/>
              <a:miter lim="1064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25"/>
            <p:cNvSpPr/>
            <p:nvPr/>
          </p:nvSpPr>
          <p:spPr>
            <a:xfrm>
              <a:off x="1078825" y="2320925"/>
              <a:ext cx="8825" cy="77775"/>
            </a:xfrm>
            <a:custGeom>
              <a:rect b="b" l="l" r="r" t="t"/>
              <a:pathLst>
                <a:path extrusionOk="0" fill="none" h="3111" w="353">
                  <a:moveTo>
                    <a:pt x="1" y="1"/>
                  </a:moveTo>
                  <a:cubicBezTo>
                    <a:pt x="1" y="1"/>
                    <a:pt x="352" y="2269"/>
                    <a:pt x="150" y="3110"/>
                  </a:cubicBezTo>
                </a:path>
              </a:pathLst>
            </a:custGeom>
            <a:noFill/>
            <a:ln cap="flat" cmpd="sng" w="3450">
              <a:solidFill>
                <a:srgbClr val="141111"/>
              </a:solidFill>
              <a:prstDash val="solid"/>
              <a:miter lim="1064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25"/>
            <p:cNvSpPr/>
            <p:nvPr/>
          </p:nvSpPr>
          <p:spPr>
            <a:xfrm>
              <a:off x="1062850" y="2424750"/>
              <a:ext cx="13350" cy="49275"/>
            </a:xfrm>
            <a:custGeom>
              <a:rect b="b" l="l" r="r" t="t"/>
              <a:pathLst>
                <a:path extrusionOk="0" h="1971" w="534">
                  <a:moveTo>
                    <a:pt x="235" y="1"/>
                  </a:moveTo>
                  <a:lnTo>
                    <a:pt x="235" y="1"/>
                  </a:lnTo>
                  <a:cubicBezTo>
                    <a:pt x="214" y="256"/>
                    <a:pt x="214" y="522"/>
                    <a:pt x="246" y="789"/>
                  </a:cubicBezTo>
                  <a:cubicBezTo>
                    <a:pt x="257" y="916"/>
                    <a:pt x="278" y="1044"/>
                    <a:pt x="289" y="1172"/>
                  </a:cubicBezTo>
                  <a:cubicBezTo>
                    <a:pt x="308" y="1286"/>
                    <a:pt x="335" y="1400"/>
                    <a:pt x="356" y="1514"/>
                  </a:cubicBezTo>
                  <a:lnTo>
                    <a:pt x="356" y="1514"/>
                  </a:lnTo>
                  <a:cubicBezTo>
                    <a:pt x="228" y="1663"/>
                    <a:pt x="110" y="1812"/>
                    <a:pt x="1" y="1971"/>
                  </a:cubicBezTo>
                  <a:cubicBezTo>
                    <a:pt x="171" y="1864"/>
                    <a:pt x="342" y="1747"/>
                    <a:pt x="501" y="1609"/>
                  </a:cubicBezTo>
                  <a:lnTo>
                    <a:pt x="533" y="1587"/>
                  </a:lnTo>
                  <a:lnTo>
                    <a:pt x="533" y="1534"/>
                  </a:lnTo>
                  <a:cubicBezTo>
                    <a:pt x="523" y="1417"/>
                    <a:pt x="512" y="1278"/>
                    <a:pt x="491" y="1151"/>
                  </a:cubicBezTo>
                  <a:cubicBezTo>
                    <a:pt x="480" y="1012"/>
                    <a:pt x="459" y="895"/>
                    <a:pt x="438" y="757"/>
                  </a:cubicBezTo>
                  <a:cubicBezTo>
                    <a:pt x="384" y="501"/>
                    <a:pt x="320" y="246"/>
                    <a:pt x="235" y="1"/>
                  </a:cubicBezTo>
                  <a:close/>
                </a:path>
              </a:pathLst>
            </a:custGeom>
            <a:solidFill>
              <a:srgbClr val="F9CB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25"/>
            <p:cNvSpPr/>
            <p:nvPr/>
          </p:nvSpPr>
          <p:spPr>
            <a:xfrm>
              <a:off x="1037300" y="2488900"/>
              <a:ext cx="57275" cy="14000"/>
            </a:xfrm>
            <a:custGeom>
              <a:rect b="b" l="l" r="r" t="t"/>
              <a:pathLst>
                <a:path extrusionOk="0" h="560" w="2291">
                  <a:moveTo>
                    <a:pt x="1" y="1"/>
                  </a:moveTo>
                  <a:lnTo>
                    <a:pt x="1" y="1"/>
                  </a:lnTo>
                  <a:cubicBezTo>
                    <a:pt x="128" y="161"/>
                    <a:pt x="299" y="288"/>
                    <a:pt x="491" y="384"/>
                  </a:cubicBezTo>
                  <a:cubicBezTo>
                    <a:pt x="682" y="480"/>
                    <a:pt x="885" y="544"/>
                    <a:pt x="1098" y="555"/>
                  </a:cubicBezTo>
                  <a:cubicBezTo>
                    <a:pt x="1141" y="558"/>
                    <a:pt x="1184" y="559"/>
                    <a:pt x="1227" y="559"/>
                  </a:cubicBezTo>
                  <a:cubicBezTo>
                    <a:pt x="1609" y="559"/>
                    <a:pt x="1984" y="433"/>
                    <a:pt x="2290" y="203"/>
                  </a:cubicBezTo>
                  <a:lnTo>
                    <a:pt x="2290" y="203"/>
                  </a:lnTo>
                  <a:cubicBezTo>
                    <a:pt x="2088" y="256"/>
                    <a:pt x="1896" y="299"/>
                    <a:pt x="1694" y="331"/>
                  </a:cubicBezTo>
                  <a:cubicBezTo>
                    <a:pt x="1572" y="351"/>
                    <a:pt x="1451" y="359"/>
                    <a:pt x="1329" y="359"/>
                  </a:cubicBezTo>
                  <a:cubicBezTo>
                    <a:pt x="1259" y="359"/>
                    <a:pt x="1189" y="356"/>
                    <a:pt x="1119" y="352"/>
                  </a:cubicBezTo>
                  <a:cubicBezTo>
                    <a:pt x="927" y="342"/>
                    <a:pt x="735" y="299"/>
                    <a:pt x="544" y="246"/>
                  </a:cubicBezTo>
                  <a:cubicBezTo>
                    <a:pt x="363" y="171"/>
                    <a:pt x="171" y="97"/>
                    <a:pt x="1" y="1"/>
                  </a:cubicBezTo>
                  <a:close/>
                </a:path>
              </a:pathLst>
            </a:custGeom>
            <a:solidFill>
              <a:srgbClr val="F9CBB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25"/>
            <p:cNvSpPr/>
            <p:nvPr/>
          </p:nvSpPr>
          <p:spPr>
            <a:xfrm>
              <a:off x="1103050" y="2412775"/>
              <a:ext cx="12275" cy="26650"/>
            </a:xfrm>
            <a:custGeom>
              <a:rect b="b" l="l" r="r" t="t"/>
              <a:pathLst>
                <a:path extrusionOk="0" h="1066" w="491">
                  <a:moveTo>
                    <a:pt x="246" y="0"/>
                  </a:moveTo>
                  <a:cubicBezTo>
                    <a:pt x="107" y="0"/>
                    <a:pt x="1" y="245"/>
                    <a:pt x="1" y="533"/>
                  </a:cubicBezTo>
                  <a:cubicBezTo>
                    <a:pt x="1" y="831"/>
                    <a:pt x="118"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25"/>
            <p:cNvSpPr/>
            <p:nvPr/>
          </p:nvSpPr>
          <p:spPr>
            <a:xfrm>
              <a:off x="1019200" y="2412775"/>
              <a:ext cx="12275" cy="26650"/>
            </a:xfrm>
            <a:custGeom>
              <a:rect b="b" l="l" r="r" t="t"/>
              <a:pathLst>
                <a:path extrusionOk="0" h="1066" w="491">
                  <a:moveTo>
                    <a:pt x="246" y="0"/>
                  </a:moveTo>
                  <a:cubicBezTo>
                    <a:pt x="107" y="0"/>
                    <a:pt x="1" y="245"/>
                    <a:pt x="1" y="533"/>
                  </a:cubicBezTo>
                  <a:cubicBezTo>
                    <a:pt x="1" y="831"/>
                    <a:pt x="107" y="1065"/>
                    <a:pt x="246" y="1065"/>
                  </a:cubicBezTo>
                  <a:cubicBezTo>
                    <a:pt x="384" y="1065"/>
                    <a:pt x="490" y="831"/>
                    <a:pt x="490" y="533"/>
                  </a:cubicBezTo>
                  <a:cubicBezTo>
                    <a:pt x="490" y="245"/>
                    <a:pt x="384" y="0"/>
                    <a:pt x="246"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8" name="Google Shape;268;p25"/>
            <p:cNvSpPr/>
            <p:nvPr/>
          </p:nvSpPr>
          <p:spPr>
            <a:xfrm>
              <a:off x="1087875" y="2388700"/>
              <a:ext cx="42375" cy="15575"/>
            </a:xfrm>
            <a:custGeom>
              <a:rect b="b" l="l" r="r" t="t"/>
              <a:pathLst>
                <a:path extrusionOk="0" h="623" w="1695">
                  <a:moveTo>
                    <a:pt x="790" y="0"/>
                  </a:moveTo>
                  <a:cubicBezTo>
                    <a:pt x="627" y="0"/>
                    <a:pt x="468" y="53"/>
                    <a:pt x="331" y="143"/>
                  </a:cubicBezTo>
                  <a:cubicBezTo>
                    <a:pt x="257" y="197"/>
                    <a:pt x="182" y="261"/>
                    <a:pt x="129" y="335"/>
                  </a:cubicBezTo>
                  <a:cubicBezTo>
                    <a:pt x="76" y="399"/>
                    <a:pt x="33" y="474"/>
                    <a:pt x="1" y="559"/>
                  </a:cubicBezTo>
                  <a:cubicBezTo>
                    <a:pt x="76" y="516"/>
                    <a:pt x="150" y="474"/>
                    <a:pt x="214" y="442"/>
                  </a:cubicBezTo>
                  <a:cubicBezTo>
                    <a:pt x="289" y="399"/>
                    <a:pt x="363" y="367"/>
                    <a:pt x="427" y="346"/>
                  </a:cubicBezTo>
                  <a:cubicBezTo>
                    <a:pt x="530" y="306"/>
                    <a:pt x="632" y="284"/>
                    <a:pt x="735" y="284"/>
                  </a:cubicBezTo>
                  <a:cubicBezTo>
                    <a:pt x="771" y="284"/>
                    <a:pt x="806" y="287"/>
                    <a:pt x="842" y="293"/>
                  </a:cubicBezTo>
                  <a:cubicBezTo>
                    <a:pt x="991" y="303"/>
                    <a:pt x="1130" y="346"/>
                    <a:pt x="1268" y="410"/>
                  </a:cubicBezTo>
                  <a:cubicBezTo>
                    <a:pt x="1407" y="474"/>
                    <a:pt x="1556" y="548"/>
                    <a:pt x="1694" y="623"/>
                  </a:cubicBezTo>
                  <a:cubicBezTo>
                    <a:pt x="1630" y="463"/>
                    <a:pt x="1524" y="324"/>
                    <a:pt x="1375" y="218"/>
                  </a:cubicBezTo>
                  <a:cubicBezTo>
                    <a:pt x="1236" y="101"/>
                    <a:pt x="1055" y="26"/>
                    <a:pt x="874" y="5"/>
                  </a:cubicBezTo>
                  <a:cubicBezTo>
                    <a:pt x="846" y="2"/>
                    <a:pt x="818" y="0"/>
                    <a:pt x="790"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25"/>
            <p:cNvSpPr/>
            <p:nvPr/>
          </p:nvSpPr>
          <p:spPr>
            <a:xfrm>
              <a:off x="1003225" y="2388700"/>
              <a:ext cx="42625" cy="15575"/>
            </a:xfrm>
            <a:custGeom>
              <a:rect b="b" l="l" r="r" t="t"/>
              <a:pathLst>
                <a:path extrusionOk="0" h="623" w="1705">
                  <a:moveTo>
                    <a:pt x="790" y="0"/>
                  </a:moveTo>
                  <a:cubicBezTo>
                    <a:pt x="627" y="0"/>
                    <a:pt x="467" y="53"/>
                    <a:pt x="331" y="143"/>
                  </a:cubicBezTo>
                  <a:cubicBezTo>
                    <a:pt x="256" y="197"/>
                    <a:pt x="192" y="261"/>
                    <a:pt x="139" y="335"/>
                  </a:cubicBezTo>
                  <a:cubicBezTo>
                    <a:pt x="86" y="399"/>
                    <a:pt x="43" y="474"/>
                    <a:pt x="1" y="559"/>
                  </a:cubicBezTo>
                  <a:cubicBezTo>
                    <a:pt x="97" y="516"/>
                    <a:pt x="150" y="474"/>
                    <a:pt x="224" y="442"/>
                  </a:cubicBezTo>
                  <a:cubicBezTo>
                    <a:pt x="288" y="399"/>
                    <a:pt x="363" y="367"/>
                    <a:pt x="437" y="346"/>
                  </a:cubicBezTo>
                  <a:cubicBezTo>
                    <a:pt x="532" y="306"/>
                    <a:pt x="639" y="284"/>
                    <a:pt x="744" y="284"/>
                  </a:cubicBezTo>
                  <a:cubicBezTo>
                    <a:pt x="780" y="284"/>
                    <a:pt x="817" y="287"/>
                    <a:pt x="853" y="293"/>
                  </a:cubicBezTo>
                  <a:cubicBezTo>
                    <a:pt x="991" y="303"/>
                    <a:pt x="1140" y="346"/>
                    <a:pt x="1268" y="410"/>
                  </a:cubicBezTo>
                  <a:cubicBezTo>
                    <a:pt x="1417" y="474"/>
                    <a:pt x="1566" y="548"/>
                    <a:pt x="1704" y="623"/>
                  </a:cubicBezTo>
                  <a:cubicBezTo>
                    <a:pt x="1641" y="463"/>
                    <a:pt x="1523" y="324"/>
                    <a:pt x="1385" y="218"/>
                  </a:cubicBezTo>
                  <a:cubicBezTo>
                    <a:pt x="1236" y="101"/>
                    <a:pt x="1066" y="26"/>
                    <a:pt x="874" y="5"/>
                  </a:cubicBezTo>
                  <a:cubicBezTo>
                    <a:pt x="846" y="2"/>
                    <a:pt x="818" y="0"/>
                    <a:pt x="790"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25"/>
            <p:cNvSpPr/>
            <p:nvPr/>
          </p:nvSpPr>
          <p:spPr>
            <a:xfrm>
              <a:off x="967300" y="2463875"/>
              <a:ext cx="15975" cy="15750"/>
            </a:xfrm>
            <a:custGeom>
              <a:rect b="b" l="l" r="r" t="t"/>
              <a:pathLst>
                <a:path extrusionOk="0" h="630" w="639">
                  <a:moveTo>
                    <a:pt x="320" y="1"/>
                  </a:moveTo>
                  <a:cubicBezTo>
                    <a:pt x="149" y="1"/>
                    <a:pt x="0" y="139"/>
                    <a:pt x="0" y="320"/>
                  </a:cubicBezTo>
                  <a:cubicBezTo>
                    <a:pt x="0" y="491"/>
                    <a:pt x="149" y="629"/>
                    <a:pt x="320" y="629"/>
                  </a:cubicBezTo>
                  <a:cubicBezTo>
                    <a:pt x="501" y="629"/>
                    <a:pt x="639" y="491"/>
                    <a:pt x="639" y="320"/>
                  </a:cubicBezTo>
                  <a:cubicBezTo>
                    <a:pt x="639" y="139"/>
                    <a:pt x="501" y="1"/>
                    <a:pt x="3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25"/>
            <p:cNvSpPr/>
            <p:nvPr/>
          </p:nvSpPr>
          <p:spPr>
            <a:xfrm>
              <a:off x="1157900" y="2463875"/>
              <a:ext cx="15725" cy="15750"/>
            </a:xfrm>
            <a:custGeom>
              <a:rect b="b" l="l" r="r" t="t"/>
              <a:pathLst>
                <a:path extrusionOk="0" h="630" w="629">
                  <a:moveTo>
                    <a:pt x="320" y="1"/>
                  </a:moveTo>
                  <a:cubicBezTo>
                    <a:pt x="139" y="1"/>
                    <a:pt x="1" y="139"/>
                    <a:pt x="1" y="320"/>
                  </a:cubicBezTo>
                  <a:cubicBezTo>
                    <a:pt x="1" y="491"/>
                    <a:pt x="139" y="629"/>
                    <a:pt x="320" y="629"/>
                  </a:cubicBezTo>
                  <a:cubicBezTo>
                    <a:pt x="490" y="629"/>
                    <a:pt x="629" y="491"/>
                    <a:pt x="629" y="320"/>
                  </a:cubicBezTo>
                  <a:cubicBezTo>
                    <a:pt x="629" y="139"/>
                    <a:pt x="490" y="1"/>
                    <a:pt x="320" y="1"/>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72" name="Google Shape;272;p25"/>
          <p:cNvGrpSpPr/>
          <p:nvPr/>
        </p:nvGrpSpPr>
        <p:grpSpPr>
          <a:xfrm>
            <a:off x="4214283" y="1702830"/>
            <a:ext cx="671678" cy="737943"/>
            <a:chOff x="4535700" y="2961725"/>
            <a:chExt cx="527675" cy="579825"/>
          </a:xfrm>
        </p:grpSpPr>
        <p:sp>
          <p:nvSpPr>
            <p:cNvPr id="273" name="Google Shape;273;p25"/>
            <p:cNvSpPr/>
            <p:nvPr/>
          </p:nvSpPr>
          <p:spPr>
            <a:xfrm>
              <a:off x="4537025" y="3256675"/>
              <a:ext cx="524750" cy="284875"/>
            </a:xfrm>
            <a:custGeom>
              <a:rect b="b" l="l" r="r" t="t"/>
              <a:pathLst>
                <a:path extrusionOk="0" h="11395" w="20990">
                  <a:moveTo>
                    <a:pt x="10320" y="1"/>
                  </a:moveTo>
                  <a:lnTo>
                    <a:pt x="10320" y="107"/>
                  </a:lnTo>
                  <a:lnTo>
                    <a:pt x="8626" y="1"/>
                  </a:lnTo>
                  <a:lnTo>
                    <a:pt x="8626" y="1"/>
                  </a:lnTo>
                  <a:cubicBezTo>
                    <a:pt x="8626" y="1"/>
                    <a:pt x="8935" y="2972"/>
                    <a:pt x="7806" y="3589"/>
                  </a:cubicBezTo>
                  <a:cubicBezTo>
                    <a:pt x="6678" y="4207"/>
                    <a:pt x="1" y="4516"/>
                    <a:pt x="725" y="11395"/>
                  </a:cubicBezTo>
                  <a:lnTo>
                    <a:pt x="20276" y="11395"/>
                  </a:lnTo>
                  <a:cubicBezTo>
                    <a:pt x="20990" y="4516"/>
                    <a:pt x="14324" y="4207"/>
                    <a:pt x="13195" y="3589"/>
                  </a:cubicBezTo>
                  <a:cubicBezTo>
                    <a:pt x="12066" y="2972"/>
                    <a:pt x="12375" y="1"/>
                    <a:pt x="12375" y="1"/>
                  </a:cubicBezTo>
                  <a:lnTo>
                    <a:pt x="12375" y="1"/>
                  </a:lnTo>
                  <a:lnTo>
                    <a:pt x="10682" y="107"/>
                  </a:lnTo>
                  <a:lnTo>
                    <a:pt x="10682" y="1"/>
                  </a:lnTo>
                  <a:lnTo>
                    <a:pt x="10501" y="54"/>
                  </a:lnTo>
                  <a:lnTo>
                    <a:pt x="10320" y="1"/>
                  </a:ln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25"/>
            <p:cNvSpPr/>
            <p:nvPr/>
          </p:nvSpPr>
          <p:spPr>
            <a:xfrm>
              <a:off x="4746825" y="3256675"/>
              <a:ext cx="101175" cy="70575"/>
            </a:xfrm>
            <a:custGeom>
              <a:rect b="b" l="l" r="r" t="t"/>
              <a:pathLst>
                <a:path extrusionOk="0" h="2823" w="4047">
                  <a:moveTo>
                    <a:pt x="1928" y="1"/>
                  </a:moveTo>
                  <a:lnTo>
                    <a:pt x="1928" y="107"/>
                  </a:lnTo>
                  <a:lnTo>
                    <a:pt x="234" y="1"/>
                  </a:lnTo>
                  <a:lnTo>
                    <a:pt x="234" y="1"/>
                  </a:lnTo>
                  <a:cubicBezTo>
                    <a:pt x="234" y="1"/>
                    <a:pt x="415" y="1726"/>
                    <a:pt x="0" y="2823"/>
                  </a:cubicBezTo>
                  <a:cubicBezTo>
                    <a:pt x="1353" y="2620"/>
                    <a:pt x="2694" y="2418"/>
                    <a:pt x="4047" y="2205"/>
                  </a:cubicBezTo>
                  <a:cubicBezTo>
                    <a:pt x="3930" y="1470"/>
                    <a:pt x="3908" y="735"/>
                    <a:pt x="3983" y="1"/>
                  </a:cubicBezTo>
                  <a:lnTo>
                    <a:pt x="3983" y="1"/>
                  </a:lnTo>
                  <a:lnTo>
                    <a:pt x="2290" y="107"/>
                  </a:lnTo>
                  <a:lnTo>
                    <a:pt x="2290" y="1"/>
                  </a:lnTo>
                  <a:lnTo>
                    <a:pt x="2109" y="54"/>
                  </a:lnTo>
                  <a:lnTo>
                    <a:pt x="1928" y="1"/>
                  </a:lnTo>
                  <a:close/>
                </a:path>
              </a:pathLst>
            </a:custGeom>
            <a:solidFill>
              <a:srgbClr val="FAD4C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25"/>
            <p:cNvSpPr/>
            <p:nvPr/>
          </p:nvSpPr>
          <p:spPr>
            <a:xfrm>
              <a:off x="4535700" y="3349600"/>
              <a:ext cx="527675" cy="191950"/>
            </a:xfrm>
            <a:custGeom>
              <a:rect b="b" l="l" r="r" t="t"/>
              <a:pathLst>
                <a:path extrusionOk="0" h="7678" w="21107">
                  <a:moveTo>
                    <a:pt x="7135" y="0"/>
                  </a:moveTo>
                  <a:cubicBezTo>
                    <a:pt x="5069" y="575"/>
                    <a:pt x="1" y="1587"/>
                    <a:pt x="629" y="7678"/>
                  </a:cubicBezTo>
                  <a:lnTo>
                    <a:pt x="20468" y="7678"/>
                  </a:lnTo>
                  <a:cubicBezTo>
                    <a:pt x="21107" y="1587"/>
                    <a:pt x="16027" y="575"/>
                    <a:pt x="13961" y="0"/>
                  </a:cubicBezTo>
                  <a:cubicBezTo>
                    <a:pt x="13173" y="809"/>
                    <a:pt x="11938" y="1331"/>
                    <a:pt x="10554" y="1331"/>
                  </a:cubicBezTo>
                  <a:cubicBezTo>
                    <a:pt x="9159" y="1331"/>
                    <a:pt x="7923" y="809"/>
                    <a:pt x="7135" y="0"/>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25"/>
            <p:cNvSpPr/>
            <p:nvPr/>
          </p:nvSpPr>
          <p:spPr>
            <a:xfrm>
              <a:off x="4818700" y="3487450"/>
              <a:ext cx="28500" cy="26675"/>
            </a:xfrm>
            <a:custGeom>
              <a:rect b="b" l="l" r="r" t="t"/>
              <a:pathLst>
                <a:path extrusionOk="0" h="1067" w="1140">
                  <a:moveTo>
                    <a:pt x="543" y="141"/>
                  </a:moveTo>
                  <a:cubicBezTo>
                    <a:pt x="682" y="343"/>
                    <a:pt x="810" y="545"/>
                    <a:pt x="948" y="747"/>
                  </a:cubicBezTo>
                  <a:lnTo>
                    <a:pt x="980" y="801"/>
                  </a:lnTo>
                  <a:lnTo>
                    <a:pt x="181" y="971"/>
                  </a:lnTo>
                  <a:lnTo>
                    <a:pt x="149" y="982"/>
                  </a:lnTo>
                  <a:lnTo>
                    <a:pt x="543" y="162"/>
                  </a:lnTo>
                  <a:lnTo>
                    <a:pt x="543" y="141"/>
                  </a:lnTo>
                  <a:close/>
                  <a:moveTo>
                    <a:pt x="566" y="0"/>
                  </a:moveTo>
                  <a:cubicBezTo>
                    <a:pt x="547" y="0"/>
                    <a:pt x="524" y="7"/>
                    <a:pt x="511" y="13"/>
                  </a:cubicBezTo>
                  <a:cubicBezTo>
                    <a:pt x="501" y="23"/>
                    <a:pt x="501" y="23"/>
                    <a:pt x="501" y="23"/>
                  </a:cubicBezTo>
                  <a:cubicBezTo>
                    <a:pt x="362" y="322"/>
                    <a:pt x="224" y="609"/>
                    <a:pt x="86" y="897"/>
                  </a:cubicBezTo>
                  <a:lnTo>
                    <a:pt x="32" y="1024"/>
                  </a:lnTo>
                  <a:cubicBezTo>
                    <a:pt x="0" y="1067"/>
                    <a:pt x="64" y="1067"/>
                    <a:pt x="86" y="1067"/>
                  </a:cubicBezTo>
                  <a:lnTo>
                    <a:pt x="959" y="886"/>
                  </a:lnTo>
                  <a:lnTo>
                    <a:pt x="1076" y="854"/>
                  </a:lnTo>
                  <a:cubicBezTo>
                    <a:pt x="1108" y="854"/>
                    <a:pt x="1140" y="822"/>
                    <a:pt x="1129" y="801"/>
                  </a:cubicBezTo>
                  <a:lnTo>
                    <a:pt x="661" y="109"/>
                  </a:lnTo>
                  <a:lnTo>
                    <a:pt x="597" y="13"/>
                  </a:lnTo>
                  <a:cubicBezTo>
                    <a:pt x="592" y="4"/>
                    <a:pt x="580" y="0"/>
                    <a:pt x="566"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25"/>
            <p:cNvSpPr/>
            <p:nvPr/>
          </p:nvSpPr>
          <p:spPr>
            <a:xfrm>
              <a:off x="4867775" y="3403325"/>
              <a:ext cx="28425" cy="26575"/>
            </a:xfrm>
            <a:custGeom>
              <a:rect b="b" l="l" r="r" t="t"/>
              <a:pathLst>
                <a:path extrusionOk="0" h="1063" w="1137">
                  <a:moveTo>
                    <a:pt x="540" y="151"/>
                  </a:moveTo>
                  <a:lnTo>
                    <a:pt x="934" y="758"/>
                  </a:lnTo>
                  <a:lnTo>
                    <a:pt x="976" y="811"/>
                  </a:lnTo>
                  <a:lnTo>
                    <a:pt x="178" y="982"/>
                  </a:lnTo>
                  <a:lnTo>
                    <a:pt x="146" y="992"/>
                  </a:lnTo>
                  <a:lnTo>
                    <a:pt x="146" y="992"/>
                  </a:lnTo>
                  <a:lnTo>
                    <a:pt x="529" y="172"/>
                  </a:lnTo>
                  <a:lnTo>
                    <a:pt x="540" y="151"/>
                  </a:lnTo>
                  <a:close/>
                  <a:moveTo>
                    <a:pt x="551" y="0"/>
                  </a:moveTo>
                  <a:cubicBezTo>
                    <a:pt x="531" y="0"/>
                    <a:pt x="505" y="7"/>
                    <a:pt x="487" y="13"/>
                  </a:cubicBezTo>
                  <a:lnTo>
                    <a:pt x="487" y="23"/>
                  </a:lnTo>
                  <a:cubicBezTo>
                    <a:pt x="487" y="23"/>
                    <a:pt x="487" y="23"/>
                    <a:pt x="487" y="34"/>
                  </a:cubicBezTo>
                  <a:cubicBezTo>
                    <a:pt x="348" y="322"/>
                    <a:pt x="210" y="609"/>
                    <a:pt x="71" y="907"/>
                  </a:cubicBezTo>
                  <a:lnTo>
                    <a:pt x="7" y="1024"/>
                  </a:lnTo>
                  <a:cubicBezTo>
                    <a:pt x="0" y="1053"/>
                    <a:pt x="22" y="1062"/>
                    <a:pt x="43" y="1062"/>
                  </a:cubicBezTo>
                  <a:cubicBezTo>
                    <a:pt x="53" y="1062"/>
                    <a:pt x="64" y="1060"/>
                    <a:pt x="71" y="1056"/>
                  </a:cubicBezTo>
                  <a:lnTo>
                    <a:pt x="944" y="875"/>
                  </a:lnTo>
                  <a:lnTo>
                    <a:pt x="1072" y="854"/>
                  </a:lnTo>
                  <a:cubicBezTo>
                    <a:pt x="1094" y="854"/>
                    <a:pt x="1136" y="822"/>
                    <a:pt x="1115" y="790"/>
                  </a:cubicBezTo>
                  <a:lnTo>
                    <a:pt x="657" y="109"/>
                  </a:lnTo>
                  <a:lnTo>
                    <a:pt x="582" y="13"/>
                  </a:lnTo>
                  <a:cubicBezTo>
                    <a:pt x="578" y="4"/>
                    <a:pt x="566" y="0"/>
                    <a:pt x="551"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25"/>
            <p:cNvSpPr/>
            <p:nvPr/>
          </p:nvSpPr>
          <p:spPr>
            <a:xfrm>
              <a:off x="4887850" y="3361625"/>
              <a:ext cx="28300" cy="26375"/>
            </a:xfrm>
            <a:custGeom>
              <a:rect b="b" l="l" r="r" t="t"/>
              <a:pathLst>
                <a:path extrusionOk="0" h="1055" w="1132">
                  <a:moveTo>
                    <a:pt x="535" y="147"/>
                  </a:moveTo>
                  <a:lnTo>
                    <a:pt x="940" y="744"/>
                  </a:lnTo>
                  <a:lnTo>
                    <a:pt x="983" y="808"/>
                  </a:lnTo>
                  <a:lnTo>
                    <a:pt x="184" y="978"/>
                  </a:lnTo>
                  <a:lnTo>
                    <a:pt x="141" y="989"/>
                  </a:lnTo>
                  <a:cubicBezTo>
                    <a:pt x="269" y="701"/>
                    <a:pt x="408" y="424"/>
                    <a:pt x="535" y="147"/>
                  </a:cubicBezTo>
                  <a:close/>
                  <a:moveTo>
                    <a:pt x="566" y="0"/>
                  </a:moveTo>
                  <a:cubicBezTo>
                    <a:pt x="536" y="0"/>
                    <a:pt x="490" y="18"/>
                    <a:pt x="482" y="41"/>
                  </a:cubicBezTo>
                  <a:cubicBezTo>
                    <a:pt x="344" y="328"/>
                    <a:pt x="205" y="627"/>
                    <a:pt x="67" y="914"/>
                  </a:cubicBezTo>
                  <a:lnTo>
                    <a:pt x="14" y="1031"/>
                  </a:lnTo>
                  <a:cubicBezTo>
                    <a:pt x="1" y="1050"/>
                    <a:pt x="23" y="1054"/>
                    <a:pt x="44" y="1054"/>
                  </a:cubicBezTo>
                  <a:cubicBezTo>
                    <a:pt x="59" y="1054"/>
                    <a:pt x="73" y="1052"/>
                    <a:pt x="78" y="1052"/>
                  </a:cubicBezTo>
                  <a:lnTo>
                    <a:pt x="940" y="871"/>
                  </a:lnTo>
                  <a:lnTo>
                    <a:pt x="1068" y="840"/>
                  </a:lnTo>
                  <a:cubicBezTo>
                    <a:pt x="1089" y="840"/>
                    <a:pt x="1132" y="818"/>
                    <a:pt x="1121" y="797"/>
                  </a:cubicBezTo>
                  <a:lnTo>
                    <a:pt x="653" y="105"/>
                  </a:lnTo>
                  <a:lnTo>
                    <a:pt x="589" y="9"/>
                  </a:lnTo>
                  <a:cubicBezTo>
                    <a:pt x="586" y="3"/>
                    <a:pt x="577" y="0"/>
                    <a:pt x="566"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25"/>
            <p:cNvSpPr/>
            <p:nvPr/>
          </p:nvSpPr>
          <p:spPr>
            <a:xfrm>
              <a:off x="4936375" y="3368500"/>
              <a:ext cx="28500" cy="19575"/>
            </a:xfrm>
            <a:custGeom>
              <a:rect b="b" l="l" r="r" t="t"/>
              <a:pathLst>
                <a:path extrusionOk="0" h="783" w="1140">
                  <a:moveTo>
                    <a:pt x="373" y="0"/>
                  </a:moveTo>
                  <a:cubicBezTo>
                    <a:pt x="266" y="213"/>
                    <a:pt x="170" y="426"/>
                    <a:pt x="75" y="639"/>
                  </a:cubicBezTo>
                  <a:cubicBezTo>
                    <a:pt x="53" y="671"/>
                    <a:pt x="32" y="714"/>
                    <a:pt x="11" y="756"/>
                  </a:cubicBezTo>
                  <a:cubicBezTo>
                    <a:pt x="0" y="777"/>
                    <a:pt x="16" y="783"/>
                    <a:pt x="35" y="783"/>
                  </a:cubicBezTo>
                  <a:cubicBezTo>
                    <a:pt x="53" y="783"/>
                    <a:pt x="75" y="777"/>
                    <a:pt x="75" y="777"/>
                  </a:cubicBezTo>
                  <a:lnTo>
                    <a:pt x="958" y="596"/>
                  </a:lnTo>
                  <a:lnTo>
                    <a:pt x="1076" y="575"/>
                  </a:lnTo>
                  <a:cubicBezTo>
                    <a:pt x="1097" y="575"/>
                    <a:pt x="1140" y="543"/>
                    <a:pt x="1129" y="522"/>
                  </a:cubicBezTo>
                  <a:lnTo>
                    <a:pt x="958" y="266"/>
                  </a:lnTo>
                  <a:lnTo>
                    <a:pt x="756" y="171"/>
                  </a:lnTo>
                  <a:lnTo>
                    <a:pt x="958" y="469"/>
                  </a:lnTo>
                  <a:lnTo>
                    <a:pt x="1001" y="533"/>
                  </a:lnTo>
                  <a:lnTo>
                    <a:pt x="202" y="703"/>
                  </a:lnTo>
                  <a:lnTo>
                    <a:pt x="160" y="703"/>
                  </a:lnTo>
                  <a:lnTo>
                    <a:pt x="469" y="43"/>
                  </a:lnTo>
                  <a:lnTo>
                    <a:pt x="373" y="0"/>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25"/>
            <p:cNvSpPr/>
            <p:nvPr/>
          </p:nvSpPr>
          <p:spPr>
            <a:xfrm>
              <a:off x="4790325" y="3381525"/>
              <a:ext cx="28125" cy="6775"/>
            </a:xfrm>
            <a:custGeom>
              <a:rect b="b" l="l" r="r" t="t"/>
              <a:pathLst>
                <a:path extrusionOk="0" h="271" w="1125">
                  <a:moveTo>
                    <a:pt x="1125" y="1"/>
                  </a:moveTo>
                  <a:cubicBezTo>
                    <a:pt x="986" y="22"/>
                    <a:pt x="858" y="33"/>
                    <a:pt x="720" y="44"/>
                  </a:cubicBezTo>
                  <a:lnTo>
                    <a:pt x="177" y="161"/>
                  </a:lnTo>
                  <a:lnTo>
                    <a:pt x="156" y="161"/>
                  </a:lnTo>
                  <a:lnTo>
                    <a:pt x="209" y="54"/>
                  </a:lnTo>
                  <a:lnTo>
                    <a:pt x="92" y="54"/>
                  </a:lnTo>
                  <a:cubicBezTo>
                    <a:pt x="92" y="65"/>
                    <a:pt x="81" y="86"/>
                    <a:pt x="70" y="97"/>
                  </a:cubicBezTo>
                  <a:lnTo>
                    <a:pt x="17" y="225"/>
                  </a:lnTo>
                  <a:cubicBezTo>
                    <a:pt x="1" y="257"/>
                    <a:pt x="28" y="271"/>
                    <a:pt x="56" y="271"/>
                  </a:cubicBezTo>
                  <a:cubicBezTo>
                    <a:pt x="65" y="271"/>
                    <a:pt x="74" y="270"/>
                    <a:pt x="81" y="267"/>
                  </a:cubicBezTo>
                  <a:lnTo>
                    <a:pt x="954" y="86"/>
                  </a:lnTo>
                  <a:lnTo>
                    <a:pt x="1082" y="65"/>
                  </a:lnTo>
                  <a:cubicBezTo>
                    <a:pt x="1103" y="65"/>
                    <a:pt x="1125" y="33"/>
                    <a:pt x="1125"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25"/>
            <p:cNvSpPr/>
            <p:nvPr/>
          </p:nvSpPr>
          <p:spPr>
            <a:xfrm>
              <a:off x="4741625" y="3372750"/>
              <a:ext cx="28650" cy="15550"/>
            </a:xfrm>
            <a:custGeom>
              <a:rect b="b" l="l" r="r" t="t"/>
              <a:pathLst>
                <a:path extrusionOk="0" h="622" w="1146">
                  <a:moveTo>
                    <a:pt x="283" y="1"/>
                  </a:moveTo>
                  <a:lnTo>
                    <a:pt x="70" y="448"/>
                  </a:lnTo>
                  <a:cubicBezTo>
                    <a:pt x="59" y="490"/>
                    <a:pt x="38" y="533"/>
                    <a:pt x="16" y="576"/>
                  </a:cubicBezTo>
                  <a:cubicBezTo>
                    <a:pt x="0" y="608"/>
                    <a:pt x="27" y="622"/>
                    <a:pt x="55" y="622"/>
                  </a:cubicBezTo>
                  <a:cubicBezTo>
                    <a:pt x="64" y="622"/>
                    <a:pt x="73" y="621"/>
                    <a:pt x="80" y="618"/>
                  </a:cubicBezTo>
                  <a:lnTo>
                    <a:pt x="954" y="437"/>
                  </a:lnTo>
                  <a:lnTo>
                    <a:pt x="1081" y="416"/>
                  </a:lnTo>
                  <a:cubicBezTo>
                    <a:pt x="1103" y="416"/>
                    <a:pt x="1145" y="373"/>
                    <a:pt x="1124" y="341"/>
                  </a:cubicBezTo>
                  <a:lnTo>
                    <a:pt x="1071" y="267"/>
                  </a:lnTo>
                  <a:cubicBezTo>
                    <a:pt x="1007" y="256"/>
                    <a:pt x="954" y="235"/>
                    <a:pt x="900" y="224"/>
                  </a:cubicBezTo>
                  <a:lnTo>
                    <a:pt x="900" y="224"/>
                  </a:lnTo>
                  <a:lnTo>
                    <a:pt x="954" y="299"/>
                  </a:lnTo>
                  <a:lnTo>
                    <a:pt x="986" y="341"/>
                  </a:lnTo>
                  <a:lnTo>
                    <a:pt x="187" y="512"/>
                  </a:lnTo>
                  <a:lnTo>
                    <a:pt x="155" y="512"/>
                  </a:lnTo>
                  <a:cubicBezTo>
                    <a:pt x="229" y="352"/>
                    <a:pt x="304" y="203"/>
                    <a:pt x="379" y="43"/>
                  </a:cubicBezTo>
                  <a:lnTo>
                    <a:pt x="283" y="1"/>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2" name="Google Shape;282;p25"/>
            <p:cNvSpPr/>
            <p:nvPr/>
          </p:nvSpPr>
          <p:spPr>
            <a:xfrm>
              <a:off x="4839100" y="3368750"/>
              <a:ext cx="28350" cy="19350"/>
            </a:xfrm>
            <a:custGeom>
              <a:rect b="b" l="l" r="r" t="t"/>
              <a:pathLst>
                <a:path extrusionOk="0" h="774" w="1134">
                  <a:moveTo>
                    <a:pt x="782" y="1"/>
                  </a:moveTo>
                  <a:lnTo>
                    <a:pt x="675" y="54"/>
                  </a:lnTo>
                  <a:lnTo>
                    <a:pt x="941" y="459"/>
                  </a:lnTo>
                  <a:lnTo>
                    <a:pt x="984" y="512"/>
                  </a:lnTo>
                  <a:lnTo>
                    <a:pt x="185" y="682"/>
                  </a:lnTo>
                  <a:lnTo>
                    <a:pt x="153" y="693"/>
                  </a:lnTo>
                  <a:lnTo>
                    <a:pt x="388" y="192"/>
                  </a:lnTo>
                  <a:lnTo>
                    <a:pt x="249" y="246"/>
                  </a:lnTo>
                  <a:lnTo>
                    <a:pt x="68" y="618"/>
                  </a:lnTo>
                  <a:lnTo>
                    <a:pt x="15" y="736"/>
                  </a:lnTo>
                  <a:cubicBezTo>
                    <a:pt x="1" y="764"/>
                    <a:pt x="24" y="773"/>
                    <a:pt x="48" y="773"/>
                  </a:cubicBezTo>
                  <a:cubicBezTo>
                    <a:pt x="60" y="773"/>
                    <a:pt x="72" y="771"/>
                    <a:pt x="79" y="767"/>
                  </a:cubicBezTo>
                  <a:lnTo>
                    <a:pt x="952" y="586"/>
                  </a:lnTo>
                  <a:lnTo>
                    <a:pt x="1069" y="565"/>
                  </a:lnTo>
                  <a:cubicBezTo>
                    <a:pt x="1090" y="565"/>
                    <a:pt x="1133" y="533"/>
                    <a:pt x="1122" y="501"/>
                  </a:cubicBezTo>
                  <a:lnTo>
                    <a:pt x="782" y="1"/>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25"/>
            <p:cNvSpPr/>
            <p:nvPr/>
          </p:nvSpPr>
          <p:spPr>
            <a:xfrm>
              <a:off x="4964850" y="3487450"/>
              <a:ext cx="28500" cy="26675"/>
            </a:xfrm>
            <a:custGeom>
              <a:rect b="b" l="l" r="r" t="t"/>
              <a:pathLst>
                <a:path extrusionOk="0" h="1067" w="1140">
                  <a:moveTo>
                    <a:pt x="544" y="141"/>
                  </a:moveTo>
                  <a:lnTo>
                    <a:pt x="948" y="747"/>
                  </a:lnTo>
                  <a:lnTo>
                    <a:pt x="980" y="801"/>
                  </a:lnTo>
                  <a:lnTo>
                    <a:pt x="182" y="971"/>
                  </a:lnTo>
                  <a:lnTo>
                    <a:pt x="150" y="971"/>
                  </a:lnTo>
                  <a:cubicBezTo>
                    <a:pt x="288" y="705"/>
                    <a:pt x="416" y="428"/>
                    <a:pt x="544" y="162"/>
                  </a:cubicBezTo>
                  <a:lnTo>
                    <a:pt x="544" y="141"/>
                  </a:lnTo>
                  <a:close/>
                  <a:moveTo>
                    <a:pt x="561" y="0"/>
                  </a:moveTo>
                  <a:cubicBezTo>
                    <a:pt x="541" y="0"/>
                    <a:pt x="519" y="7"/>
                    <a:pt x="501" y="13"/>
                  </a:cubicBezTo>
                  <a:cubicBezTo>
                    <a:pt x="501" y="23"/>
                    <a:pt x="501" y="23"/>
                    <a:pt x="490" y="34"/>
                  </a:cubicBezTo>
                  <a:lnTo>
                    <a:pt x="86" y="897"/>
                  </a:lnTo>
                  <a:lnTo>
                    <a:pt x="22" y="1024"/>
                  </a:lnTo>
                  <a:cubicBezTo>
                    <a:pt x="1" y="1067"/>
                    <a:pt x="54" y="1067"/>
                    <a:pt x="86" y="1067"/>
                  </a:cubicBezTo>
                  <a:lnTo>
                    <a:pt x="959" y="886"/>
                  </a:lnTo>
                  <a:lnTo>
                    <a:pt x="1076" y="854"/>
                  </a:lnTo>
                  <a:cubicBezTo>
                    <a:pt x="1097" y="854"/>
                    <a:pt x="1140" y="822"/>
                    <a:pt x="1119" y="801"/>
                  </a:cubicBezTo>
                  <a:cubicBezTo>
                    <a:pt x="970" y="566"/>
                    <a:pt x="820" y="332"/>
                    <a:pt x="661" y="109"/>
                  </a:cubicBezTo>
                  <a:lnTo>
                    <a:pt x="597" y="13"/>
                  </a:lnTo>
                  <a:cubicBezTo>
                    <a:pt x="588" y="4"/>
                    <a:pt x="575" y="0"/>
                    <a:pt x="561"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25"/>
            <p:cNvSpPr/>
            <p:nvPr/>
          </p:nvSpPr>
          <p:spPr>
            <a:xfrm>
              <a:off x="4867775" y="3487550"/>
              <a:ext cx="28425" cy="26625"/>
            </a:xfrm>
            <a:custGeom>
              <a:rect b="b" l="l" r="r" t="t"/>
              <a:pathLst>
                <a:path extrusionOk="0" h="1065" w="1137">
                  <a:moveTo>
                    <a:pt x="540" y="137"/>
                  </a:moveTo>
                  <a:lnTo>
                    <a:pt x="934" y="743"/>
                  </a:lnTo>
                  <a:lnTo>
                    <a:pt x="976" y="807"/>
                  </a:lnTo>
                  <a:lnTo>
                    <a:pt x="178" y="967"/>
                  </a:lnTo>
                  <a:lnTo>
                    <a:pt x="135" y="978"/>
                  </a:lnTo>
                  <a:lnTo>
                    <a:pt x="540" y="147"/>
                  </a:lnTo>
                  <a:lnTo>
                    <a:pt x="540" y="137"/>
                  </a:lnTo>
                  <a:close/>
                  <a:moveTo>
                    <a:pt x="563" y="0"/>
                  </a:moveTo>
                  <a:cubicBezTo>
                    <a:pt x="530" y="0"/>
                    <a:pt x="484" y="18"/>
                    <a:pt x="476" y="41"/>
                  </a:cubicBezTo>
                  <a:cubicBezTo>
                    <a:pt x="348" y="328"/>
                    <a:pt x="199" y="626"/>
                    <a:pt x="61" y="914"/>
                  </a:cubicBezTo>
                  <a:lnTo>
                    <a:pt x="7" y="1042"/>
                  </a:lnTo>
                  <a:cubicBezTo>
                    <a:pt x="1" y="1061"/>
                    <a:pt x="21" y="1065"/>
                    <a:pt x="41" y="1065"/>
                  </a:cubicBezTo>
                  <a:cubicBezTo>
                    <a:pt x="54" y="1065"/>
                    <a:pt x="67" y="1063"/>
                    <a:pt x="71" y="1063"/>
                  </a:cubicBezTo>
                  <a:lnTo>
                    <a:pt x="944" y="871"/>
                  </a:lnTo>
                  <a:lnTo>
                    <a:pt x="1072" y="850"/>
                  </a:lnTo>
                  <a:cubicBezTo>
                    <a:pt x="1094" y="850"/>
                    <a:pt x="1136" y="829"/>
                    <a:pt x="1115" y="797"/>
                  </a:cubicBezTo>
                  <a:lnTo>
                    <a:pt x="657" y="105"/>
                  </a:lnTo>
                  <a:lnTo>
                    <a:pt x="593" y="9"/>
                  </a:lnTo>
                  <a:cubicBezTo>
                    <a:pt x="587" y="3"/>
                    <a:pt x="576" y="0"/>
                    <a:pt x="563"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5" name="Google Shape;285;p25"/>
            <p:cNvSpPr/>
            <p:nvPr/>
          </p:nvSpPr>
          <p:spPr>
            <a:xfrm>
              <a:off x="4644425" y="3365300"/>
              <a:ext cx="28400" cy="22700"/>
            </a:xfrm>
            <a:custGeom>
              <a:rect b="b" l="l" r="r" t="t"/>
              <a:pathLst>
                <a:path extrusionOk="0" h="908" w="1136">
                  <a:moveTo>
                    <a:pt x="689" y="0"/>
                  </a:moveTo>
                  <a:lnTo>
                    <a:pt x="571" y="43"/>
                  </a:lnTo>
                  <a:lnTo>
                    <a:pt x="944" y="597"/>
                  </a:lnTo>
                  <a:lnTo>
                    <a:pt x="987" y="661"/>
                  </a:lnTo>
                  <a:lnTo>
                    <a:pt x="188" y="831"/>
                  </a:lnTo>
                  <a:lnTo>
                    <a:pt x="145" y="831"/>
                  </a:lnTo>
                  <a:lnTo>
                    <a:pt x="508" y="75"/>
                  </a:lnTo>
                  <a:lnTo>
                    <a:pt x="508" y="75"/>
                  </a:lnTo>
                  <a:lnTo>
                    <a:pt x="369" y="128"/>
                  </a:lnTo>
                  <a:lnTo>
                    <a:pt x="60" y="767"/>
                  </a:lnTo>
                  <a:lnTo>
                    <a:pt x="7" y="884"/>
                  </a:lnTo>
                  <a:cubicBezTo>
                    <a:pt x="1" y="903"/>
                    <a:pt x="21" y="907"/>
                    <a:pt x="41" y="907"/>
                  </a:cubicBezTo>
                  <a:cubicBezTo>
                    <a:pt x="54" y="907"/>
                    <a:pt x="67" y="905"/>
                    <a:pt x="71" y="905"/>
                  </a:cubicBezTo>
                  <a:lnTo>
                    <a:pt x="944" y="724"/>
                  </a:lnTo>
                  <a:lnTo>
                    <a:pt x="1072" y="693"/>
                  </a:lnTo>
                  <a:cubicBezTo>
                    <a:pt x="1083" y="693"/>
                    <a:pt x="1136" y="671"/>
                    <a:pt x="1114" y="650"/>
                  </a:cubicBezTo>
                  <a:lnTo>
                    <a:pt x="689" y="0"/>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6" name="Google Shape;286;p25"/>
            <p:cNvSpPr/>
            <p:nvPr/>
          </p:nvSpPr>
          <p:spPr>
            <a:xfrm>
              <a:off x="4575500" y="3406825"/>
              <a:ext cx="28125" cy="22975"/>
            </a:xfrm>
            <a:custGeom>
              <a:rect b="b" l="l" r="r" t="t"/>
              <a:pathLst>
                <a:path extrusionOk="0" h="919" w="1125">
                  <a:moveTo>
                    <a:pt x="677" y="1"/>
                  </a:moveTo>
                  <a:lnTo>
                    <a:pt x="592" y="86"/>
                  </a:lnTo>
                  <a:lnTo>
                    <a:pt x="943" y="608"/>
                  </a:lnTo>
                  <a:lnTo>
                    <a:pt x="996" y="682"/>
                  </a:lnTo>
                  <a:lnTo>
                    <a:pt x="198" y="852"/>
                  </a:lnTo>
                  <a:lnTo>
                    <a:pt x="134" y="863"/>
                  </a:lnTo>
                  <a:cubicBezTo>
                    <a:pt x="219" y="671"/>
                    <a:pt x="315" y="480"/>
                    <a:pt x="411" y="288"/>
                  </a:cubicBezTo>
                  <a:lnTo>
                    <a:pt x="411" y="288"/>
                  </a:lnTo>
                  <a:cubicBezTo>
                    <a:pt x="325" y="373"/>
                    <a:pt x="240" y="469"/>
                    <a:pt x="166" y="576"/>
                  </a:cubicBezTo>
                  <a:lnTo>
                    <a:pt x="70" y="778"/>
                  </a:lnTo>
                  <a:lnTo>
                    <a:pt x="6" y="906"/>
                  </a:lnTo>
                  <a:cubicBezTo>
                    <a:pt x="1" y="916"/>
                    <a:pt x="11" y="919"/>
                    <a:pt x="23" y="919"/>
                  </a:cubicBezTo>
                  <a:cubicBezTo>
                    <a:pt x="35" y="919"/>
                    <a:pt x="49" y="916"/>
                    <a:pt x="49" y="916"/>
                  </a:cubicBezTo>
                  <a:lnTo>
                    <a:pt x="922" y="735"/>
                  </a:lnTo>
                  <a:lnTo>
                    <a:pt x="1050" y="703"/>
                  </a:lnTo>
                  <a:cubicBezTo>
                    <a:pt x="1050" y="703"/>
                    <a:pt x="1124" y="682"/>
                    <a:pt x="1124" y="671"/>
                  </a:cubicBezTo>
                  <a:lnTo>
                    <a:pt x="677" y="1"/>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25"/>
            <p:cNvSpPr/>
            <p:nvPr/>
          </p:nvSpPr>
          <p:spPr>
            <a:xfrm>
              <a:off x="4916125" y="3403350"/>
              <a:ext cx="28525" cy="26925"/>
            </a:xfrm>
            <a:custGeom>
              <a:rect b="b" l="l" r="r" t="t"/>
              <a:pathLst>
                <a:path extrusionOk="0" h="1077" w="1141">
                  <a:moveTo>
                    <a:pt x="555" y="150"/>
                  </a:moveTo>
                  <a:cubicBezTo>
                    <a:pt x="682" y="353"/>
                    <a:pt x="821" y="555"/>
                    <a:pt x="949" y="757"/>
                  </a:cubicBezTo>
                  <a:lnTo>
                    <a:pt x="980" y="800"/>
                  </a:lnTo>
                  <a:lnTo>
                    <a:pt x="182" y="970"/>
                  </a:lnTo>
                  <a:lnTo>
                    <a:pt x="150" y="981"/>
                  </a:lnTo>
                  <a:lnTo>
                    <a:pt x="544" y="171"/>
                  </a:lnTo>
                  <a:lnTo>
                    <a:pt x="555" y="150"/>
                  </a:lnTo>
                  <a:close/>
                  <a:moveTo>
                    <a:pt x="561" y="1"/>
                  </a:moveTo>
                  <a:cubicBezTo>
                    <a:pt x="538" y="1"/>
                    <a:pt x="515" y="12"/>
                    <a:pt x="501" y="33"/>
                  </a:cubicBezTo>
                  <a:cubicBezTo>
                    <a:pt x="363" y="321"/>
                    <a:pt x="224" y="619"/>
                    <a:pt x="86" y="906"/>
                  </a:cubicBezTo>
                  <a:lnTo>
                    <a:pt x="22" y="1034"/>
                  </a:lnTo>
                  <a:cubicBezTo>
                    <a:pt x="1" y="1077"/>
                    <a:pt x="65" y="1077"/>
                    <a:pt x="86" y="1077"/>
                  </a:cubicBezTo>
                  <a:lnTo>
                    <a:pt x="959" y="885"/>
                  </a:lnTo>
                  <a:lnTo>
                    <a:pt x="1076" y="864"/>
                  </a:lnTo>
                  <a:cubicBezTo>
                    <a:pt x="1108" y="864"/>
                    <a:pt x="1140" y="832"/>
                    <a:pt x="1119" y="800"/>
                  </a:cubicBezTo>
                  <a:lnTo>
                    <a:pt x="661" y="108"/>
                  </a:lnTo>
                  <a:lnTo>
                    <a:pt x="597" y="12"/>
                  </a:lnTo>
                  <a:cubicBezTo>
                    <a:pt x="586" y="4"/>
                    <a:pt x="573" y="1"/>
                    <a:pt x="561"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8" name="Google Shape;288;p25"/>
            <p:cNvSpPr/>
            <p:nvPr/>
          </p:nvSpPr>
          <p:spPr>
            <a:xfrm>
              <a:off x="4936500" y="3445400"/>
              <a:ext cx="28375" cy="26775"/>
            </a:xfrm>
            <a:custGeom>
              <a:rect b="b" l="l" r="r" t="t"/>
              <a:pathLst>
                <a:path extrusionOk="0" h="1071" w="1135">
                  <a:moveTo>
                    <a:pt x="549" y="151"/>
                  </a:moveTo>
                  <a:lnTo>
                    <a:pt x="943" y="758"/>
                  </a:lnTo>
                  <a:lnTo>
                    <a:pt x="975" y="800"/>
                  </a:lnTo>
                  <a:lnTo>
                    <a:pt x="176" y="971"/>
                  </a:lnTo>
                  <a:lnTo>
                    <a:pt x="155" y="981"/>
                  </a:lnTo>
                  <a:cubicBezTo>
                    <a:pt x="283" y="715"/>
                    <a:pt x="410" y="438"/>
                    <a:pt x="538" y="161"/>
                  </a:cubicBezTo>
                  <a:lnTo>
                    <a:pt x="549" y="151"/>
                  </a:lnTo>
                  <a:close/>
                  <a:moveTo>
                    <a:pt x="555" y="1"/>
                  </a:moveTo>
                  <a:cubicBezTo>
                    <a:pt x="535" y="1"/>
                    <a:pt x="515" y="10"/>
                    <a:pt x="496" y="23"/>
                  </a:cubicBezTo>
                  <a:cubicBezTo>
                    <a:pt x="496" y="23"/>
                    <a:pt x="496" y="23"/>
                    <a:pt x="485" y="34"/>
                  </a:cubicBezTo>
                  <a:lnTo>
                    <a:pt x="80" y="907"/>
                  </a:lnTo>
                  <a:lnTo>
                    <a:pt x="16" y="1024"/>
                  </a:lnTo>
                  <a:cubicBezTo>
                    <a:pt x="0" y="1056"/>
                    <a:pt x="34" y="1070"/>
                    <a:pt x="60" y="1070"/>
                  </a:cubicBezTo>
                  <a:cubicBezTo>
                    <a:pt x="68" y="1070"/>
                    <a:pt x="75" y="1069"/>
                    <a:pt x="80" y="1066"/>
                  </a:cubicBezTo>
                  <a:lnTo>
                    <a:pt x="953" y="885"/>
                  </a:lnTo>
                  <a:lnTo>
                    <a:pt x="1071" y="853"/>
                  </a:lnTo>
                  <a:cubicBezTo>
                    <a:pt x="1092" y="853"/>
                    <a:pt x="1135" y="832"/>
                    <a:pt x="1113" y="800"/>
                  </a:cubicBezTo>
                  <a:lnTo>
                    <a:pt x="655" y="108"/>
                  </a:lnTo>
                  <a:lnTo>
                    <a:pt x="591" y="12"/>
                  </a:lnTo>
                  <a:cubicBezTo>
                    <a:pt x="579" y="4"/>
                    <a:pt x="567" y="1"/>
                    <a:pt x="555"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25"/>
            <p:cNvSpPr/>
            <p:nvPr/>
          </p:nvSpPr>
          <p:spPr>
            <a:xfrm>
              <a:off x="4887925" y="3445550"/>
              <a:ext cx="28225" cy="26250"/>
            </a:xfrm>
            <a:custGeom>
              <a:rect b="b" l="l" r="r" t="t"/>
              <a:pathLst>
                <a:path extrusionOk="0" h="1050" w="1129">
                  <a:moveTo>
                    <a:pt x="532" y="134"/>
                  </a:moveTo>
                  <a:lnTo>
                    <a:pt x="926" y="741"/>
                  </a:lnTo>
                  <a:lnTo>
                    <a:pt x="980" y="816"/>
                  </a:lnTo>
                  <a:lnTo>
                    <a:pt x="192" y="975"/>
                  </a:lnTo>
                  <a:lnTo>
                    <a:pt x="128" y="997"/>
                  </a:lnTo>
                  <a:cubicBezTo>
                    <a:pt x="266" y="709"/>
                    <a:pt x="394" y="432"/>
                    <a:pt x="532" y="145"/>
                  </a:cubicBezTo>
                  <a:lnTo>
                    <a:pt x="532" y="134"/>
                  </a:lnTo>
                  <a:close/>
                  <a:moveTo>
                    <a:pt x="563" y="0"/>
                  </a:moveTo>
                  <a:cubicBezTo>
                    <a:pt x="543" y="0"/>
                    <a:pt x="520" y="10"/>
                    <a:pt x="501" y="17"/>
                  </a:cubicBezTo>
                  <a:cubicBezTo>
                    <a:pt x="490" y="17"/>
                    <a:pt x="490" y="28"/>
                    <a:pt x="479" y="28"/>
                  </a:cubicBezTo>
                  <a:lnTo>
                    <a:pt x="479" y="38"/>
                  </a:lnTo>
                  <a:cubicBezTo>
                    <a:pt x="351" y="326"/>
                    <a:pt x="202" y="624"/>
                    <a:pt x="64" y="911"/>
                  </a:cubicBezTo>
                  <a:lnTo>
                    <a:pt x="11" y="1039"/>
                  </a:lnTo>
                  <a:cubicBezTo>
                    <a:pt x="0" y="1050"/>
                    <a:pt x="53" y="1050"/>
                    <a:pt x="53" y="1050"/>
                  </a:cubicBezTo>
                  <a:lnTo>
                    <a:pt x="926" y="869"/>
                  </a:lnTo>
                  <a:lnTo>
                    <a:pt x="1044" y="847"/>
                  </a:lnTo>
                  <a:cubicBezTo>
                    <a:pt x="1044" y="847"/>
                    <a:pt x="1129" y="826"/>
                    <a:pt x="1118" y="805"/>
                  </a:cubicBezTo>
                  <a:lnTo>
                    <a:pt x="660" y="113"/>
                  </a:lnTo>
                  <a:cubicBezTo>
                    <a:pt x="639" y="81"/>
                    <a:pt x="618" y="49"/>
                    <a:pt x="596" y="17"/>
                  </a:cubicBezTo>
                  <a:cubicBezTo>
                    <a:pt x="588" y="4"/>
                    <a:pt x="576" y="0"/>
                    <a:pt x="563"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25"/>
            <p:cNvSpPr/>
            <p:nvPr/>
          </p:nvSpPr>
          <p:spPr>
            <a:xfrm>
              <a:off x="4916575" y="3487825"/>
              <a:ext cx="28075" cy="25900"/>
            </a:xfrm>
            <a:custGeom>
              <a:rect b="b" l="l" r="r" t="t"/>
              <a:pathLst>
                <a:path extrusionOk="0" h="1036" w="1123">
                  <a:moveTo>
                    <a:pt x="526" y="126"/>
                  </a:moveTo>
                  <a:lnTo>
                    <a:pt x="931" y="722"/>
                  </a:lnTo>
                  <a:lnTo>
                    <a:pt x="984" y="807"/>
                  </a:lnTo>
                  <a:lnTo>
                    <a:pt x="185" y="967"/>
                  </a:lnTo>
                  <a:lnTo>
                    <a:pt x="111" y="988"/>
                  </a:lnTo>
                  <a:cubicBezTo>
                    <a:pt x="249" y="701"/>
                    <a:pt x="387" y="413"/>
                    <a:pt x="526" y="126"/>
                  </a:cubicBezTo>
                  <a:close/>
                  <a:moveTo>
                    <a:pt x="559" y="0"/>
                  </a:moveTo>
                  <a:cubicBezTo>
                    <a:pt x="550" y="0"/>
                    <a:pt x="542" y="3"/>
                    <a:pt x="537" y="8"/>
                  </a:cubicBezTo>
                  <a:cubicBezTo>
                    <a:pt x="515" y="8"/>
                    <a:pt x="483" y="8"/>
                    <a:pt x="473" y="30"/>
                  </a:cubicBezTo>
                  <a:lnTo>
                    <a:pt x="68" y="903"/>
                  </a:lnTo>
                  <a:lnTo>
                    <a:pt x="4" y="1031"/>
                  </a:lnTo>
                  <a:cubicBezTo>
                    <a:pt x="1" y="1034"/>
                    <a:pt x="3" y="1035"/>
                    <a:pt x="8" y="1035"/>
                  </a:cubicBezTo>
                  <a:cubicBezTo>
                    <a:pt x="18" y="1035"/>
                    <a:pt x="40" y="1031"/>
                    <a:pt x="47" y="1031"/>
                  </a:cubicBezTo>
                  <a:lnTo>
                    <a:pt x="920" y="850"/>
                  </a:lnTo>
                  <a:lnTo>
                    <a:pt x="1037" y="828"/>
                  </a:lnTo>
                  <a:cubicBezTo>
                    <a:pt x="1037" y="828"/>
                    <a:pt x="1122" y="807"/>
                    <a:pt x="1112" y="786"/>
                  </a:cubicBezTo>
                  <a:lnTo>
                    <a:pt x="654" y="104"/>
                  </a:lnTo>
                  <a:cubicBezTo>
                    <a:pt x="632" y="72"/>
                    <a:pt x="611" y="40"/>
                    <a:pt x="590" y="8"/>
                  </a:cubicBezTo>
                  <a:cubicBezTo>
                    <a:pt x="579" y="3"/>
                    <a:pt x="568" y="0"/>
                    <a:pt x="559"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25"/>
            <p:cNvSpPr/>
            <p:nvPr/>
          </p:nvSpPr>
          <p:spPr>
            <a:xfrm>
              <a:off x="4985525" y="3445000"/>
              <a:ext cx="28075" cy="26700"/>
            </a:xfrm>
            <a:custGeom>
              <a:rect b="b" l="l" r="r" t="t"/>
              <a:pathLst>
                <a:path extrusionOk="0" h="1068" w="1123">
                  <a:moveTo>
                    <a:pt x="526" y="156"/>
                  </a:moveTo>
                  <a:lnTo>
                    <a:pt x="920" y="763"/>
                  </a:lnTo>
                  <a:lnTo>
                    <a:pt x="963" y="816"/>
                  </a:lnTo>
                  <a:lnTo>
                    <a:pt x="164" y="987"/>
                  </a:lnTo>
                  <a:lnTo>
                    <a:pt x="132" y="997"/>
                  </a:lnTo>
                  <a:cubicBezTo>
                    <a:pt x="260" y="720"/>
                    <a:pt x="398" y="454"/>
                    <a:pt x="515" y="177"/>
                  </a:cubicBezTo>
                  <a:lnTo>
                    <a:pt x="526" y="156"/>
                  </a:lnTo>
                  <a:close/>
                  <a:moveTo>
                    <a:pt x="546" y="1"/>
                  </a:moveTo>
                  <a:cubicBezTo>
                    <a:pt x="526" y="1"/>
                    <a:pt x="503" y="11"/>
                    <a:pt x="483" y="18"/>
                  </a:cubicBezTo>
                  <a:lnTo>
                    <a:pt x="483" y="28"/>
                  </a:lnTo>
                  <a:lnTo>
                    <a:pt x="68" y="901"/>
                  </a:lnTo>
                  <a:lnTo>
                    <a:pt x="15" y="1029"/>
                  </a:lnTo>
                  <a:cubicBezTo>
                    <a:pt x="1" y="1058"/>
                    <a:pt x="20" y="1067"/>
                    <a:pt x="43" y="1067"/>
                  </a:cubicBezTo>
                  <a:cubicBezTo>
                    <a:pt x="55" y="1067"/>
                    <a:pt x="68" y="1065"/>
                    <a:pt x="79" y="1061"/>
                  </a:cubicBezTo>
                  <a:lnTo>
                    <a:pt x="941" y="880"/>
                  </a:lnTo>
                  <a:lnTo>
                    <a:pt x="1058" y="869"/>
                  </a:lnTo>
                  <a:cubicBezTo>
                    <a:pt x="1080" y="869"/>
                    <a:pt x="1122" y="838"/>
                    <a:pt x="1101" y="806"/>
                  </a:cubicBezTo>
                  <a:lnTo>
                    <a:pt x="643" y="124"/>
                  </a:lnTo>
                  <a:cubicBezTo>
                    <a:pt x="622" y="92"/>
                    <a:pt x="600" y="50"/>
                    <a:pt x="579" y="18"/>
                  </a:cubicBezTo>
                  <a:cubicBezTo>
                    <a:pt x="571" y="5"/>
                    <a:pt x="559" y="1"/>
                    <a:pt x="546"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2" name="Google Shape;292;p25"/>
            <p:cNvSpPr/>
            <p:nvPr/>
          </p:nvSpPr>
          <p:spPr>
            <a:xfrm>
              <a:off x="4965025" y="3403325"/>
              <a:ext cx="28325" cy="26825"/>
            </a:xfrm>
            <a:custGeom>
              <a:rect b="b" l="l" r="r" t="t"/>
              <a:pathLst>
                <a:path extrusionOk="0" h="1073" w="1133">
                  <a:moveTo>
                    <a:pt x="537" y="151"/>
                  </a:moveTo>
                  <a:lnTo>
                    <a:pt x="941" y="748"/>
                  </a:lnTo>
                  <a:lnTo>
                    <a:pt x="973" y="811"/>
                  </a:lnTo>
                  <a:lnTo>
                    <a:pt x="175" y="971"/>
                  </a:lnTo>
                  <a:lnTo>
                    <a:pt x="143" y="982"/>
                  </a:lnTo>
                  <a:cubicBezTo>
                    <a:pt x="270" y="716"/>
                    <a:pt x="409" y="439"/>
                    <a:pt x="537" y="162"/>
                  </a:cubicBezTo>
                  <a:lnTo>
                    <a:pt x="537" y="151"/>
                  </a:lnTo>
                  <a:close/>
                  <a:moveTo>
                    <a:pt x="558" y="0"/>
                  </a:moveTo>
                  <a:cubicBezTo>
                    <a:pt x="538" y="0"/>
                    <a:pt x="512" y="7"/>
                    <a:pt x="494" y="13"/>
                  </a:cubicBezTo>
                  <a:lnTo>
                    <a:pt x="494" y="23"/>
                  </a:lnTo>
                  <a:lnTo>
                    <a:pt x="79" y="897"/>
                  </a:lnTo>
                  <a:lnTo>
                    <a:pt x="15" y="1024"/>
                  </a:lnTo>
                  <a:cubicBezTo>
                    <a:pt x="0" y="1061"/>
                    <a:pt x="21" y="1073"/>
                    <a:pt x="46" y="1073"/>
                  </a:cubicBezTo>
                  <a:cubicBezTo>
                    <a:pt x="57" y="1073"/>
                    <a:pt x="69" y="1070"/>
                    <a:pt x="79" y="1067"/>
                  </a:cubicBezTo>
                  <a:lnTo>
                    <a:pt x="941" y="886"/>
                  </a:lnTo>
                  <a:lnTo>
                    <a:pt x="1069" y="854"/>
                  </a:lnTo>
                  <a:cubicBezTo>
                    <a:pt x="1090" y="854"/>
                    <a:pt x="1133" y="833"/>
                    <a:pt x="1112" y="801"/>
                  </a:cubicBezTo>
                  <a:lnTo>
                    <a:pt x="654" y="109"/>
                  </a:lnTo>
                  <a:lnTo>
                    <a:pt x="590" y="13"/>
                  </a:lnTo>
                  <a:cubicBezTo>
                    <a:pt x="585" y="4"/>
                    <a:pt x="573" y="0"/>
                    <a:pt x="558"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25"/>
            <p:cNvSpPr/>
            <p:nvPr/>
          </p:nvSpPr>
          <p:spPr>
            <a:xfrm>
              <a:off x="4575625" y="3487825"/>
              <a:ext cx="28250" cy="26050"/>
            </a:xfrm>
            <a:custGeom>
              <a:rect b="b" l="l" r="r" t="t"/>
              <a:pathLst>
                <a:path extrusionOk="0" h="1042" w="1130">
                  <a:moveTo>
                    <a:pt x="523" y="126"/>
                  </a:moveTo>
                  <a:lnTo>
                    <a:pt x="927" y="722"/>
                  </a:lnTo>
                  <a:lnTo>
                    <a:pt x="991" y="807"/>
                  </a:lnTo>
                  <a:lnTo>
                    <a:pt x="193" y="967"/>
                  </a:lnTo>
                  <a:lnTo>
                    <a:pt x="129" y="988"/>
                  </a:lnTo>
                  <a:cubicBezTo>
                    <a:pt x="267" y="701"/>
                    <a:pt x="395" y="413"/>
                    <a:pt x="523" y="126"/>
                  </a:cubicBezTo>
                  <a:close/>
                  <a:moveTo>
                    <a:pt x="565" y="0"/>
                  </a:moveTo>
                  <a:cubicBezTo>
                    <a:pt x="557" y="0"/>
                    <a:pt x="549" y="3"/>
                    <a:pt x="544" y="8"/>
                  </a:cubicBezTo>
                  <a:cubicBezTo>
                    <a:pt x="523" y="8"/>
                    <a:pt x="491" y="8"/>
                    <a:pt x="480" y="30"/>
                  </a:cubicBezTo>
                  <a:lnTo>
                    <a:pt x="65" y="903"/>
                  </a:lnTo>
                  <a:lnTo>
                    <a:pt x="12" y="1031"/>
                  </a:lnTo>
                  <a:cubicBezTo>
                    <a:pt x="1" y="1041"/>
                    <a:pt x="54" y="1041"/>
                    <a:pt x="54" y="1041"/>
                  </a:cubicBezTo>
                  <a:lnTo>
                    <a:pt x="927" y="850"/>
                  </a:lnTo>
                  <a:lnTo>
                    <a:pt x="1055" y="828"/>
                  </a:lnTo>
                  <a:cubicBezTo>
                    <a:pt x="1055" y="828"/>
                    <a:pt x="1130" y="807"/>
                    <a:pt x="1119" y="796"/>
                  </a:cubicBezTo>
                  <a:lnTo>
                    <a:pt x="661" y="104"/>
                  </a:lnTo>
                  <a:lnTo>
                    <a:pt x="587" y="8"/>
                  </a:lnTo>
                  <a:cubicBezTo>
                    <a:pt x="581" y="3"/>
                    <a:pt x="573" y="0"/>
                    <a:pt x="565"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25"/>
            <p:cNvSpPr/>
            <p:nvPr/>
          </p:nvSpPr>
          <p:spPr>
            <a:xfrm>
              <a:off x="4555675" y="3448350"/>
              <a:ext cx="19725" cy="22400"/>
            </a:xfrm>
            <a:custGeom>
              <a:rect b="b" l="l" r="r" t="t"/>
              <a:pathLst>
                <a:path extrusionOk="0" h="896" w="789">
                  <a:moveTo>
                    <a:pt x="309" y="1"/>
                  </a:moveTo>
                  <a:cubicBezTo>
                    <a:pt x="288" y="43"/>
                    <a:pt x="277" y="86"/>
                    <a:pt x="256" y="129"/>
                  </a:cubicBezTo>
                  <a:lnTo>
                    <a:pt x="597" y="629"/>
                  </a:lnTo>
                  <a:lnTo>
                    <a:pt x="629" y="682"/>
                  </a:lnTo>
                  <a:lnTo>
                    <a:pt x="22" y="810"/>
                  </a:lnTo>
                  <a:lnTo>
                    <a:pt x="0" y="895"/>
                  </a:lnTo>
                  <a:lnTo>
                    <a:pt x="597" y="778"/>
                  </a:lnTo>
                  <a:lnTo>
                    <a:pt x="724" y="746"/>
                  </a:lnTo>
                  <a:cubicBezTo>
                    <a:pt x="756" y="746"/>
                    <a:pt x="788" y="714"/>
                    <a:pt x="767" y="682"/>
                  </a:cubicBezTo>
                  <a:lnTo>
                    <a:pt x="309" y="1"/>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5" name="Google Shape;295;p25"/>
            <p:cNvSpPr/>
            <p:nvPr/>
          </p:nvSpPr>
          <p:spPr>
            <a:xfrm>
              <a:off x="5013700" y="3487725"/>
              <a:ext cx="28125" cy="25950"/>
            </a:xfrm>
            <a:custGeom>
              <a:rect b="b" l="l" r="r" t="t"/>
              <a:pathLst>
                <a:path extrusionOk="0" h="1038" w="1125">
                  <a:moveTo>
                    <a:pt x="528" y="130"/>
                  </a:moveTo>
                  <a:lnTo>
                    <a:pt x="922" y="726"/>
                  </a:lnTo>
                  <a:lnTo>
                    <a:pt x="975" y="811"/>
                  </a:lnTo>
                  <a:lnTo>
                    <a:pt x="198" y="971"/>
                  </a:lnTo>
                  <a:lnTo>
                    <a:pt x="123" y="992"/>
                  </a:lnTo>
                  <a:lnTo>
                    <a:pt x="528" y="140"/>
                  </a:lnTo>
                  <a:lnTo>
                    <a:pt x="528" y="130"/>
                  </a:lnTo>
                  <a:close/>
                  <a:moveTo>
                    <a:pt x="565" y="0"/>
                  </a:moveTo>
                  <a:cubicBezTo>
                    <a:pt x="549" y="0"/>
                    <a:pt x="529" y="6"/>
                    <a:pt x="517" y="12"/>
                  </a:cubicBezTo>
                  <a:cubicBezTo>
                    <a:pt x="496" y="12"/>
                    <a:pt x="485" y="12"/>
                    <a:pt x="474" y="23"/>
                  </a:cubicBezTo>
                  <a:cubicBezTo>
                    <a:pt x="336" y="321"/>
                    <a:pt x="198" y="609"/>
                    <a:pt x="59" y="896"/>
                  </a:cubicBezTo>
                  <a:lnTo>
                    <a:pt x="6" y="1024"/>
                  </a:lnTo>
                  <a:cubicBezTo>
                    <a:pt x="1" y="1035"/>
                    <a:pt x="11" y="1037"/>
                    <a:pt x="23" y="1037"/>
                  </a:cubicBezTo>
                  <a:cubicBezTo>
                    <a:pt x="35" y="1037"/>
                    <a:pt x="48" y="1035"/>
                    <a:pt x="48" y="1035"/>
                  </a:cubicBezTo>
                  <a:lnTo>
                    <a:pt x="922" y="854"/>
                  </a:lnTo>
                  <a:lnTo>
                    <a:pt x="1049" y="822"/>
                  </a:lnTo>
                  <a:cubicBezTo>
                    <a:pt x="1049" y="822"/>
                    <a:pt x="1124" y="800"/>
                    <a:pt x="1113" y="790"/>
                  </a:cubicBezTo>
                  <a:lnTo>
                    <a:pt x="655" y="108"/>
                  </a:lnTo>
                  <a:lnTo>
                    <a:pt x="592" y="12"/>
                  </a:lnTo>
                  <a:cubicBezTo>
                    <a:pt x="587" y="3"/>
                    <a:pt x="577" y="0"/>
                    <a:pt x="565"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25"/>
            <p:cNvSpPr/>
            <p:nvPr/>
          </p:nvSpPr>
          <p:spPr>
            <a:xfrm>
              <a:off x="4818700" y="3403350"/>
              <a:ext cx="28500" cy="26925"/>
            </a:xfrm>
            <a:custGeom>
              <a:rect b="b" l="l" r="r" t="t"/>
              <a:pathLst>
                <a:path extrusionOk="0" h="1077" w="1140">
                  <a:moveTo>
                    <a:pt x="554" y="150"/>
                  </a:moveTo>
                  <a:cubicBezTo>
                    <a:pt x="682" y="353"/>
                    <a:pt x="820" y="555"/>
                    <a:pt x="948" y="757"/>
                  </a:cubicBezTo>
                  <a:lnTo>
                    <a:pt x="980" y="800"/>
                  </a:lnTo>
                  <a:lnTo>
                    <a:pt x="181" y="970"/>
                  </a:lnTo>
                  <a:lnTo>
                    <a:pt x="160" y="981"/>
                  </a:lnTo>
                  <a:lnTo>
                    <a:pt x="543" y="171"/>
                  </a:lnTo>
                  <a:lnTo>
                    <a:pt x="554" y="150"/>
                  </a:lnTo>
                  <a:close/>
                  <a:moveTo>
                    <a:pt x="560" y="1"/>
                  </a:moveTo>
                  <a:cubicBezTo>
                    <a:pt x="537" y="1"/>
                    <a:pt x="515" y="12"/>
                    <a:pt x="501" y="33"/>
                  </a:cubicBezTo>
                  <a:lnTo>
                    <a:pt x="86" y="906"/>
                  </a:lnTo>
                  <a:lnTo>
                    <a:pt x="22" y="1034"/>
                  </a:lnTo>
                  <a:cubicBezTo>
                    <a:pt x="0" y="1066"/>
                    <a:pt x="54" y="1077"/>
                    <a:pt x="86" y="1077"/>
                  </a:cubicBezTo>
                  <a:lnTo>
                    <a:pt x="959" y="885"/>
                  </a:lnTo>
                  <a:lnTo>
                    <a:pt x="1087" y="864"/>
                  </a:lnTo>
                  <a:cubicBezTo>
                    <a:pt x="1108" y="864"/>
                    <a:pt x="1140" y="832"/>
                    <a:pt x="1129" y="800"/>
                  </a:cubicBezTo>
                  <a:lnTo>
                    <a:pt x="661" y="108"/>
                  </a:lnTo>
                  <a:lnTo>
                    <a:pt x="597" y="12"/>
                  </a:lnTo>
                  <a:cubicBezTo>
                    <a:pt x="585" y="4"/>
                    <a:pt x="573" y="1"/>
                    <a:pt x="560"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7" name="Google Shape;297;p25"/>
            <p:cNvSpPr/>
            <p:nvPr/>
          </p:nvSpPr>
          <p:spPr>
            <a:xfrm>
              <a:off x="5013675" y="3420125"/>
              <a:ext cx="10575" cy="9925"/>
            </a:xfrm>
            <a:custGeom>
              <a:rect b="b" l="l" r="r" t="t"/>
              <a:pathLst>
                <a:path extrusionOk="0" h="397" w="423">
                  <a:moveTo>
                    <a:pt x="188" y="1"/>
                  </a:moveTo>
                  <a:lnTo>
                    <a:pt x="71" y="246"/>
                  </a:lnTo>
                  <a:lnTo>
                    <a:pt x="7" y="374"/>
                  </a:lnTo>
                  <a:cubicBezTo>
                    <a:pt x="1" y="393"/>
                    <a:pt x="25" y="397"/>
                    <a:pt x="45" y="397"/>
                  </a:cubicBezTo>
                  <a:cubicBezTo>
                    <a:pt x="59" y="397"/>
                    <a:pt x="71" y="395"/>
                    <a:pt x="71" y="395"/>
                  </a:cubicBezTo>
                  <a:lnTo>
                    <a:pt x="422" y="320"/>
                  </a:lnTo>
                  <a:lnTo>
                    <a:pt x="390" y="267"/>
                  </a:lnTo>
                  <a:lnTo>
                    <a:pt x="188" y="310"/>
                  </a:lnTo>
                  <a:lnTo>
                    <a:pt x="145" y="320"/>
                  </a:lnTo>
                  <a:lnTo>
                    <a:pt x="145" y="320"/>
                  </a:lnTo>
                  <a:lnTo>
                    <a:pt x="252" y="86"/>
                  </a:lnTo>
                  <a:cubicBezTo>
                    <a:pt x="231" y="54"/>
                    <a:pt x="209" y="22"/>
                    <a:pt x="188"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25"/>
            <p:cNvSpPr/>
            <p:nvPr/>
          </p:nvSpPr>
          <p:spPr>
            <a:xfrm>
              <a:off x="4595700" y="3445475"/>
              <a:ext cx="28425" cy="26650"/>
            </a:xfrm>
            <a:custGeom>
              <a:rect b="b" l="l" r="r" t="t"/>
              <a:pathLst>
                <a:path extrusionOk="0" h="1066" w="1137">
                  <a:moveTo>
                    <a:pt x="540" y="137"/>
                  </a:moveTo>
                  <a:lnTo>
                    <a:pt x="934" y="744"/>
                  </a:lnTo>
                  <a:lnTo>
                    <a:pt x="976" y="797"/>
                  </a:lnTo>
                  <a:lnTo>
                    <a:pt x="178" y="968"/>
                  </a:lnTo>
                  <a:lnTo>
                    <a:pt x="135" y="978"/>
                  </a:lnTo>
                  <a:lnTo>
                    <a:pt x="540" y="148"/>
                  </a:lnTo>
                  <a:lnTo>
                    <a:pt x="540" y="137"/>
                  </a:lnTo>
                  <a:close/>
                  <a:moveTo>
                    <a:pt x="565" y="1"/>
                  </a:moveTo>
                  <a:cubicBezTo>
                    <a:pt x="535" y="1"/>
                    <a:pt x="494" y="18"/>
                    <a:pt x="486" y="41"/>
                  </a:cubicBezTo>
                  <a:lnTo>
                    <a:pt x="71" y="914"/>
                  </a:lnTo>
                  <a:lnTo>
                    <a:pt x="7" y="1042"/>
                  </a:lnTo>
                  <a:cubicBezTo>
                    <a:pt x="1" y="1061"/>
                    <a:pt x="25" y="1065"/>
                    <a:pt x="48" y="1065"/>
                  </a:cubicBezTo>
                  <a:cubicBezTo>
                    <a:pt x="63" y="1065"/>
                    <a:pt x="78" y="1063"/>
                    <a:pt x="82" y="1063"/>
                  </a:cubicBezTo>
                  <a:lnTo>
                    <a:pt x="955" y="872"/>
                  </a:lnTo>
                  <a:lnTo>
                    <a:pt x="1072" y="850"/>
                  </a:lnTo>
                  <a:cubicBezTo>
                    <a:pt x="1083" y="850"/>
                    <a:pt x="1136" y="819"/>
                    <a:pt x="1115" y="797"/>
                  </a:cubicBezTo>
                  <a:lnTo>
                    <a:pt x="657" y="105"/>
                  </a:lnTo>
                  <a:lnTo>
                    <a:pt x="593" y="9"/>
                  </a:lnTo>
                  <a:cubicBezTo>
                    <a:pt x="587" y="3"/>
                    <a:pt x="577" y="1"/>
                    <a:pt x="565"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25"/>
            <p:cNvSpPr/>
            <p:nvPr/>
          </p:nvSpPr>
          <p:spPr>
            <a:xfrm>
              <a:off x="4721575" y="3487550"/>
              <a:ext cx="28450" cy="26600"/>
            </a:xfrm>
            <a:custGeom>
              <a:rect b="b" l="l" r="r" t="t"/>
              <a:pathLst>
                <a:path extrusionOk="0" h="1064" w="1138">
                  <a:moveTo>
                    <a:pt x="542" y="137"/>
                  </a:moveTo>
                  <a:lnTo>
                    <a:pt x="936" y="743"/>
                  </a:lnTo>
                  <a:lnTo>
                    <a:pt x="978" y="807"/>
                  </a:lnTo>
                  <a:lnTo>
                    <a:pt x="180" y="978"/>
                  </a:lnTo>
                  <a:lnTo>
                    <a:pt x="137" y="978"/>
                  </a:lnTo>
                  <a:cubicBezTo>
                    <a:pt x="275" y="701"/>
                    <a:pt x="403" y="424"/>
                    <a:pt x="542" y="147"/>
                  </a:cubicBezTo>
                  <a:lnTo>
                    <a:pt x="542" y="137"/>
                  </a:lnTo>
                  <a:close/>
                  <a:moveTo>
                    <a:pt x="565" y="0"/>
                  </a:moveTo>
                  <a:cubicBezTo>
                    <a:pt x="532" y="0"/>
                    <a:pt x="485" y="18"/>
                    <a:pt x="478" y="41"/>
                  </a:cubicBezTo>
                  <a:cubicBezTo>
                    <a:pt x="350" y="328"/>
                    <a:pt x="211" y="626"/>
                    <a:pt x="73" y="914"/>
                  </a:cubicBezTo>
                  <a:cubicBezTo>
                    <a:pt x="52" y="956"/>
                    <a:pt x="30" y="999"/>
                    <a:pt x="9" y="1042"/>
                  </a:cubicBezTo>
                  <a:cubicBezTo>
                    <a:pt x="1" y="1059"/>
                    <a:pt x="7" y="1064"/>
                    <a:pt x="19" y="1064"/>
                  </a:cubicBezTo>
                  <a:cubicBezTo>
                    <a:pt x="37" y="1064"/>
                    <a:pt x="67" y="1052"/>
                    <a:pt x="73" y="1052"/>
                  </a:cubicBezTo>
                  <a:lnTo>
                    <a:pt x="946" y="871"/>
                  </a:lnTo>
                  <a:lnTo>
                    <a:pt x="1074" y="850"/>
                  </a:lnTo>
                  <a:cubicBezTo>
                    <a:pt x="1085" y="850"/>
                    <a:pt x="1138" y="818"/>
                    <a:pt x="1117" y="797"/>
                  </a:cubicBezTo>
                  <a:lnTo>
                    <a:pt x="659" y="105"/>
                  </a:lnTo>
                  <a:lnTo>
                    <a:pt x="595" y="9"/>
                  </a:lnTo>
                  <a:cubicBezTo>
                    <a:pt x="589" y="3"/>
                    <a:pt x="578" y="0"/>
                    <a:pt x="565"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p25"/>
            <p:cNvSpPr/>
            <p:nvPr/>
          </p:nvSpPr>
          <p:spPr>
            <a:xfrm>
              <a:off x="4790200" y="3445400"/>
              <a:ext cx="28525" cy="26950"/>
            </a:xfrm>
            <a:custGeom>
              <a:rect b="b" l="l" r="r" t="t"/>
              <a:pathLst>
                <a:path extrusionOk="0" h="1078" w="1141">
                  <a:moveTo>
                    <a:pt x="544" y="151"/>
                  </a:moveTo>
                  <a:lnTo>
                    <a:pt x="949" y="747"/>
                  </a:lnTo>
                  <a:lnTo>
                    <a:pt x="981" y="800"/>
                  </a:lnTo>
                  <a:lnTo>
                    <a:pt x="182" y="971"/>
                  </a:lnTo>
                  <a:lnTo>
                    <a:pt x="150" y="981"/>
                  </a:lnTo>
                  <a:cubicBezTo>
                    <a:pt x="288" y="715"/>
                    <a:pt x="406" y="438"/>
                    <a:pt x="544" y="161"/>
                  </a:cubicBezTo>
                  <a:lnTo>
                    <a:pt x="544" y="151"/>
                  </a:lnTo>
                  <a:close/>
                  <a:moveTo>
                    <a:pt x="561" y="1"/>
                  </a:moveTo>
                  <a:cubicBezTo>
                    <a:pt x="541" y="1"/>
                    <a:pt x="521" y="10"/>
                    <a:pt x="501" y="23"/>
                  </a:cubicBezTo>
                  <a:cubicBezTo>
                    <a:pt x="501" y="23"/>
                    <a:pt x="491" y="34"/>
                    <a:pt x="491" y="34"/>
                  </a:cubicBezTo>
                  <a:lnTo>
                    <a:pt x="75" y="907"/>
                  </a:lnTo>
                  <a:lnTo>
                    <a:pt x="22" y="1035"/>
                  </a:lnTo>
                  <a:cubicBezTo>
                    <a:pt x="1" y="1077"/>
                    <a:pt x="54" y="1077"/>
                    <a:pt x="86" y="1077"/>
                  </a:cubicBezTo>
                  <a:lnTo>
                    <a:pt x="959" y="885"/>
                  </a:lnTo>
                  <a:lnTo>
                    <a:pt x="1076" y="864"/>
                  </a:lnTo>
                  <a:cubicBezTo>
                    <a:pt x="1098" y="864"/>
                    <a:pt x="1140" y="832"/>
                    <a:pt x="1119" y="800"/>
                  </a:cubicBezTo>
                  <a:lnTo>
                    <a:pt x="661" y="108"/>
                  </a:lnTo>
                  <a:cubicBezTo>
                    <a:pt x="640" y="76"/>
                    <a:pt x="619" y="44"/>
                    <a:pt x="597" y="12"/>
                  </a:cubicBezTo>
                  <a:cubicBezTo>
                    <a:pt x="585" y="4"/>
                    <a:pt x="573" y="1"/>
                    <a:pt x="561"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25"/>
            <p:cNvSpPr/>
            <p:nvPr/>
          </p:nvSpPr>
          <p:spPr>
            <a:xfrm>
              <a:off x="4721525" y="3403825"/>
              <a:ext cx="28500" cy="26175"/>
            </a:xfrm>
            <a:custGeom>
              <a:rect b="b" l="l" r="r" t="t"/>
              <a:pathLst>
                <a:path extrusionOk="0" h="1047" w="1140">
                  <a:moveTo>
                    <a:pt x="533" y="131"/>
                  </a:moveTo>
                  <a:cubicBezTo>
                    <a:pt x="671" y="334"/>
                    <a:pt x="799" y="525"/>
                    <a:pt x="938" y="728"/>
                  </a:cubicBezTo>
                  <a:lnTo>
                    <a:pt x="991" y="802"/>
                  </a:lnTo>
                  <a:lnTo>
                    <a:pt x="203" y="972"/>
                  </a:lnTo>
                  <a:lnTo>
                    <a:pt x="139" y="983"/>
                  </a:lnTo>
                  <a:lnTo>
                    <a:pt x="533" y="142"/>
                  </a:lnTo>
                  <a:lnTo>
                    <a:pt x="533" y="131"/>
                  </a:lnTo>
                  <a:close/>
                  <a:moveTo>
                    <a:pt x="564" y="1"/>
                  </a:moveTo>
                  <a:cubicBezTo>
                    <a:pt x="531" y="1"/>
                    <a:pt x="487" y="21"/>
                    <a:pt x="480" y="35"/>
                  </a:cubicBezTo>
                  <a:cubicBezTo>
                    <a:pt x="352" y="323"/>
                    <a:pt x="203" y="621"/>
                    <a:pt x="64" y="909"/>
                  </a:cubicBezTo>
                  <a:lnTo>
                    <a:pt x="11" y="1026"/>
                  </a:lnTo>
                  <a:cubicBezTo>
                    <a:pt x="1" y="1047"/>
                    <a:pt x="54" y="1047"/>
                    <a:pt x="54" y="1047"/>
                  </a:cubicBezTo>
                  <a:lnTo>
                    <a:pt x="927" y="866"/>
                  </a:lnTo>
                  <a:lnTo>
                    <a:pt x="1055" y="834"/>
                  </a:lnTo>
                  <a:cubicBezTo>
                    <a:pt x="1055" y="834"/>
                    <a:pt x="1140" y="813"/>
                    <a:pt x="1119" y="791"/>
                  </a:cubicBezTo>
                  <a:lnTo>
                    <a:pt x="661" y="110"/>
                  </a:lnTo>
                  <a:lnTo>
                    <a:pt x="597" y="14"/>
                  </a:lnTo>
                  <a:cubicBezTo>
                    <a:pt x="590" y="4"/>
                    <a:pt x="578" y="1"/>
                    <a:pt x="564"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25"/>
            <p:cNvSpPr/>
            <p:nvPr/>
          </p:nvSpPr>
          <p:spPr>
            <a:xfrm>
              <a:off x="4770375" y="3403900"/>
              <a:ext cx="28125" cy="25900"/>
            </a:xfrm>
            <a:custGeom>
              <a:rect b="b" l="l" r="r" t="t"/>
              <a:pathLst>
                <a:path extrusionOk="0" h="1036" w="1125">
                  <a:moveTo>
                    <a:pt x="528" y="118"/>
                  </a:moveTo>
                  <a:lnTo>
                    <a:pt x="932" y="725"/>
                  </a:lnTo>
                  <a:lnTo>
                    <a:pt x="986" y="799"/>
                  </a:lnTo>
                  <a:lnTo>
                    <a:pt x="187" y="969"/>
                  </a:lnTo>
                  <a:lnTo>
                    <a:pt x="123" y="980"/>
                  </a:lnTo>
                  <a:cubicBezTo>
                    <a:pt x="261" y="703"/>
                    <a:pt x="400" y="416"/>
                    <a:pt x="528" y="128"/>
                  </a:cubicBezTo>
                  <a:lnTo>
                    <a:pt x="528" y="118"/>
                  </a:lnTo>
                  <a:close/>
                  <a:moveTo>
                    <a:pt x="538" y="0"/>
                  </a:moveTo>
                  <a:cubicBezTo>
                    <a:pt x="528" y="0"/>
                    <a:pt x="496" y="11"/>
                    <a:pt x="485" y="32"/>
                  </a:cubicBezTo>
                  <a:cubicBezTo>
                    <a:pt x="347" y="320"/>
                    <a:pt x="208" y="607"/>
                    <a:pt x="70" y="906"/>
                  </a:cubicBezTo>
                  <a:cubicBezTo>
                    <a:pt x="48" y="948"/>
                    <a:pt x="27" y="991"/>
                    <a:pt x="6" y="1023"/>
                  </a:cubicBezTo>
                  <a:cubicBezTo>
                    <a:pt x="1" y="1033"/>
                    <a:pt x="11" y="1036"/>
                    <a:pt x="23" y="1036"/>
                  </a:cubicBezTo>
                  <a:cubicBezTo>
                    <a:pt x="35" y="1036"/>
                    <a:pt x="48" y="1033"/>
                    <a:pt x="48" y="1033"/>
                  </a:cubicBezTo>
                  <a:lnTo>
                    <a:pt x="922" y="852"/>
                  </a:lnTo>
                  <a:lnTo>
                    <a:pt x="1049" y="820"/>
                  </a:lnTo>
                  <a:cubicBezTo>
                    <a:pt x="1049" y="820"/>
                    <a:pt x="1124" y="799"/>
                    <a:pt x="1113" y="788"/>
                  </a:cubicBezTo>
                  <a:lnTo>
                    <a:pt x="655" y="96"/>
                  </a:lnTo>
                  <a:lnTo>
                    <a:pt x="592" y="0"/>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25"/>
            <p:cNvSpPr/>
            <p:nvPr/>
          </p:nvSpPr>
          <p:spPr>
            <a:xfrm>
              <a:off x="4742300" y="3445575"/>
              <a:ext cx="27975" cy="25975"/>
            </a:xfrm>
            <a:custGeom>
              <a:rect b="b" l="l" r="r" t="t"/>
              <a:pathLst>
                <a:path extrusionOk="0" h="1039" w="1119">
                  <a:moveTo>
                    <a:pt x="511" y="133"/>
                  </a:moveTo>
                  <a:lnTo>
                    <a:pt x="916" y="740"/>
                  </a:lnTo>
                  <a:lnTo>
                    <a:pt x="959" y="804"/>
                  </a:lnTo>
                  <a:lnTo>
                    <a:pt x="170" y="974"/>
                  </a:lnTo>
                  <a:lnTo>
                    <a:pt x="117" y="985"/>
                  </a:lnTo>
                  <a:lnTo>
                    <a:pt x="511" y="144"/>
                  </a:lnTo>
                  <a:lnTo>
                    <a:pt x="511" y="133"/>
                  </a:lnTo>
                  <a:close/>
                  <a:moveTo>
                    <a:pt x="555" y="1"/>
                  </a:moveTo>
                  <a:cubicBezTo>
                    <a:pt x="537" y="1"/>
                    <a:pt x="511" y="5"/>
                    <a:pt x="490" y="5"/>
                  </a:cubicBezTo>
                  <a:lnTo>
                    <a:pt x="479" y="16"/>
                  </a:lnTo>
                  <a:lnTo>
                    <a:pt x="479" y="27"/>
                  </a:lnTo>
                  <a:lnTo>
                    <a:pt x="64" y="900"/>
                  </a:lnTo>
                  <a:lnTo>
                    <a:pt x="11" y="1017"/>
                  </a:lnTo>
                  <a:cubicBezTo>
                    <a:pt x="0" y="1038"/>
                    <a:pt x="53" y="1038"/>
                    <a:pt x="53" y="1038"/>
                  </a:cubicBezTo>
                  <a:lnTo>
                    <a:pt x="927" y="857"/>
                  </a:lnTo>
                  <a:lnTo>
                    <a:pt x="1033" y="846"/>
                  </a:lnTo>
                  <a:cubicBezTo>
                    <a:pt x="1044" y="846"/>
                    <a:pt x="1118" y="825"/>
                    <a:pt x="1097" y="793"/>
                  </a:cubicBezTo>
                  <a:lnTo>
                    <a:pt x="639" y="101"/>
                  </a:lnTo>
                  <a:lnTo>
                    <a:pt x="575" y="5"/>
                  </a:lnTo>
                  <a:cubicBezTo>
                    <a:pt x="572" y="2"/>
                    <a:pt x="565" y="1"/>
                    <a:pt x="555"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4" name="Google Shape;304;p25"/>
            <p:cNvSpPr/>
            <p:nvPr/>
          </p:nvSpPr>
          <p:spPr>
            <a:xfrm>
              <a:off x="4839075" y="3445625"/>
              <a:ext cx="28375" cy="26350"/>
            </a:xfrm>
            <a:custGeom>
              <a:rect b="b" l="l" r="r" t="t"/>
              <a:pathLst>
                <a:path extrusionOk="0" h="1054" w="1135">
                  <a:moveTo>
                    <a:pt x="538" y="131"/>
                  </a:moveTo>
                  <a:lnTo>
                    <a:pt x="942" y="727"/>
                  </a:lnTo>
                  <a:lnTo>
                    <a:pt x="985" y="802"/>
                  </a:lnTo>
                  <a:lnTo>
                    <a:pt x="197" y="972"/>
                  </a:lnTo>
                  <a:lnTo>
                    <a:pt x="144" y="983"/>
                  </a:lnTo>
                  <a:lnTo>
                    <a:pt x="144" y="983"/>
                  </a:lnTo>
                  <a:lnTo>
                    <a:pt x="538" y="142"/>
                  </a:lnTo>
                  <a:lnTo>
                    <a:pt x="538" y="131"/>
                  </a:lnTo>
                  <a:close/>
                  <a:moveTo>
                    <a:pt x="566" y="0"/>
                  </a:moveTo>
                  <a:cubicBezTo>
                    <a:pt x="531" y="0"/>
                    <a:pt x="484" y="20"/>
                    <a:pt x="484" y="35"/>
                  </a:cubicBezTo>
                  <a:lnTo>
                    <a:pt x="69" y="908"/>
                  </a:lnTo>
                  <a:cubicBezTo>
                    <a:pt x="48" y="951"/>
                    <a:pt x="27" y="994"/>
                    <a:pt x="5" y="1036"/>
                  </a:cubicBezTo>
                  <a:cubicBezTo>
                    <a:pt x="1" y="1050"/>
                    <a:pt x="8" y="1054"/>
                    <a:pt x="18" y="1054"/>
                  </a:cubicBezTo>
                  <a:cubicBezTo>
                    <a:pt x="32" y="1054"/>
                    <a:pt x="52" y="1047"/>
                    <a:pt x="59" y="1047"/>
                  </a:cubicBezTo>
                  <a:lnTo>
                    <a:pt x="932" y="866"/>
                  </a:lnTo>
                  <a:lnTo>
                    <a:pt x="1060" y="844"/>
                  </a:lnTo>
                  <a:cubicBezTo>
                    <a:pt x="1060" y="844"/>
                    <a:pt x="1134" y="823"/>
                    <a:pt x="1123" y="802"/>
                  </a:cubicBezTo>
                  <a:cubicBezTo>
                    <a:pt x="974" y="568"/>
                    <a:pt x="815" y="344"/>
                    <a:pt x="666" y="110"/>
                  </a:cubicBezTo>
                  <a:lnTo>
                    <a:pt x="602" y="14"/>
                  </a:lnTo>
                  <a:cubicBezTo>
                    <a:pt x="595" y="4"/>
                    <a:pt x="582" y="0"/>
                    <a:pt x="566"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5" name="Google Shape;305;p25"/>
            <p:cNvSpPr/>
            <p:nvPr/>
          </p:nvSpPr>
          <p:spPr>
            <a:xfrm>
              <a:off x="4770325" y="3487650"/>
              <a:ext cx="28175" cy="26250"/>
            </a:xfrm>
            <a:custGeom>
              <a:rect b="b" l="l" r="r" t="t"/>
              <a:pathLst>
                <a:path extrusionOk="0" h="1050" w="1127">
                  <a:moveTo>
                    <a:pt x="530" y="133"/>
                  </a:moveTo>
                  <a:lnTo>
                    <a:pt x="934" y="739"/>
                  </a:lnTo>
                  <a:lnTo>
                    <a:pt x="977" y="803"/>
                  </a:lnTo>
                  <a:lnTo>
                    <a:pt x="178" y="974"/>
                  </a:lnTo>
                  <a:lnTo>
                    <a:pt x="136" y="984"/>
                  </a:lnTo>
                  <a:lnTo>
                    <a:pt x="530" y="143"/>
                  </a:lnTo>
                  <a:lnTo>
                    <a:pt x="530" y="133"/>
                  </a:lnTo>
                  <a:close/>
                  <a:moveTo>
                    <a:pt x="574" y="0"/>
                  </a:moveTo>
                  <a:cubicBezTo>
                    <a:pt x="556" y="0"/>
                    <a:pt x="530" y="5"/>
                    <a:pt x="508" y="5"/>
                  </a:cubicBezTo>
                  <a:lnTo>
                    <a:pt x="498" y="15"/>
                  </a:lnTo>
                  <a:lnTo>
                    <a:pt x="498" y="26"/>
                  </a:lnTo>
                  <a:lnTo>
                    <a:pt x="82" y="899"/>
                  </a:lnTo>
                  <a:lnTo>
                    <a:pt x="29" y="1016"/>
                  </a:lnTo>
                  <a:cubicBezTo>
                    <a:pt x="1" y="1045"/>
                    <a:pt x="24" y="1049"/>
                    <a:pt x="47" y="1049"/>
                  </a:cubicBezTo>
                  <a:cubicBezTo>
                    <a:pt x="58" y="1049"/>
                    <a:pt x="68" y="1048"/>
                    <a:pt x="72" y="1048"/>
                  </a:cubicBezTo>
                  <a:lnTo>
                    <a:pt x="945" y="867"/>
                  </a:lnTo>
                  <a:lnTo>
                    <a:pt x="1062" y="835"/>
                  </a:lnTo>
                  <a:cubicBezTo>
                    <a:pt x="1083" y="835"/>
                    <a:pt x="1126" y="814"/>
                    <a:pt x="1115" y="793"/>
                  </a:cubicBezTo>
                  <a:lnTo>
                    <a:pt x="657" y="101"/>
                  </a:lnTo>
                  <a:lnTo>
                    <a:pt x="594" y="5"/>
                  </a:lnTo>
                  <a:cubicBezTo>
                    <a:pt x="590" y="1"/>
                    <a:pt x="583" y="0"/>
                    <a:pt x="574"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6" name="Google Shape;306;p25"/>
            <p:cNvSpPr/>
            <p:nvPr/>
          </p:nvSpPr>
          <p:spPr>
            <a:xfrm>
              <a:off x="4672800" y="3487600"/>
              <a:ext cx="28525" cy="26275"/>
            </a:xfrm>
            <a:custGeom>
              <a:rect b="b" l="l" r="r" t="t"/>
              <a:pathLst>
                <a:path extrusionOk="0" h="1051" w="1141">
                  <a:moveTo>
                    <a:pt x="533" y="135"/>
                  </a:moveTo>
                  <a:lnTo>
                    <a:pt x="938" y="731"/>
                  </a:lnTo>
                  <a:lnTo>
                    <a:pt x="991" y="805"/>
                  </a:lnTo>
                  <a:lnTo>
                    <a:pt x="203" y="976"/>
                  </a:lnTo>
                  <a:lnTo>
                    <a:pt x="139" y="986"/>
                  </a:lnTo>
                  <a:cubicBezTo>
                    <a:pt x="267" y="710"/>
                    <a:pt x="405" y="422"/>
                    <a:pt x="533" y="145"/>
                  </a:cubicBezTo>
                  <a:lnTo>
                    <a:pt x="533" y="135"/>
                  </a:lnTo>
                  <a:close/>
                  <a:moveTo>
                    <a:pt x="564" y="1"/>
                  </a:moveTo>
                  <a:cubicBezTo>
                    <a:pt x="544" y="1"/>
                    <a:pt x="521" y="11"/>
                    <a:pt x="501" y="17"/>
                  </a:cubicBezTo>
                  <a:cubicBezTo>
                    <a:pt x="501" y="17"/>
                    <a:pt x="491" y="28"/>
                    <a:pt x="491" y="28"/>
                  </a:cubicBezTo>
                  <a:lnTo>
                    <a:pt x="480" y="39"/>
                  </a:lnTo>
                  <a:lnTo>
                    <a:pt x="65" y="912"/>
                  </a:lnTo>
                  <a:lnTo>
                    <a:pt x="11" y="1040"/>
                  </a:lnTo>
                  <a:cubicBezTo>
                    <a:pt x="1" y="1050"/>
                    <a:pt x="54" y="1050"/>
                    <a:pt x="54" y="1050"/>
                  </a:cubicBezTo>
                  <a:lnTo>
                    <a:pt x="927" y="869"/>
                  </a:lnTo>
                  <a:lnTo>
                    <a:pt x="1055" y="837"/>
                  </a:lnTo>
                  <a:cubicBezTo>
                    <a:pt x="1055" y="837"/>
                    <a:pt x="1140" y="816"/>
                    <a:pt x="1119" y="795"/>
                  </a:cubicBezTo>
                  <a:lnTo>
                    <a:pt x="661" y="113"/>
                  </a:lnTo>
                  <a:cubicBezTo>
                    <a:pt x="640" y="81"/>
                    <a:pt x="618" y="49"/>
                    <a:pt x="597" y="17"/>
                  </a:cubicBezTo>
                  <a:cubicBezTo>
                    <a:pt x="589" y="5"/>
                    <a:pt x="577" y="1"/>
                    <a:pt x="564"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25"/>
            <p:cNvSpPr/>
            <p:nvPr/>
          </p:nvSpPr>
          <p:spPr>
            <a:xfrm>
              <a:off x="4644050" y="3445150"/>
              <a:ext cx="28775" cy="27200"/>
            </a:xfrm>
            <a:custGeom>
              <a:rect b="b" l="l" r="r" t="t"/>
              <a:pathLst>
                <a:path extrusionOk="0" h="1088" w="1151">
                  <a:moveTo>
                    <a:pt x="554" y="161"/>
                  </a:moveTo>
                  <a:lnTo>
                    <a:pt x="959" y="768"/>
                  </a:lnTo>
                  <a:lnTo>
                    <a:pt x="991" y="810"/>
                  </a:lnTo>
                  <a:lnTo>
                    <a:pt x="192" y="981"/>
                  </a:lnTo>
                  <a:lnTo>
                    <a:pt x="171" y="981"/>
                  </a:lnTo>
                  <a:lnTo>
                    <a:pt x="544" y="182"/>
                  </a:lnTo>
                  <a:lnTo>
                    <a:pt x="554" y="161"/>
                  </a:lnTo>
                  <a:close/>
                  <a:moveTo>
                    <a:pt x="560" y="1"/>
                  </a:moveTo>
                  <a:cubicBezTo>
                    <a:pt x="533" y="1"/>
                    <a:pt x="505" y="15"/>
                    <a:pt x="491" y="44"/>
                  </a:cubicBezTo>
                  <a:lnTo>
                    <a:pt x="86" y="917"/>
                  </a:lnTo>
                  <a:lnTo>
                    <a:pt x="22" y="1034"/>
                  </a:lnTo>
                  <a:cubicBezTo>
                    <a:pt x="1" y="1076"/>
                    <a:pt x="65" y="1087"/>
                    <a:pt x="86" y="1087"/>
                  </a:cubicBezTo>
                  <a:lnTo>
                    <a:pt x="959" y="906"/>
                  </a:lnTo>
                  <a:lnTo>
                    <a:pt x="1087" y="874"/>
                  </a:lnTo>
                  <a:cubicBezTo>
                    <a:pt x="1119" y="874"/>
                    <a:pt x="1151" y="842"/>
                    <a:pt x="1129" y="810"/>
                  </a:cubicBezTo>
                  <a:lnTo>
                    <a:pt x="672" y="118"/>
                  </a:lnTo>
                  <a:lnTo>
                    <a:pt x="608" y="22"/>
                  </a:lnTo>
                  <a:cubicBezTo>
                    <a:pt x="608" y="22"/>
                    <a:pt x="597" y="12"/>
                    <a:pt x="597" y="12"/>
                  </a:cubicBezTo>
                  <a:cubicBezTo>
                    <a:pt x="586" y="4"/>
                    <a:pt x="573" y="1"/>
                    <a:pt x="560"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p25"/>
            <p:cNvSpPr/>
            <p:nvPr/>
          </p:nvSpPr>
          <p:spPr>
            <a:xfrm>
              <a:off x="4623825" y="3403225"/>
              <a:ext cx="28775" cy="27050"/>
            </a:xfrm>
            <a:custGeom>
              <a:rect b="b" l="l" r="r" t="t"/>
              <a:pathLst>
                <a:path extrusionOk="0" h="1082" w="1151">
                  <a:moveTo>
                    <a:pt x="554" y="155"/>
                  </a:moveTo>
                  <a:cubicBezTo>
                    <a:pt x="693" y="358"/>
                    <a:pt x="820" y="560"/>
                    <a:pt x="959" y="762"/>
                  </a:cubicBezTo>
                  <a:lnTo>
                    <a:pt x="991" y="805"/>
                  </a:lnTo>
                  <a:lnTo>
                    <a:pt x="192" y="975"/>
                  </a:lnTo>
                  <a:lnTo>
                    <a:pt x="160" y="975"/>
                  </a:lnTo>
                  <a:lnTo>
                    <a:pt x="543" y="176"/>
                  </a:lnTo>
                  <a:lnTo>
                    <a:pt x="554" y="155"/>
                  </a:lnTo>
                  <a:close/>
                  <a:moveTo>
                    <a:pt x="558" y="1"/>
                  </a:moveTo>
                  <a:cubicBezTo>
                    <a:pt x="532" y="1"/>
                    <a:pt x="504" y="17"/>
                    <a:pt x="490" y="38"/>
                  </a:cubicBezTo>
                  <a:cubicBezTo>
                    <a:pt x="362" y="326"/>
                    <a:pt x="224" y="624"/>
                    <a:pt x="86" y="911"/>
                  </a:cubicBezTo>
                  <a:lnTo>
                    <a:pt x="22" y="1028"/>
                  </a:lnTo>
                  <a:cubicBezTo>
                    <a:pt x="0" y="1082"/>
                    <a:pt x="64" y="1082"/>
                    <a:pt x="86" y="1082"/>
                  </a:cubicBezTo>
                  <a:lnTo>
                    <a:pt x="959" y="901"/>
                  </a:lnTo>
                  <a:lnTo>
                    <a:pt x="1087" y="869"/>
                  </a:lnTo>
                  <a:cubicBezTo>
                    <a:pt x="1119" y="869"/>
                    <a:pt x="1150" y="837"/>
                    <a:pt x="1129" y="805"/>
                  </a:cubicBezTo>
                  <a:lnTo>
                    <a:pt x="671" y="113"/>
                  </a:lnTo>
                  <a:cubicBezTo>
                    <a:pt x="650" y="81"/>
                    <a:pt x="629" y="49"/>
                    <a:pt x="607" y="17"/>
                  </a:cubicBezTo>
                  <a:lnTo>
                    <a:pt x="597" y="17"/>
                  </a:lnTo>
                  <a:cubicBezTo>
                    <a:pt x="586" y="6"/>
                    <a:pt x="572" y="1"/>
                    <a:pt x="558"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9" name="Google Shape;309;p25"/>
            <p:cNvSpPr/>
            <p:nvPr/>
          </p:nvSpPr>
          <p:spPr>
            <a:xfrm>
              <a:off x="4693225" y="3361325"/>
              <a:ext cx="28325" cy="26500"/>
            </a:xfrm>
            <a:custGeom>
              <a:rect b="b" l="l" r="r" t="t"/>
              <a:pathLst>
                <a:path extrusionOk="0" h="1060" w="1133">
                  <a:moveTo>
                    <a:pt x="536" y="149"/>
                  </a:moveTo>
                  <a:lnTo>
                    <a:pt x="941" y="756"/>
                  </a:lnTo>
                  <a:cubicBezTo>
                    <a:pt x="951" y="766"/>
                    <a:pt x="962" y="788"/>
                    <a:pt x="973" y="809"/>
                  </a:cubicBezTo>
                  <a:lnTo>
                    <a:pt x="973" y="820"/>
                  </a:lnTo>
                  <a:lnTo>
                    <a:pt x="174" y="979"/>
                  </a:lnTo>
                  <a:lnTo>
                    <a:pt x="142" y="990"/>
                  </a:lnTo>
                  <a:lnTo>
                    <a:pt x="142" y="990"/>
                  </a:lnTo>
                  <a:lnTo>
                    <a:pt x="526" y="170"/>
                  </a:lnTo>
                  <a:lnTo>
                    <a:pt x="536" y="149"/>
                  </a:lnTo>
                  <a:close/>
                  <a:moveTo>
                    <a:pt x="547" y="1"/>
                  </a:moveTo>
                  <a:cubicBezTo>
                    <a:pt x="527" y="1"/>
                    <a:pt x="505" y="9"/>
                    <a:pt x="494" y="21"/>
                  </a:cubicBezTo>
                  <a:lnTo>
                    <a:pt x="483" y="21"/>
                  </a:lnTo>
                  <a:cubicBezTo>
                    <a:pt x="355" y="319"/>
                    <a:pt x="206" y="607"/>
                    <a:pt x="68" y="894"/>
                  </a:cubicBezTo>
                  <a:lnTo>
                    <a:pt x="14" y="1022"/>
                  </a:lnTo>
                  <a:cubicBezTo>
                    <a:pt x="0" y="1050"/>
                    <a:pt x="19" y="1060"/>
                    <a:pt x="43" y="1060"/>
                  </a:cubicBezTo>
                  <a:cubicBezTo>
                    <a:pt x="55" y="1060"/>
                    <a:pt x="68" y="1057"/>
                    <a:pt x="78" y="1054"/>
                  </a:cubicBezTo>
                  <a:lnTo>
                    <a:pt x="951" y="873"/>
                  </a:lnTo>
                  <a:lnTo>
                    <a:pt x="1069" y="841"/>
                  </a:lnTo>
                  <a:cubicBezTo>
                    <a:pt x="1090" y="841"/>
                    <a:pt x="1133" y="820"/>
                    <a:pt x="1122" y="788"/>
                  </a:cubicBezTo>
                  <a:lnTo>
                    <a:pt x="653" y="95"/>
                  </a:lnTo>
                  <a:cubicBezTo>
                    <a:pt x="632" y="85"/>
                    <a:pt x="611" y="53"/>
                    <a:pt x="589" y="21"/>
                  </a:cubicBezTo>
                  <a:cubicBezTo>
                    <a:pt x="580" y="6"/>
                    <a:pt x="564" y="1"/>
                    <a:pt x="547"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25"/>
            <p:cNvSpPr/>
            <p:nvPr/>
          </p:nvSpPr>
          <p:spPr>
            <a:xfrm>
              <a:off x="4624350" y="3487550"/>
              <a:ext cx="28250" cy="26350"/>
            </a:xfrm>
            <a:custGeom>
              <a:rect b="b" l="l" r="r" t="t"/>
              <a:pathLst>
                <a:path extrusionOk="0" h="1054" w="1130">
                  <a:moveTo>
                    <a:pt x="533" y="137"/>
                  </a:moveTo>
                  <a:lnTo>
                    <a:pt x="927" y="743"/>
                  </a:lnTo>
                  <a:lnTo>
                    <a:pt x="970" y="807"/>
                  </a:lnTo>
                  <a:lnTo>
                    <a:pt x="171" y="978"/>
                  </a:lnTo>
                  <a:lnTo>
                    <a:pt x="128" y="988"/>
                  </a:lnTo>
                  <a:lnTo>
                    <a:pt x="533" y="147"/>
                  </a:lnTo>
                  <a:lnTo>
                    <a:pt x="533" y="137"/>
                  </a:lnTo>
                  <a:close/>
                  <a:moveTo>
                    <a:pt x="553" y="1"/>
                  </a:moveTo>
                  <a:cubicBezTo>
                    <a:pt x="538" y="1"/>
                    <a:pt x="522" y="3"/>
                    <a:pt x="512" y="9"/>
                  </a:cubicBezTo>
                  <a:lnTo>
                    <a:pt x="491" y="19"/>
                  </a:lnTo>
                  <a:lnTo>
                    <a:pt x="491" y="30"/>
                  </a:lnTo>
                  <a:cubicBezTo>
                    <a:pt x="363" y="318"/>
                    <a:pt x="224" y="605"/>
                    <a:pt x="86" y="903"/>
                  </a:cubicBezTo>
                  <a:lnTo>
                    <a:pt x="22" y="1020"/>
                  </a:lnTo>
                  <a:cubicBezTo>
                    <a:pt x="1" y="1049"/>
                    <a:pt x="22" y="1053"/>
                    <a:pt x="42" y="1053"/>
                  </a:cubicBezTo>
                  <a:cubicBezTo>
                    <a:pt x="52" y="1053"/>
                    <a:pt x="61" y="1052"/>
                    <a:pt x="65" y="1052"/>
                  </a:cubicBezTo>
                  <a:lnTo>
                    <a:pt x="938" y="871"/>
                  </a:lnTo>
                  <a:lnTo>
                    <a:pt x="1066" y="839"/>
                  </a:lnTo>
                  <a:cubicBezTo>
                    <a:pt x="1076" y="839"/>
                    <a:pt x="1129" y="818"/>
                    <a:pt x="1108" y="797"/>
                  </a:cubicBezTo>
                  <a:lnTo>
                    <a:pt x="650" y="105"/>
                  </a:lnTo>
                  <a:cubicBezTo>
                    <a:pt x="629" y="73"/>
                    <a:pt x="608" y="41"/>
                    <a:pt x="586" y="9"/>
                  </a:cubicBezTo>
                  <a:cubicBezTo>
                    <a:pt x="581" y="3"/>
                    <a:pt x="568" y="1"/>
                    <a:pt x="553"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25"/>
            <p:cNvSpPr/>
            <p:nvPr/>
          </p:nvSpPr>
          <p:spPr>
            <a:xfrm>
              <a:off x="4672625" y="3403100"/>
              <a:ext cx="28700" cy="27250"/>
            </a:xfrm>
            <a:custGeom>
              <a:rect b="b" l="l" r="r" t="t"/>
              <a:pathLst>
                <a:path extrusionOk="0" h="1090" w="1148">
                  <a:moveTo>
                    <a:pt x="551" y="160"/>
                  </a:moveTo>
                  <a:lnTo>
                    <a:pt x="956" y="767"/>
                  </a:lnTo>
                  <a:lnTo>
                    <a:pt x="987" y="810"/>
                  </a:lnTo>
                  <a:lnTo>
                    <a:pt x="189" y="980"/>
                  </a:lnTo>
                  <a:lnTo>
                    <a:pt x="157" y="980"/>
                  </a:lnTo>
                  <a:cubicBezTo>
                    <a:pt x="295" y="714"/>
                    <a:pt x="423" y="448"/>
                    <a:pt x="540" y="181"/>
                  </a:cubicBezTo>
                  <a:lnTo>
                    <a:pt x="551" y="160"/>
                  </a:lnTo>
                  <a:close/>
                  <a:moveTo>
                    <a:pt x="552" y="0"/>
                  </a:moveTo>
                  <a:cubicBezTo>
                    <a:pt x="525" y="0"/>
                    <a:pt x="501" y="15"/>
                    <a:pt x="487" y="43"/>
                  </a:cubicBezTo>
                  <a:cubicBezTo>
                    <a:pt x="359" y="331"/>
                    <a:pt x="210" y="618"/>
                    <a:pt x="82" y="916"/>
                  </a:cubicBezTo>
                  <a:lnTo>
                    <a:pt x="18" y="1033"/>
                  </a:lnTo>
                  <a:cubicBezTo>
                    <a:pt x="1" y="1069"/>
                    <a:pt x="42" y="1089"/>
                    <a:pt x="68" y="1089"/>
                  </a:cubicBezTo>
                  <a:cubicBezTo>
                    <a:pt x="74" y="1089"/>
                    <a:pt x="79" y="1088"/>
                    <a:pt x="82" y="1087"/>
                  </a:cubicBezTo>
                  <a:lnTo>
                    <a:pt x="956" y="906"/>
                  </a:lnTo>
                  <a:lnTo>
                    <a:pt x="1083" y="874"/>
                  </a:lnTo>
                  <a:cubicBezTo>
                    <a:pt x="1115" y="874"/>
                    <a:pt x="1147" y="842"/>
                    <a:pt x="1126" y="810"/>
                  </a:cubicBezTo>
                  <a:lnTo>
                    <a:pt x="668" y="118"/>
                  </a:lnTo>
                  <a:lnTo>
                    <a:pt x="604" y="32"/>
                  </a:lnTo>
                  <a:cubicBezTo>
                    <a:pt x="604" y="22"/>
                    <a:pt x="593" y="22"/>
                    <a:pt x="593" y="11"/>
                  </a:cubicBezTo>
                  <a:cubicBezTo>
                    <a:pt x="579" y="4"/>
                    <a:pt x="565" y="0"/>
                    <a:pt x="552"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25"/>
            <p:cNvSpPr/>
            <p:nvPr/>
          </p:nvSpPr>
          <p:spPr>
            <a:xfrm>
              <a:off x="4692900" y="3445150"/>
              <a:ext cx="28650" cy="27025"/>
            </a:xfrm>
            <a:custGeom>
              <a:rect b="b" l="l" r="r" t="t"/>
              <a:pathLst>
                <a:path extrusionOk="0" h="1081" w="1146">
                  <a:moveTo>
                    <a:pt x="549" y="161"/>
                  </a:moveTo>
                  <a:lnTo>
                    <a:pt x="954" y="757"/>
                  </a:lnTo>
                  <a:lnTo>
                    <a:pt x="986" y="810"/>
                  </a:lnTo>
                  <a:lnTo>
                    <a:pt x="187" y="981"/>
                  </a:lnTo>
                  <a:lnTo>
                    <a:pt x="155" y="981"/>
                  </a:lnTo>
                  <a:lnTo>
                    <a:pt x="539" y="171"/>
                  </a:lnTo>
                  <a:lnTo>
                    <a:pt x="549" y="161"/>
                  </a:lnTo>
                  <a:close/>
                  <a:moveTo>
                    <a:pt x="555" y="1"/>
                  </a:moveTo>
                  <a:cubicBezTo>
                    <a:pt x="528" y="1"/>
                    <a:pt x="499" y="15"/>
                    <a:pt x="485" y="44"/>
                  </a:cubicBezTo>
                  <a:cubicBezTo>
                    <a:pt x="358" y="331"/>
                    <a:pt x="208" y="619"/>
                    <a:pt x="70" y="917"/>
                  </a:cubicBezTo>
                  <a:lnTo>
                    <a:pt x="17" y="1034"/>
                  </a:lnTo>
                  <a:cubicBezTo>
                    <a:pt x="0" y="1066"/>
                    <a:pt x="34" y="1080"/>
                    <a:pt x="60" y="1080"/>
                  </a:cubicBezTo>
                  <a:cubicBezTo>
                    <a:pt x="68" y="1080"/>
                    <a:pt x="76" y="1079"/>
                    <a:pt x="81" y="1076"/>
                  </a:cubicBezTo>
                  <a:lnTo>
                    <a:pt x="954" y="895"/>
                  </a:lnTo>
                  <a:lnTo>
                    <a:pt x="1082" y="874"/>
                  </a:lnTo>
                  <a:cubicBezTo>
                    <a:pt x="1103" y="874"/>
                    <a:pt x="1146" y="842"/>
                    <a:pt x="1124" y="810"/>
                  </a:cubicBezTo>
                  <a:lnTo>
                    <a:pt x="666" y="118"/>
                  </a:lnTo>
                  <a:lnTo>
                    <a:pt x="602" y="22"/>
                  </a:lnTo>
                  <a:cubicBezTo>
                    <a:pt x="592" y="22"/>
                    <a:pt x="592" y="22"/>
                    <a:pt x="592" y="12"/>
                  </a:cubicBezTo>
                  <a:cubicBezTo>
                    <a:pt x="581" y="4"/>
                    <a:pt x="568" y="1"/>
                    <a:pt x="555"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3" name="Google Shape;313;p25"/>
            <p:cNvSpPr/>
            <p:nvPr/>
          </p:nvSpPr>
          <p:spPr>
            <a:xfrm>
              <a:off x="4642375" y="3112400"/>
              <a:ext cx="116450" cy="140825"/>
            </a:xfrm>
            <a:custGeom>
              <a:rect b="b" l="l" r="r" t="t"/>
              <a:pathLst>
                <a:path extrusionOk="0" h="5633" w="4658">
                  <a:moveTo>
                    <a:pt x="3167" y="0"/>
                  </a:moveTo>
                  <a:cubicBezTo>
                    <a:pt x="3167" y="0"/>
                    <a:pt x="419" y="1672"/>
                    <a:pt x="302" y="1821"/>
                  </a:cubicBezTo>
                  <a:cubicBezTo>
                    <a:pt x="193" y="1960"/>
                    <a:pt x="1" y="5633"/>
                    <a:pt x="1178" y="5633"/>
                  </a:cubicBezTo>
                  <a:cubicBezTo>
                    <a:pt x="1265" y="5633"/>
                    <a:pt x="1360" y="5613"/>
                    <a:pt x="1463" y="5569"/>
                  </a:cubicBezTo>
                  <a:cubicBezTo>
                    <a:pt x="2096" y="5303"/>
                    <a:pt x="2767" y="5226"/>
                    <a:pt x="3330" y="5226"/>
                  </a:cubicBezTo>
                  <a:cubicBezTo>
                    <a:pt x="4093" y="5226"/>
                    <a:pt x="4657" y="5367"/>
                    <a:pt x="4657" y="5367"/>
                  </a:cubicBezTo>
                  <a:lnTo>
                    <a:pt x="3167" y="0"/>
                  </a:ln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4" name="Google Shape;314;p25"/>
            <p:cNvSpPr/>
            <p:nvPr/>
          </p:nvSpPr>
          <p:spPr>
            <a:xfrm>
              <a:off x="4832550" y="3113450"/>
              <a:ext cx="116400" cy="143675"/>
            </a:xfrm>
            <a:custGeom>
              <a:rect b="b" l="l" r="r" t="t"/>
              <a:pathLst>
                <a:path extrusionOk="0" h="5747" w="4656">
                  <a:moveTo>
                    <a:pt x="1810" y="1"/>
                  </a:moveTo>
                  <a:lnTo>
                    <a:pt x="0" y="5261"/>
                  </a:lnTo>
                  <a:cubicBezTo>
                    <a:pt x="0" y="5261"/>
                    <a:pt x="381" y="5191"/>
                    <a:pt x="935" y="5191"/>
                  </a:cubicBezTo>
                  <a:cubicBezTo>
                    <a:pt x="1562" y="5191"/>
                    <a:pt x="2410" y="5281"/>
                    <a:pt x="3173" y="5666"/>
                  </a:cubicBezTo>
                  <a:cubicBezTo>
                    <a:pt x="3286" y="5721"/>
                    <a:pt x="3390" y="5747"/>
                    <a:pt x="3485" y="5747"/>
                  </a:cubicBezTo>
                  <a:cubicBezTo>
                    <a:pt x="4627" y="5747"/>
                    <a:pt x="4656" y="2130"/>
                    <a:pt x="4558" y="1992"/>
                  </a:cubicBezTo>
                  <a:cubicBezTo>
                    <a:pt x="4451" y="1832"/>
                    <a:pt x="1810" y="1"/>
                    <a:pt x="1810"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5" name="Google Shape;315;p25"/>
            <p:cNvSpPr/>
            <p:nvPr/>
          </p:nvSpPr>
          <p:spPr>
            <a:xfrm>
              <a:off x="4664550" y="3127425"/>
              <a:ext cx="60725" cy="69300"/>
            </a:xfrm>
            <a:custGeom>
              <a:rect b="b" l="l" r="r" t="t"/>
              <a:pathLst>
                <a:path extrusionOk="0" h="2772" w="2429">
                  <a:moveTo>
                    <a:pt x="1161" y="1"/>
                  </a:moveTo>
                  <a:cubicBezTo>
                    <a:pt x="1023" y="1"/>
                    <a:pt x="920" y="31"/>
                    <a:pt x="895" y="38"/>
                  </a:cubicBezTo>
                  <a:cubicBezTo>
                    <a:pt x="821" y="70"/>
                    <a:pt x="1" y="176"/>
                    <a:pt x="139" y="1252"/>
                  </a:cubicBezTo>
                  <a:cubicBezTo>
                    <a:pt x="271" y="2196"/>
                    <a:pt x="772" y="2772"/>
                    <a:pt x="1299" y="2772"/>
                  </a:cubicBezTo>
                  <a:cubicBezTo>
                    <a:pt x="1366" y="2772"/>
                    <a:pt x="1434" y="2762"/>
                    <a:pt x="1502" y="2743"/>
                  </a:cubicBezTo>
                  <a:cubicBezTo>
                    <a:pt x="2109" y="2658"/>
                    <a:pt x="2429" y="1859"/>
                    <a:pt x="2088" y="815"/>
                  </a:cubicBezTo>
                  <a:cubicBezTo>
                    <a:pt x="1867" y="125"/>
                    <a:pt x="1441" y="1"/>
                    <a:pt x="1161" y="1"/>
                  </a:cubicBezTo>
                  <a:close/>
                </a:path>
              </a:pathLst>
            </a:custGeom>
            <a:solidFill>
              <a:srgbClr val="D8979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25"/>
            <p:cNvSpPr/>
            <p:nvPr/>
          </p:nvSpPr>
          <p:spPr>
            <a:xfrm>
              <a:off x="4874600" y="3127425"/>
              <a:ext cx="60450" cy="69300"/>
            </a:xfrm>
            <a:custGeom>
              <a:rect b="b" l="l" r="r" t="t"/>
              <a:pathLst>
                <a:path extrusionOk="0" h="2772" w="2418">
                  <a:moveTo>
                    <a:pt x="1260" y="1"/>
                  </a:moveTo>
                  <a:cubicBezTo>
                    <a:pt x="977" y="1"/>
                    <a:pt x="551" y="125"/>
                    <a:pt x="331" y="815"/>
                  </a:cubicBezTo>
                  <a:cubicBezTo>
                    <a:pt x="1" y="1859"/>
                    <a:pt x="309" y="2658"/>
                    <a:pt x="927" y="2743"/>
                  </a:cubicBezTo>
                  <a:cubicBezTo>
                    <a:pt x="994" y="2762"/>
                    <a:pt x="1061" y="2772"/>
                    <a:pt x="1128" y="2772"/>
                  </a:cubicBezTo>
                  <a:cubicBezTo>
                    <a:pt x="1649" y="2772"/>
                    <a:pt x="2157" y="2196"/>
                    <a:pt x="2279" y="1252"/>
                  </a:cubicBezTo>
                  <a:cubicBezTo>
                    <a:pt x="2418" y="176"/>
                    <a:pt x="1609" y="70"/>
                    <a:pt x="1534" y="38"/>
                  </a:cubicBezTo>
                  <a:cubicBezTo>
                    <a:pt x="1506" y="31"/>
                    <a:pt x="1400" y="1"/>
                    <a:pt x="1260" y="1"/>
                  </a:cubicBezTo>
                  <a:close/>
                </a:path>
              </a:pathLst>
            </a:custGeom>
            <a:solidFill>
              <a:srgbClr val="D8979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25"/>
            <p:cNvSpPr/>
            <p:nvPr/>
          </p:nvSpPr>
          <p:spPr>
            <a:xfrm>
              <a:off x="4686650" y="3002400"/>
              <a:ext cx="228975" cy="290400"/>
            </a:xfrm>
            <a:custGeom>
              <a:rect b="b" l="l" r="r" t="t"/>
              <a:pathLst>
                <a:path extrusionOk="0" h="11616" w="9159">
                  <a:moveTo>
                    <a:pt x="4287" y="0"/>
                  </a:moveTo>
                  <a:cubicBezTo>
                    <a:pt x="3369" y="0"/>
                    <a:pt x="755" y="342"/>
                    <a:pt x="405" y="4251"/>
                  </a:cubicBezTo>
                  <a:cubicBezTo>
                    <a:pt x="1" y="8681"/>
                    <a:pt x="1911" y="11615"/>
                    <a:pt x="4383" y="11615"/>
                  </a:cubicBezTo>
                  <a:cubicBezTo>
                    <a:pt x="4448" y="11615"/>
                    <a:pt x="4514" y="11613"/>
                    <a:pt x="4580" y="11609"/>
                  </a:cubicBezTo>
                  <a:cubicBezTo>
                    <a:pt x="4645" y="11613"/>
                    <a:pt x="4711" y="11615"/>
                    <a:pt x="4776" y="11615"/>
                  </a:cubicBezTo>
                  <a:cubicBezTo>
                    <a:pt x="7248" y="11615"/>
                    <a:pt x="9158" y="8681"/>
                    <a:pt x="8754" y="4251"/>
                  </a:cubicBezTo>
                  <a:cubicBezTo>
                    <a:pt x="8395" y="342"/>
                    <a:pt x="5780" y="0"/>
                    <a:pt x="4868" y="0"/>
                  </a:cubicBezTo>
                  <a:cubicBezTo>
                    <a:pt x="4724" y="0"/>
                    <a:pt x="4623" y="9"/>
                    <a:pt x="4580" y="13"/>
                  </a:cubicBezTo>
                  <a:cubicBezTo>
                    <a:pt x="4535" y="9"/>
                    <a:pt x="4432" y="0"/>
                    <a:pt x="4287" y="0"/>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25"/>
            <p:cNvSpPr/>
            <p:nvPr/>
          </p:nvSpPr>
          <p:spPr>
            <a:xfrm>
              <a:off x="4684525" y="3135275"/>
              <a:ext cx="233500" cy="25850"/>
            </a:xfrm>
            <a:custGeom>
              <a:rect b="b" l="l" r="r" t="t"/>
              <a:pathLst>
                <a:path extrusionOk="0" fill="none" h="1034" w="9340">
                  <a:moveTo>
                    <a:pt x="0" y="1"/>
                  </a:moveTo>
                  <a:lnTo>
                    <a:pt x="1161" y="895"/>
                  </a:lnTo>
                  <a:lnTo>
                    <a:pt x="3951" y="1034"/>
                  </a:lnTo>
                  <a:cubicBezTo>
                    <a:pt x="3951" y="1034"/>
                    <a:pt x="4771" y="118"/>
                    <a:pt x="5665" y="981"/>
                  </a:cubicBezTo>
                  <a:lnTo>
                    <a:pt x="8232" y="1034"/>
                  </a:lnTo>
                  <a:lnTo>
                    <a:pt x="9339" y="139"/>
                  </a:lnTo>
                </a:path>
              </a:pathLst>
            </a:custGeom>
            <a:noFill/>
            <a:ln cap="flat" cmpd="sng" w="4800">
              <a:solidFill>
                <a:srgbClr val="BF5758"/>
              </a:solidFill>
              <a:prstDash val="solid"/>
              <a:miter lim="1064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p25"/>
            <p:cNvSpPr/>
            <p:nvPr/>
          </p:nvSpPr>
          <p:spPr>
            <a:xfrm>
              <a:off x="4710875" y="3122650"/>
              <a:ext cx="76425" cy="70025"/>
            </a:xfrm>
            <a:custGeom>
              <a:rect b="b" l="l" r="r" t="t"/>
              <a:pathLst>
                <a:path extrusionOk="0" h="2801" w="3057">
                  <a:moveTo>
                    <a:pt x="1529" y="0"/>
                  </a:moveTo>
                  <a:cubicBezTo>
                    <a:pt x="1439" y="0"/>
                    <a:pt x="1348" y="9"/>
                    <a:pt x="1257" y="27"/>
                  </a:cubicBezTo>
                  <a:cubicBezTo>
                    <a:pt x="501" y="186"/>
                    <a:pt x="1" y="921"/>
                    <a:pt x="160" y="1677"/>
                  </a:cubicBezTo>
                  <a:cubicBezTo>
                    <a:pt x="291" y="2342"/>
                    <a:pt x="875" y="2801"/>
                    <a:pt x="1528" y="2801"/>
                  </a:cubicBezTo>
                  <a:cubicBezTo>
                    <a:pt x="1618" y="2801"/>
                    <a:pt x="1709" y="2792"/>
                    <a:pt x="1800" y="2774"/>
                  </a:cubicBezTo>
                  <a:cubicBezTo>
                    <a:pt x="2556" y="2625"/>
                    <a:pt x="3057" y="1890"/>
                    <a:pt x="2897" y="1134"/>
                  </a:cubicBezTo>
                  <a:cubicBezTo>
                    <a:pt x="2766" y="460"/>
                    <a:pt x="2182" y="0"/>
                    <a:pt x="1529" y="0"/>
                  </a:cubicBezTo>
                  <a:close/>
                </a:path>
              </a:pathLst>
            </a:custGeom>
            <a:solidFill>
              <a:schemeClr val="accent1"/>
            </a:solidFill>
            <a:ln cap="flat" cmpd="sng" w="4525">
              <a:solidFill>
                <a:srgbClr val="BF5758"/>
              </a:solidFill>
              <a:prstDash val="solid"/>
              <a:miter lim="1064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25"/>
            <p:cNvSpPr/>
            <p:nvPr/>
          </p:nvSpPr>
          <p:spPr>
            <a:xfrm>
              <a:off x="4817900" y="3123150"/>
              <a:ext cx="79100" cy="69975"/>
            </a:xfrm>
            <a:custGeom>
              <a:rect b="b" l="l" r="r" t="t"/>
              <a:pathLst>
                <a:path extrusionOk="0" h="2799" w="3164">
                  <a:moveTo>
                    <a:pt x="1574" y="0"/>
                  </a:moveTo>
                  <a:cubicBezTo>
                    <a:pt x="1010" y="0"/>
                    <a:pt x="481" y="350"/>
                    <a:pt x="267" y="912"/>
                  </a:cubicBezTo>
                  <a:cubicBezTo>
                    <a:pt x="0" y="1636"/>
                    <a:pt x="362" y="2435"/>
                    <a:pt x="1087" y="2711"/>
                  </a:cubicBezTo>
                  <a:cubicBezTo>
                    <a:pt x="1248" y="2771"/>
                    <a:pt x="1413" y="2799"/>
                    <a:pt x="1575" y="2799"/>
                  </a:cubicBezTo>
                  <a:cubicBezTo>
                    <a:pt x="2144" y="2799"/>
                    <a:pt x="2679" y="2455"/>
                    <a:pt x="2886" y="1892"/>
                  </a:cubicBezTo>
                  <a:cubicBezTo>
                    <a:pt x="3163" y="1167"/>
                    <a:pt x="2790" y="358"/>
                    <a:pt x="2066" y="92"/>
                  </a:cubicBezTo>
                  <a:cubicBezTo>
                    <a:pt x="1904" y="30"/>
                    <a:pt x="1737" y="0"/>
                    <a:pt x="1574" y="0"/>
                  </a:cubicBezTo>
                  <a:close/>
                </a:path>
              </a:pathLst>
            </a:custGeom>
            <a:solidFill>
              <a:schemeClr val="accent1"/>
            </a:solidFill>
            <a:ln cap="flat" cmpd="sng" w="4525">
              <a:solidFill>
                <a:srgbClr val="BF5758"/>
              </a:solidFill>
              <a:prstDash val="solid"/>
              <a:miter lim="10648"/>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p25"/>
            <p:cNvSpPr/>
            <p:nvPr/>
          </p:nvSpPr>
          <p:spPr>
            <a:xfrm>
              <a:off x="4809650" y="3164575"/>
              <a:ext cx="15450" cy="46875"/>
            </a:xfrm>
            <a:custGeom>
              <a:rect b="b" l="l" r="r" t="t"/>
              <a:pathLst>
                <a:path extrusionOk="0" h="1875" w="618">
                  <a:moveTo>
                    <a:pt x="256" y="0"/>
                  </a:moveTo>
                  <a:lnTo>
                    <a:pt x="256" y="0"/>
                  </a:lnTo>
                  <a:cubicBezTo>
                    <a:pt x="235" y="235"/>
                    <a:pt x="245" y="458"/>
                    <a:pt x="288" y="692"/>
                  </a:cubicBezTo>
                  <a:cubicBezTo>
                    <a:pt x="298" y="799"/>
                    <a:pt x="320" y="916"/>
                    <a:pt x="352" y="1023"/>
                  </a:cubicBezTo>
                  <a:cubicBezTo>
                    <a:pt x="371" y="1127"/>
                    <a:pt x="398" y="1223"/>
                    <a:pt x="427" y="1318"/>
                  </a:cubicBezTo>
                  <a:lnTo>
                    <a:pt x="427" y="1318"/>
                  </a:lnTo>
                  <a:cubicBezTo>
                    <a:pt x="360" y="1401"/>
                    <a:pt x="288" y="1483"/>
                    <a:pt x="224" y="1566"/>
                  </a:cubicBezTo>
                  <a:cubicBezTo>
                    <a:pt x="149" y="1672"/>
                    <a:pt x="75" y="1768"/>
                    <a:pt x="0" y="1874"/>
                  </a:cubicBezTo>
                  <a:cubicBezTo>
                    <a:pt x="107" y="1811"/>
                    <a:pt x="203" y="1725"/>
                    <a:pt x="309" y="1651"/>
                  </a:cubicBezTo>
                  <a:cubicBezTo>
                    <a:pt x="405" y="1566"/>
                    <a:pt x="501" y="1480"/>
                    <a:pt x="586" y="1395"/>
                  </a:cubicBezTo>
                  <a:lnTo>
                    <a:pt x="618" y="1374"/>
                  </a:lnTo>
                  <a:lnTo>
                    <a:pt x="618" y="1321"/>
                  </a:lnTo>
                  <a:cubicBezTo>
                    <a:pt x="607" y="1204"/>
                    <a:pt x="586" y="1097"/>
                    <a:pt x="565" y="980"/>
                  </a:cubicBezTo>
                  <a:cubicBezTo>
                    <a:pt x="543" y="873"/>
                    <a:pt x="522" y="756"/>
                    <a:pt x="490" y="650"/>
                  </a:cubicBezTo>
                  <a:cubicBezTo>
                    <a:pt x="437" y="426"/>
                    <a:pt x="352" y="203"/>
                    <a:pt x="256" y="0"/>
                  </a:cubicBezTo>
                  <a:close/>
                </a:path>
              </a:pathLst>
            </a:custGeom>
            <a:solidFill>
              <a:srgbClr val="F5A68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25"/>
            <p:cNvSpPr/>
            <p:nvPr/>
          </p:nvSpPr>
          <p:spPr>
            <a:xfrm>
              <a:off x="4763600" y="3231925"/>
              <a:ext cx="81200" cy="14625"/>
            </a:xfrm>
            <a:custGeom>
              <a:rect b="b" l="l" r="r" t="t"/>
              <a:pathLst>
                <a:path extrusionOk="0" h="585" w="3248">
                  <a:moveTo>
                    <a:pt x="3248" y="0"/>
                  </a:moveTo>
                  <a:lnTo>
                    <a:pt x="0" y="43"/>
                  </a:lnTo>
                  <a:cubicBezTo>
                    <a:pt x="524" y="396"/>
                    <a:pt x="1133" y="585"/>
                    <a:pt x="1714" y="585"/>
                  </a:cubicBezTo>
                  <a:cubicBezTo>
                    <a:pt x="2291" y="585"/>
                    <a:pt x="2839" y="398"/>
                    <a:pt x="3248"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25"/>
            <p:cNvSpPr/>
            <p:nvPr/>
          </p:nvSpPr>
          <p:spPr>
            <a:xfrm>
              <a:off x="4828275" y="3106425"/>
              <a:ext cx="53800" cy="19825"/>
            </a:xfrm>
            <a:custGeom>
              <a:rect b="b" l="l" r="r" t="t"/>
              <a:pathLst>
                <a:path extrusionOk="0" h="793" w="2152">
                  <a:moveTo>
                    <a:pt x="1014" y="1"/>
                  </a:moveTo>
                  <a:cubicBezTo>
                    <a:pt x="922" y="1"/>
                    <a:pt x="834" y="13"/>
                    <a:pt x="746" y="37"/>
                  </a:cubicBezTo>
                  <a:cubicBezTo>
                    <a:pt x="682" y="58"/>
                    <a:pt x="629" y="79"/>
                    <a:pt x="576" y="101"/>
                  </a:cubicBezTo>
                  <a:cubicBezTo>
                    <a:pt x="522" y="122"/>
                    <a:pt x="469" y="154"/>
                    <a:pt x="416" y="186"/>
                  </a:cubicBezTo>
                  <a:cubicBezTo>
                    <a:pt x="320" y="250"/>
                    <a:pt x="235" y="324"/>
                    <a:pt x="171" y="420"/>
                  </a:cubicBezTo>
                  <a:cubicBezTo>
                    <a:pt x="97" y="505"/>
                    <a:pt x="43" y="601"/>
                    <a:pt x="1" y="708"/>
                  </a:cubicBezTo>
                  <a:cubicBezTo>
                    <a:pt x="107" y="654"/>
                    <a:pt x="192" y="601"/>
                    <a:pt x="278" y="548"/>
                  </a:cubicBezTo>
                  <a:cubicBezTo>
                    <a:pt x="363" y="505"/>
                    <a:pt x="459" y="473"/>
                    <a:pt x="544" y="441"/>
                  </a:cubicBezTo>
                  <a:cubicBezTo>
                    <a:pt x="673" y="385"/>
                    <a:pt x="808" y="359"/>
                    <a:pt x="945" y="359"/>
                  </a:cubicBezTo>
                  <a:cubicBezTo>
                    <a:pt x="988" y="359"/>
                    <a:pt x="1032" y="362"/>
                    <a:pt x="1076" y="367"/>
                  </a:cubicBezTo>
                  <a:cubicBezTo>
                    <a:pt x="1257" y="388"/>
                    <a:pt x="1438" y="431"/>
                    <a:pt x="1609" y="505"/>
                  </a:cubicBezTo>
                  <a:cubicBezTo>
                    <a:pt x="1790" y="591"/>
                    <a:pt x="1981" y="686"/>
                    <a:pt x="2152" y="793"/>
                  </a:cubicBezTo>
                  <a:cubicBezTo>
                    <a:pt x="2067" y="591"/>
                    <a:pt x="1928" y="409"/>
                    <a:pt x="1747" y="271"/>
                  </a:cubicBezTo>
                  <a:cubicBezTo>
                    <a:pt x="1566" y="122"/>
                    <a:pt x="1342" y="37"/>
                    <a:pt x="1108" y="5"/>
                  </a:cubicBezTo>
                  <a:cubicBezTo>
                    <a:pt x="1076" y="2"/>
                    <a:pt x="1045" y="1"/>
                    <a:pt x="1014"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25"/>
            <p:cNvSpPr/>
            <p:nvPr/>
          </p:nvSpPr>
          <p:spPr>
            <a:xfrm>
              <a:off x="4721250" y="3106425"/>
              <a:ext cx="53800" cy="19825"/>
            </a:xfrm>
            <a:custGeom>
              <a:rect b="b" l="l" r="r" t="t"/>
              <a:pathLst>
                <a:path extrusionOk="0" h="793" w="2152">
                  <a:moveTo>
                    <a:pt x="1014" y="1"/>
                  </a:moveTo>
                  <a:cubicBezTo>
                    <a:pt x="922" y="1"/>
                    <a:pt x="834" y="13"/>
                    <a:pt x="746" y="37"/>
                  </a:cubicBezTo>
                  <a:cubicBezTo>
                    <a:pt x="682" y="58"/>
                    <a:pt x="629" y="79"/>
                    <a:pt x="576" y="101"/>
                  </a:cubicBezTo>
                  <a:cubicBezTo>
                    <a:pt x="512" y="122"/>
                    <a:pt x="469" y="154"/>
                    <a:pt x="416" y="186"/>
                  </a:cubicBezTo>
                  <a:cubicBezTo>
                    <a:pt x="320" y="250"/>
                    <a:pt x="235" y="324"/>
                    <a:pt x="161" y="420"/>
                  </a:cubicBezTo>
                  <a:cubicBezTo>
                    <a:pt x="97" y="505"/>
                    <a:pt x="43" y="601"/>
                    <a:pt x="1" y="708"/>
                  </a:cubicBezTo>
                  <a:cubicBezTo>
                    <a:pt x="97" y="654"/>
                    <a:pt x="182" y="601"/>
                    <a:pt x="278" y="548"/>
                  </a:cubicBezTo>
                  <a:cubicBezTo>
                    <a:pt x="363" y="505"/>
                    <a:pt x="448" y="473"/>
                    <a:pt x="544" y="441"/>
                  </a:cubicBezTo>
                  <a:cubicBezTo>
                    <a:pt x="673" y="385"/>
                    <a:pt x="808" y="359"/>
                    <a:pt x="940" y="359"/>
                  </a:cubicBezTo>
                  <a:cubicBezTo>
                    <a:pt x="982" y="359"/>
                    <a:pt x="1024" y="362"/>
                    <a:pt x="1066" y="367"/>
                  </a:cubicBezTo>
                  <a:cubicBezTo>
                    <a:pt x="1257" y="388"/>
                    <a:pt x="1428" y="431"/>
                    <a:pt x="1598" y="505"/>
                  </a:cubicBezTo>
                  <a:cubicBezTo>
                    <a:pt x="1790" y="591"/>
                    <a:pt x="1971" y="686"/>
                    <a:pt x="2152" y="793"/>
                  </a:cubicBezTo>
                  <a:cubicBezTo>
                    <a:pt x="2067" y="591"/>
                    <a:pt x="1928" y="409"/>
                    <a:pt x="1747" y="271"/>
                  </a:cubicBezTo>
                  <a:cubicBezTo>
                    <a:pt x="1566" y="122"/>
                    <a:pt x="1343" y="37"/>
                    <a:pt x="1108" y="5"/>
                  </a:cubicBezTo>
                  <a:cubicBezTo>
                    <a:pt x="1076" y="2"/>
                    <a:pt x="1045" y="1"/>
                    <a:pt x="1014"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25"/>
            <p:cNvSpPr/>
            <p:nvPr/>
          </p:nvSpPr>
          <p:spPr>
            <a:xfrm>
              <a:off x="4736175" y="3144875"/>
              <a:ext cx="35700" cy="22375"/>
            </a:xfrm>
            <a:custGeom>
              <a:rect b="b" l="l" r="r" t="t"/>
              <a:pathLst>
                <a:path extrusionOk="0" h="895" w="1428">
                  <a:moveTo>
                    <a:pt x="692" y="0"/>
                  </a:moveTo>
                  <a:cubicBezTo>
                    <a:pt x="586" y="0"/>
                    <a:pt x="479" y="11"/>
                    <a:pt x="373" y="64"/>
                  </a:cubicBezTo>
                  <a:cubicBezTo>
                    <a:pt x="277" y="107"/>
                    <a:pt x="192" y="181"/>
                    <a:pt x="128" y="288"/>
                  </a:cubicBezTo>
                  <a:cubicBezTo>
                    <a:pt x="32" y="469"/>
                    <a:pt x="0" y="682"/>
                    <a:pt x="43" y="884"/>
                  </a:cubicBezTo>
                  <a:cubicBezTo>
                    <a:pt x="64" y="692"/>
                    <a:pt x="128" y="511"/>
                    <a:pt x="234" y="352"/>
                  </a:cubicBezTo>
                  <a:cubicBezTo>
                    <a:pt x="288" y="288"/>
                    <a:pt x="352" y="235"/>
                    <a:pt x="437" y="203"/>
                  </a:cubicBezTo>
                  <a:cubicBezTo>
                    <a:pt x="522" y="171"/>
                    <a:pt x="607" y="160"/>
                    <a:pt x="703" y="160"/>
                  </a:cubicBezTo>
                  <a:cubicBezTo>
                    <a:pt x="884" y="160"/>
                    <a:pt x="1054" y="235"/>
                    <a:pt x="1161" y="373"/>
                  </a:cubicBezTo>
                  <a:cubicBezTo>
                    <a:pt x="1289" y="522"/>
                    <a:pt x="1374" y="703"/>
                    <a:pt x="1416" y="895"/>
                  </a:cubicBezTo>
                  <a:cubicBezTo>
                    <a:pt x="1427" y="682"/>
                    <a:pt x="1374" y="469"/>
                    <a:pt x="1257" y="298"/>
                  </a:cubicBezTo>
                  <a:cubicBezTo>
                    <a:pt x="1129" y="107"/>
                    <a:pt x="927" y="0"/>
                    <a:pt x="692"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25"/>
            <p:cNvSpPr/>
            <p:nvPr/>
          </p:nvSpPr>
          <p:spPr>
            <a:xfrm>
              <a:off x="4832550" y="3143475"/>
              <a:ext cx="35675" cy="22175"/>
            </a:xfrm>
            <a:custGeom>
              <a:rect b="b" l="l" r="r" t="t"/>
              <a:pathLst>
                <a:path extrusionOk="0" h="887" w="1427">
                  <a:moveTo>
                    <a:pt x="643" y="0"/>
                  </a:moveTo>
                  <a:cubicBezTo>
                    <a:pt x="549" y="0"/>
                    <a:pt x="461" y="21"/>
                    <a:pt x="373" y="56"/>
                  </a:cubicBezTo>
                  <a:cubicBezTo>
                    <a:pt x="277" y="109"/>
                    <a:pt x="192" y="184"/>
                    <a:pt x="128" y="280"/>
                  </a:cubicBezTo>
                  <a:cubicBezTo>
                    <a:pt x="32" y="461"/>
                    <a:pt x="0" y="685"/>
                    <a:pt x="43" y="887"/>
                  </a:cubicBezTo>
                  <a:cubicBezTo>
                    <a:pt x="64" y="695"/>
                    <a:pt x="128" y="514"/>
                    <a:pt x="234" y="354"/>
                  </a:cubicBezTo>
                  <a:cubicBezTo>
                    <a:pt x="288" y="280"/>
                    <a:pt x="351" y="227"/>
                    <a:pt x="437" y="195"/>
                  </a:cubicBezTo>
                  <a:cubicBezTo>
                    <a:pt x="501" y="171"/>
                    <a:pt x="564" y="159"/>
                    <a:pt x="628" y="159"/>
                  </a:cubicBezTo>
                  <a:cubicBezTo>
                    <a:pt x="650" y="159"/>
                    <a:pt x="671" y="160"/>
                    <a:pt x="692" y="163"/>
                  </a:cubicBezTo>
                  <a:cubicBezTo>
                    <a:pt x="702" y="162"/>
                    <a:pt x="713" y="162"/>
                    <a:pt x="723" y="162"/>
                  </a:cubicBezTo>
                  <a:cubicBezTo>
                    <a:pt x="892" y="162"/>
                    <a:pt x="1050" y="245"/>
                    <a:pt x="1161" y="376"/>
                  </a:cubicBezTo>
                  <a:cubicBezTo>
                    <a:pt x="1278" y="525"/>
                    <a:pt x="1363" y="695"/>
                    <a:pt x="1416" y="887"/>
                  </a:cubicBezTo>
                  <a:cubicBezTo>
                    <a:pt x="1427" y="674"/>
                    <a:pt x="1374" y="472"/>
                    <a:pt x="1257" y="301"/>
                  </a:cubicBezTo>
                  <a:cubicBezTo>
                    <a:pt x="1144" y="118"/>
                    <a:pt x="944" y="2"/>
                    <a:pt x="731" y="2"/>
                  </a:cubicBezTo>
                  <a:cubicBezTo>
                    <a:pt x="722" y="2"/>
                    <a:pt x="712" y="3"/>
                    <a:pt x="703" y="3"/>
                  </a:cubicBezTo>
                  <a:cubicBezTo>
                    <a:pt x="683" y="1"/>
                    <a:pt x="663" y="0"/>
                    <a:pt x="643"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25"/>
            <p:cNvSpPr/>
            <p:nvPr/>
          </p:nvSpPr>
          <p:spPr>
            <a:xfrm>
              <a:off x="4700750" y="2961725"/>
              <a:ext cx="187725" cy="64175"/>
            </a:xfrm>
            <a:custGeom>
              <a:rect b="b" l="l" r="r" t="t"/>
              <a:pathLst>
                <a:path extrusionOk="0" h="2567" w="7509">
                  <a:moveTo>
                    <a:pt x="5465" y="0"/>
                  </a:moveTo>
                  <a:cubicBezTo>
                    <a:pt x="4974" y="0"/>
                    <a:pt x="4447" y="153"/>
                    <a:pt x="3866" y="522"/>
                  </a:cubicBezTo>
                  <a:cubicBezTo>
                    <a:pt x="3235" y="261"/>
                    <a:pt x="2681" y="162"/>
                    <a:pt x="2204" y="162"/>
                  </a:cubicBezTo>
                  <a:cubicBezTo>
                    <a:pt x="735" y="162"/>
                    <a:pt x="1" y="1097"/>
                    <a:pt x="1" y="1097"/>
                  </a:cubicBezTo>
                  <a:lnTo>
                    <a:pt x="4090" y="2566"/>
                  </a:lnTo>
                  <a:lnTo>
                    <a:pt x="7508" y="831"/>
                  </a:lnTo>
                  <a:cubicBezTo>
                    <a:pt x="6867" y="350"/>
                    <a:pt x="6207" y="0"/>
                    <a:pt x="5465"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8" name="Google Shape;328;p25"/>
            <p:cNvSpPr/>
            <p:nvPr/>
          </p:nvSpPr>
          <p:spPr>
            <a:xfrm>
              <a:off x="4576975" y="2983800"/>
              <a:ext cx="137650" cy="244425"/>
            </a:xfrm>
            <a:custGeom>
              <a:rect b="b" l="l" r="r" t="t"/>
              <a:pathLst>
                <a:path extrusionOk="0" h="9777" w="5506">
                  <a:moveTo>
                    <a:pt x="5506" y="1"/>
                  </a:moveTo>
                  <a:lnTo>
                    <a:pt x="5506" y="1"/>
                  </a:lnTo>
                  <a:cubicBezTo>
                    <a:pt x="5048" y="214"/>
                    <a:pt x="4664" y="555"/>
                    <a:pt x="4398" y="991"/>
                  </a:cubicBezTo>
                  <a:cubicBezTo>
                    <a:pt x="4153" y="1428"/>
                    <a:pt x="3972" y="1907"/>
                    <a:pt x="3866" y="2397"/>
                  </a:cubicBezTo>
                  <a:cubicBezTo>
                    <a:pt x="3738" y="2876"/>
                    <a:pt x="3642" y="3366"/>
                    <a:pt x="3482" y="3824"/>
                  </a:cubicBezTo>
                  <a:cubicBezTo>
                    <a:pt x="3344" y="4282"/>
                    <a:pt x="3088" y="4686"/>
                    <a:pt x="2748" y="5016"/>
                  </a:cubicBezTo>
                  <a:cubicBezTo>
                    <a:pt x="2567" y="5176"/>
                    <a:pt x="2375" y="5314"/>
                    <a:pt x="2162" y="5421"/>
                  </a:cubicBezTo>
                  <a:cubicBezTo>
                    <a:pt x="1938" y="5527"/>
                    <a:pt x="1715" y="5655"/>
                    <a:pt x="1502" y="5783"/>
                  </a:cubicBezTo>
                  <a:cubicBezTo>
                    <a:pt x="1065" y="6060"/>
                    <a:pt x="692" y="6422"/>
                    <a:pt x="416" y="6848"/>
                  </a:cubicBezTo>
                  <a:cubicBezTo>
                    <a:pt x="277" y="7072"/>
                    <a:pt x="171" y="7306"/>
                    <a:pt x="96" y="7551"/>
                  </a:cubicBezTo>
                  <a:cubicBezTo>
                    <a:pt x="32" y="7796"/>
                    <a:pt x="0" y="8051"/>
                    <a:pt x="0" y="8307"/>
                  </a:cubicBezTo>
                  <a:cubicBezTo>
                    <a:pt x="0" y="8807"/>
                    <a:pt x="96" y="9308"/>
                    <a:pt x="277" y="9776"/>
                  </a:cubicBezTo>
                  <a:cubicBezTo>
                    <a:pt x="149" y="9297"/>
                    <a:pt x="96" y="8807"/>
                    <a:pt x="128" y="8317"/>
                  </a:cubicBezTo>
                  <a:cubicBezTo>
                    <a:pt x="149" y="8072"/>
                    <a:pt x="192" y="7838"/>
                    <a:pt x="266" y="7615"/>
                  </a:cubicBezTo>
                  <a:cubicBezTo>
                    <a:pt x="341" y="7380"/>
                    <a:pt x="447" y="7167"/>
                    <a:pt x="586" y="6965"/>
                  </a:cubicBezTo>
                  <a:cubicBezTo>
                    <a:pt x="863" y="6571"/>
                    <a:pt x="1214" y="6241"/>
                    <a:pt x="1629" y="5996"/>
                  </a:cubicBezTo>
                  <a:cubicBezTo>
                    <a:pt x="1832" y="5868"/>
                    <a:pt x="2055" y="5762"/>
                    <a:pt x="2268" y="5655"/>
                  </a:cubicBezTo>
                  <a:cubicBezTo>
                    <a:pt x="2503" y="5538"/>
                    <a:pt x="2726" y="5400"/>
                    <a:pt x="2918" y="5219"/>
                  </a:cubicBezTo>
                  <a:cubicBezTo>
                    <a:pt x="3291" y="4857"/>
                    <a:pt x="3568" y="4409"/>
                    <a:pt x="3717" y="3909"/>
                  </a:cubicBezTo>
                  <a:cubicBezTo>
                    <a:pt x="3855" y="3430"/>
                    <a:pt x="3972" y="2940"/>
                    <a:pt x="4068" y="2450"/>
                  </a:cubicBezTo>
                  <a:cubicBezTo>
                    <a:pt x="4153" y="1960"/>
                    <a:pt x="4302" y="1492"/>
                    <a:pt x="4515" y="1055"/>
                  </a:cubicBezTo>
                  <a:cubicBezTo>
                    <a:pt x="4622" y="842"/>
                    <a:pt x="4760" y="640"/>
                    <a:pt x="4931" y="459"/>
                  </a:cubicBezTo>
                  <a:cubicBezTo>
                    <a:pt x="5101" y="288"/>
                    <a:pt x="5293" y="129"/>
                    <a:pt x="5506"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9" name="Google Shape;329;p25"/>
            <p:cNvSpPr/>
            <p:nvPr/>
          </p:nvSpPr>
          <p:spPr>
            <a:xfrm>
              <a:off x="4684525" y="3032350"/>
              <a:ext cx="120075" cy="231800"/>
            </a:xfrm>
            <a:custGeom>
              <a:rect b="b" l="l" r="r" t="t"/>
              <a:pathLst>
                <a:path extrusionOk="0" h="9272" w="4803">
                  <a:moveTo>
                    <a:pt x="3834" y="0"/>
                  </a:moveTo>
                  <a:cubicBezTo>
                    <a:pt x="3668" y="0"/>
                    <a:pt x="3502" y="31"/>
                    <a:pt x="3344" y="93"/>
                  </a:cubicBezTo>
                  <a:cubicBezTo>
                    <a:pt x="3099" y="199"/>
                    <a:pt x="2897" y="391"/>
                    <a:pt x="2758" y="625"/>
                  </a:cubicBezTo>
                  <a:cubicBezTo>
                    <a:pt x="2694" y="742"/>
                    <a:pt x="2641" y="859"/>
                    <a:pt x="2599" y="987"/>
                  </a:cubicBezTo>
                  <a:cubicBezTo>
                    <a:pt x="2556" y="1104"/>
                    <a:pt x="2513" y="1221"/>
                    <a:pt x="2481" y="1349"/>
                  </a:cubicBezTo>
                  <a:cubicBezTo>
                    <a:pt x="2354" y="1839"/>
                    <a:pt x="2322" y="2340"/>
                    <a:pt x="2194" y="2787"/>
                  </a:cubicBezTo>
                  <a:cubicBezTo>
                    <a:pt x="2077" y="3245"/>
                    <a:pt x="1843" y="3649"/>
                    <a:pt x="1523" y="3990"/>
                  </a:cubicBezTo>
                  <a:cubicBezTo>
                    <a:pt x="1449" y="4075"/>
                    <a:pt x="1363" y="4160"/>
                    <a:pt x="1278" y="4235"/>
                  </a:cubicBezTo>
                  <a:cubicBezTo>
                    <a:pt x="1193" y="4320"/>
                    <a:pt x="1097" y="4384"/>
                    <a:pt x="1001" y="4469"/>
                  </a:cubicBezTo>
                  <a:cubicBezTo>
                    <a:pt x="916" y="4544"/>
                    <a:pt x="810" y="4608"/>
                    <a:pt x="714" y="4672"/>
                  </a:cubicBezTo>
                  <a:lnTo>
                    <a:pt x="565" y="4778"/>
                  </a:lnTo>
                  <a:cubicBezTo>
                    <a:pt x="501" y="4821"/>
                    <a:pt x="448" y="4863"/>
                    <a:pt x="394" y="4917"/>
                  </a:cubicBezTo>
                  <a:cubicBezTo>
                    <a:pt x="288" y="5012"/>
                    <a:pt x="203" y="5130"/>
                    <a:pt x="139" y="5257"/>
                  </a:cubicBezTo>
                  <a:cubicBezTo>
                    <a:pt x="75" y="5396"/>
                    <a:pt x="43" y="5534"/>
                    <a:pt x="22" y="5673"/>
                  </a:cubicBezTo>
                  <a:cubicBezTo>
                    <a:pt x="0" y="5939"/>
                    <a:pt x="22" y="6205"/>
                    <a:pt x="96" y="6461"/>
                  </a:cubicBezTo>
                  <a:cubicBezTo>
                    <a:pt x="224" y="6961"/>
                    <a:pt x="426" y="7408"/>
                    <a:pt x="597" y="7866"/>
                  </a:cubicBezTo>
                  <a:cubicBezTo>
                    <a:pt x="682" y="8090"/>
                    <a:pt x="735" y="8324"/>
                    <a:pt x="778" y="8569"/>
                  </a:cubicBezTo>
                  <a:cubicBezTo>
                    <a:pt x="788" y="8686"/>
                    <a:pt x="788" y="8803"/>
                    <a:pt x="778" y="8931"/>
                  </a:cubicBezTo>
                  <a:cubicBezTo>
                    <a:pt x="756" y="9048"/>
                    <a:pt x="724" y="9165"/>
                    <a:pt x="671" y="9272"/>
                  </a:cubicBezTo>
                  <a:cubicBezTo>
                    <a:pt x="746" y="9176"/>
                    <a:pt x="799" y="9059"/>
                    <a:pt x="831" y="8942"/>
                  </a:cubicBezTo>
                  <a:cubicBezTo>
                    <a:pt x="863" y="8814"/>
                    <a:pt x="874" y="8686"/>
                    <a:pt x="874" y="8558"/>
                  </a:cubicBezTo>
                  <a:cubicBezTo>
                    <a:pt x="863" y="8303"/>
                    <a:pt x="831" y="8058"/>
                    <a:pt x="767" y="7813"/>
                  </a:cubicBezTo>
                  <a:cubicBezTo>
                    <a:pt x="650" y="7323"/>
                    <a:pt x="480" y="6865"/>
                    <a:pt x="384" y="6397"/>
                  </a:cubicBezTo>
                  <a:cubicBezTo>
                    <a:pt x="341" y="6173"/>
                    <a:pt x="330" y="5939"/>
                    <a:pt x="352" y="5715"/>
                  </a:cubicBezTo>
                  <a:cubicBezTo>
                    <a:pt x="362" y="5609"/>
                    <a:pt x="394" y="5513"/>
                    <a:pt x="448" y="5417"/>
                  </a:cubicBezTo>
                  <a:cubicBezTo>
                    <a:pt x="501" y="5332"/>
                    <a:pt x="565" y="5247"/>
                    <a:pt x="639" y="5183"/>
                  </a:cubicBezTo>
                  <a:cubicBezTo>
                    <a:pt x="682" y="5151"/>
                    <a:pt x="714" y="5119"/>
                    <a:pt x="767" y="5087"/>
                  </a:cubicBezTo>
                  <a:cubicBezTo>
                    <a:pt x="810" y="5055"/>
                    <a:pt x="863" y="5023"/>
                    <a:pt x="916" y="4980"/>
                  </a:cubicBezTo>
                  <a:cubicBezTo>
                    <a:pt x="1023" y="4906"/>
                    <a:pt x="1129" y="4842"/>
                    <a:pt x="1225" y="4767"/>
                  </a:cubicBezTo>
                  <a:cubicBezTo>
                    <a:pt x="1321" y="4682"/>
                    <a:pt x="1438" y="4608"/>
                    <a:pt x="1523" y="4523"/>
                  </a:cubicBezTo>
                  <a:cubicBezTo>
                    <a:pt x="1619" y="4437"/>
                    <a:pt x="1715" y="4352"/>
                    <a:pt x="1800" y="4256"/>
                  </a:cubicBezTo>
                  <a:cubicBezTo>
                    <a:pt x="2162" y="3873"/>
                    <a:pt x="2418" y="3404"/>
                    <a:pt x="2545" y="2893"/>
                  </a:cubicBezTo>
                  <a:cubicBezTo>
                    <a:pt x="2663" y="2382"/>
                    <a:pt x="2684" y="1892"/>
                    <a:pt x="2780" y="1424"/>
                  </a:cubicBezTo>
                  <a:cubicBezTo>
                    <a:pt x="2822" y="1190"/>
                    <a:pt x="2886" y="966"/>
                    <a:pt x="2982" y="753"/>
                  </a:cubicBezTo>
                  <a:cubicBezTo>
                    <a:pt x="3067" y="551"/>
                    <a:pt x="3227" y="380"/>
                    <a:pt x="3419" y="263"/>
                  </a:cubicBezTo>
                  <a:cubicBezTo>
                    <a:pt x="3585" y="180"/>
                    <a:pt x="3765" y="136"/>
                    <a:pt x="3947" y="136"/>
                  </a:cubicBezTo>
                  <a:cubicBezTo>
                    <a:pt x="3998" y="136"/>
                    <a:pt x="4049" y="139"/>
                    <a:pt x="4100" y="146"/>
                  </a:cubicBezTo>
                  <a:cubicBezTo>
                    <a:pt x="4345" y="167"/>
                    <a:pt x="4579" y="220"/>
                    <a:pt x="4803" y="316"/>
                  </a:cubicBezTo>
                  <a:cubicBezTo>
                    <a:pt x="4590" y="178"/>
                    <a:pt x="4356" y="82"/>
                    <a:pt x="4111" y="29"/>
                  </a:cubicBezTo>
                  <a:cubicBezTo>
                    <a:pt x="4019" y="10"/>
                    <a:pt x="3927" y="0"/>
                    <a:pt x="3834"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0" name="Google Shape;330;p25"/>
            <p:cNvSpPr/>
            <p:nvPr/>
          </p:nvSpPr>
          <p:spPr>
            <a:xfrm>
              <a:off x="4578025" y="2967875"/>
              <a:ext cx="226575" cy="292025"/>
            </a:xfrm>
            <a:custGeom>
              <a:rect b="b" l="l" r="r" t="t"/>
              <a:pathLst>
                <a:path extrusionOk="0" h="11681" w="9063">
                  <a:moveTo>
                    <a:pt x="6991" y="0"/>
                  </a:moveTo>
                  <a:cubicBezTo>
                    <a:pt x="6472" y="0"/>
                    <a:pt x="5874" y="187"/>
                    <a:pt x="5229" y="585"/>
                  </a:cubicBezTo>
                  <a:cubicBezTo>
                    <a:pt x="3014" y="1958"/>
                    <a:pt x="4612" y="5068"/>
                    <a:pt x="2301" y="6356"/>
                  </a:cubicBezTo>
                  <a:cubicBezTo>
                    <a:pt x="1" y="7645"/>
                    <a:pt x="224" y="9412"/>
                    <a:pt x="704" y="10701"/>
                  </a:cubicBezTo>
                  <a:cubicBezTo>
                    <a:pt x="885" y="11159"/>
                    <a:pt x="1364" y="11414"/>
                    <a:pt x="1907" y="11542"/>
                  </a:cubicBezTo>
                  <a:cubicBezTo>
                    <a:pt x="1737" y="10882"/>
                    <a:pt x="1598" y="9923"/>
                    <a:pt x="1843" y="9018"/>
                  </a:cubicBezTo>
                  <a:lnTo>
                    <a:pt x="1843" y="9018"/>
                  </a:lnTo>
                  <a:cubicBezTo>
                    <a:pt x="1843" y="9019"/>
                    <a:pt x="1673" y="10563"/>
                    <a:pt x="2194" y="11595"/>
                  </a:cubicBezTo>
                  <a:cubicBezTo>
                    <a:pt x="2471" y="11638"/>
                    <a:pt x="2759" y="11670"/>
                    <a:pt x="3036" y="11670"/>
                  </a:cubicBezTo>
                  <a:cubicBezTo>
                    <a:pt x="2951" y="11361"/>
                    <a:pt x="2929" y="11031"/>
                    <a:pt x="2961" y="10701"/>
                  </a:cubicBezTo>
                  <a:lnTo>
                    <a:pt x="2961" y="10701"/>
                  </a:lnTo>
                  <a:cubicBezTo>
                    <a:pt x="3025" y="11031"/>
                    <a:pt x="3132" y="11361"/>
                    <a:pt x="3249" y="11680"/>
                  </a:cubicBezTo>
                  <a:cubicBezTo>
                    <a:pt x="3547" y="11680"/>
                    <a:pt x="3834" y="11659"/>
                    <a:pt x="4122" y="11627"/>
                  </a:cubicBezTo>
                  <a:cubicBezTo>
                    <a:pt x="5006" y="10562"/>
                    <a:pt x="2833" y="8124"/>
                    <a:pt x="4473" y="7283"/>
                  </a:cubicBezTo>
                  <a:cubicBezTo>
                    <a:pt x="6901" y="6037"/>
                    <a:pt x="6337" y="4801"/>
                    <a:pt x="7008" y="3428"/>
                  </a:cubicBezTo>
                  <a:cubicBezTo>
                    <a:pt x="7288" y="2840"/>
                    <a:pt x="7672" y="2671"/>
                    <a:pt x="8022" y="2671"/>
                  </a:cubicBezTo>
                  <a:cubicBezTo>
                    <a:pt x="8495" y="2671"/>
                    <a:pt x="8903" y="2981"/>
                    <a:pt x="8903" y="2981"/>
                  </a:cubicBezTo>
                  <a:cubicBezTo>
                    <a:pt x="9062" y="1120"/>
                    <a:pt x="8265" y="0"/>
                    <a:pt x="6991"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1" name="Google Shape;331;p25"/>
            <p:cNvSpPr/>
            <p:nvPr/>
          </p:nvSpPr>
          <p:spPr>
            <a:xfrm>
              <a:off x="4882850" y="2983550"/>
              <a:ext cx="137675" cy="244675"/>
            </a:xfrm>
            <a:custGeom>
              <a:rect b="b" l="l" r="r" t="t"/>
              <a:pathLst>
                <a:path extrusionOk="0" h="9787" w="5507">
                  <a:moveTo>
                    <a:pt x="1" y="0"/>
                  </a:moveTo>
                  <a:lnTo>
                    <a:pt x="1" y="0"/>
                  </a:lnTo>
                  <a:cubicBezTo>
                    <a:pt x="203" y="128"/>
                    <a:pt x="395" y="288"/>
                    <a:pt x="576" y="458"/>
                  </a:cubicBezTo>
                  <a:cubicBezTo>
                    <a:pt x="735" y="639"/>
                    <a:pt x="885" y="841"/>
                    <a:pt x="991" y="1054"/>
                  </a:cubicBezTo>
                  <a:cubicBezTo>
                    <a:pt x="1204" y="1502"/>
                    <a:pt x="1353" y="1960"/>
                    <a:pt x="1438" y="2449"/>
                  </a:cubicBezTo>
                  <a:cubicBezTo>
                    <a:pt x="1523" y="2939"/>
                    <a:pt x="1641" y="3429"/>
                    <a:pt x="1790" y="3908"/>
                  </a:cubicBezTo>
                  <a:cubicBezTo>
                    <a:pt x="1928" y="4409"/>
                    <a:pt x="2205" y="4856"/>
                    <a:pt x="2588" y="5218"/>
                  </a:cubicBezTo>
                  <a:cubicBezTo>
                    <a:pt x="2780" y="5399"/>
                    <a:pt x="2993" y="5537"/>
                    <a:pt x="3227" y="5655"/>
                  </a:cubicBezTo>
                  <a:cubicBezTo>
                    <a:pt x="3451" y="5761"/>
                    <a:pt x="3664" y="5878"/>
                    <a:pt x="3866" y="6006"/>
                  </a:cubicBezTo>
                  <a:cubicBezTo>
                    <a:pt x="4282" y="6251"/>
                    <a:pt x="4644" y="6581"/>
                    <a:pt x="4920" y="6975"/>
                  </a:cubicBezTo>
                  <a:cubicBezTo>
                    <a:pt x="5048" y="7167"/>
                    <a:pt x="5155" y="7380"/>
                    <a:pt x="5240" y="7614"/>
                  </a:cubicBezTo>
                  <a:cubicBezTo>
                    <a:pt x="5304" y="7838"/>
                    <a:pt x="5357" y="8082"/>
                    <a:pt x="5368" y="8317"/>
                  </a:cubicBezTo>
                  <a:cubicBezTo>
                    <a:pt x="5400" y="8807"/>
                    <a:pt x="5346" y="9307"/>
                    <a:pt x="5229" y="9786"/>
                  </a:cubicBezTo>
                  <a:cubicBezTo>
                    <a:pt x="5400" y="9307"/>
                    <a:pt x="5495" y="8817"/>
                    <a:pt x="5506" y="8306"/>
                  </a:cubicBezTo>
                  <a:cubicBezTo>
                    <a:pt x="5495" y="8051"/>
                    <a:pt x="5464" y="7806"/>
                    <a:pt x="5400" y="7550"/>
                  </a:cubicBezTo>
                  <a:cubicBezTo>
                    <a:pt x="5325" y="7305"/>
                    <a:pt x="5219" y="7071"/>
                    <a:pt x="5091" y="6858"/>
                  </a:cubicBezTo>
                  <a:cubicBezTo>
                    <a:pt x="4814" y="6421"/>
                    <a:pt x="4441" y="6059"/>
                    <a:pt x="4005" y="5793"/>
                  </a:cubicBezTo>
                  <a:cubicBezTo>
                    <a:pt x="3792" y="5655"/>
                    <a:pt x="3568" y="5527"/>
                    <a:pt x="3334" y="5420"/>
                  </a:cubicBezTo>
                  <a:cubicBezTo>
                    <a:pt x="3121" y="5314"/>
                    <a:pt x="2929" y="5186"/>
                    <a:pt x="2759" y="5016"/>
                  </a:cubicBezTo>
                  <a:cubicBezTo>
                    <a:pt x="2407" y="4686"/>
                    <a:pt x="2162" y="4281"/>
                    <a:pt x="2024" y="3823"/>
                  </a:cubicBezTo>
                  <a:cubicBezTo>
                    <a:pt x="1854" y="3365"/>
                    <a:pt x="1758" y="2875"/>
                    <a:pt x="1641" y="2396"/>
                  </a:cubicBezTo>
                  <a:cubicBezTo>
                    <a:pt x="1523" y="1906"/>
                    <a:pt x="1353" y="1427"/>
                    <a:pt x="1108" y="990"/>
                  </a:cubicBezTo>
                  <a:cubicBezTo>
                    <a:pt x="842" y="565"/>
                    <a:pt x="459" y="213"/>
                    <a:pt x="1"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25"/>
            <p:cNvSpPr/>
            <p:nvPr/>
          </p:nvSpPr>
          <p:spPr>
            <a:xfrm>
              <a:off x="4792350" y="3032400"/>
              <a:ext cx="120350" cy="232025"/>
            </a:xfrm>
            <a:custGeom>
              <a:rect b="b" l="l" r="r" t="t"/>
              <a:pathLst>
                <a:path extrusionOk="0" h="9281" w="4814">
                  <a:moveTo>
                    <a:pt x="1000" y="1"/>
                  </a:moveTo>
                  <a:cubicBezTo>
                    <a:pt x="901" y="1"/>
                    <a:pt x="801" y="13"/>
                    <a:pt x="703" y="37"/>
                  </a:cubicBezTo>
                  <a:cubicBezTo>
                    <a:pt x="458" y="91"/>
                    <a:pt x="213" y="176"/>
                    <a:pt x="0" y="314"/>
                  </a:cubicBezTo>
                  <a:cubicBezTo>
                    <a:pt x="224" y="218"/>
                    <a:pt x="458" y="165"/>
                    <a:pt x="703" y="144"/>
                  </a:cubicBezTo>
                  <a:cubicBezTo>
                    <a:pt x="742" y="140"/>
                    <a:pt x="781" y="139"/>
                    <a:pt x="820" y="139"/>
                  </a:cubicBezTo>
                  <a:cubicBezTo>
                    <a:pt x="1015" y="139"/>
                    <a:pt x="1207" y="183"/>
                    <a:pt x="1384" y="272"/>
                  </a:cubicBezTo>
                  <a:cubicBezTo>
                    <a:pt x="1576" y="378"/>
                    <a:pt x="1736" y="549"/>
                    <a:pt x="1821" y="751"/>
                  </a:cubicBezTo>
                  <a:cubicBezTo>
                    <a:pt x="1917" y="964"/>
                    <a:pt x="1981" y="1198"/>
                    <a:pt x="2023" y="1422"/>
                  </a:cubicBezTo>
                  <a:cubicBezTo>
                    <a:pt x="2119" y="1890"/>
                    <a:pt x="2141" y="2380"/>
                    <a:pt x="2258" y="2891"/>
                  </a:cubicBezTo>
                  <a:cubicBezTo>
                    <a:pt x="2385" y="3402"/>
                    <a:pt x="2641" y="3871"/>
                    <a:pt x="3003" y="4254"/>
                  </a:cubicBezTo>
                  <a:cubicBezTo>
                    <a:pt x="3088" y="4350"/>
                    <a:pt x="3184" y="4435"/>
                    <a:pt x="3280" y="4521"/>
                  </a:cubicBezTo>
                  <a:cubicBezTo>
                    <a:pt x="3376" y="4606"/>
                    <a:pt x="3472" y="4680"/>
                    <a:pt x="3578" y="4765"/>
                  </a:cubicBezTo>
                  <a:cubicBezTo>
                    <a:pt x="3674" y="4851"/>
                    <a:pt x="3780" y="4915"/>
                    <a:pt x="3887" y="4978"/>
                  </a:cubicBezTo>
                  <a:cubicBezTo>
                    <a:pt x="3940" y="5021"/>
                    <a:pt x="3993" y="5064"/>
                    <a:pt x="4036" y="5085"/>
                  </a:cubicBezTo>
                  <a:cubicBezTo>
                    <a:pt x="4079" y="5117"/>
                    <a:pt x="4121" y="5149"/>
                    <a:pt x="4164" y="5191"/>
                  </a:cubicBezTo>
                  <a:cubicBezTo>
                    <a:pt x="4238" y="5255"/>
                    <a:pt x="4302" y="5330"/>
                    <a:pt x="4355" y="5426"/>
                  </a:cubicBezTo>
                  <a:cubicBezTo>
                    <a:pt x="4398" y="5511"/>
                    <a:pt x="4430" y="5617"/>
                    <a:pt x="4451" y="5724"/>
                  </a:cubicBezTo>
                  <a:cubicBezTo>
                    <a:pt x="4473" y="5947"/>
                    <a:pt x="4462" y="6171"/>
                    <a:pt x="4419" y="6395"/>
                  </a:cubicBezTo>
                  <a:cubicBezTo>
                    <a:pt x="4324" y="6863"/>
                    <a:pt x="4153" y="7332"/>
                    <a:pt x="4036" y="7811"/>
                  </a:cubicBezTo>
                  <a:cubicBezTo>
                    <a:pt x="3972" y="8056"/>
                    <a:pt x="3930" y="8311"/>
                    <a:pt x="3930" y="8567"/>
                  </a:cubicBezTo>
                  <a:cubicBezTo>
                    <a:pt x="3919" y="8684"/>
                    <a:pt x="3940" y="8812"/>
                    <a:pt x="3972" y="8940"/>
                  </a:cubicBezTo>
                  <a:cubicBezTo>
                    <a:pt x="4004" y="9057"/>
                    <a:pt x="4057" y="9174"/>
                    <a:pt x="4132" y="9280"/>
                  </a:cubicBezTo>
                  <a:cubicBezTo>
                    <a:pt x="4079" y="9163"/>
                    <a:pt x="4036" y="9046"/>
                    <a:pt x="4025" y="8929"/>
                  </a:cubicBezTo>
                  <a:cubicBezTo>
                    <a:pt x="4015" y="8812"/>
                    <a:pt x="4015" y="8684"/>
                    <a:pt x="4036" y="8567"/>
                  </a:cubicBezTo>
                  <a:cubicBezTo>
                    <a:pt x="4068" y="8333"/>
                    <a:pt x="4132" y="8098"/>
                    <a:pt x="4217" y="7875"/>
                  </a:cubicBezTo>
                  <a:cubicBezTo>
                    <a:pt x="4377" y="7406"/>
                    <a:pt x="4579" y="6959"/>
                    <a:pt x="4707" y="6459"/>
                  </a:cubicBezTo>
                  <a:cubicBezTo>
                    <a:pt x="4781" y="6203"/>
                    <a:pt x="4813" y="5937"/>
                    <a:pt x="4781" y="5671"/>
                  </a:cubicBezTo>
                  <a:cubicBezTo>
                    <a:pt x="4771" y="5532"/>
                    <a:pt x="4728" y="5394"/>
                    <a:pt x="4664" y="5266"/>
                  </a:cubicBezTo>
                  <a:cubicBezTo>
                    <a:pt x="4600" y="5138"/>
                    <a:pt x="4515" y="5021"/>
                    <a:pt x="4409" y="4915"/>
                  </a:cubicBezTo>
                  <a:cubicBezTo>
                    <a:pt x="4355" y="4872"/>
                    <a:pt x="4302" y="4819"/>
                    <a:pt x="4249" y="4787"/>
                  </a:cubicBezTo>
                  <a:lnTo>
                    <a:pt x="4100" y="4680"/>
                  </a:lnTo>
                  <a:cubicBezTo>
                    <a:pt x="4004" y="4595"/>
                    <a:pt x="3887" y="4542"/>
                    <a:pt x="3802" y="4467"/>
                  </a:cubicBezTo>
                  <a:cubicBezTo>
                    <a:pt x="3717" y="4393"/>
                    <a:pt x="3621" y="4318"/>
                    <a:pt x="3535" y="4244"/>
                  </a:cubicBezTo>
                  <a:cubicBezTo>
                    <a:pt x="3450" y="4158"/>
                    <a:pt x="3365" y="4073"/>
                    <a:pt x="3291" y="3988"/>
                  </a:cubicBezTo>
                  <a:cubicBezTo>
                    <a:pt x="2971" y="3658"/>
                    <a:pt x="2737" y="3243"/>
                    <a:pt x="2620" y="2795"/>
                  </a:cubicBezTo>
                  <a:cubicBezTo>
                    <a:pt x="2492" y="2348"/>
                    <a:pt x="2460" y="1848"/>
                    <a:pt x="2332" y="1347"/>
                  </a:cubicBezTo>
                  <a:cubicBezTo>
                    <a:pt x="2290" y="1230"/>
                    <a:pt x="2258" y="1102"/>
                    <a:pt x="2215" y="985"/>
                  </a:cubicBezTo>
                  <a:cubicBezTo>
                    <a:pt x="2172" y="857"/>
                    <a:pt x="2119" y="740"/>
                    <a:pt x="2055" y="623"/>
                  </a:cubicBezTo>
                  <a:cubicBezTo>
                    <a:pt x="1917" y="389"/>
                    <a:pt x="1715" y="208"/>
                    <a:pt x="1470" y="91"/>
                  </a:cubicBezTo>
                  <a:cubicBezTo>
                    <a:pt x="1319" y="32"/>
                    <a:pt x="1160" y="1"/>
                    <a:pt x="1000"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3" name="Google Shape;333;p25"/>
            <p:cNvSpPr/>
            <p:nvPr/>
          </p:nvSpPr>
          <p:spPr>
            <a:xfrm>
              <a:off x="4796800" y="2967875"/>
              <a:ext cx="222375" cy="292025"/>
            </a:xfrm>
            <a:custGeom>
              <a:rect b="b" l="l" r="r" t="t"/>
              <a:pathLst>
                <a:path extrusionOk="0" h="11681" w="8895">
                  <a:moveTo>
                    <a:pt x="1939" y="0"/>
                  </a:moveTo>
                  <a:cubicBezTo>
                    <a:pt x="715" y="0"/>
                    <a:pt x="1" y="1120"/>
                    <a:pt x="152" y="2981"/>
                  </a:cubicBezTo>
                  <a:cubicBezTo>
                    <a:pt x="152" y="2981"/>
                    <a:pt x="503" y="2675"/>
                    <a:pt x="929" y="2675"/>
                  </a:cubicBezTo>
                  <a:cubicBezTo>
                    <a:pt x="1245" y="2675"/>
                    <a:pt x="1602" y="2843"/>
                    <a:pt x="1888" y="3428"/>
                  </a:cubicBezTo>
                  <a:cubicBezTo>
                    <a:pt x="2548" y="4801"/>
                    <a:pt x="1994" y="6047"/>
                    <a:pt x="4412" y="7283"/>
                  </a:cubicBezTo>
                  <a:cubicBezTo>
                    <a:pt x="6062" y="8134"/>
                    <a:pt x="3879" y="10573"/>
                    <a:pt x="4774" y="11638"/>
                  </a:cubicBezTo>
                  <a:cubicBezTo>
                    <a:pt x="5050" y="11668"/>
                    <a:pt x="5326" y="11681"/>
                    <a:pt x="5604" y="11681"/>
                  </a:cubicBezTo>
                  <a:cubicBezTo>
                    <a:pt x="5819" y="11681"/>
                    <a:pt x="6036" y="11673"/>
                    <a:pt x="6254" y="11659"/>
                  </a:cubicBezTo>
                  <a:cubicBezTo>
                    <a:pt x="6446" y="11137"/>
                    <a:pt x="6573" y="10594"/>
                    <a:pt x="6637" y="10041"/>
                  </a:cubicBezTo>
                  <a:lnTo>
                    <a:pt x="6637" y="10041"/>
                  </a:lnTo>
                  <a:cubicBezTo>
                    <a:pt x="6701" y="10573"/>
                    <a:pt x="6669" y="11105"/>
                    <a:pt x="6531" y="11627"/>
                  </a:cubicBezTo>
                  <a:cubicBezTo>
                    <a:pt x="6733" y="11595"/>
                    <a:pt x="6925" y="11563"/>
                    <a:pt x="7127" y="11510"/>
                  </a:cubicBezTo>
                  <a:cubicBezTo>
                    <a:pt x="7202" y="11286"/>
                    <a:pt x="7266" y="11063"/>
                    <a:pt x="7298" y="10839"/>
                  </a:cubicBezTo>
                  <a:lnTo>
                    <a:pt x="7298" y="10839"/>
                  </a:lnTo>
                  <a:cubicBezTo>
                    <a:pt x="7308" y="11042"/>
                    <a:pt x="7298" y="11255"/>
                    <a:pt x="7276" y="11457"/>
                  </a:cubicBezTo>
                  <a:cubicBezTo>
                    <a:pt x="7702" y="11318"/>
                    <a:pt x="8043" y="11073"/>
                    <a:pt x="8192" y="10711"/>
                  </a:cubicBezTo>
                  <a:cubicBezTo>
                    <a:pt x="8671" y="9412"/>
                    <a:pt x="8895" y="7645"/>
                    <a:pt x="6595" y="6356"/>
                  </a:cubicBezTo>
                  <a:cubicBezTo>
                    <a:pt x="4284" y="5068"/>
                    <a:pt x="5881" y="1958"/>
                    <a:pt x="3666" y="585"/>
                  </a:cubicBezTo>
                  <a:cubicBezTo>
                    <a:pt x="3022" y="187"/>
                    <a:pt x="2438" y="0"/>
                    <a:pt x="1939" y="0"/>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34" name="Google Shape;334;p25"/>
          <p:cNvGrpSpPr/>
          <p:nvPr/>
        </p:nvGrpSpPr>
        <p:grpSpPr>
          <a:xfrm>
            <a:off x="5313969" y="2714191"/>
            <a:ext cx="619628" cy="822965"/>
            <a:chOff x="5723850" y="2801025"/>
            <a:chExt cx="508225" cy="666800"/>
          </a:xfrm>
        </p:grpSpPr>
        <p:sp>
          <p:nvSpPr>
            <p:cNvPr id="335" name="Google Shape;335;p25"/>
            <p:cNvSpPr/>
            <p:nvPr/>
          </p:nvSpPr>
          <p:spPr>
            <a:xfrm>
              <a:off x="5723850" y="3188000"/>
              <a:ext cx="504500" cy="279550"/>
            </a:xfrm>
            <a:custGeom>
              <a:rect b="b" l="l" r="r" t="t"/>
              <a:pathLst>
                <a:path extrusionOk="0" h="11182" w="20180">
                  <a:moveTo>
                    <a:pt x="8306" y="0"/>
                  </a:moveTo>
                  <a:cubicBezTo>
                    <a:pt x="8306" y="0"/>
                    <a:pt x="8658" y="2620"/>
                    <a:pt x="7572" y="3419"/>
                  </a:cubicBezTo>
                  <a:cubicBezTo>
                    <a:pt x="6720" y="4026"/>
                    <a:pt x="1885" y="5048"/>
                    <a:pt x="1086" y="7178"/>
                  </a:cubicBezTo>
                  <a:cubicBezTo>
                    <a:pt x="607" y="8477"/>
                    <a:pt x="245" y="9818"/>
                    <a:pt x="0" y="11181"/>
                  </a:cubicBezTo>
                  <a:lnTo>
                    <a:pt x="20180" y="11181"/>
                  </a:lnTo>
                  <a:cubicBezTo>
                    <a:pt x="19935" y="9818"/>
                    <a:pt x="19573" y="8477"/>
                    <a:pt x="19094" y="7178"/>
                  </a:cubicBezTo>
                  <a:cubicBezTo>
                    <a:pt x="18306" y="5048"/>
                    <a:pt x="13460" y="4026"/>
                    <a:pt x="12619" y="3419"/>
                  </a:cubicBezTo>
                  <a:cubicBezTo>
                    <a:pt x="11522" y="2620"/>
                    <a:pt x="11874" y="0"/>
                    <a:pt x="11874" y="0"/>
                  </a:cubicBezTo>
                  <a:lnTo>
                    <a:pt x="11874" y="0"/>
                  </a:lnTo>
                  <a:lnTo>
                    <a:pt x="10095" y="43"/>
                  </a:lnTo>
                  <a:lnTo>
                    <a:pt x="8306" y="0"/>
                  </a:ln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25"/>
            <p:cNvSpPr/>
            <p:nvPr/>
          </p:nvSpPr>
          <p:spPr>
            <a:xfrm>
              <a:off x="5923250" y="3188000"/>
              <a:ext cx="97450" cy="73225"/>
            </a:xfrm>
            <a:custGeom>
              <a:rect b="b" l="l" r="r" t="t"/>
              <a:pathLst>
                <a:path extrusionOk="0" h="2929" w="3898">
                  <a:moveTo>
                    <a:pt x="330" y="0"/>
                  </a:moveTo>
                  <a:lnTo>
                    <a:pt x="330" y="0"/>
                  </a:lnTo>
                  <a:cubicBezTo>
                    <a:pt x="330" y="0"/>
                    <a:pt x="586" y="1864"/>
                    <a:pt x="0" y="2929"/>
                  </a:cubicBezTo>
                  <a:cubicBezTo>
                    <a:pt x="841" y="2844"/>
                    <a:pt x="1672" y="2673"/>
                    <a:pt x="2396" y="2258"/>
                  </a:cubicBezTo>
                  <a:cubicBezTo>
                    <a:pt x="2918" y="1970"/>
                    <a:pt x="3408" y="1619"/>
                    <a:pt x="3844" y="1225"/>
                  </a:cubicBezTo>
                  <a:cubicBezTo>
                    <a:pt x="3834" y="810"/>
                    <a:pt x="3844" y="405"/>
                    <a:pt x="3898" y="0"/>
                  </a:cubicBezTo>
                  <a:lnTo>
                    <a:pt x="3898" y="0"/>
                  </a:lnTo>
                  <a:lnTo>
                    <a:pt x="2119" y="43"/>
                  </a:lnTo>
                  <a:lnTo>
                    <a:pt x="330" y="0"/>
                  </a:ln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25"/>
            <p:cNvSpPr/>
            <p:nvPr/>
          </p:nvSpPr>
          <p:spPr>
            <a:xfrm>
              <a:off x="5723850" y="3318700"/>
              <a:ext cx="508225" cy="149125"/>
            </a:xfrm>
            <a:custGeom>
              <a:rect b="b" l="l" r="r" t="t"/>
              <a:pathLst>
                <a:path extrusionOk="0" h="5965" w="20329">
                  <a:moveTo>
                    <a:pt x="3195" y="1"/>
                  </a:moveTo>
                  <a:cubicBezTo>
                    <a:pt x="2215" y="512"/>
                    <a:pt x="1385" y="1140"/>
                    <a:pt x="1097" y="1928"/>
                  </a:cubicBezTo>
                  <a:cubicBezTo>
                    <a:pt x="618" y="3238"/>
                    <a:pt x="245" y="4580"/>
                    <a:pt x="0" y="5964"/>
                  </a:cubicBezTo>
                  <a:lnTo>
                    <a:pt x="20329" y="5964"/>
                  </a:lnTo>
                  <a:cubicBezTo>
                    <a:pt x="20084" y="4580"/>
                    <a:pt x="19722" y="3238"/>
                    <a:pt x="19243" y="1928"/>
                  </a:cubicBezTo>
                  <a:cubicBezTo>
                    <a:pt x="18944" y="1140"/>
                    <a:pt x="18125" y="512"/>
                    <a:pt x="17145" y="1"/>
                  </a:cubicBezTo>
                  <a:cubicBezTo>
                    <a:pt x="15398" y="1193"/>
                    <a:pt x="12917" y="1939"/>
                    <a:pt x="10170" y="1939"/>
                  </a:cubicBezTo>
                  <a:cubicBezTo>
                    <a:pt x="7422" y="1939"/>
                    <a:pt x="4941" y="1183"/>
                    <a:pt x="3195" y="1"/>
                  </a:cubicBezTo>
                  <a:close/>
                </a:path>
              </a:pathLst>
            </a:cu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25"/>
            <p:cNvSpPr/>
            <p:nvPr/>
          </p:nvSpPr>
          <p:spPr>
            <a:xfrm>
              <a:off x="5730500" y="3448625"/>
              <a:ext cx="498650" cy="2950"/>
            </a:xfrm>
            <a:custGeom>
              <a:rect b="b" l="l" r="r" t="t"/>
              <a:pathLst>
                <a:path extrusionOk="0" h="118" w="19946">
                  <a:moveTo>
                    <a:pt x="0" y="0"/>
                  </a:moveTo>
                  <a:lnTo>
                    <a:pt x="0" y="118"/>
                  </a:lnTo>
                  <a:lnTo>
                    <a:pt x="19946" y="118"/>
                  </a:lnTo>
                  <a:cubicBezTo>
                    <a:pt x="19935" y="75"/>
                    <a:pt x="19924" y="43"/>
                    <a:pt x="19924"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25"/>
            <p:cNvSpPr/>
            <p:nvPr/>
          </p:nvSpPr>
          <p:spPr>
            <a:xfrm>
              <a:off x="5739550" y="3399100"/>
              <a:ext cx="477100" cy="2950"/>
            </a:xfrm>
            <a:custGeom>
              <a:rect b="b" l="l" r="r" t="t"/>
              <a:pathLst>
                <a:path extrusionOk="0" h="118" w="19084">
                  <a:moveTo>
                    <a:pt x="32" y="1"/>
                  </a:moveTo>
                  <a:cubicBezTo>
                    <a:pt x="22" y="43"/>
                    <a:pt x="11" y="75"/>
                    <a:pt x="1" y="118"/>
                  </a:cubicBezTo>
                  <a:lnTo>
                    <a:pt x="19083" y="118"/>
                  </a:lnTo>
                  <a:cubicBezTo>
                    <a:pt x="19073" y="75"/>
                    <a:pt x="19062" y="43"/>
                    <a:pt x="19041"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25"/>
            <p:cNvSpPr/>
            <p:nvPr/>
          </p:nvSpPr>
          <p:spPr>
            <a:xfrm>
              <a:off x="5761650" y="3346650"/>
              <a:ext cx="105975" cy="2975"/>
            </a:xfrm>
            <a:custGeom>
              <a:rect b="b" l="l" r="r" t="t"/>
              <a:pathLst>
                <a:path extrusionOk="0" h="119" w="4239">
                  <a:moveTo>
                    <a:pt x="107" y="1"/>
                  </a:moveTo>
                  <a:cubicBezTo>
                    <a:pt x="64" y="33"/>
                    <a:pt x="32" y="75"/>
                    <a:pt x="0" y="118"/>
                  </a:cubicBezTo>
                  <a:lnTo>
                    <a:pt x="4239" y="118"/>
                  </a:lnTo>
                  <a:cubicBezTo>
                    <a:pt x="4121" y="75"/>
                    <a:pt x="4004" y="33"/>
                    <a:pt x="3898"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25"/>
            <p:cNvSpPr/>
            <p:nvPr/>
          </p:nvSpPr>
          <p:spPr>
            <a:xfrm>
              <a:off x="6088300" y="3346650"/>
              <a:ext cx="105975" cy="2975"/>
            </a:xfrm>
            <a:custGeom>
              <a:rect b="b" l="l" r="r" t="t"/>
              <a:pathLst>
                <a:path extrusionOk="0" h="119" w="4239">
                  <a:moveTo>
                    <a:pt x="341" y="1"/>
                  </a:moveTo>
                  <a:cubicBezTo>
                    <a:pt x="235" y="33"/>
                    <a:pt x="118" y="75"/>
                    <a:pt x="0" y="118"/>
                  </a:cubicBezTo>
                  <a:lnTo>
                    <a:pt x="4239" y="118"/>
                  </a:lnTo>
                  <a:cubicBezTo>
                    <a:pt x="4207" y="75"/>
                    <a:pt x="4175" y="33"/>
                    <a:pt x="4132"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25"/>
            <p:cNvSpPr/>
            <p:nvPr/>
          </p:nvSpPr>
          <p:spPr>
            <a:xfrm>
              <a:off x="5856425" y="3068325"/>
              <a:ext cx="52200" cy="59900"/>
            </a:xfrm>
            <a:custGeom>
              <a:rect b="b" l="l" r="r" t="t"/>
              <a:pathLst>
                <a:path extrusionOk="0" h="2396" w="2088">
                  <a:moveTo>
                    <a:pt x="1010" y="1"/>
                  </a:moveTo>
                  <a:cubicBezTo>
                    <a:pt x="884" y="1"/>
                    <a:pt x="789" y="31"/>
                    <a:pt x="767" y="38"/>
                  </a:cubicBezTo>
                  <a:cubicBezTo>
                    <a:pt x="703" y="59"/>
                    <a:pt x="0" y="145"/>
                    <a:pt x="117" y="1071"/>
                  </a:cubicBezTo>
                  <a:cubicBezTo>
                    <a:pt x="221" y="1900"/>
                    <a:pt x="658" y="2396"/>
                    <a:pt x="1112" y="2396"/>
                  </a:cubicBezTo>
                  <a:cubicBezTo>
                    <a:pt x="1171" y="2396"/>
                    <a:pt x="1230" y="2387"/>
                    <a:pt x="1289" y="2370"/>
                  </a:cubicBezTo>
                  <a:cubicBezTo>
                    <a:pt x="1811" y="2285"/>
                    <a:pt x="2088" y="1603"/>
                    <a:pt x="1800" y="698"/>
                  </a:cubicBezTo>
                  <a:cubicBezTo>
                    <a:pt x="1611" y="110"/>
                    <a:pt x="1252" y="1"/>
                    <a:pt x="1010" y="1"/>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25"/>
            <p:cNvSpPr/>
            <p:nvPr/>
          </p:nvSpPr>
          <p:spPr>
            <a:xfrm>
              <a:off x="6041450" y="3068325"/>
              <a:ext cx="52200" cy="59900"/>
            </a:xfrm>
            <a:custGeom>
              <a:rect b="b" l="l" r="r" t="t"/>
              <a:pathLst>
                <a:path extrusionOk="0" h="2396" w="2088">
                  <a:moveTo>
                    <a:pt x="1078" y="1"/>
                  </a:moveTo>
                  <a:cubicBezTo>
                    <a:pt x="836" y="1"/>
                    <a:pt x="477" y="110"/>
                    <a:pt x="288" y="698"/>
                  </a:cubicBezTo>
                  <a:cubicBezTo>
                    <a:pt x="0" y="1603"/>
                    <a:pt x="277" y="2285"/>
                    <a:pt x="799" y="2370"/>
                  </a:cubicBezTo>
                  <a:cubicBezTo>
                    <a:pt x="857" y="2387"/>
                    <a:pt x="915" y="2396"/>
                    <a:pt x="973" y="2396"/>
                  </a:cubicBezTo>
                  <a:cubicBezTo>
                    <a:pt x="1419" y="2396"/>
                    <a:pt x="1857" y="1900"/>
                    <a:pt x="1970" y="1071"/>
                  </a:cubicBezTo>
                  <a:cubicBezTo>
                    <a:pt x="2087" y="145"/>
                    <a:pt x="1385" y="59"/>
                    <a:pt x="1321" y="38"/>
                  </a:cubicBezTo>
                  <a:cubicBezTo>
                    <a:pt x="1299" y="31"/>
                    <a:pt x="1204" y="1"/>
                    <a:pt x="1078" y="1"/>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25"/>
            <p:cNvSpPr/>
            <p:nvPr/>
          </p:nvSpPr>
          <p:spPr>
            <a:xfrm>
              <a:off x="5874225" y="2958750"/>
              <a:ext cx="198150" cy="251225"/>
            </a:xfrm>
            <a:custGeom>
              <a:rect b="b" l="l" r="r" t="t"/>
              <a:pathLst>
                <a:path extrusionOk="0" h="10049" w="7926">
                  <a:moveTo>
                    <a:pt x="3705" y="0"/>
                  </a:moveTo>
                  <a:cubicBezTo>
                    <a:pt x="2906" y="0"/>
                    <a:pt x="656" y="307"/>
                    <a:pt x="353" y="3676"/>
                  </a:cubicBezTo>
                  <a:cubicBezTo>
                    <a:pt x="1" y="7514"/>
                    <a:pt x="1659" y="10049"/>
                    <a:pt x="3793" y="10049"/>
                  </a:cubicBezTo>
                  <a:cubicBezTo>
                    <a:pt x="3849" y="10049"/>
                    <a:pt x="3906" y="10047"/>
                    <a:pt x="3963" y="10044"/>
                  </a:cubicBezTo>
                  <a:cubicBezTo>
                    <a:pt x="4020" y="10047"/>
                    <a:pt x="4077" y="10049"/>
                    <a:pt x="4133" y="10049"/>
                  </a:cubicBezTo>
                  <a:cubicBezTo>
                    <a:pt x="6267" y="10049"/>
                    <a:pt x="7926" y="7514"/>
                    <a:pt x="7573" y="3676"/>
                  </a:cubicBezTo>
                  <a:cubicBezTo>
                    <a:pt x="7261" y="307"/>
                    <a:pt x="5010" y="0"/>
                    <a:pt x="4218" y="0"/>
                  </a:cubicBezTo>
                  <a:cubicBezTo>
                    <a:pt x="4091" y="0"/>
                    <a:pt x="4001" y="8"/>
                    <a:pt x="3963" y="12"/>
                  </a:cubicBezTo>
                  <a:cubicBezTo>
                    <a:pt x="3924" y="8"/>
                    <a:pt x="3833" y="0"/>
                    <a:pt x="3705" y="0"/>
                  </a:cubicBez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25"/>
            <p:cNvSpPr/>
            <p:nvPr/>
          </p:nvSpPr>
          <p:spPr>
            <a:xfrm>
              <a:off x="5978075" y="3084175"/>
              <a:ext cx="12800" cy="49275"/>
            </a:xfrm>
            <a:custGeom>
              <a:rect b="b" l="l" r="r" t="t"/>
              <a:pathLst>
                <a:path extrusionOk="0" h="1971" w="512">
                  <a:moveTo>
                    <a:pt x="235" y="0"/>
                  </a:moveTo>
                  <a:cubicBezTo>
                    <a:pt x="224" y="256"/>
                    <a:pt x="235" y="522"/>
                    <a:pt x="267" y="778"/>
                  </a:cubicBezTo>
                  <a:cubicBezTo>
                    <a:pt x="298" y="1035"/>
                    <a:pt x="339" y="1281"/>
                    <a:pt x="380" y="1528"/>
                  </a:cubicBezTo>
                  <a:lnTo>
                    <a:pt x="380" y="1528"/>
                  </a:lnTo>
                  <a:cubicBezTo>
                    <a:pt x="316" y="1594"/>
                    <a:pt x="258" y="1661"/>
                    <a:pt x="193" y="1736"/>
                  </a:cubicBezTo>
                  <a:cubicBezTo>
                    <a:pt x="129" y="1811"/>
                    <a:pt x="65" y="1885"/>
                    <a:pt x="1" y="1970"/>
                  </a:cubicBezTo>
                  <a:cubicBezTo>
                    <a:pt x="86" y="1917"/>
                    <a:pt x="171" y="1853"/>
                    <a:pt x="246" y="1789"/>
                  </a:cubicBezTo>
                  <a:cubicBezTo>
                    <a:pt x="331" y="1725"/>
                    <a:pt x="406" y="1662"/>
                    <a:pt x="491" y="1587"/>
                  </a:cubicBezTo>
                  <a:lnTo>
                    <a:pt x="512" y="1576"/>
                  </a:lnTo>
                  <a:lnTo>
                    <a:pt x="512" y="1544"/>
                  </a:lnTo>
                  <a:cubicBezTo>
                    <a:pt x="491" y="1278"/>
                    <a:pt x="459" y="1023"/>
                    <a:pt x="406" y="767"/>
                  </a:cubicBezTo>
                  <a:cubicBezTo>
                    <a:pt x="363" y="501"/>
                    <a:pt x="310" y="245"/>
                    <a:pt x="235" y="0"/>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25"/>
            <p:cNvSpPr/>
            <p:nvPr/>
          </p:nvSpPr>
          <p:spPr>
            <a:xfrm>
              <a:off x="5930175" y="3147275"/>
              <a:ext cx="88400" cy="15425"/>
            </a:xfrm>
            <a:custGeom>
              <a:rect b="b" l="l" r="r" t="t"/>
              <a:pathLst>
                <a:path extrusionOk="0" h="617" w="3536">
                  <a:moveTo>
                    <a:pt x="3535" y="0"/>
                  </a:moveTo>
                  <a:lnTo>
                    <a:pt x="0" y="21"/>
                  </a:lnTo>
                  <a:cubicBezTo>
                    <a:pt x="699" y="467"/>
                    <a:pt x="1322" y="617"/>
                    <a:pt x="1842" y="617"/>
                  </a:cubicBezTo>
                  <a:cubicBezTo>
                    <a:pt x="2899" y="617"/>
                    <a:pt x="3535" y="0"/>
                    <a:pt x="3535"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25"/>
            <p:cNvSpPr/>
            <p:nvPr/>
          </p:nvSpPr>
          <p:spPr>
            <a:xfrm>
              <a:off x="5952800" y="3159250"/>
              <a:ext cx="57000" cy="14100"/>
            </a:xfrm>
            <a:custGeom>
              <a:rect b="b" l="l" r="r" t="t"/>
              <a:pathLst>
                <a:path extrusionOk="0" h="564" w="2280">
                  <a:moveTo>
                    <a:pt x="2279" y="0"/>
                  </a:moveTo>
                  <a:lnTo>
                    <a:pt x="2279" y="0"/>
                  </a:lnTo>
                  <a:cubicBezTo>
                    <a:pt x="1949" y="224"/>
                    <a:pt x="1576" y="362"/>
                    <a:pt x="1182" y="405"/>
                  </a:cubicBezTo>
                  <a:cubicBezTo>
                    <a:pt x="1105" y="411"/>
                    <a:pt x="1029" y="414"/>
                    <a:pt x="953" y="414"/>
                  </a:cubicBezTo>
                  <a:cubicBezTo>
                    <a:pt x="628" y="414"/>
                    <a:pt x="311" y="359"/>
                    <a:pt x="0" y="256"/>
                  </a:cubicBezTo>
                  <a:lnTo>
                    <a:pt x="0" y="256"/>
                  </a:lnTo>
                  <a:cubicBezTo>
                    <a:pt x="301" y="456"/>
                    <a:pt x="648" y="563"/>
                    <a:pt x="1009" y="563"/>
                  </a:cubicBezTo>
                  <a:cubicBezTo>
                    <a:pt x="1070" y="563"/>
                    <a:pt x="1131" y="560"/>
                    <a:pt x="1193" y="554"/>
                  </a:cubicBezTo>
                  <a:cubicBezTo>
                    <a:pt x="1406" y="533"/>
                    <a:pt x="1608" y="469"/>
                    <a:pt x="1789" y="373"/>
                  </a:cubicBezTo>
                  <a:cubicBezTo>
                    <a:pt x="1981" y="288"/>
                    <a:pt x="2141" y="149"/>
                    <a:pt x="2279" y="0"/>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25"/>
            <p:cNvSpPr/>
            <p:nvPr/>
          </p:nvSpPr>
          <p:spPr>
            <a:xfrm>
              <a:off x="5926975" y="3072200"/>
              <a:ext cx="12275" cy="26650"/>
            </a:xfrm>
            <a:custGeom>
              <a:rect b="b" l="l" r="r" t="t"/>
              <a:pathLst>
                <a:path extrusionOk="0" h="1066" w="491">
                  <a:moveTo>
                    <a:pt x="245" y="0"/>
                  </a:moveTo>
                  <a:cubicBezTo>
                    <a:pt x="107" y="0"/>
                    <a:pt x="0" y="245"/>
                    <a:pt x="0" y="533"/>
                  </a:cubicBezTo>
                  <a:cubicBezTo>
                    <a:pt x="0" y="831"/>
                    <a:pt x="107" y="1065"/>
                    <a:pt x="245" y="1065"/>
                  </a:cubicBezTo>
                  <a:cubicBezTo>
                    <a:pt x="384" y="1065"/>
                    <a:pt x="490" y="831"/>
                    <a:pt x="490" y="533"/>
                  </a:cubicBezTo>
                  <a:cubicBezTo>
                    <a:pt x="490" y="245"/>
                    <a:pt x="384" y="0"/>
                    <a:pt x="245"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25"/>
            <p:cNvSpPr/>
            <p:nvPr/>
          </p:nvSpPr>
          <p:spPr>
            <a:xfrm>
              <a:off x="6010825" y="3072200"/>
              <a:ext cx="12275" cy="26650"/>
            </a:xfrm>
            <a:custGeom>
              <a:rect b="b" l="l" r="r" t="t"/>
              <a:pathLst>
                <a:path extrusionOk="0" h="1066" w="491">
                  <a:moveTo>
                    <a:pt x="246" y="0"/>
                  </a:moveTo>
                  <a:cubicBezTo>
                    <a:pt x="118" y="0"/>
                    <a:pt x="1" y="245"/>
                    <a:pt x="1" y="533"/>
                  </a:cubicBezTo>
                  <a:cubicBezTo>
                    <a:pt x="1" y="831"/>
                    <a:pt x="107" y="1065"/>
                    <a:pt x="246" y="1065"/>
                  </a:cubicBezTo>
                  <a:cubicBezTo>
                    <a:pt x="384" y="1065"/>
                    <a:pt x="491" y="831"/>
                    <a:pt x="491" y="533"/>
                  </a:cubicBezTo>
                  <a:cubicBezTo>
                    <a:pt x="491" y="245"/>
                    <a:pt x="384" y="0"/>
                    <a:pt x="246"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25"/>
            <p:cNvSpPr/>
            <p:nvPr/>
          </p:nvSpPr>
          <p:spPr>
            <a:xfrm>
              <a:off x="5912050" y="3048375"/>
              <a:ext cx="42375" cy="15600"/>
            </a:xfrm>
            <a:custGeom>
              <a:rect b="b" l="l" r="r" t="t"/>
              <a:pathLst>
                <a:path extrusionOk="0" h="624" w="1695">
                  <a:moveTo>
                    <a:pt x="905" y="1"/>
                  </a:moveTo>
                  <a:cubicBezTo>
                    <a:pt x="877" y="1"/>
                    <a:pt x="849" y="2"/>
                    <a:pt x="821" y="5"/>
                  </a:cubicBezTo>
                  <a:cubicBezTo>
                    <a:pt x="640" y="27"/>
                    <a:pt x="459" y="91"/>
                    <a:pt x="320" y="208"/>
                  </a:cubicBezTo>
                  <a:cubicBezTo>
                    <a:pt x="171" y="314"/>
                    <a:pt x="65" y="463"/>
                    <a:pt x="1" y="623"/>
                  </a:cubicBezTo>
                  <a:cubicBezTo>
                    <a:pt x="139" y="538"/>
                    <a:pt x="278" y="463"/>
                    <a:pt x="427" y="399"/>
                  </a:cubicBezTo>
                  <a:cubicBezTo>
                    <a:pt x="565" y="336"/>
                    <a:pt x="704" y="304"/>
                    <a:pt x="853" y="282"/>
                  </a:cubicBezTo>
                  <a:cubicBezTo>
                    <a:pt x="876" y="281"/>
                    <a:pt x="899" y="280"/>
                    <a:pt x="922" y="280"/>
                  </a:cubicBezTo>
                  <a:cubicBezTo>
                    <a:pt x="1037" y="280"/>
                    <a:pt x="1153" y="302"/>
                    <a:pt x="1268" y="346"/>
                  </a:cubicBezTo>
                  <a:cubicBezTo>
                    <a:pt x="1332" y="367"/>
                    <a:pt x="1407" y="399"/>
                    <a:pt x="1481" y="431"/>
                  </a:cubicBezTo>
                  <a:cubicBezTo>
                    <a:pt x="1545" y="463"/>
                    <a:pt x="1620" y="517"/>
                    <a:pt x="1694" y="549"/>
                  </a:cubicBezTo>
                  <a:cubicBezTo>
                    <a:pt x="1662" y="474"/>
                    <a:pt x="1620" y="399"/>
                    <a:pt x="1566" y="325"/>
                  </a:cubicBezTo>
                  <a:cubicBezTo>
                    <a:pt x="1502" y="261"/>
                    <a:pt x="1439" y="197"/>
                    <a:pt x="1364" y="144"/>
                  </a:cubicBezTo>
                  <a:cubicBezTo>
                    <a:pt x="1228" y="53"/>
                    <a:pt x="1068" y="1"/>
                    <a:pt x="905"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1" name="Google Shape;351;p25"/>
            <p:cNvSpPr/>
            <p:nvPr/>
          </p:nvSpPr>
          <p:spPr>
            <a:xfrm>
              <a:off x="5996450" y="3048375"/>
              <a:ext cx="42625" cy="15600"/>
            </a:xfrm>
            <a:custGeom>
              <a:rect b="b" l="l" r="r" t="t"/>
              <a:pathLst>
                <a:path extrusionOk="0" h="624" w="1705">
                  <a:moveTo>
                    <a:pt x="915" y="1"/>
                  </a:moveTo>
                  <a:cubicBezTo>
                    <a:pt x="887" y="1"/>
                    <a:pt x="859" y="2"/>
                    <a:pt x="831" y="5"/>
                  </a:cubicBezTo>
                  <a:cubicBezTo>
                    <a:pt x="640" y="27"/>
                    <a:pt x="469" y="91"/>
                    <a:pt x="320" y="208"/>
                  </a:cubicBezTo>
                  <a:cubicBezTo>
                    <a:pt x="182" y="314"/>
                    <a:pt x="65" y="463"/>
                    <a:pt x="1" y="623"/>
                  </a:cubicBezTo>
                  <a:cubicBezTo>
                    <a:pt x="150" y="527"/>
                    <a:pt x="299" y="453"/>
                    <a:pt x="437" y="399"/>
                  </a:cubicBezTo>
                  <a:cubicBezTo>
                    <a:pt x="565" y="336"/>
                    <a:pt x="714" y="304"/>
                    <a:pt x="853" y="282"/>
                  </a:cubicBezTo>
                  <a:cubicBezTo>
                    <a:pt x="876" y="281"/>
                    <a:pt x="899" y="280"/>
                    <a:pt x="922" y="280"/>
                  </a:cubicBezTo>
                  <a:cubicBezTo>
                    <a:pt x="1040" y="280"/>
                    <a:pt x="1161" y="302"/>
                    <a:pt x="1268" y="346"/>
                  </a:cubicBezTo>
                  <a:cubicBezTo>
                    <a:pt x="1342" y="367"/>
                    <a:pt x="1417" y="399"/>
                    <a:pt x="1481" y="431"/>
                  </a:cubicBezTo>
                  <a:cubicBezTo>
                    <a:pt x="1555" y="463"/>
                    <a:pt x="1619" y="517"/>
                    <a:pt x="1704" y="549"/>
                  </a:cubicBezTo>
                  <a:cubicBezTo>
                    <a:pt x="1662" y="474"/>
                    <a:pt x="1619" y="399"/>
                    <a:pt x="1566" y="325"/>
                  </a:cubicBezTo>
                  <a:cubicBezTo>
                    <a:pt x="1513" y="261"/>
                    <a:pt x="1449" y="197"/>
                    <a:pt x="1374" y="144"/>
                  </a:cubicBezTo>
                  <a:cubicBezTo>
                    <a:pt x="1238" y="53"/>
                    <a:pt x="1078" y="1"/>
                    <a:pt x="915"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2" name="Google Shape;352;p25"/>
            <p:cNvSpPr/>
            <p:nvPr/>
          </p:nvSpPr>
          <p:spPr>
            <a:xfrm>
              <a:off x="5866550" y="2801025"/>
              <a:ext cx="216150" cy="161950"/>
            </a:xfrm>
            <a:custGeom>
              <a:rect b="b" l="l" r="r" t="t"/>
              <a:pathLst>
                <a:path extrusionOk="0" h="6478" w="8646">
                  <a:moveTo>
                    <a:pt x="4330" y="1"/>
                  </a:moveTo>
                  <a:cubicBezTo>
                    <a:pt x="4239" y="1"/>
                    <a:pt x="4142" y="10"/>
                    <a:pt x="4036" y="28"/>
                  </a:cubicBezTo>
                  <a:cubicBezTo>
                    <a:pt x="2799" y="246"/>
                    <a:pt x="2856" y="1189"/>
                    <a:pt x="3225" y="2080"/>
                  </a:cubicBezTo>
                  <a:lnTo>
                    <a:pt x="3225" y="2080"/>
                  </a:lnTo>
                  <a:cubicBezTo>
                    <a:pt x="2790" y="1526"/>
                    <a:pt x="2267" y="1055"/>
                    <a:pt x="1746" y="1055"/>
                  </a:cubicBezTo>
                  <a:cubicBezTo>
                    <a:pt x="1618" y="1055"/>
                    <a:pt x="1490" y="1083"/>
                    <a:pt x="1363" y="1146"/>
                  </a:cubicBezTo>
                  <a:cubicBezTo>
                    <a:pt x="0" y="1828"/>
                    <a:pt x="2790" y="4245"/>
                    <a:pt x="2790" y="4245"/>
                  </a:cubicBezTo>
                  <a:cubicBezTo>
                    <a:pt x="2790" y="4245"/>
                    <a:pt x="1890" y="3512"/>
                    <a:pt x="1264" y="3512"/>
                  </a:cubicBezTo>
                  <a:cubicBezTo>
                    <a:pt x="1036" y="3512"/>
                    <a:pt x="845" y="3608"/>
                    <a:pt x="745" y="3872"/>
                  </a:cubicBezTo>
                  <a:cubicBezTo>
                    <a:pt x="373" y="4873"/>
                    <a:pt x="2545" y="5619"/>
                    <a:pt x="2545" y="5619"/>
                  </a:cubicBezTo>
                  <a:cubicBezTo>
                    <a:pt x="3579" y="6184"/>
                    <a:pt x="4090" y="6477"/>
                    <a:pt x="4561" y="6477"/>
                  </a:cubicBezTo>
                  <a:cubicBezTo>
                    <a:pt x="5020" y="6477"/>
                    <a:pt x="5441" y="6198"/>
                    <a:pt x="6272" y="5619"/>
                  </a:cubicBezTo>
                  <a:cubicBezTo>
                    <a:pt x="7401" y="4820"/>
                    <a:pt x="8445" y="3872"/>
                    <a:pt x="8008" y="3500"/>
                  </a:cubicBezTo>
                  <a:cubicBezTo>
                    <a:pt x="7967" y="3465"/>
                    <a:pt x="7911" y="3449"/>
                    <a:pt x="7844" y="3449"/>
                  </a:cubicBezTo>
                  <a:cubicBezTo>
                    <a:pt x="7323" y="3449"/>
                    <a:pt x="6105" y="4400"/>
                    <a:pt x="5644" y="4776"/>
                  </a:cubicBezTo>
                  <a:lnTo>
                    <a:pt x="5644" y="4776"/>
                  </a:lnTo>
                  <a:cubicBezTo>
                    <a:pt x="6330" y="4193"/>
                    <a:pt x="8646" y="2086"/>
                    <a:pt x="7018" y="1519"/>
                  </a:cubicBezTo>
                  <a:cubicBezTo>
                    <a:pt x="6922" y="1485"/>
                    <a:pt x="6829" y="1470"/>
                    <a:pt x="6738" y="1470"/>
                  </a:cubicBezTo>
                  <a:cubicBezTo>
                    <a:pt x="5921" y="1470"/>
                    <a:pt x="5315" y="2742"/>
                    <a:pt x="4989" y="3638"/>
                  </a:cubicBezTo>
                  <a:lnTo>
                    <a:pt x="4989" y="3638"/>
                  </a:lnTo>
                  <a:cubicBezTo>
                    <a:pt x="5353" y="2331"/>
                    <a:pt x="5796" y="1"/>
                    <a:pt x="4330"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3" name="Google Shape;353;p25"/>
            <p:cNvSpPr/>
            <p:nvPr/>
          </p:nvSpPr>
          <p:spPr>
            <a:xfrm>
              <a:off x="5930175" y="2921525"/>
              <a:ext cx="86525" cy="56450"/>
            </a:xfrm>
            <a:custGeom>
              <a:rect b="b" l="l" r="r" t="t"/>
              <a:pathLst>
                <a:path extrusionOk="0" h="2258" w="3461">
                  <a:moveTo>
                    <a:pt x="1725" y="0"/>
                  </a:moveTo>
                  <a:cubicBezTo>
                    <a:pt x="777" y="0"/>
                    <a:pt x="0" y="511"/>
                    <a:pt x="0" y="1129"/>
                  </a:cubicBezTo>
                  <a:cubicBezTo>
                    <a:pt x="0" y="1757"/>
                    <a:pt x="777" y="2258"/>
                    <a:pt x="1725" y="2258"/>
                  </a:cubicBezTo>
                  <a:cubicBezTo>
                    <a:pt x="2684" y="2258"/>
                    <a:pt x="3461" y="1757"/>
                    <a:pt x="3461" y="1129"/>
                  </a:cubicBezTo>
                  <a:cubicBezTo>
                    <a:pt x="3461" y="511"/>
                    <a:pt x="2684" y="0"/>
                    <a:pt x="1725" y="0"/>
                  </a:cubicBezTo>
                  <a:close/>
                </a:path>
              </a:pathLst>
            </a:custGeom>
            <a:solidFill>
              <a:srgbClr val="F1B6B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4" name="Google Shape;354;p25"/>
            <p:cNvSpPr/>
            <p:nvPr/>
          </p:nvSpPr>
          <p:spPr>
            <a:xfrm>
              <a:off x="5821075" y="2939225"/>
              <a:ext cx="151450" cy="172250"/>
            </a:xfrm>
            <a:custGeom>
              <a:rect b="b" l="l" r="r" t="t"/>
              <a:pathLst>
                <a:path extrusionOk="0" h="6890" w="6058">
                  <a:moveTo>
                    <a:pt x="5773" y="0"/>
                  </a:moveTo>
                  <a:cubicBezTo>
                    <a:pt x="0" y="0"/>
                    <a:pt x="2039" y="6748"/>
                    <a:pt x="2501" y="6885"/>
                  </a:cubicBezTo>
                  <a:cubicBezTo>
                    <a:pt x="2512" y="6888"/>
                    <a:pt x="2524" y="6889"/>
                    <a:pt x="2535" y="6889"/>
                  </a:cubicBezTo>
                  <a:cubicBezTo>
                    <a:pt x="2959" y="6889"/>
                    <a:pt x="2767" y="4552"/>
                    <a:pt x="2767" y="4552"/>
                  </a:cubicBezTo>
                  <a:cubicBezTo>
                    <a:pt x="6025" y="3615"/>
                    <a:pt x="6015" y="2007"/>
                    <a:pt x="6015" y="2007"/>
                  </a:cubicBezTo>
                  <a:lnTo>
                    <a:pt x="6057" y="5"/>
                  </a:lnTo>
                  <a:cubicBezTo>
                    <a:pt x="5961" y="2"/>
                    <a:pt x="5866" y="0"/>
                    <a:pt x="5773"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25"/>
            <p:cNvSpPr/>
            <p:nvPr/>
          </p:nvSpPr>
          <p:spPr>
            <a:xfrm>
              <a:off x="5971425" y="2939325"/>
              <a:ext cx="151250" cy="172150"/>
            </a:xfrm>
            <a:custGeom>
              <a:rect b="b" l="l" r="r" t="t"/>
              <a:pathLst>
                <a:path extrusionOk="0" h="6886" w="6050">
                  <a:moveTo>
                    <a:pt x="182" y="0"/>
                  </a:moveTo>
                  <a:cubicBezTo>
                    <a:pt x="136" y="0"/>
                    <a:pt x="90" y="1"/>
                    <a:pt x="43" y="1"/>
                  </a:cubicBezTo>
                  <a:lnTo>
                    <a:pt x="1" y="2003"/>
                  </a:lnTo>
                  <a:cubicBezTo>
                    <a:pt x="1" y="2003"/>
                    <a:pt x="54" y="3611"/>
                    <a:pt x="3312" y="4548"/>
                  </a:cubicBezTo>
                  <a:cubicBezTo>
                    <a:pt x="3312" y="4548"/>
                    <a:pt x="3120" y="6885"/>
                    <a:pt x="3544" y="6885"/>
                  </a:cubicBezTo>
                  <a:cubicBezTo>
                    <a:pt x="3555" y="6885"/>
                    <a:pt x="3567" y="6884"/>
                    <a:pt x="3579" y="6881"/>
                  </a:cubicBezTo>
                  <a:cubicBezTo>
                    <a:pt x="4044" y="6743"/>
                    <a:pt x="6050" y="0"/>
                    <a:pt x="182"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25"/>
            <p:cNvSpPr/>
            <p:nvPr/>
          </p:nvSpPr>
          <p:spPr>
            <a:xfrm>
              <a:off x="5954650" y="2941225"/>
              <a:ext cx="58700" cy="107675"/>
            </a:xfrm>
            <a:custGeom>
              <a:rect b="b" l="l" r="r" t="t"/>
              <a:pathLst>
                <a:path extrusionOk="0" h="4307" w="2348">
                  <a:moveTo>
                    <a:pt x="810" y="0"/>
                  </a:moveTo>
                  <a:lnTo>
                    <a:pt x="810" y="0"/>
                  </a:lnTo>
                  <a:cubicBezTo>
                    <a:pt x="363" y="1118"/>
                    <a:pt x="1" y="2982"/>
                    <a:pt x="1918" y="4132"/>
                  </a:cubicBezTo>
                  <a:cubicBezTo>
                    <a:pt x="1918" y="4132"/>
                    <a:pt x="2157" y="4306"/>
                    <a:pt x="2251" y="4306"/>
                  </a:cubicBezTo>
                  <a:cubicBezTo>
                    <a:pt x="2347" y="4306"/>
                    <a:pt x="2292" y="4124"/>
                    <a:pt x="1673" y="3386"/>
                  </a:cubicBezTo>
                  <a:cubicBezTo>
                    <a:pt x="661" y="2183"/>
                    <a:pt x="523" y="1363"/>
                    <a:pt x="938" y="32"/>
                  </a:cubicBezTo>
                  <a:cubicBezTo>
                    <a:pt x="895" y="21"/>
                    <a:pt x="853" y="11"/>
                    <a:pt x="810"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25"/>
            <p:cNvSpPr/>
            <p:nvPr/>
          </p:nvSpPr>
          <p:spPr>
            <a:xfrm>
              <a:off x="5945075" y="2951850"/>
              <a:ext cx="37400" cy="92850"/>
            </a:xfrm>
            <a:custGeom>
              <a:rect b="b" l="l" r="r" t="t"/>
              <a:pathLst>
                <a:path extrusionOk="0" h="3714" w="1496">
                  <a:moveTo>
                    <a:pt x="1385" y="1"/>
                  </a:moveTo>
                  <a:cubicBezTo>
                    <a:pt x="756" y="746"/>
                    <a:pt x="0" y="2109"/>
                    <a:pt x="1193" y="3494"/>
                  </a:cubicBezTo>
                  <a:cubicBezTo>
                    <a:pt x="1199" y="3494"/>
                    <a:pt x="1362" y="3713"/>
                    <a:pt x="1432" y="3713"/>
                  </a:cubicBezTo>
                  <a:cubicBezTo>
                    <a:pt x="1496" y="3713"/>
                    <a:pt x="1482" y="3533"/>
                    <a:pt x="1204" y="2844"/>
                  </a:cubicBezTo>
                  <a:cubicBezTo>
                    <a:pt x="725" y="1652"/>
                    <a:pt x="820" y="981"/>
                    <a:pt x="1470" y="54"/>
                  </a:cubicBezTo>
                  <a:cubicBezTo>
                    <a:pt x="1438" y="33"/>
                    <a:pt x="1406" y="22"/>
                    <a:pt x="1385"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8" name="Google Shape;358;p25"/>
          <p:cNvGrpSpPr/>
          <p:nvPr/>
        </p:nvGrpSpPr>
        <p:grpSpPr>
          <a:xfrm>
            <a:off x="6350457" y="3825975"/>
            <a:ext cx="688086" cy="786406"/>
            <a:chOff x="6296225" y="2180550"/>
            <a:chExt cx="508225" cy="589775"/>
          </a:xfrm>
        </p:grpSpPr>
        <p:sp>
          <p:nvSpPr>
            <p:cNvPr id="359" name="Google Shape;359;p25"/>
            <p:cNvSpPr/>
            <p:nvPr/>
          </p:nvSpPr>
          <p:spPr>
            <a:xfrm>
              <a:off x="6296225" y="2490775"/>
              <a:ext cx="504500" cy="279550"/>
            </a:xfrm>
            <a:custGeom>
              <a:rect b="b" l="l" r="r" t="t"/>
              <a:pathLst>
                <a:path extrusionOk="0" h="11182" w="20180">
                  <a:moveTo>
                    <a:pt x="8306" y="0"/>
                  </a:moveTo>
                  <a:lnTo>
                    <a:pt x="8306" y="0"/>
                  </a:lnTo>
                  <a:cubicBezTo>
                    <a:pt x="8306" y="1"/>
                    <a:pt x="8658" y="2631"/>
                    <a:pt x="7571" y="3419"/>
                  </a:cubicBezTo>
                  <a:cubicBezTo>
                    <a:pt x="6720" y="4036"/>
                    <a:pt x="1874" y="5048"/>
                    <a:pt x="1086" y="7178"/>
                  </a:cubicBezTo>
                  <a:cubicBezTo>
                    <a:pt x="607" y="8477"/>
                    <a:pt x="245" y="9819"/>
                    <a:pt x="0" y="11182"/>
                  </a:cubicBezTo>
                  <a:lnTo>
                    <a:pt x="20180" y="11182"/>
                  </a:lnTo>
                  <a:cubicBezTo>
                    <a:pt x="19935" y="9819"/>
                    <a:pt x="19573" y="8477"/>
                    <a:pt x="19093" y="7178"/>
                  </a:cubicBezTo>
                  <a:cubicBezTo>
                    <a:pt x="18305" y="5048"/>
                    <a:pt x="13460" y="4036"/>
                    <a:pt x="12608" y="3419"/>
                  </a:cubicBezTo>
                  <a:cubicBezTo>
                    <a:pt x="11522" y="2631"/>
                    <a:pt x="11874" y="1"/>
                    <a:pt x="11874" y="0"/>
                  </a:cubicBezTo>
                  <a:lnTo>
                    <a:pt x="11874" y="0"/>
                  </a:lnTo>
                  <a:lnTo>
                    <a:pt x="10095" y="54"/>
                  </a:lnTo>
                  <a:lnTo>
                    <a:pt x="8306" y="0"/>
                  </a:ln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25"/>
            <p:cNvSpPr/>
            <p:nvPr/>
          </p:nvSpPr>
          <p:spPr>
            <a:xfrm>
              <a:off x="6495625" y="2490775"/>
              <a:ext cx="97450" cy="73225"/>
            </a:xfrm>
            <a:custGeom>
              <a:rect b="b" l="l" r="r" t="t"/>
              <a:pathLst>
                <a:path extrusionOk="0" h="2929" w="3898">
                  <a:moveTo>
                    <a:pt x="330" y="0"/>
                  </a:moveTo>
                  <a:cubicBezTo>
                    <a:pt x="330" y="1"/>
                    <a:pt x="575" y="1875"/>
                    <a:pt x="0" y="2929"/>
                  </a:cubicBezTo>
                  <a:cubicBezTo>
                    <a:pt x="841" y="2844"/>
                    <a:pt x="1672" y="2673"/>
                    <a:pt x="2396" y="2269"/>
                  </a:cubicBezTo>
                  <a:cubicBezTo>
                    <a:pt x="2918" y="1970"/>
                    <a:pt x="3408" y="1619"/>
                    <a:pt x="3844" y="1225"/>
                  </a:cubicBezTo>
                  <a:cubicBezTo>
                    <a:pt x="3834" y="820"/>
                    <a:pt x="3844" y="405"/>
                    <a:pt x="3898" y="0"/>
                  </a:cubicBezTo>
                  <a:lnTo>
                    <a:pt x="3898" y="0"/>
                  </a:lnTo>
                  <a:lnTo>
                    <a:pt x="2109" y="43"/>
                  </a:lnTo>
                  <a:lnTo>
                    <a:pt x="330" y="0"/>
                  </a:ln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25"/>
            <p:cNvSpPr/>
            <p:nvPr/>
          </p:nvSpPr>
          <p:spPr>
            <a:xfrm>
              <a:off x="6296225" y="2576225"/>
              <a:ext cx="508225" cy="194100"/>
            </a:xfrm>
            <a:custGeom>
              <a:rect b="b" l="l" r="r" t="t"/>
              <a:pathLst>
                <a:path extrusionOk="0" h="7764" w="20329">
                  <a:moveTo>
                    <a:pt x="12811" y="1"/>
                  </a:moveTo>
                  <a:cubicBezTo>
                    <a:pt x="11912" y="513"/>
                    <a:pt x="10900" y="789"/>
                    <a:pt x="9866" y="789"/>
                  </a:cubicBezTo>
                  <a:cubicBezTo>
                    <a:pt x="9847" y="789"/>
                    <a:pt x="9827" y="789"/>
                    <a:pt x="9808" y="789"/>
                  </a:cubicBezTo>
                  <a:cubicBezTo>
                    <a:pt x="8881" y="789"/>
                    <a:pt x="7976" y="586"/>
                    <a:pt x="7146" y="192"/>
                  </a:cubicBezTo>
                  <a:cubicBezTo>
                    <a:pt x="5644" y="831"/>
                    <a:pt x="1800" y="1843"/>
                    <a:pt x="1097" y="3728"/>
                  </a:cubicBezTo>
                  <a:cubicBezTo>
                    <a:pt x="607" y="5038"/>
                    <a:pt x="245" y="6390"/>
                    <a:pt x="0" y="7764"/>
                  </a:cubicBezTo>
                  <a:lnTo>
                    <a:pt x="20329" y="7764"/>
                  </a:lnTo>
                  <a:cubicBezTo>
                    <a:pt x="20084" y="6390"/>
                    <a:pt x="19722" y="5038"/>
                    <a:pt x="19243" y="3728"/>
                  </a:cubicBezTo>
                  <a:cubicBezTo>
                    <a:pt x="18465" y="1662"/>
                    <a:pt x="13886" y="629"/>
                    <a:pt x="12811" y="1"/>
                  </a:cubicBezTo>
                  <a:close/>
                </a:path>
              </a:pathLst>
            </a:cu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25"/>
            <p:cNvSpPr/>
            <p:nvPr/>
          </p:nvSpPr>
          <p:spPr>
            <a:xfrm>
              <a:off x="6304725" y="2581550"/>
              <a:ext cx="492000" cy="188775"/>
            </a:xfrm>
            <a:custGeom>
              <a:rect b="b" l="l" r="r" t="t"/>
              <a:pathLst>
                <a:path extrusionOk="0" h="7551" w="19680">
                  <a:moveTo>
                    <a:pt x="5634" y="948"/>
                  </a:moveTo>
                  <a:lnTo>
                    <a:pt x="5634" y="2066"/>
                  </a:lnTo>
                  <a:lnTo>
                    <a:pt x="4569" y="2066"/>
                  </a:lnTo>
                  <a:lnTo>
                    <a:pt x="4569" y="948"/>
                  </a:lnTo>
                  <a:close/>
                  <a:moveTo>
                    <a:pt x="6880" y="948"/>
                  </a:moveTo>
                  <a:lnTo>
                    <a:pt x="6880" y="2066"/>
                  </a:lnTo>
                  <a:lnTo>
                    <a:pt x="5815" y="2066"/>
                  </a:lnTo>
                  <a:lnTo>
                    <a:pt x="5815" y="948"/>
                  </a:lnTo>
                  <a:close/>
                  <a:moveTo>
                    <a:pt x="8137" y="948"/>
                  </a:moveTo>
                  <a:lnTo>
                    <a:pt x="8137" y="2066"/>
                  </a:lnTo>
                  <a:lnTo>
                    <a:pt x="7072" y="2066"/>
                  </a:lnTo>
                  <a:lnTo>
                    <a:pt x="7072" y="948"/>
                  </a:lnTo>
                  <a:close/>
                  <a:moveTo>
                    <a:pt x="9383" y="948"/>
                  </a:moveTo>
                  <a:lnTo>
                    <a:pt x="9383" y="2066"/>
                  </a:lnTo>
                  <a:lnTo>
                    <a:pt x="8318" y="2066"/>
                  </a:lnTo>
                  <a:lnTo>
                    <a:pt x="8318" y="948"/>
                  </a:lnTo>
                  <a:close/>
                  <a:moveTo>
                    <a:pt x="10639" y="948"/>
                  </a:moveTo>
                  <a:lnTo>
                    <a:pt x="10639" y="2066"/>
                  </a:lnTo>
                  <a:lnTo>
                    <a:pt x="9574" y="2066"/>
                  </a:lnTo>
                  <a:lnTo>
                    <a:pt x="9574" y="948"/>
                  </a:lnTo>
                  <a:close/>
                  <a:moveTo>
                    <a:pt x="11885" y="948"/>
                  </a:moveTo>
                  <a:lnTo>
                    <a:pt x="11885" y="2066"/>
                  </a:lnTo>
                  <a:lnTo>
                    <a:pt x="10820" y="2066"/>
                  </a:lnTo>
                  <a:lnTo>
                    <a:pt x="10820" y="948"/>
                  </a:lnTo>
                  <a:close/>
                  <a:moveTo>
                    <a:pt x="13131" y="948"/>
                  </a:moveTo>
                  <a:lnTo>
                    <a:pt x="13131" y="2066"/>
                  </a:lnTo>
                  <a:lnTo>
                    <a:pt x="12066" y="2066"/>
                  </a:lnTo>
                  <a:lnTo>
                    <a:pt x="12066" y="948"/>
                  </a:lnTo>
                  <a:close/>
                  <a:moveTo>
                    <a:pt x="14387" y="948"/>
                  </a:moveTo>
                  <a:lnTo>
                    <a:pt x="14387" y="2066"/>
                  </a:lnTo>
                  <a:lnTo>
                    <a:pt x="13323" y="2066"/>
                  </a:lnTo>
                  <a:lnTo>
                    <a:pt x="13323" y="948"/>
                  </a:lnTo>
                  <a:close/>
                  <a:moveTo>
                    <a:pt x="3132" y="2205"/>
                  </a:moveTo>
                  <a:lnTo>
                    <a:pt x="3132" y="3323"/>
                  </a:lnTo>
                  <a:lnTo>
                    <a:pt x="2067" y="3323"/>
                  </a:lnTo>
                  <a:lnTo>
                    <a:pt x="2067" y="2205"/>
                  </a:lnTo>
                  <a:close/>
                  <a:moveTo>
                    <a:pt x="4378" y="2205"/>
                  </a:moveTo>
                  <a:lnTo>
                    <a:pt x="4378" y="3323"/>
                  </a:lnTo>
                  <a:lnTo>
                    <a:pt x="3313" y="3323"/>
                  </a:lnTo>
                  <a:lnTo>
                    <a:pt x="3313" y="2205"/>
                  </a:lnTo>
                  <a:close/>
                  <a:moveTo>
                    <a:pt x="5634" y="2205"/>
                  </a:moveTo>
                  <a:lnTo>
                    <a:pt x="5634" y="3323"/>
                  </a:lnTo>
                  <a:lnTo>
                    <a:pt x="4569" y="3323"/>
                  </a:lnTo>
                  <a:lnTo>
                    <a:pt x="4569" y="2205"/>
                  </a:lnTo>
                  <a:close/>
                  <a:moveTo>
                    <a:pt x="6880" y="2205"/>
                  </a:moveTo>
                  <a:lnTo>
                    <a:pt x="6880" y="3323"/>
                  </a:lnTo>
                  <a:lnTo>
                    <a:pt x="5815" y="3323"/>
                  </a:lnTo>
                  <a:lnTo>
                    <a:pt x="5815" y="2205"/>
                  </a:lnTo>
                  <a:close/>
                  <a:moveTo>
                    <a:pt x="8137" y="2205"/>
                  </a:moveTo>
                  <a:lnTo>
                    <a:pt x="8137" y="3323"/>
                  </a:lnTo>
                  <a:lnTo>
                    <a:pt x="7072" y="3323"/>
                  </a:lnTo>
                  <a:lnTo>
                    <a:pt x="7072" y="2205"/>
                  </a:lnTo>
                  <a:close/>
                  <a:moveTo>
                    <a:pt x="9383" y="2205"/>
                  </a:moveTo>
                  <a:lnTo>
                    <a:pt x="9383" y="3323"/>
                  </a:lnTo>
                  <a:lnTo>
                    <a:pt x="8318" y="3323"/>
                  </a:lnTo>
                  <a:lnTo>
                    <a:pt x="8318" y="2205"/>
                  </a:lnTo>
                  <a:close/>
                  <a:moveTo>
                    <a:pt x="10639" y="2205"/>
                  </a:moveTo>
                  <a:lnTo>
                    <a:pt x="10639" y="3323"/>
                  </a:lnTo>
                  <a:lnTo>
                    <a:pt x="9574" y="3323"/>
                  </a:lnTo>
                  <a:lnTo>
                    <a:pt x="9574" y="2205"/>
                  </a:lnTo>
                  <a:close/>
                  <a:moveTo>
                    <a:pt x="11885" y="2205"/>
                  </a:moveTo>
                  <a:lnTo>
                    <a:pt x="11885" y="3323"/>
                  </a:lnTo>
                  <a:lnTo>
                    <a:pt x="10820" y="3323"/>
                  </a:lnTo>
                  <a:lnTo>
                    <a:pt x="10820" y="2205"/>
                  </a:lnTo>
                  <a:close/>
                  <a:moveTo>
                    <a:pt x="13131" y="2205"/>
                  </a:moveTo>
                  <a:lnTo>
                    <a:pt x="13131" y="3323"/>
                  </a:lnTo>
                  <a:lnTo>
                    <a:pt x="12066" y="3323"/>
                  </a:lnTo>
                  <a:lnTo>
                    <a:pt x="12066" y="2205"/>
                  </a:lnTo>
                  <a:close/>
                  <a:moveTo>
                    <a:pt x="14387" y="2205"/>
                  </a:moveTo>
                  <a:lnTo>
                    <a:pt x="14387" y="3323"/>
                  </a:lnTo>
                  <a:lnTo>
                    <a:pt x="13323" y="3323"/>
                  </a:lnTo>
                  <a:lnTo>
                    <a:pt x="13323" y="2205"/>
                  </a:lnTo>
                  <a:close/>
                  <a:moveTo>
                    <a:pt x="15633" y="2205"/>
                  </a:moveTo>
                  <a:lnTo>
                    <a:pt x="15633" y="3323"/>
                  </a:lnTo>
                  <a:lnTo>
                    <a:pt x="14569" y="3323"/>
                  </a:lnTo>
                  <a:lnTo>
                    <a:pt x="14569" y="2205"/>
                  </a:lnTo>
                  <a:close/>
                  <a:moveTo>
                    <a:pt x="16890" y="2205"/>
                  </a:moveTo>
                  <a:lnTo>
                    <a:pt x="16890" y="3323"/>
                  </a:lnTo>
                  <a:lnTo>
                    <a:pt x="15825" y="3323"/>
                  </a:lnTo>
                  <a:lnTo>
                    <a:pt x="15825" y="2205"/>
                  </a:lnTo>
                  <a:close/>
                  <a:moveTo>
                    <a:pt x="1886" y="3461"/>
                  </a:moveTo>
                  <a:lnTo>
                    <a:pt x="1886" y="4569"/>
                  </a:lnTo>
                  <a:lnTo>
                    <a:pt x="821" y="4569"/>
                  </a:lnTo>
                  <a:lnTo>
                    <a:pt x="821" y="3461"/>
                  </a:lnTo>
                  <a:close/>
                  <a:moveTo>
                    <a:pt x="3132" y="3461"/>
                  </a:moveTo>
                  <a:lnTo>
                    <a:pt x="3132" y="4569"/>
                  </a:lnTo>
                  <a:lnTo>
                    <a:pt x="2067" y="4569"/>
                  </a:lnTo>
                  <a:lnTo>
                    <a:pt x="2067" y="3461"/>
                  </a:lnTo>
                  <a:close/>
                  <a:moveTo>
                    <a:pt x="4378" y="3461"/>
                  </a:moveTo>
                  <a:lnTo>
                    <a:pt x="4378" y="4569"/>
                  </a:lnTo>
                  <a:lnTo>
                    <a:pt x="3313" y="4569"/>
                  </a:lnTo>
                  <a:lnTo>
                    <a:pt x="3313" y="3461"/>
                  </a:lnTo>
                  <a:close/>
                  <a:moveTo>
                    <a:pt x="5634" y="3461"/>
                  </a:moveTo>
                  <a:lnTo>
                    <a:pt x="5634" y="4569"/>
                  </a:lnTo>
                  <a:lnTo>
                    <a:pt x="4569" y="4569"/>
                  </a:lnTo>
                  <a:lnTo>
                    <a:pt x="4569" y="3461"/>
                  </a:lnTo>
                  <a:close/>
                  <a:moveTo>
                    <a:pt x="6880" y="3461"/>
                  </a:moveTo>
                  <a:lnTo>
                    <a:pt x="6880" y="4569"/>
                  </a:lnTo>
                  <a:lnTo>
                    <a:pt x="5815" y="4569"/>
                  </a:lnTo>
                  <a:lnTo>
                    <a:pt x="5815" y="3461"/>
                  </a:lnTo>
                  <a:close/>
                  <a:moveTo>
                    <a:pt x="8137" y="3461"/>
                  </a:moveTo>
                  <a:lnTo>
                    <a:pt x="8137" y="4569"/>
                  </a:lnTo>
                  <a:lnTo>
                    <a:pt x="7072" y="4569"/>
                  </a:lnTo>
                  <a:lnTo>
                    <a:pt x="7072" y="3461"/>
                  </a:lnTo>
                  <a:close/>
                  <a:moveTo>
                    <a:pt x="9383" y="3461"/>
                  </a:moveTo>
                  <a:lnTo>
                    <a:pt x="9383" y="4569"/>
                  </a:lnTo>
                  <a:lnTo>
                    <a:pt x="8318" y="4569"/>
                  </a:lnTo>
                  <a:lnTo>
                    <a:pt x="8318" y="3461"/>
                  </a:lnTo>
                  <a:close/>
                  <a:moveTo>
                    <a:pt x="10639" y="3461"/>
                  </a:moveTo>
                  <a:lnTo>
                    <a:pt x="10639" y="4569"/>
                  </a:lnTo>
                  <a:lnTo>
                    <a:pt x="9574" y="4569"/>
                  </a:lnTo>
                  <a:lnTo>
                    <a:pt x="9574" y="3461"/>
                  </a:lnTo>
                  <a:close/>
                  <a:moveTo>
                    <a:pt x="11885" y="3461"/>
                  </a:moveTo>
                  <a:lnTo>
                    <a:pt x="11885" y="4569"/>
                  </a:lnTo>
                  <a:lnTo>
                    <a:pt x="10820" y="4569"/>
                  </a:lnTo>
                  <a:lnTo>
                    <a:pt x="10820" y="3461"/>
                  </a:lnTo>
                  <a:close/>
                  <a:moveTo>
                    <a:pt x="13131" y="3461"/>
                  </a:moveTo>
                  <a:lnTo>
                    <a:pt x="13131" y="4569"/>
                  </a:lnTo>
                  <a:lnTo>
                    <a:pt x="12066" y="4569"/>
                  </a:lnTo>
                  <a:lnTo>
                    <a:pt x="12066" y="3461"/>
                  </a:lnTo>
                  <a:close/>
                  <a:moveTo>
                    <a:pt x="14387" y="3461"/>
                  </a:moveTo>
                  <a:lnTo>
                    <a:pt x="14387" y="4569"/>
                  </a:lnTo>
                  <a:lnTo>
                    <a:pt x="13323" y="4569"/>
                  </a:lnTo>
                  <a:lnTo>
                    <a:pt x="13323" y="3461"/>
                  </a:lnTo>
                  <a:close/>
                  <a:moveTo>
                    <a:pt x="15633" y="3461"/>
                  </a:moveTo>
                  <a:lnTo>
                    <a:pt x="15633" y="4569"/>
                  </a:lnTo>
                  <a:lnTo>
                    <a:pt x="14569" y="4569"/>
                  </a:lnTo>
                  <a:lnTo>
                    <a:pt x="14569" y="3461"/>
                  </a:lnTo>
                  <a:close/>
                  <a:moveTo>
                    <a:pt x="16890" y="3461"/>
                  </a:moveTo>
                  <a:lnTo>
                    <a:pt x="16890" y="4569"/>
                  </a:lnTo>
                  <a:lnTo>
                    <a:pt x="15825" y="4569"/>
                  </a:lnTo>
                  <a:lnTo>
                    <a:pt x="15825" y="3461"/>
                  </a:lnTo>
                  <a:close/>
                  <a:moveTo>
                    <a:pt x="18136" y="3461"/>
                  </a:moveTo>
                  <a:lnTo>
                    <a:pt x="18136" y="4569"/>
                  </a:lnTo>
                  <a:lnTo>
                    <a:pt x="17071" y="4569"/>
                  </a:lnTo>
                  <a:lnTo>
                    <a:pt x="17071" y="3461"/>
                  </a:lnTo>
                  <a:close/>
                  <a:moveTo>
                    <a:pt x="1886" y="4707"/>
                  </a:moveTo>
                  <a:lnTo>
                    <a:pt x="1886" y="5825"/>
                  </a:lnTo>
                  <a:lnTo>
                    <a:pt x="821" y="5825"/>
                  </a:lnTo>
                  <a:lnTo>
                    <a:pt x="821" y="4707"/>
                  </a:lnTo>
                  <a:close/>
                  <a:moveTo>
                    <a:pt x="3132" y="4707"/>
                  </a:moveTo>
                  <a:lnTo>
                    <a:pt x="3132" y="5825"/>
                  </a:lnTo>
                  <a:lnTo>
                    <a:pt x="2067" y="5825"/>
                  </a:lnTo>
                  <a:lnTo>
                    <a:pt x="2067" y="4707"/>
                  </a:lnTo>
                  <a:close/>
                  <a:moveTo>
                    <a:pt x="4378" y="4707"/>
                  </a:moveTo>
                  <a:lnTo>
                    <a:pt x="4378" y="5825"/>
                  </a:lnTo>
                  <a:lnTo>
                    <a:pt x="3313" y="5825"/>
                  </a:lnTo>
                  <a:lnTo>
                    <a:pt x="3313" y="4707"/>
                  </a:lnTo>
                  <a:close/>
                  <a:moveTo>
                    <a:pt x="5634" y="4707"/>
                  </a:moveTo>
                  <a:lnTo>
                    <a:pt x="5634" y="5825"/>
                  </a:lnTo>
                  <a:lnTo>
                    <a:pt x="4569" y="5825"/>
                  </a:lnTo>
                  <a:lnTo>
                    <a:pt x="4569" y="4707"/>
                  </a:lnTo>
                  <a:close/>
                  <a:moveTo>
                    <a:pt x="6880" y="4707"/>
                  </a:moveTo>
                  <a:lnTo>
                    <a:pt x="6880" y="5825"/>
                  </a:lnTo>
                  <a:lnTo>
                    <a:pt x="5815" y="5825"/>
                  </a:lnTo>
                  <a:lnTo>
                    <a:pt x="5815" y="4707"/>
                  </a:lnTo>
                  <a:close/>
                  <a:moveTo>
                    <a:pt x="8137" y="4707"/>
                  </a:moveTo>
                  <a:lnTo>
                    <a:pt x="8137" y="5825"/>
                  </a:lnTo>
                  <a:lnTo>
                    <a:pt x="7072" y="5825"/>
                  </a:lnTo>
                  <a:lnTo>
                    <a:pt x="7072" y="4707"/>
                  </a:lnTo>
                  <a:close/>
                  <a:moveTo>
                    <a:pt x="9383" y="4707"/>
                  </a:moveTo>
                  <a:lnTo>
                    <a:pt x="9383" y="5825"/>
                  </a:lnTo>
                  <a:lnTo>
                    <a:pt x="8318" y="5825"/>
                  </a:lnTo>
                  <a:lnTo>
                    <a:pt x="8318" y="4707"/>
                  </a:lnTo>
                  <a:close/>
                  <a:moveTo>
                    <a:pt x="10639" y="4707"/>
                  </a:moveTo>
                  <a:lnTo>
                    <a:pt x="10639" y="5825"/>
                  </a:lnTo>
                  <a:lnTo>
                    <a:pt x="9574" y="5825"/>
                  </a:lnTo>
                  <a:lnTo>
                    <a:pt x="9574" y="4707"/>
                  </a:lnTo>
                  <a:close/>
                  <a:moveTo>
                    <a:pt x="11885" y="4707"/>
                  </a:moveTo>
                  <a:lnTo>
                    <a:pt x="11885" y="5825"/>
                  </a:lnTo>
                  <a:lnTo>
                    <a:pt x="10820" y="5825"/>
                  </a:lnTo>
                  <a:lnTo>
                    <a:pt x="10820" y="4707"/>
                  </a:lnTo>
                  <a:close/>
                  <a:moveTo>
                    <a:pt x="13131" y="4707"/>
                  </a:moveTo>
                  <a:lnTo>
                    <a:pt x="13131" y="5825"/>
                  </a:lnTo>
                  <a:lnTo>
                    <a:pt x="12066" y="5825"/>
                  </a:lnTo>
                  <a:lnTo>
                    <a:pt x="12066" y="4707"/>
                  </a:lnTo>
                  <a:close/>
                  <a:moveTo>
                    <a:pt x="14387" y="4707"/>
                  </a:moveTo>
                  <a:lnTo>
                    <a:pt x="14387" y="5825"/>
                  </a:lnTo>
                  <a:lnTo>
                    <a:pt x="13323" y="5825"/>
                  </a:lnTo>
                  <a:lnTo>
                    <a:pt x="13323" y="4707"/>
                  </a:lnTo>
                  <a:close/>
                  <a:moveTo>
                    <a:pt x="15633" y="4707"/>
                  </a:moveTo>
                  <a:lnTo>
                    <a:pt x="15633" y="5825"/>
                  </a:lnTo>
                  <a:lnTo>
                    <a:pt x="14569" y="5825"/>
                  </a:lnTo>
                  <a:lnTo>
                    <a:pt x="14569" y="4707"/>
                  </a:lnTo>
                  <a:close/>
                  <a:moveTo>
                    <a:pt x="16890" y="4707"/>
                  </a:moveTo>
                  <a:lnTo>
                    <a:pt x="16890" y="5825"/>
                  </a:lnTo>
                  <a:lnTo>
                    <a:pt x="15825" y="5825"/>
                  </a:lnTo>
                  <a:lnTo>
                    <a:pt x="15825" y="4707"/>
                  </a:lnTo>
                  <a:close/>
                  <a:moveTo>
                    <a:pt x="18136" y="4707"/>
                  </a:moveTo>
                  <a:lnTo>
                    <a:pt x="18136" y="5825"/>
                  </a:lnTo>
                  <a:lnTo>
                    <a:pt x="17071" y="5825"/>
                  </a:lnTo>
                  <a:lnTo>
                    <a:pt x="17071" y="4707"/>
                  </a:lnTo>
                  <a:close/>
                  <a:moveTo>
                    <a:pt x="6848" y="1"/>
                  </a:moveTo>
                  <a:lnTo>
                    <a:pt x="6848" y="810"/>
                  </a:lnTo>
                  <a:lnTo>
                    <a:pt x="5783" y="810"/>
                  </a:lnTo>
                  <a:lnTo>
                    <a:pt x="5783" y="341"/>
                  </a:lnTo>
                  <a:lnTo>
                    <a:pt x="5602" y="416"/>
                  </a:lnTo>
                  <a:lnTo>
                    <a:pt x="5602" y="810"/>
                  </a:lnTo>
                  <a:lnTo>
                    <a:pt x="4537" y="810"/>
                  </a:lnTo>
                  <a:cubicBezTo>
                    <a:pt x="4420" y="853"/>
                    <a:pt x="4314" y="906"/>
                    <a:pt x="4197" y="948"/>
                  </a:cubicBezTo>
                  <a:lnTo>
                    <a:pt x="4388" y="948"/>
                  </a:lnTo>
                  <a:lnTo>
                    <a:pt x="4388" y="2066"/>
                  </a:lnTo>
                  <a:lnTo>
                    <a:pt x="3323" y="2066"/>
                  </a:lnTo>
                  <a:lnTo>
                    <a:pt x="3323" y="1353"/>
                  </a:lnTo>
                  <a:cubicBezTo>
                    <a:pt x="3259" y="1374"/>
                    <a:pt x="3196" y="1406"/>
                    <a:pt x="3132" y="1438"/>
                  </a:cubicBezTo>
                  <a:lnTo>
                    <a:pt x="3132" y="2066"/>
                  </a:lnTo>
                  <a:lnTo>
                    <a:pt x="2067" y="2066"/>
                  </a:lnTo>
                  <a:lnTo>
                    <a:pt x="2067" y="2045"/>
                  </a:lnTo>
                  <a:cubicBezTo>
                    <a:pt x="2003" y="2098"/>
                    <a:pt x="1928" y="2141"/>
                    <a:pt x="1864" y="2194"/>
                  </a:cubicBezTo>
                  <a:lnTo>
                    <a:pt x="1886" y="2194"/>
                  </a:lnTo>
                  <a:lnTo>
                    <a:pt x="1886" y="3323"/>
                  </a:lnTo>
                  <a:lnTo>
                    <a:pt x="842" y="3323"/>
                  </a:lnTo>
                  <a:cubicBezTo>
                    <a:pt x="810" y="3387"/>
                    <a:pt x="778" y="3461"/>
                    <a:pt x="757" y="3515"/>
                  </a:cubicBezTo>
                  <a:cubicBezTo>
                    <a:pt x="714" y="3632"/>
                    <a:pt x="672" y="3749"/>
                    <a:pt x="629" y="3866"/>
                  </a:cubicBezTo>
                  <a:lnTo>
                    <a:pt x="629" y="4580"/>
                  </a:lnTo>
                  <a:lnTo>
                    <a:pt x="395" y="4580"/>
                  </a:lnTo>
                  <a:cubicBezTo>
                    <a:pt x="384" y="4622"/>
                    <a:pt x="363" y="4665"/>
                    <a:pt x="352" y="4707"/>
                  </a:cubicBezTo>
                  <a:lnTo>
                    <a:pt x="629" y="4707"/>
                  </a:lnTo>
                  <a:lnTo>
                    <a:pt x="629" y="5825"/>
                  </a:lnTo>
                  <a:lnTo>
                    <a:pt x="33" y="5825"/>
                  </a:lnTo>
                  <a:cubicBezTo>
                    <a:pt x="22" y="5868"/>
                    <a:pt x="12" y="5911"/>
                    <a:pt x="1" y="5953"/>
                  </a:cubicBezTo>
                  <a:lnTo>
                    <a:pt x="629" y="5953"/>
                  </a:lnTo>
                  <a:lnTo>
                    <a:pt x="629" y="7551"/>
                  </a:lnTo>
                  <a:lnTo>
                    <a:pt x="821" y="7551"/>
                  </a:lnTo>
                  <a:lnTo>
                    <a:pt x="821" y="5953"/>
                  </a:lnTo>
                  <a:lnTo>
                    <a:pt x="1886" y="5953"/>
                  </a:lnTo>
                  <a:lnTo>
                    <a:pt x="1886" y="7551"/>
                  </a:lnTo>
                  <a:lnTo>
                    <a:pt x="2077" y="7551"/>
                  </a:lnTo>
                  <a:lnTo>
                    <a:pt x="2077" y="5953"/>
                  </a:lnTo>
                  <a:lnTo>
                    <a:pt x="3142" y="5953"/>
                  </a:lnTo>
                  <a:lnTo>
                    <a:pt x="3142" y="7551"/>
                  </a:lnTo>
                  <a:lnTo>
                    <a:pt x="3323" y="7551"/>
                  </a:lnTo>
                  <a:lnTo>
                    <a:pt x="3323" y="5953"/>
                  </a:lnTo>
                  <a:lnTo>
                    <a:pt x="4388" y="5953"/>
                  </a:lnTo>
                  <a:lnTo>
                    <a:pt x="4388" y="7551"/>
                  </a:lnTo>
                  <a:lnTo>
                    <a:pt x="4580" y="7551"/>
                  </a:lnTo>
                  <a:lnTo>
                    <a:pt x="4580" y="5953"/>
                  </a:lnTo>
                  <a:lnTo>
                    <a:pt x="5645" y="5953"/>
                  </a:lnTo>
                  <a:lnTo>
                    <a:pt x="5645" y="7551"/>
                  </a:lnTo>
                  <a:lnTo>
                    <a:pt x="5826" y="7551"/>
                  </a:lnTo>
                  <a:lnTo>
                    <a:pt x="5826" y="5953"/>
                  </a:lnTo>
                  <a:lnTo>
                    <a:pt x="6891" y="5953"/>
                  </a:lnTo>
                  <a:lnTo>
                    <a:pt x="6891" y="7551"/>
                  </a:lnTo>
                  <a:lnTo>
                    <a:pt x="7082" y="7551"/>
                  </a:lnTo>
                  <a:lnTo>
                    <a:pt x="7082" y="5953"/>
                  </a:lnTo>
                  <a:lnTo>
                    <a:pt x="8147" y="5953"/>
                  </a:lnTo>
                  <a:lnTo>
                    <a:pt x="8147" y="7551"/>
                  </a:lnTo>
                  <a:lnTo>
                    <a:pt x="8339" y="7551"/>
                  </a:lnTo>
                  <a:lnTo>
                    <a:pt x="8339" y="5953"/>
                  </a:lnTo>
                  <a:lnTo>
                    <a:pt x="9404" y="5953"/>
                  </a:lnTo>
                  <a:lnTo>
                    <a:pt x="9404" y="7551"/>
                  </a:lnTo>
                  <a:lnTo>
                    <a:pt x="9585" y="7551"/>
                  </a:lnTo>
                  <a:lnTo>
                    <a:pt x="9585" y="5953"/>
                  </a:lnTo>
                  <a:lnTo>
                    <a:pt x="10650" y="5953"/>
                  </a:lnTo>
                  <a:lnTo>
                    <a:pt x="10650" y="7551"/>
                  </a:lnTo>
                  <a:lnTo>
                    <a:pt x="10841" y="7551"/>
                  </a:lnTo>
                  <a:lnTo>
                    <a:pt x="10841" y="5953"/>
                  </a:lnTo>
                  <a:lnTo>
                    <a:pt x="11906" y="5953"/>
                  </a:lnTo>
                  <a:lnTo>
                    <a:pt x="11906" y="7551"/>
                  </a:lnTo>
                  <a:lnTo>
                    <a:pt x="12098" y="7551"/>
                  </a:lnTo>
                  <a:lnTo>
                    <a:pt x="12098" y="5953"/>
                  </a:lnTo>
                  <a:lnTo>
                    <a:pt x="13163" y="5953"/>
                  </a:lnTo>
                  <a:lnTo>
                    <a:pt x="13163" y="7551"/>
                  </a:lnTo>
                  <a:lnTo>
                    <a:pt x="13344" y="7551"/>
                  </a:lnTo>
                  <a:lnTo>
                    <a:pt x="13344" y="5953"/>
                  </a:lnTo>
                  <a:lnTo>
                    <a:pt x="14409" y="5953"/>
                  </a:lnTo>
                  <a:lnTo>
                    <a:pt x="14409" y="7551"/>
                  </a:lnTo>
                  <a:lnTo>
                    <a:pt x="14600" y="7551"/>
                  </a:lnTo>
                  <a:lnTo>
                    <a:pt x="14600" y="5953"/>
                  </a:lnTo>
                  <a:lnTo>
                    <a:pt x="15665" y="5953"/>
                  </a:lnTo>
                  <a:lnTo>
                    <a:pt x="15665" y="7551"/>
                  </a:lnTo>
                  <a:lnTo>
                    <a:pt x="15857" y="7551"/>
                  </a:lnTo>
                  <a:lnTo>
                    <a:pt x="15857" y="5953"/>
                  </a:lnTo>
                  <a:lnTo>
                    <a:pt x="16922" y="5953"/>
                  </a:lnTo>
                  <a:lnTo>
                    <a:pt x="16922" y="7551"/>
                  </a:lnTo>
                  <a:lnTo>
                    <a:pt x="17103" y="7551"/>
                  </a:lnTo>
                  <a:lnTo>
                    <a:pt x="17103" y="5953"/>
                  </a:lnTo>
                  <a:lnTo>
                    <a:pt x="18168" y="5953"/>
                  </a:lnTo>
                  <a:lnTo>
                    <a:pt x="18168" y="7551"/>
                  </a:lnTo>
                  <a:lnTo>
                    <a:pt x="18359" y="7551"/>
                  </a:lnTo>
                  <a:lnTo>
                    <a:pt x="18359" y="5953"/>
                  </a:lnTo>
                  <a:lnTo>
                    <a:pt x="19680" y="5953"/>
                  </a:lnTo>
                  <a:cubicBezTo>
                    <a:pt x="19669" y="5911"/>
                    <a:pt x="19659" y="5868"/>
                    <a:pt x="19648" y="5825"/>
                  </a:cubicBezTo>
                  <a:lnTo>
                    <a:pt x="18359" y="5825"/>
                  </a:lnTo>
                  <a:lnTo>
                    <a:pt x="18359" y="4707"/>
                  </a:lnTo>
                  <a:lnTo>
                    <a:pt x="19297" y="4707"/>
                  </a:lnTo>
                  <a:cubicBezTo>
                    <a:pt x="19286" y="4665"/>
                    <a:pt x="19265" y="4622"/>
                    <a:pt x="19254" y="4580"/>
                  </a:cubicBezTo>
                  <a:lnTo>
                    <a:pt x="18328" y="4580"/>
                  </a:lnTo>
                  <a:lnTo>
                    <a:pt x="18328" y="3461"/>
                  </a:lnTo>
                  <a:lnTo>
                    <a:pt x="18860" y="3461"/>
                  </a:lnTo>
                  <a:cubicBezTo>
                    <a:pt x="18849" y="3408"/>
                    <a:pt x="18828" y="3366"/>
                    <a:pt x="18807" y="3323"/>
                  </a:cubicBezTo>
                  <a:lnTo>
                    <a:pt x="18317" y="3323"/>
                  </a:lnTo>
                  <a:lnTo>
                    <a:pt x="18317" y="2673"/>
                  </a:lnTo>
                  <a:cubicBezTo>
                    <a:pt x="18264" y="2610"/>
                    <a:pt x="18200" y="2546"/>
                    <a:pt x="18136" y="2482"/>
                  </a:cubicBezTo>
                  <a:lnTo>
                    <a:pt x="18136" y="3323"/>
                  </a:lnTo>
                  <a:lnTo>
                    <a:pt x="17071" y="3323"/>
                  </a:lnTo>
                  <a:lnTo>
                    <a:pt x="17071" y="2205"/>
                  </a:lnTo>
                  <a:lnTo>
                    <a:pt x="17784" y="2205"/>
                  </a:lnTo>
                  <a:cubicBezTo>
                    <a:pt x="17721" y="2162"/>
                    <a:pt x="17657" y="2120"/>
                    <a:pt x="17593" y="2077"/>
                  </a:cubicBezTo>
                  <a:lnTo>
                    <a:pt x="17060" y="2077"/>
                  </a:lnTo>
                  <a:lnTo>
                    <a:pt x="17060" y="1747"/>
                  </a:lnTo>
                  <a:lnTo>
                    <a:pt x="16879" y="1641"/>
                  </a:lnTo>
                  <a:lnTo>
                    <a:pt x="16879" y="2077"/>
                  </a:lnTo>
                  <a:lnTo>
                    <a:pt x="15814" y="2077"/>
                  </a:lnTo>
                  <a:lnTo>
                    <a:pt x="15814" y="1129"/>
                  </a:lnTo>
                  <a:cubicBezTo>
                    <a:pt x="15751" y="1097"/>
                    <a:pt x="15687" y="1076"/>
                    <a:pt x="15623" y="1044"/>
                  </a:cubicBezTo>
                  <a:lnTo>
                    <a:pt x="15623" y="2066"/>
                  </a:lnTo>
                  <a:lnTo>
                    <a:pt x="14558" y="2066"/>
                  </a:lnTo>
                  <a:lnTo>
                    <a:pt x="14558" y="948"/>
                  </a:lnTo>
                  <a:lnTo>
                    <a:pt x="15399" y="948"/>
                  </a:lnTo>
                  <a:cubicBezTo>
                    <a:pt x="15282" y="906"/>
                    <a:pt x="15176" y="863"/>
                    <a:pt x="15058" y="821"/>
                  </a:cubicBezTo>
                  <a:lnTo>
                    <a:pt x="14558" y="821"/>
                  </a:lnTo>
                  <a:lnTo>
                    <a:pt x="14558" y="629"/>
                  </a:lnTo>
                  <a:lnTo>
                    <a:pt x="14366" y="554"/>
                  </a:lnTo>
                  <a:lnTo>
                    <a:pt x="14366" y="821"/>
                  </a:lnTo>
                  <a:lnTo>
                    <a:pt x="13301" y="821"/>
                  </a:lnTo>
                  <a:lnTo>
                    <a:pt x="13301" y="171"/>
                  </a:lnTo>
                  <a:lnTo>
                    <a:pt x="13120" y="96"/>
                  </a:lnTo>
                  <a:lnTo>
                    <a:pt x="13120" y="821"/>
                  </a:lnTo>
                  <a:lnTo>
                    <a:pt x="12055" y="821"/>
                  </a:lnTo>
                  <a:lnTo>
                    <a:pt x="12055" y="1"/>
                  </a:lnTo>
                  <a:cubicBezTo>
                    <a:pt x="11992" y="22"/>
                    <a:pt x="11928" y="54"/>
                    <a:pt x="11864" y="75"/>
                  </a:cubicBezTo>
                  <a:lnTo>
                    <a:pt x="11864" y="821"/>
                  </a:lnTo>
                  <a:lnTo>
                    <a:pt x="10799" y="821"/>
                  </a:lnTo>
                  <a:lnTo>
                    <a:pt x="10799" y="416"/>
                  </a:lnTo>
                  <a:cubicBezTo>
                    <a:pt x="10735" y="437"/>
                    <a:pt x="10671" y="448"/>
                    <a:pt x="10607" y="459"/>
                  </a:cubicBezTo>
                  <a:lnTo>
                    <a:pt x="10607" y="810"/>
                  </a:lnTo>
                  <a:lnTo>
                    <a:pt x="9542" y="810"/>
                  </a:lnTo>
                  <a:lnTo>
                    <a:pt x="9542" y="565"/>
                  </a:lnTo>
                  <a:lnTo>
                    <a:pt x="9361" y="565"/>
                  </a:lnTo>
                  <a:lnTo>
                    <a:pt x="9361" y="810"/>
                  </a:lnTo>
                  <a:lnTo>
                    <a:pt x="8296" y="810"/>
                  </a:lnTo>
                  <a:lnTo>
                    <a:pt x="8296" y="469"/>
                  </a:lnTo>
                  <a:cubicBezTo>
                    <a:pt x="8232" y="448"/>
                    <a:pt x="8158" y="437"/>
                    <a:pt x="8105" y="427"/>
                  </a:cubicBezTo>
                  <a:lnTo>
                    <a:pt x="8105" y="810"/>
                  </a:lnTo>
                  <a:lnTo>
                    <a:pt x="7040" y="810"/>
                  </a:lnTo>
                  <a:lnTo>
                    <a:pt x="7040" y="86"/>
                  </a:lnTo>
                  <a:cubicBezTo>
                    <a:pt x="6976" y="65"/>
                    <a:pt x="6912" y="33"/>
                    <a:pt x="6848"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25"/>
            <p:cNvSpPr/>
            <p:nvPr/>
          </p:nvSpPr>
          <p:spPr>
            <a:xfrm>
              <a:off x="6428525" y="2371175"/>
              <a:ext cx="52475" cy="59825"/>
            </a:xfrm>
            <a:custGeom>
              <a:rect b="b" l="l" r="r" t="t"/>
              <a:pathLst>
                <a:path extrusionOk="0" h="2393" w="2099">
                  <a:moveTo>
                    <a:pt x="1010" y="1"/>
                  </a:moveTo>
                  <a:cubicBezTo>
                    <a:pt x="889" y="1"/>
                    <a:pt x="799" y="28"/>
                    <a:pt x="778" y="35"/>
                  </a:cubicBezTo>
                  <a:cubicBezTo>
                    <a:pt x="714" y="56"/>
                    <a:pt x="1" y="152"/>
                    <a:pt x="128" y="1079"/>
                  </a:cubicBezTo>
                  <a:cubicBezTo>
                    <a:pt x="232" y="1898"/>
                    <a:pt x="669" y="2393"/>
                    <a:pt x="1122" y="2393"/>
                  </a:cubicBezTo>
                  <a:cubicBezTo>
                    <a:pt x="1181" y="2393"/>
                    <a:pt x="1241" y="2384"/>
                    <a:pt x="1300" y="2367"/>
                  </a:cubicBezTo>
                  <a:cubicBezTo>
                    <a:pt x="1822" y="2293"/>
                    <a:pt x="2098" y="1601"/>
                    <a:pt x="1811" y="706"/>
                  </a:cubicBezTo>
                  <a:cubicBezTo>
                    <a:pt x="1619" y="110"/>
                    <a:pt x="1252" y="1"/>
                    <a:pt x="1010" y="1"/>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25"/>
            <p:cNvSpPr/>
            <p:nvPr/>
          </p:nvSpPr>
          <p:spPr>
            <a:xfrm>
              <a:off x="6613825" y="2371175"/>
              <a:ext cx="52200" cy="59825"/>
            </a:xfrm>
            <a:custGeom>
              <a:rect b="b" l="l" r="r" t="t"/>
              <a:pathLst>
                <a:path extrusionOk="0" h="2393" w="2088">
                  <a:moveTo>
                    <a:pt x="1088" y="1"/>
                  </a:moveTo>
                  <a:cubicBezTo>
                    <a:pt x="846" y="1"/>
                    <a:pt x="479" y="110"/>
                    <a:pt x="288" y="706"/>
                  </a:cubicBezTo>
                  <a:cubicBezTo>
                    <a:pt x="0" y="1601"/>
                    <a:pt x="277" y="2293"/>
                    <a:pt x="799" y="2367"/>
                  </a:cubicBezTo>
                  <a:cubicBezTo>
                    <a:pt x="857" y="2384"/>
                    <a:pt x="915" y="2393"/>
                    <a:pt x="973" y="2393"/>
                  </a:cubicBezTo>
                  <a:cubicBezTo>
                    <a:pt x="1421" y="2393"/>
                    <a:pt x="1867" y="1898"/>
                    <a:pt x="1970" y="1079"/>
                  </a:cubicBezTo>
                  <a:cubicBezTo>
                    <a:pt x="2087" y="152"/>
                    <a:pt x="1385" y="56"/>
                    <a:pt x="1321" y="35"/>
                  </a:cubicBezTo>
                  <a:cubicBezTo>
                    <a:pt x="1299" y="28"/>
                    <a:pt x="1209" y="1"/>
                    <a:pt x="1088" y="1"/>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25"/>
            <p:cNvSpPr/>
            <p:nvPr/>
          </p:nvSpPr>
          <p:spPr>
            <a:xfrm>
              <a:off x="6446625" y="2261775"/>
              <a:ext cx="197850" cy="251000"/>
            </a:xfrm>
            <a:custGeom>
              <a:rect b="b" l="l" r="r" t="t"/>
              <a:pathLst>
                <a:path extrusionOk="0" h="10040" w="7914">
                  <a:moveTo>
                    <a:pt x="3696" y="0"/>
                  </a:moveTo>
                  <a:cubicBezTo>
                    <a:pt x="2890" y="0"/>
                    <a:pt x="654" y="309"/>
                    <a:pt x="352" y="3676"/>
                  </a:cubicBezTo>
                  <a:cubicBezTo>
                    <a:pt x="0" y="7498"/>
                    <a:pt x="1652" y="10040"/>
                    <a:pt x="3780" y="10040"/>
                  </a:cubicBezTo>
                  <a:cubicBezTo>
                    <a:pt x="3840" y="10040"/>
                    <a:pt x="3901" y="10038"/>
                    <a:pt x="3962" y="10034"/>
                  </a:cubicBezTo>
                  <a:cubicBezTo>
                    <a:pt x="4023" y="10038"/>
                    <a:pt x="4084" y="10040"/>
                    <a:pt x="4144" y="10040"/>
                  </a:cubicBezTo>
                  <a:cubicBezTo>
                    <a:pt x="6272" y="10040"/>
                    <a:pt x="7914" y="7498"/>
                    <a:pt x="7572" y="3676"/>
                  </a:cubicBezTo>
                  <a:cubicBezTo>
                    <a:pt x="7261" y="309"/>
                    <a:pt x="5024" y="0"/>
                    <a:pt x="4224" y="0"/>
                  </a:cubicBezTo>
                  <a:cubicBezTo>
                    <a:pt x="4093" y="0"/>
                    <a:pt x="4001" y="9"/>
                    <a:pt x="3962" y="13"/>
                  </a:cubicBezTo>
                  <a:cubicBezTo>
                    <a:pt x="3922" y="9"/>
                    <a:pt x="3828" y="0"/>
                    <a:pt x="3696" y="0"/>
                  </a:cubicBez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25"/>
            <p:cNvSpPr/>
            <p:nvPr/>
          </p:nvSpPr>
          <p:spPr>
            <a:xfrm>
              <a:off x="6550450" y="2386950"/>
              <a:ext cx="12800" cy="49550"/>
            </a:xfrm>
            <a:custGeom>
              <a:rect b="b" l="l" r="r" t="t"/>
              <a:pathLst>
                <a:path extrusionOk="0" h="1982" w="512">
                  <a:moveTo>
                    <a:pt x="235" y="0"/>
                  </a:moveTo>
                  <a:lnTo>
                    <a:pt x="235" y="0"/>
                  </a:lnTo>
                  <a:cubicBezTo>
                    <a:pt x="246" y="256"/>
                    <a:pt x="278" y="522"/>
                    <a:pt x="299" y="778"/>
                  </a:cubicBezTo>
                  <a:cubicBezTo>
                    <a:pt x="330" y="1033"/>
                    <a:pt x="360" y="1268"/>
                    <a:pt x="391" y="1521"/>
                  </a:cubicBezTo>
                  <a:lnTo>
                    <a:pt x="391" y="1521"/>
                  </a:lnTo>
                  <a:cubicBezTo>
                    <a:pt x="314" y="1579"/>
                    <a:pt x="239" y="1638"/>
                    <a:pt x="182" y="1715"/>
                  </a:cubicBezTo>
                  <a:cubicBezTo>
                    <a:pt x="107" y="1789"/>
                    <a:pt x="43" y="1875"/>
                    <a:pt x="1" y="1981"/>
                  </a:cubicBezTo>
                  <a:cubicBezTo>
                    <a:pt x="97" y="1939"/>
                    <a:pt x="192" y="1885"/>
                    <a:pt x="267" y="1811"/>
                  </a:cubicBezTo>
                  <a:cubicBezTo>
                    <a:pt x="352" y="1747"/>
                    <a:pt x="427" y="1672"/>
                    <a:pt x="491" y="1598"/>
                  </a:cubicBezTo>
                  <a:lnTo>
                    <a:pt x="512" y="1566"/>
                  </a:lnTo>
                  <a:lnTo>
                    <a:pt x="512" y="1545"/>
                  </a:lnTo>
                  <a:cubicBezTo>
                    <a:pt x="469" y="1278"/>
                    <a:pt x="427" y="1023"/>
                    <a:pt x="374" y="767"/>
                  </a:cubicBezTo>
                  <a:cubicBezTo>
                    <a:pt x="331" y="512"/>
                    <a:pt x="288" y="256"/>
                    <a:pt x="235" y="0"/>
                  </a:cubicBezTo>
                  <a:close/>
                </a:path>
              </a:pathLst>
            </a:custGeom>
            <a:solidFill>
              <a:srgbClr val="B63E3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25"/>
            <p:cNvSpPr/>
            <p:nvPr/>
          </p:nvSpPr>
          <p:spPr>
            <a:xfrm>
              <a:off x="6499350" y="2375225"/>
              <a:ext cx="12275" cy="26650"/>
            </a:xfrm>
            <a:custGeom>
              <a:rect b="b" l="l" r="r" t="t"/>
              <a:pathLst>
                <a:path extrusionOk="0" h="1066" w="491">
                  <a:moveTo>
                    <a:pt x="245" y="1"/>
                  </a:moveTo>
                  <a:cubicBezTo>
                    <a:pt x="107" y="1"/>
                    <a:pt x="0" y="235"/>
                    <a:pt x="0" y="533"/>
                  </a:cubicBezTo>
                  <a:cubicBezTo>
                    <a:pt x="0" y="821"/>
                    <a:pt x="107" y="1066"/>
                    <a:pt x="245" y="1066"/>
                  </a:cubicBezTo>
                  <a:cubicBezTo>
                    <a:pt x="373" y="1066"/>
                    <a:pt x="490" y="821"/>
                    <a:pt x="490" y="533"/>
                  </a:cubicBezTo>
                  <a:cubicBezTo>
                    <a:pt x="490" y="235"/>
                    <a:pt x="384" y="1"/>
                    <a:pt x="245"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25"/>
            <p:cNvSpPr/>
            <p:nvPr/>
          </p:nvSpPr>
          <p:spPr>
            <a:xfrm>
              <a:off x="6583200" y="2375225"/>
              <a:ext cx="12275" cy="26650"/>
            </a:xfrm>
            <a:custGeom>
              <a:rect b="b" l="l" r="r" t="t"/>
              <a:pathLst>
                <a:path extrusionOk="0" h="1066" w="491">
                  <a:moveTo>
                    <a:pt x="246" y="1"/>
                  </a:moveTo>
                  <a:cubicBezTo>
                    <a:pt x="107" y="1"/>
                    <a:pt x="1" y="235"/>
                    <a:pt x="1" y="533"/>
                  </a:cubicBezTo>
                  <a:cubicBezTo>
                    <a:pt x="1" y="821"/>
                    <a:pt x="107" y="1066"/>
                    <a:pt x="246" y="1066"/>
                  </a:cubicBezTo>
                  <a:cubicBezTo>
                    <a:pt x="384" y="1066"/>
                    <a:pt x="490" y="821"/>
                    <a:pt x="490" y="533"/>
                  </a:cubicBezTo>
                  <a:cubicBezTo>
                    <a:pt x="490" y="235"/>
                    <a:pt x="384" y="1"/>
                    <a:pt x="246"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25"/>
            <p:cNvSpPr/>
            <p:nvPr/>
          </p:nvSpPr>
          <p:spPr>
            <a:xfrm>
              <a:off x="6484425" y="2351150"/>
              <a:ext cx="42375" cy="15600"/>
            </a:xfrm>
            <a:custGeom>
              <a:rect b="b" l="l" r="r" t="t"/>
              <a:pathLst>
                <a:path extrusionOk="0" h="624" w="1695">
                  <a:moveTo>
                    <a:pt x="915" y="0"/>
                  </a:moveTo>
                  <a:cubicBezTo>
                    <a:pt x="884" y="0"/>
                    <a:pt x="852" y="2"/>
                    <a:pt x="821" y="6"/>
                  </a:cubicBezTo>
                  <a:cubicBezTo>
                    <a:pt x="640" y="16"/>
                    <a:pt x="459" y="91"/>
                    <a:pt x="320" y="208"/>
                  </a:cubicBezTo>
                  <a:cubicBezTo>
                    <a:pt x="171" y="314"/>
                    <a:pt x="65" y="453"/>
                    <a:pt x="1" y="623"/>
                  </a:cubicBezTo>
                  <a:cubicBezTo>
                    <a:pt x="150" y="538"/>
                    <a:pt x="288" y="463"/>
                    <a:pt x="427" y="400"/>
                  </a:cubicBezTo>
                  <a:cubicBezTo>
                    <a:pt x="565" y="336"/>
                    <a:pt x="704" y="304"/>
                    <a:pt x="853" y="282"/>
                  </a:cubicBezTo>
                  <a:cubicBezTo>
                    <a:pt x="876" y="281"/>
                    <a:pt x="899" y="280"/>
                    <a:pt x="922" y="280"/>
                  </a:cubicBezTo>
                  <a:cubicBezTo>
                    <a:pt x="1037" y="280"/>
                    <a:pt x="1153" y="302"/>
                    <a:pt x="1268" y="346"/>
                  </a:cubicBezTo>
                  <a:cubicBezTo>
                    <a:pt x="1332" y="368"/>
                    <a:pt x="1407" y="400"/>
                    <a:pt x="1481" y="432"/>
                  </a:cubicBezTo>
                  <a:cubicBezTo>
                    <a:pt x="1545" y="463"/>
                    <a:pt x="1620" y="517"/>
                    <a:pt x="1694" y="549"/>
                  </a:cubicBezTo>
                  <a:cubicBezTo>
                    <a:pt x="1662" y="474"/>
                    <a:pt x="1620" y="389"/>
                    <a:pt x="1566" y="325"/>
                  </a:cubicBezTo>
                  <a:cubicBezTo>
                    <a:pt x="1502" y="250"/>
                    <a:pt x="1438" y="197"/>
                    <a:pt x="1364" y="144"/>
                  </a:cubicBezTo>
                  <a:cubicBezTo>
                    <a:pt x="1230" y="46"/>
                    <a:pt x="1075" y="0"/>
                    <a:pt x="915"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25"/>
            <p:cNvSpPr/>
            <p:nvPr/>
          </p:nvSpPr>
          <p:spPr>
            <a:xfrm>
              <a:off x="6568825" y="2351150"/>
              <a:ext cx="42625" cy="15600"/>
            </a:xfrm>
            <a:custGeom>
              <a:rect b="b" l="l" r="r" t="t"/>
              <a:pathLst>
                <a:path extrusionOk="0" h="624" w="1705">
                  <a:moveTo>
                    <a:pt x="926" y="0"/>
                  </a:moveTo>
                  <a:cubicBezTo>
                    <a:pt x="894" y="0"/>
                    <a:pt x="863" y="2"/>
                    <a:pt x="831" y="6"/>
                  </a:cubicBezTo>
                  <a:cubicBezTo>
                    <a:pt x="639" y="16"/>
                    <a:pt x="469" y="91"/>
                    <a:pt x="320" y="208"/>
                  </a:cubicBezTo>
                  <a:cubicBezTo>
                    <a:pt x="182" y="314"/>
                    <a:pt x="64" y="453"/>
                    <a:pt x="1" y="623"/>
                  </a:cubicBezTo>
                  <a:cubicBezTo>
                    <a:pt x="139" y="538"/>
                    <a:pt x="288" y="463"/>
                    <a:pt x="437" y="400"/>
                  </a:cubicBezTo>
                  <a:cubicBezTo>
                    <a:pt x="565" y="336"/>
                    <a:pt x="714" y="304"/>
                    <a:pt x="852" y="282"/>
                  </a:cubicBezTo>
                  <a:cubicBezTo>
                    <a:pt x="876" y="281"/>
                    <a:pt x="899" y="280"/>
                    <a:pt x="922" y="280"/>
                  </a:cubicBezTo>
                  <a:cubicBezTo>
                    <a:pt x="1040" y="280"/>
                    <a:pt x="1161" y="302"/>
                    <a:pt x="1268" y="346"/>
                  </a:cubicBezTo>
                  <a:cubicBezTo>
                    <a:pt x="1342" y="368"/>
                    <a:pt x="1406" y="400"/>
                    <a:pt x="1481" y="432"/>
                  </a:cubicBezTo>
                  <a:cubicBezTo>
                    <a:pt x="1555" y="463"/>
                    <a:pt x="1619" y="517"/>
                    <a:pt x="1704" y="549"/>
                  </a:cubicBezTo>
                  <a:cubicBezTo>
                    <a:pt x="1662" y="474"/>
                    <a:pt x="1619" y="389"/>
                    <a:pt x="1566" y="325"/>
                  </a:cubicBezTo>
                  <a:cubicBezTo>
                    <a:pt x="1513" y="250"/>
                    <a:pt x="1449" y="197"/>
                    <a:pt x="1374" y="144"/>
                  </a:cubicBezTo>
                  <a:cubicBezTo>
                    <a:pt x="1241" y="46"/>
                    <a:pt x="1085" y="0"/>
                    <a:pt x="926"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25"/>
            <p:cNvSpPr/>
            <p:nvPr/>
          </p:nvSpPr>
          <p:spPr>
            <a:xfrm>
              <a:off x="6508400" y="2449775"/>
              <a:ext cx="82275" cy="15050"/>
            </a:xfrm>
            <a:custGeom>
              <a:rect b="b" l="l" r="r" t="t"/>
              <a:pathLst>
                <a:path extrusionOk="0" h="602" w="3291">
                  <a:moveTo>
                    <a:pt x="3291" y="1"/>
                  </a:moveTo>
                  <a:lnTo>
                    <a:pt x="0" y="33"/>
                  </a:lnTo>
                  <a:cubicBezTo>
                    <a:pt x="611" y="459"/>
                    <a:pt x="1176" y="602"/>
                    <a:pt x="1658" y="602"/>
                  </a:cubicBezTo>
                  <a:cubicBezTo>
                    <a:pt x="2646" y="602"/>
                    <a:pt x="3291" y="1"/>
                    <a:pt x="3291"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25"/>
            <p:cNvSpPr/>
            <p:nvPr/>
          </p:nvSpPr>
          <p:spPr>
            <a:xfrm>
              <a:off x="6445025" y="2282425"/>
              <a:ext cx="199700" cy="258500"/>
            </a:xfrm>
            <a:custGeom>
              <a:rect b="b" l="l" r="r" t="t"/>
              <a:pathLst>
                <a:path extrusionOk="0" h="10340" w="7988">
                  <a:moveTo>
                    <a:pt x="1061" y="1"/>
                  </a:moveTo>
                  <a:cubicBezTo>
                    <a:pt x="684" y="1"/>
                    <a:pt x="203" y="604"/>
                    <a:pt x="203" y="604"/>
                  </a:cubicBezTo>
                  <a:cubicBezTo>
                    <a:pt x="203" y="604"/>
                    <a:pt x="1" y="5502"/>
                    <a:pt x="565" y="7791"/>
                  </a:cubicBezTo>
                  <a:cubicBezTo>
                    <a:pt x="991" y="9527"/>
                    <a:pt x="2237" y="9996"/>
                    <a:pt x="2237" y="9996"/>
                  </a:cubicBezTo>
                  <a:cubicBezTo>
                    <a:pt x="2237" y="9996"/>
                    <a:pt x="3130" y="10340"/>
                    <a:pt x="4203" y="10340"/>
                  </a:cubicBezTo>
                  <a:cubicBezTo>
                    <a:pt x="5075" y="10340"/>
                    <a:pt x="6065" y="10113"/>
                    <a:pt x="6795" y="9293"/>
                  </a:cubicBezTo>
                  <a:cubicBezTo>
                    <a:pt x="7263" y="8760"/>
                    <a:pt x="7987" y="6002"/>
                    <a:pt x="7657" y="1040"/>
                  </a:cubicBezTo>
                  <a:lnTo>
                    <a:pt x="6465" y="540"/>
                  </a:lnTo>
                  <a:lnTo>
                    <a:pt x="6465" y="540"/>
                  </a:lnTo>
                  <a:cubicBezTo>
                    <a:pt x="6465" y="540"/>
                    <a:pt x="6656" y="2968"/>
                    <a:pt x="7263" y="3266"/>
                  </a:cubicBezTo>
                  <a:cubicBezTo>
                    <a:pt x="7263" y="3266"/>
                    <a:pt x="7082" y="7610"/>
                    <a:pt x="6326" y="8132"/>
                  </a:cubicBezTo>
                  <a:cubicBezTo>
                    <a:pt x="6276" y="8167"/>
                    <a:pt x="6236" y="8182"/>
                    <a:pt x="6205" y="8182"/>
                  </a:cubicBezTo>
                  <a:cubicBezTo>
                    <a:pt x="5857" y="8182"/>
                    <a:pt x="6652" y="6162"/>
                    <a:pt x="5552" y="6162"/>
                  </a:cubicBezTo>
                  <a:cubicBezTo>
                    <a:pt x="5544" y="6162"/>
                    <a:pt x="5536" y="6162"/>
                    <a:pt x="5528" y="6162"/>
                  </a:cubicBezTo>
                  <a:cubicBezTo>
                    <a:pt x="4292" y="6194"/>
                    <a:pt x="4260" y="6226"/>
                    <a:pt x="4260" y="6226"/>
                  </a:cubicBezTo>
                  <a:cubicBezTo>
                    <a:pt x="4260" y="6226"/>
                    <a:pt x="3803" y="6151"/>
                    <a:pt x="3310" y="6151"/>
                  </a:cubicBezTo>
                  <a:cubicBezTo>
                    <a:pt x="2722" y="6151"/>
                    <a:pt x="2081" y="6258"/>
                    <a:pt x="2099" y="6727"/>
                  </a:cubicBezTo>
                  <a:cubicBezTo>
                    <a:pt x="2131" y="7600"/>
                    <a:pt x="2365" y="8164"/>
                    <a:pt x="2067" y="8164"/>
                  </a:cubicBezTo>
                  <a:cubicBezTo>
                    <a:pt x="1769" y="8164"/>
                    <a:pt x="672" y="7461"/>
                    <a:pt x="874" y="2904"/>
                  </a:cubicBezTo>
                  <a:cubicBezTo>
                    <a:pt x="874" y="2904"/>
                    <a:pt x="1502" y="2669"/>
                    <a:pt x="1502" y="1072"/>
                  </a:cubicBezTo>
                  <a:cubicBezTo>
                    <a:pt x="1502" y="250"/>
                    <a:pt x="1303" y="1"/>
                    <a:pt x="1061"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25"/>
            <p:cNvSpPr/>
            <p:nvPr/>
          </p:nvSpPr>
          <p:spPr>
            <a:xfrm>
              <a:off x="6429325" y="2180550"/>
              <a:ext cx="253750" cy="190725"/>
            </a:xfrm>
            <a:custGeom>
              <a:rect b="b" l="l" r="r" t="t"/>
              <a:pathLst>
                <a:path extrusionOk="0" h="7629" w="10150">
                  <a:moveTo>
                    <a:pt x="5902" y="1"/>
                  </a:moveTo>
                  <a:cubicBezTo>
                    <a:pt x="5054" y="1"/>
                    <a:pt x="1404" y="946"/>
                    <a:pt x="799" y="2623"/>
                  </a:cubicBezTo>
                  <a:cubicBezTo>
                    <a:pt x="1" y="4849"/>
                    <a:pt x="608" y="6116"/>
                    <a:pt x="863" y="7628"/>
                  </a:cubicBezTo>
                  <a:lnTo>
                    <a:pt x="1992" y="4412"/>
                  </a:lnTo>
                  <a:cubicBezTo>
                    <a:pt x="1992" y="4412"/>
                    <a:pt x="2950" y="5711"/>
                    <a:pt x="4090" y="5711"/>
                  </a:cubicBezTo>
                  <a:cubicBezTo>
                    <a:pt x="4728" y="5711"/>
                    <a:pt x="4090" y="4615"/>
                    <a:pt x="4090" y="4615"/>
                  </a:cubicBezTo>
                  <a:lnTo>
                    <a:pt x="4090" y="4615"/>
                  </a:lnTo>
                  <a:cubicBezTo>
                    <a:pt x="4090" y="4615"/>
                    <a:pt x="4975" y="5978"/>
                    <a:pt x="5900" y="5978"/>
                  </a:cubicBezTo>
                  <a:cubicBezTo>
                    <a:pt x="5911" y="5978"/>
                    <a:pt x="5921" y="5978"/>
                    <a:pt x="5932" y="5978"/>
                  </a:cubicBezTo>
                  <a:cubicBezTo>
                    <a:pt x="6663" y="5952"/>
                    <a:pt x="6320" y="5119"/>
                    <a:pt x="6143" y="4768"/>
                  </a:cubicBezTo>
                  <a:lnTo>
                    <a:pt x="6143" y="4768"/>
                  </a:lnTo>
                  <a:cubicBezTo>
                    <a:pt x="6347" y="5124"/>
                    <a:pt x="6906" y="5980"/>
                    <a:pt x="7569" y="5980"/>
                  </a:cubicBezTo>
                  <a:cubicBezTo>
                    <a:pt x="7587" y="5980"/>
                    <a:pt x="7606" y="5979"/>
                    <a:pt x="7625" y="5978"/>
                  </a:cubicBezTo>
                  <a:cubicBezTo>
                    <a:pt x="8108" y="5942"/>
                    <a:pt x="8090" y="5490"/>
                    <a:pt x="7981" y="5098"/>
                  </a:cubicBezTo>
                  <a:lnTo>
                    <a:pt x="7981" y="5098"/>
                  </a:lnTo>
                  <a:cubicBezTo>
                    <a:pt x="8161" y="5451"/>
                    <a:pt x="8447" y="5835"/>
                    <a:pt x="8842" y="5835"/>
                  </a:cubicBezTo>
                  <a:cubicBezTo>
                    <a:pt x="8889" y="5835"/>
                    <a:pt x="8938" y="5830"/>
                    <a:pt x="8988" y="5818"/>
                  </a:cubicBezTo>
                  <a:cubicBezTo>
                    <a:pt x="9819" y="5616"/>
                    <a:pt x="8786" y="4317"/>
                    <a:pt x="8786" y="4316"/>
                  </a:cubicBezTo>
                  <a:lnTo>
                    <a:pt x="8786" y="4316"/>
                  </a:lnTo>
                  <a:cubicBezTo>
                    <a:pt x="8786" y="4317"/>
                    <a:pt x="9456" y="4946"/>
                    <a:pt x="9765" y="4946"/>
                  </a:cubicBezTo>
                  <a:cubicBezTo>
                    <a:pt x="9773" y="4946"/>
                    <a:pt x="9780" y="4945"/>
                    <a:pt x="9787" y="4945"/>
                  </a:cubicBezTo>
                  <a:cubicBezTo>
                    <a:pt x="10085" y="4913"/>
                    <a:pt x="10085" y="4018"/>
                    <a:pt x="9052" y="3582"/>
                  </a:cubicBezTo>
                  <a:cubicBezTo>
                    <a:pt x="9052" y="3582"/>
                    <a:pt x="10085" y="3550"/>
                    <a:pt x="10117" y="3049"/>
                  </a:cubicBezTo>
                  <a:cubicBezTo>
                    <a:pt x="10150" y="2614"/>
                    <a:pt x="9759" y="2394"/>
                    <a:pt x="8876" y="2394"/>
                  </a:cubicBezTo>
                  <a:cubicBezTo>
                    <a:pt x="8613" y="2394"/>
                    <a:pt x="8307" y="2414"/>
                    <a:pt x="7955" y="2453"/>
                  </a:cubicBezTo>
                  <a:cubicBezTo>
                    <a:pt x="7955" y="2453"/>
                    <a:pt x="9222" y="1921"/>
                    <a:pt x="8956" y="1452"/>
                  </a:cubicBezTo>
                  <a:cubicBezTo>
                    <a:pt x="8887" y="1331"/>
                    <a:pt x="8761" y="1286"/>
                    <a:pt x="8611" y="1286"/>
                  </a:cubicBezTo>
                  <a:cubicBezTo>
                    <a:pt x="8227" y="1286"/>
                    <a:pt x="7692" y="1580"/>
                    <a:pt x="7582" y="1643"/>
                  </a:cubicBezTo>
                  <a:lnTo>
                    <a:pt x="7582" y="1643"/>
                  </a:lnTo>
                  <a:cubicBezTo>
                    <a:pt x="7731" y="1554"/>
                    <a:pt x="8636" y="986"/>
                    <a:pt x="8019" y="526"/>
                  </a:cubicBezTo>
                  <a:cubicBezTo>
                    <a:pt x="7852" y="398"/>
                    <a:pt x="7469" y="311"/>
                    <a:pt x="6967" y="311"/>
                  </a:cubicBezTo>
                  <a:cubicBezTo>
                    <a:pt x="6616" y="311"/>
                    <a:pt x="6208" y="353"/>
                    <a:pt x="5776" y="454"/>
                  </a:cubicBezTo>
                  <a:lnTo>
                    <a:pt x="5776" y="454"/>
                  </a:lnTo>
                  <a:cubicBezTo>
                    <a:pt x="6035" y="249"/>
                    <a:pt x="6165" y="89"/>
                    <a:pt x="6060" y="25"/>
                  </a:cubicBezTo>
                  <a:cubicBezTo>
                    <a:pt x="6034" y="9"/>
                    <a:pt x="5980" y="1"/>
                    <a:pt x="5902"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4" name="Google Shape;374;p25"/>
          <p:cNvGrpSpPr/>
          <p:nvPr/>
        </p:nvGrpSpPr>
        <p:grpSpPr>
          <a:xfrm>
            <a:off x="7437667" y="1678597"/>
            <a:ext cx="689574" cy="786407"/>
            <a:chOff x="719250" y="5283463"/>
            <a:chExt cx="524750" cy="593425"/>
          </a:xfrm>
        </p:grpSpPr>
        <p:sp>
          <p:nvSpPr>
            <p:cNvPr id="375" name="Google Shape;375;p25"/>
            <p:cNvSpPr/>
            <p:nvPr/>
          </p:nvSpPr>
          <p:spPr>
            <a:xfrm>
              <a:off x="719250" y="5592013"/>
              <a:ext cx="524750" cy="284875"/>
            </a:xfrm>
            <a:custGeom>
              <a:rect b="b" l="l" r="r" t="t"/>
              <a:pathLst>
                <a:path extrusionOk="0" h="11395" w="20990">
                  <a:moveTo>
                    <a:pt x="10319" y="1"/>
                  </a:moveTo>
                  <a:lnTo>
                    <a:pt x="10319" y="107"/>
                  </a:lnTo>
                  <a:lnTo>
                    <a:pt x="8626" y="1"/>
                  </a:lnTo>
                  <a:lnTo>
                    <a:pt x="8626" y="1"/>
                  </a:lnTo>
                  <a:cubicBezTo>
                    <a:pt x="8626" y="1"/>
                    <a:pt x="8935" y="2972"/>
                    <a:pt x="7806" y="3589"/>
                  </a:cubicBezTo>
                  <a:cubicBezTo>
                    <a:pt x="6677" y="4207"/>
                    <a:pt x="0" y="4516"/>
                    <a:pt x="725" y="11395"/>
                  </a:cubicBezTo>
                  <a:lnTo>
                    <a:pt x="20276" y="11395"/>
                  </a:lnTo>
                  <a:cubicBezTo>
                    <a:pt x="20989" y="4516"/>
                    <a:pt x="14323" y="4207"/>
                    <a:pt x="13194" y="3589"/>
                  </a:cubicBezTo>
                  <a:cubicBezTo>
                    <a:pt x="12066" y="2972"/>
                    <a:pt x="12374" y="1"/>
                    <a:pt x="12374" y="1"/>
                  </a:cubicBezTo>
                  <a:lnTo>
                    <a:pt x="12374" y="1"/>
                  </a:lnTo>
                  <a:lnTo>
                    <a:pt x="10681" y="107"/>
                  </a:lnTo>
                  <a:lnTo>
                    <a:pt x="10681" y="1"/>
                  </a:lnTo>
                  <a:lnTo>
                    <a:pt x="10500" y="54"/>
                  </a:lnTo>
                  <a:lnTo>
                    <a:pt x="10319" y="1"/>
                  </a:ln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25"/>
            <p:cNvSpPr/>
            <p:nvPr/>
          </p:nvSpPr>
          <p:spPr>
            <a:xfrm>
              <a:off x="929025" y="5592013"/>
              <a:ext cx="101200" cy="70575"/>
            </a:xfrm>
            <a:custGeom>
              <a:rect b="b" l="l" r="r" t="t"/>
              <a:pathLst>
                <a:path extrusionOk="0" h="2823" w="4048">
                  <a:moveTo>
                    <a:pt x="1928" y="1"/>
                  </a:moveTo>
                  <a:lnTo>
                    <a:pt x="1928" y="107"/>
                  </a:lnTo>
                  <a:lnTo>
                    <a:pt x="235" y="1"/>
                  </a:lnTo>
                  <a:lnTo>
                    <a:pt x="235" y="1"/>
                  </a:lnTo>
                  <a:cubicBezTo>
                    <a:pt x="235" y="1"/>
                    <a:pt x="416" y="1726"/>
                    <a:pt x="1" y="2823"/>
                  </a:cubicBezTo>
                  <a:cubicBezTo>
                    <a:pt x="1353" y="2620"/>
                    <a:pt x="2695" y="2418"/>
                    <a:pt x="4047" y="2205"/>
                  </a:cubicBezTo>
                  <a:cubicBezTo>
                    <a:pt x="3930" y="1470"/>
                    <a:pt x="3909" y="735"/>
                    <a:pt x="3983" y="1"/>
                  </a:cubicBezTo>
                  <a:lnTo>
                    <a:pt x="3983" y="1"/>
                  </a:lnTo>
                  <a:lnTo>
                    <a:pt x="2290" y="107"/>
                  </a:lnTo>
                  <a:lnTo>
                    <a:pt x="2290" y="1"/>
                  </a:lnTo>
                  <a:lnTo>
                    <a:pt x="2109" y="54"/>
                  </a:lnTo>
                  <a:lnTo>
                    <a:pt x="1928" y="1"/>
                  </a:ln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25"/>
            <p:cNvSpPr/>
            <p:nvPr/>
          </p:nvSpPr>
          <p:spPr>
            <a:xfrm>
              <a:off x="722700" y="5690263"/>
              <a:ext cx="518100" cy="186375"/>
            </a:xfrm>
            <a:custGeom>
              <a:rect b="b" l="l" r="r" t="t"/>
              <a:pathLst>
                <a:path extrusionOk="0" h="7455" w="20724">
                  <a:moveTo>
                    <a:pt x="14132" y="0"/>
                  </a:moveTo>
                  <a:cubicBezTo>
                    <a:pt x="13120" y="586"/>
                    <a:pt x="11789" y="948"/>
                    <a:pt x="10320" y="948"/>
                  </a:cubicBezTo>
                  <a:cubicBezTo>
                    <a:pt x="8861" y="948"/>
                    <a:pt x="7540" y="596"/>
                    <a:pt x="6539" y="11"/>
                  </a:cubicBezTo>
                  <a:cubicBezTo>
                    <a:pt x="4314" y="618"/>
                    <a:pt x="1" y="1864"/>
                    <a:pt x="587" y="7454"/>
                  </a:cubicBezTo>
                  <a:lnTo>
                    <a:pt x="20138" y="7454"/>
                  </a:lnTo>
                  <a:cubicBezTo>
                    <a:pt x="20723" y="1821"/>
                    <a:pt x="16347" y="596"/>
                    <a:pt x="14132"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25"/>
            <p:cNvSpPr/>
            <p:nvPr/>
          </p:nvSpPr>
          <p:spPr>
            <a:xfrm>
              <a:off x="743200" y="5749363"/>
              <a:ext cx="489075" cy="127525"/>
            </a:xfrm>
            <a:custGeom>
              <a:rect b="b" l="l" r="r" t="t"/>
              <a:pathLst>
                <a:path extrusionOk="0" h="5101" w="19563">
                  <a:moveTo>
                    <a:pt x="17912" y="0"/>
                  </a:moveTo>
                  <a:cubicBezTo>
                    <a:pt x="17007" y="426"/>
                    <a:pt x="16017" y="575"/>
                    <a:pt x="15037" y="884"/>
                  </a:cubicBezTo>
                  <a:cubicBezTo>
                    <a:pt x="13642" y="1310"/>
                    <a:pt x="12247" y="1736"/>
                    <a:pt x="10852" y="2130"/>
                  </a:cubicBezTo>
                  <a:cubicBezTo>
                    <a:pt x="8041" y="2928"/>
                    <a:pt x="5219" y="3695"/>
                    <a:pt x="2407" y="4451"/>
                  </a:cubicBezTo>
                  <a:lnTo>
                    <a:pt x="1" y="5101"/>
                  </a:lnTo>
                  <a:lnTo>
                    <a:pt x="19318" y="5101"/>
                  </a:lnTo>
                  <a:cubicBezTo>
                    <a:pt x="19563" y="2694"/>
                    <a:pt x="18913" y="1086"/>
                    <a:pt x="17912" y="0"/>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25"/>
            <p:cNvSpPr/>
            <p:nvPr/>
          </p:nvSpPr>
          <p:spPr>
            <a:xfrm>
              <a:off x="724300" y="5696363"/>
              <a:ext cx="212200" cy="180525"/>
            </a:xfrm>
            <a:custGeom>
              <a:rect b="b" l="l" r="r" t="t"/>
              <a:pathLst>
                <a:path extrusionOk="0" h="7221" w="8488">
                  <a:moveTo>
                    <a:pt x="5687" y="1"/>
                  </a:moveTo>
                  <a:cubicBezTo>
                    <a:pt x="3366" y="693"/>
                    <a:pt x="1" y="2227"/>
                    <a:pt x="523" y="7221"/>
                  </a:cubicBezTo>
                  <a:lnTo>
                    <a:pt x="8488" y="7221"/>
                  </a:lnTo>
                  <a:lnTo>
                    <a:pt x="5687" y="1"/>
                  </a:ln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25"/>
            <p:cNvSpPr/>
            <p:nvPr/>
          </p:nvSpPr>
          <p:spPr>
            <a:xfrm>
              <a:off x="1063750" y="5695838"/>
              <a:ext cx="175450" cy="181050"/>
            </a:xfrm>
            <a:custGeom>
              <a:rect b="b" l="l" r="r" t="t"/>
              <a:pathLst>
                <a:path extrusionOk="0" h="7242" w="7018">
                  <a:moveTo>
                    <a:pt x="1267" y="1"/>
                  </a:moveTo>
                  <a:lnTo>
                    <a:pt x="0" y="7242"/>
                  </a:lnTo>
                  <a:lnTo>
                    <a:pt x="6496" y="7242"/>
                  </a:lnTo>
                  <a:cubicBezTo>
                    <a:pt x="7018" y="2205"/>
                    <a:pt x="3589" y="693"/>
                    <a:pt x="1267" y="1"/>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25"/>
            <p:cNvSpPr/>
            <p:nvPr/>
          </p:nvSpPr>
          <p:spPr>
            <a:xfrm>
              <a:off x="818825" y="5696363"/>
              <a:ext cx="117675" cy="180525"/>
            </a:xfrm>
            <a:custGeom>
              <a:rect b="b" l="l" r="r" t="t"/>
              <a:pathLst>
                <a:path extrusionOk="0" h="7221" w="4707">
                  <a:moveTo>
                    <a:pt x="1917" y="1"/>
                  </a:moveTo>
                  <a:cubicBezTo>
                    <a:pt x="1257" y="182"/>
                    <a:pt x="607" y="438"/>
                    <a:pt x="0" y="746"/>
                  </a:cubicBezTo>
                  <a:lnTo>
                    <a:pt x="4004" y="7221"/>
                  </a:lnTo>
                  <a:lnTo>
                    <a:pt x="4707" y="7221"/>
                  </a:lnTo>
                  <a:lnTo>
                    <a:pt x="1917" y="1"/>
                  </a:ln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25"/>
            <p:cNvSpPr/>
            <p:nvPr/>
          </p:nvSpPr>
          <p:spPr>
            <a:xfrm>
              <a:off x="1063750" y="5695838"/>
              <a:ext cx="98250" cy="181050"/>
            </a:xfrm>
            <a:custGeom>
              <a:rect b="b" l="l" r="r" t="t"/>
              <a:pathLst>
                <a:path extrusionOk="0" h="7242" w="3930">
                  <a:moveTo>
                    <a:pt x="1267" y="1"/>
                  </a:moveTo>
                  <a:lnTo>
                    <a:pt x="0" y="7242"/>
                  </a:lnTo>
                  <a:lnTo>
                    <a:pt x="586" y="7242"/>
                  </a:lnTo>
                  <a:lnTo>
                    <a:pt x="3929" y="1172"/>
                  </a:lnTo>
                  <a:cubicBezTo>
                    <a:pt x="3109" y="650"/>
                    <a:pt x="2204" y="256"/>
                    <a:pt x="1267" y="1"/>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25"/>
            <p:cNvSpPr/>
            <p:nvPr/>
          </p:nvSpPr>
          <p:spPr>
            <a:xfrm>
              <a:off x="846775" y="5462763"/>
              <a:ext cx="60725" cy="69375"/>
            </a:xfrm>
            <a:custGeom>
              <a:rect b="b" l="l" r="r" t="t"/>
              <a:pathLst>
                <a:path extrusionOk="0" h="2775" w="2429">
                  <a:moveTo>
                    <a:pt x="1161" y="1"/>
                  </a:moveTo>
                  <a:cubicBezTo>
                    <a:pt x="1022" y="1"/>
                    <a:pt x="919" y="31"/>
                    <a:pt x="895" y="38"/>
                  </a:cubicBezTo>
                  <a:cubicBezTo>
                    <a:pt x="820" y="70"/>
                    <a:pt x="0" y="176"/>
                    <a:pt x="139" y="1252"/>
                  </a:cubicBezTo>
                  <a:cubicBezTo>
                    <a:pt x="270" y="2191"/>
                    <a:pt x="775" y="2774"/>
                    <a:pt x="1294" y="2774"/>
                  </a:cubicBezTo>
                  <a:cubicBezTo>
                    <a:pt x="1363" y="2774"/>
                    <a:pt x="1433" y="2764"/>
                    <a:pt x="1502" y="2743"/>
                  </a:cubicBezTo>
                  <a:cubicBezTo>
                    <a:pt x="2109" y="2658"/>
                    <a:pt x="2428" y="1859"/>
                    <a:pt x="2087" y="815"/>
                  </a:cubicBezTo>
                  <a:cubicBezTo>
                    <a:pt x="1867" y="125"/>
                    <a:pt x="1441" y="1"/>
                    <a:pt x="1161" y="1"/>
                  </a:cubicBezTo>
                  <a:close/>
                </a:path>
              </a:pathLst>
            </a:custGeom>
            <a:solidFill>
              <a:srgbClr val="D8979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25"/>
            <p:cNvSpPr/>
            <p:nvPr/>
          </p:nvSpPr>
          <p:spPr>
            <a:xfrm>
              <a:off x="1056825" y="5462763"/>
              <a:ext cx="60450" cy="69300"/>
            </a:xfrm>
            <a:custGeom>
              <a:rect b="b" l="l" r="r" t="t"/>
              <a:pathLst>
                <a:path extrusionOk="0" h="2772" w="2418">
                  <a:moveTo>
                    <a:pt x="1260" y="1"/>
                  </a:moveTo>
                  <a:cubicBezTo>
                    <a:pt x="977" y="1"/>
                    <a:pt x="551" y="125"/>
                    <a:pt x="330" y="815"/>
                  </a:cubicBezTo>
                  <a:cubicBezTo>
                    <a:pt x="0" y="1859"/>
                    <a:pt x="309" y="2658"/>
                    <a:pt x="927" y="2743"/>
                  </a:cubicBezTo>
                  <a:cubicBezTo>
                    <a:pt x="993" y="2762"/>
                    <a:pt x="1060" y="2772"/>
                    <a:pt x="1127" y="2772"/>
                  </a:cubicBezTo>
                  <a:cubicBezTo>
                    <a:pt x="1649" y="2772"/>
                    <a:pt x="2156" y="2196"/>
                    <a:pt x="2279" y="1252"/>
                  </a:cubicBezTo>
                  <a:cubicBezTo>
                    <a:pt x="2417" y="176"/>
                    <a:pt x="1608" y="70"/>
                    <a:pt x="1534" y="38"/>
                  </a:cubicBezTo>
                  <a:cubicBezTo>
                    <a:pt x="1505" y="31"/>
                    <a:pt x="1400" y="1"/>
                    <a:pt x="1260"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25"/>
            <p:cNvSpPr/>
            <p:nvPr/>
          </p:nvSpPr>
          <p:spPr>
            <a:xfrm>
              <a:off x="868875" y="5337738"/>
              <a:ext cx="228975" cy="290400"/>
            </a:xfrm>
            <a:custGeom>
              <a:rect b="b" l="l" r="r" t="t"/>
              <a:pathLst>
                <a:path extrusionOk="0" h="11616" w="9159">
                  <a:moveTo>
                    <a:pt x="4287" y="0"/>
                  </a:moveTo>
                  <a:cubicBezTo>
                    <a:pt x="3368" y="0"/>
                    <a:pt x="754" y="342"/>
                    <a:pt x="405" y="4251"/>
                  </a:cubicBezTo>
                  <a:cubicBezTo>
                    <a:pt x="0" y="8681"/>
                    <a:pt x="1910" y="11615"/>
                    <a:pt x="4383" y="11615"/>
                  </a:cubicBezTo>
                  <a:cubicBezTo>
                    <a:pt x="4448" y="11615"/>
                    <a:pt x="4513" y="11613"/>
                    <a:pt x="4579" y="11609"/>
                  </a:cubicBezTo>
                  <a:cubicBezTo>
                    <a:pt x="4645" y="11613"/>
                    <a:pt x="4711" y="11615"/>
                    <a:pt x="4776" y="11615"/>
                  </a:cubicBezTo>
                  <a:cubicBezTo>
                    <a:pt x="7248" y="11615"/>
                    <a:pt x="9158" y="8681"/>
                    <a:pt x="8753" y="4251"/>
                  </a:cubicBezTo>
                  <a:cubicBezTo>
                    <a:pt x="8395" y="342"/>
                    <a:pt x="5780" y="0"/>
                    <a:pt x="4868" y="0"/>
                  </a:cubicBezTo>
                  <a:cubicBezTo>
                    <a:pt x="4724" y="0"/>
                    <a:pt x="4623" y="9"/>
                    <a:pt x="4579" y="13"/>
                  </a:cubicBezTo>
                  <a:cubicBezTo>
                    <a:pt x="4534" y="9"/>
                    <a:pt x="4431" y="0"/>
                    <a:pt x="4287" y="0"/>
                  </a:cubicBez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25"/>
            <p:cNvSpPr/>
            <p:nvPr/>
          </p:nvSpPr>
          <p:spPr>
            <a:xfrm>
              <a:off x="991850" y="5497238"/>
              <a:ext cx="15475" cy="46875"/>
            </a:xfrm>
            <a:custGeom>
              <a:rect b="b" l="l" r="r" t="t"/>
              <a:pathLst>
                <a:path extrusionOk="0" h="1875" w="619">
                  <a:moveTo>
                    <a:pt x="256" y="1"/>
                  </a:moveTo>
                  <a:lnTo>
                    <a:pt x="256" y="1"/>
                  </a:lnTo>
                  <a:cubicBezTo>
                    <a:pt x="235" y="224"/>
                    <a:pt x="246" y="459"/>
                    <a:pt x="278" y="682"/>
                  </a:cubicBezTo>
                  <a:cubicBezTo>
                    <a:pt x="299" y="799"/>
                    <a:pt x="320" y="906"/>
                    <a:pt x="352" y="1023"/>
                  </a:cubicBezTo>
                  <a:cubicBezTo>
                    <a:pt x="371" y="1117"/>
                    <a:pt x="398" y="1220"/>
                    <a:pt x="426" y="1316"/>
                  </a:cubicBezTo>
                  <a:lnTo>
                    <a:pt x="426" y="1316"/>
                  </a:lnTo>
                  <a:cubicBezTo>
                    <a:pt x="360" y="1391"/>
                    <a:pt x="288" y="1475"/>
                    <a:pt x="224" y="1566"/>
                  </a:cubicBezTo>
                  <a:cubicBezTo>
                    <a:pt x="150" y="1662"/>
                    <a:pt x="75" y="1768"/>
                    <a:pt x="1" y="1875"/>
                  </a:cubicBezTo>
                  <a:cubicBezTo>
                    <a:pt x="107" y="1800"/>
                    <a:pt x="203" y="1726"/>
                    <a:pt x="310" y="1641"/>
                  </a:cubicBezTo>
                  <a:cubicBezTo>
                    <a:pt x="406" y="1566"/>
                    <a:pt x="501" y="1481"/>
                    <a:pt x="587" y="1396"/>
                  </a:cubicBezTo>
                  <a:lnTo>
                    <a:pt x="618" y="1374"/>
                  </a:lnTo>
                  <a:lnTo>
                    <a:pt x="618" y="1321"/>
                  </a:lnTo>
                  <a:cubicBezTo>
                    <a:pt x="608" y="1204"/>
                    <a:pt x="587" y="1087"/>
                    <a:pt x="565" y="980"/>
                  </a:cubicBezTo>
                  <a:cubicBezTo>
                    <a:pt x="544" y="863"/>
                    <a:pt x="523" y="757"/>
                    <a:pt x="491" y="640"/>
                  </a:cubicBezTo>
                  <a:cubicBezTo>
                    <a:pt x="437" y="416"/>
                    <a:pt x="352" y="203"/>
                    <a:pt x="256" y="1"/>
                  </a:cubicBezTo>
                  <a:close/>
                </a:path>
              </a:pathLst>
            </a:custGeom>
            <a:solidFill>
              <a:schemeClr val="accent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25"/>
            <p:cNvSpPr/>
            <p:nvPr/>
          </p:nvSpPr>
          <p:spPr>
            <a:xfrm>
              <a:off x="945800" y="5564338"/>
              <a:ext cx="81225" cy="14725"/>
            </a:xfrm>
            <a:custGeom>
              <a:rect b="b" l="l" r="r" t="t"/>
              <a:pathLst>
                <a:path extrusionOk="0" h="589" w="3249">
                  <a:moveTo>
                    <a:pt x="3248" y="0"/>
                  </a:moveTo>
                  <a:lnTo>
                    <a:pt x="1" y="43"/>
                  </a:lnTo>
                  <a:cubicBezTo>
                    <a:pt x="522" y="400"/>
                    <a:pt x="1129" y="589"/>
                    <a:pt x="1708" y="589"/>
                  </a:cubicBezTo>
                  <a:cubicBezTo>
                    <a:pt x="2287" y="589"/>
                    <a:pt x="2839" y="400"/>
                    <a:pt x="3248" y="0"/>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25"/>
            <p:cNvSpPr/>
            <p:nvPr/>
          </p:nvSpPr>
          <p:spPr>
            <a:xfrm>
              <a:off x="1010500" y="5439113"/>
              <a:ext cx="53800" cy="19825"/>
            </a:xfrm>
            <a:custGeom>
              <a:rect b="b" l="l" r="r" t="t"/>
              <a:pathLst>
                <a:path extrusionOk="0" h="793" w="2152">
                  <a:moveTo>
                    <a:pt x="1007" y="0"/>
                  </a:moveTo>
                  <a:cubicBezTo>
                    <a:pt x="917" y="0"/>
                    <a:pt x="831" y="10"/>
                    <a:pt x="746" y="26"/>
                  </a:cubicBezTo>
                  <a:cubicBezTo>
                    <a:pt x="682" y="47"/>
                    <a:pt x="629" y="68"/>
                    <a:pt x="575" y="90"/>
                  </a:cubicBezTo>
                  <a:cubicBezTo>
                    <a:pt x="522" y="121"/>
                    <a:pt x="469" y="143"/>
                    <a:pt x="416" y="185"/>
                  </a:cubicBezTo>
                  <a:cubicBezTo>
                    <a:pt x="320" y="249"/>
                    <a:pt x="235" y="324"/>
                    <a:pt x="171" y="409"/>
                  </a:cubicBezTo>
                  <a:cubicBezTo>
                    <a:pt x="96" y="505"/>
                    <a:pt x="43" y="601"/>
                    <a:pt x="0" y="697"/>
                  </a:cubicBezTo>
                  <a:cubicBezTo>
                    <a:pt x="107" y="654"/>
                    <a:pt x="192" y="590"/>
                    <a:pt x="277" y="547"/>
                  </a:cubicBezTo>
                  <a:cubicBezTo>
                    <a:pt x="362" y="505"/>
                    <a:pt x="458" y="462"/>
                    <a:pt x="543" y="430"/>
                  </a:cubicBezTo>
                  <a:cubicBezTo>
                    <a:pt x="686" y="377"/>
                    <a:pt x="836" y="353"/>
                    <a:pt x="981" y="353"/>
                  </a:cubicBezTo>
                  <a:cubicBezTo>
                    <a:pt x="1010" y="353"/>
                    <a:pt x="1037" y="354"/>
                    <a:pt x="1065" y="356"/>
                  </a:cubicBezTo>
                  <a:cubicBezTo>
                    <a:pt x="1257" y="377"/>
                    <a:pt x="1438" y="430"/>
                    <a:pt x="1598" y="505"/>
                  </a:cubicBezTo>
                  <a:cubicBezTo>
                    <a:pt x="1789" y="590"/>
                    <a:pt x="1981" y="686"/>
                    <a:pt x="2151" y="792"/>
                  </a:cubicBezTo>
                  <a:cubicBezTo>
                    <a:pt x="2066" y="579"/>
                    <a:pt x="1928" y="398"/>
                    <a:pt x="1747" y="271"/>
                  </a:cubicBezTo>
                  <a:cubicBezTo>
                    <a:pt x="1566" y="121"/>
                    <a:pt x="1342" y="26"/>
                    <a:pt x="1108" y="4"/>
                  </a:cubicBezTo>
                  <a:cubicBezTo>
                    <a:pt x="1074" y="1"/>
                    <a:pt x="1040" y="0"/>
                    <a:pt x="1007"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25"/>
            <p:cNvSpPr/>
            <p:nvPr/>
          </p:nvSpPr>
          <p:spPr>
            <a:xfrm>
              <a:off x="903475" y="5439113"/>
              <a:ext cx="53800" cy="19825"/>
            </a:xfrm>
            <a:custGeom>
              <a:rect b="b" l="l" r="r" t="t"/>
              <a:pathLst>
                <a:path extrusionOk="0" h="793" w="2152">
                  <a:moveTo>
                    <a:pt x="1003" y="0"/>
                  </a:moveTo>
                  <a:cubicBezTo>
                    <a:pt x="917" y="0"/>
                    <a:pt x="829" y="10"/>
                    <a:pt x="735" y="26"/>
                  </a:cubicBezTo>
                  <a:cubicBezTo>
                    <a:pt x="682" y="47"/>
                    <a:pt x="629" y="68"/>
                    <a:pt x="565" y="90"/>
                  </a:cubicBezTo>
                  <a:cubicBezTo>
                    <a:pt x="512" y="121"/>
                    <a:pt x="469" y="143"/>
                    <a:pt x="416" y="185"/>
                  </a:cubicBezTo>
                  <a:cubicBezTo>
                    <a:pt x="320" y="249"/>
                    <a:pt x="235" y="324"/>
                    <a:pt x="160" y="409"/>
                  </a:cubicBezTo>
                  <a:cubicBezTo>
                    <a:pt x="96" y="505"/>
                    <a:pt x="43" y="601"/>
                    <a:pt x="0" y="697"/>
                  </a:cubicBezTo>
                  <a:cubicBezTo>
                    <a:pt x="96" y="654"/>
                    <a:pt x="181" y="590"/>
                    <a:pt x="277" y="547"/>
                  </a:cubicBezTo>
                  <a:cubicBezTo>
                    <a:pt x="363" y="505"/>
                    <a:pt x="448" y="462"/>
                    <a:pt x="544" y="430"/>
                  </a:cubicBezTo>
                  <a:cubicBezTo>
                    <a:pt x="686" y="377"/>
                    <a:pt x="836" y="353"/>
                    <a:pt x="982" y="353"/>
                  </a:cubicBezTo>
                  <a:cubicBezTo>
                    <a:pt x="1010" y="353"/>
                    <a:pt x="1038" y="354"/>
                    <a:pt x="1065" y="356"/>
                  </a:cubicBezTo>
                  <a:cubicBezTo>
                    <a:pt x="1257" y="377"/>
                    <a:pt x="1427" y="430"/>
                    <a:pt x="1598" y="505"/>
                  </a:cubicBezTo>
                  <a:cubicBezTo>
                    <a:pt x="1779" y="579"/>
                    <a:pt x="1960" y="675"/>
                    <a:pt x="2152" y="792"/>
                  </a:cubicBezTo>
                  <a:cubicBezTo>
                    <a:pt x="2066" y="579"/>
                    <a:pt x="1928" y="398"/>
                    <a:pt x="1747" y="271"/>
                  </a:cubicBezTo>
                  <a:cubicBezTo>
                    <a:pt x="1566" y="121"/>
                    <a:pt x="1342" y="26"/>
                    <a:pt x="1097" y="4"/>
                  </a:cubicBezTo>
                  <a:cubicBezTo>
                    <a:pt x="1066" y="1"/>
                    <a:pt x="1035" y="0"/>
                    <a:pt x="1003"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25"/>
            <p:cNvSpPr/>
            <p:nvPr/>
          </p:nvSpPr>
          <p:spPr>
            <a:xfrm>
              <a:off x="918375" y="5477538"/>
              <a:ext cx="35700" cy="22400"/>
            </a:xfrm>
            <a:custGeom>
              <a:rect b="b" l="l" r="r" t="t"/>
              <a:pathLst>
                <a:path extrusionOk="0" h="896" w="1428">
                  <a:moveTo>
                    <a:pt x="704" y="1"/>
                  </a:moveTo>
                  <a:cubicBezTo>
                    <a:pt x="586" y="1"/>
                    <a:pt x="480" y="11"/>
                    <a:pt x="373" y="54"/>
                  </a:cubicBezTo>
                  <a:cubicBezTo>
                    <a:pt x="278" y="107"/>
                    <a:pt x="192" y="182"/>
                    <a:pt x="129" y="288"/>
                  </a:cubicBezTo>
                  <a:cubicBezTo>
                    <a:pt x="22" y="469"/>
                    <a:pt x="1" y="682"/>
                    <a:pt x="43" y="885"/>
                  </a:cubicBezTo>
                  <a:cubicBezTo>
                    <a:pt x="65" y="693"/>
                    <a:pt x="129" y="512"/>
                    <a:pt x="235" y="352"/>
                  </a:cubicBezTo>
                  <a:cubicBezTo>
                    <a:pt x="288" y="288"/>
                    <a:pt x="352" y="235"/>
                    <a:pt x="437" y="203"/>
                  </a:cubicBezTo>
                  <a:cubicBezTo>
                    <a:pt x="523" y="171"/>
                    <a:pt x="608" y="160"/>
                    <a:pt x="704" y="160"/>
                  </a:cubicBezTo>
                  <a:cubicBezTo>
                    <a:pt x="885" y="160"/>
                    <a:pt x="1055" y="235"/>
                    <a:pt x="1172" y="373"/>
                  </a:cubicBezTo>
                  <a:cubicBezTo>
                    <a:pt x="1289" y="523"/>
                    <a:pt x="1374" y="704"/>
                    <a:pt x="1417" y="895"/>
                  </a:cubicBezTo>
                  <a:cubicBezTo>
                    <a:pt x="1428" y="682"/>
                    <a:pt x="1374" y="469"/>
                    <a:pt x="1257" y="299"/>
                  </a:cubicBezTo>
                  <a:cubicBezTo>
                    <a:pt x="1130" y="107"/>
                    <a:pt x="927" y="1"/>
                    <a:pt x="704"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25"/>
            <p:cNvSpPr/>
            <p:nvPr/>
          </p:nvSpPr>
          <p:spPr>
            <a:xfrm>
              <a:off x="1014750" y="5475938"/>
              <a:ext cx="35700" cy="22400"/>
            </a:xfrm>
            <a:custGeom>
              <a:rect b="b" l="l" r="r" t="t"/>
              <a:pathLst>
                <a:path extrusionOk="0" h="896" w="1428">
                  <a:moveTo>
                    <a:pt x="703" y="1"/>
                  </a:moveTo>
                  <a:cubicBezTo>
                    <a:pt x="586" y="1"/>
                    <a:pt x="480" y="22"/>
                    <a:pt x="373" y="65"/>
                  </a:cubicBezTo>
                  <a:cubicBezTo>
                    <a:pt x="278" y="107"/>
                    <a:pt x="192" y="193"/>
                    <a:pt x="128" y="288"/>
                  </a:cubicBezTo>
                  <a:cubicBezTo>
                    <a:pt x="33" y="469"/>
                    <a:pt x="1" y="682"/>
                    <a:pt x="43" y="885"/>
                  </a:cubicBezTo>
                  <a:cubicBezTo>
                    <a:pt x="65" y="693"/>
                    <a:pt x="128" y="512"/>
                    <a:pt x="235" y="352"/>
                  </a:cubicBezTo>
                  <a:cubicBezTo>
                    <a:pt x="288" y="288"/>
                    <a:pt x="352" y="235"/>
                    <a:pt x="437" y="203"/>
                  </a:cubicBezTo>
                  <a:cubicBezTo>
                    <a:pt x="522" y="171"/>
                    <a:pt x="608" y="161"/>
                    <a:pt x="693" y="161"/>
                  </a:cubicBezTo>
                  <a:cubicBezTo>
                    <a:pt x="874" y="161"/>
                    <a:pt x="1044" y="235"/>
                    <a:pt x="1161" y="374"/>
                  </a:cubicBezTo>
                  <a:cubicBezTo>
                    <a:pt x="1279" y="533"/>
                    <a:pt x="1364" y="704"/>
                    <a:pt x="1417" y="895"/>
                  </a:cubicBezTo>
                  <a:cubicBezTo>
                    <a:pt x="1428" y="682"/>
                    <a:pt x="1374" y="469"/>
                    <a:pt x="1257" y="299"/>
                  </a:cubicBezTo>
                  <a:cubicBezTo>
                    <a:pt x="1129" y="118"/>
                    <a:pt x="927" y="1"/>
                    <a:pt x="703"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25"/>
            <p:cNvSpPr/>
            <p:nvPr/>
          </p:nvSpPr>
          <p:spPr>
            <a:xfrm>
              <a:off x="810300" y="5351363"/>
              <a:ext cx="59400" cy="134725"/>
            </a:xfrm>
            <a:custGeom>
              <a:rect b="b" l="l" r="r" t="t"/>
              <a:pathLst>
                <a:path extrusionOk="0" h="5389" w="2376">
                  <a:moveTo>
                    <a:pt x="2375" y="0"/>
                  </a:moveTo>
                  <a:cubicBezTo>
                    <a:pt x="2194" y="85"/>
                    <a:pt x="2034" y="203"/>
                    <a:pt x="1875" y="330"/>
                  </a:cubicBezTo>
                  <a:lnTo>
                    <a:pt x="1821" y="384"/>
                  </a:lnTo>
                  <a:lnTo>
                    <a:pt x="1811" y="394"/>
                  </a:lnTo>
                  <a:lnTo>
                    <a:pt x="1789" y="416"/>
                  </a:lnTo>
                  <a:lnTo>
                    <a:pt x="1779" y="426"/>
                  </a:lnTo>
                  <a:lnTo>
                    <a:pt x="1757" y="448"/>
                  </a:lnTo>
                  <a:lnTo>
                    <a:pt x="1704" y="511"/>
                  </a:lnTo>
                  <a:lnTo>
                    <a:pt x="1651" y="586"/>
                  </a:lnTo>
                  <a:cubicBezTo>
                    <a:pt x="1619" y="639"/>
                    <a:pt x="1598" y="692"/>
                    <a:pt x="1576" y="746"/>
                  </a:cubicBezTo>
                  <a:cubicBezTo>
                    <a:pt x="1544" y="788"/>
                    <a:pt x="1523" y="842"/>
                    <a:pt x="1502" y="895"/>
                  </a:cubicBezTo>
                  <a:cubicBezTo>
                    <a:pt x="1438" y="1097"/>
                    <a:pt x="1385" y="1299"/>
                    <a:pt x="1353" y="1512"/>
                  </a:cubicBezTo>
                  <a:cubicBezTo>
                    <a:pt x="1321" y="1715"/>
                    <a:pt x="1300" y="1917"/>
                    <a:pt x="1300" y="2109"/>
                  </a:cubicBezTo>
                  <a:lnTo>
                    <a:pt x="1300" y="2258"/>
                  </a:lnTo>
                  <a:lnTo>
                    <a:pt x="1300" y="2300"/>
                  </a:lnTo>
                  <a:cubicBezTo>
                    <a:pt x="1300" y="2311"/>
                    <a:pt x="1300" y="2332"/>
                    <a:pt x="1300" y="2343"/>
                  </a:cubicBezTo>
                  <a:lnTo>
                    <a:pt x="1310" y="2418"/>
                  </a:lnTo>
                  <a:cubicBezTo>
                    <a:pt x="1321" y="2503"/>
                    <a:pt x="1331" y="2599"/>
                    <a:pt x="1342" y="2694"/>
                  </a:cubicBezTo>
                  <a:cubicBezTo>
                    <a:pt x="1363" y="3035"/>
                    <a:pt x="1342" y="3387"/>
                    <a:pt x="1204" y="3653"/>
                  </a:cubicBezTo>
                  <a:cubicBezTo>
                    <a:pt x="1065" y="3908"/>
                    <a:pt x="884" y="4121"/>
                    <a:pt x="661" y="4313"/>
                  </a:cubicBezTo>
                  <a:cubicBezTo>
                    <a:pt x="490" y="4462"/>
                    <a:pt x="352" y="4643"/>
                    <a:pt x="235" y="4845"/>
                  </a:cubicBezTo>
                  <a:cubicBezTo>
                    <a:pt x="181" y="4909"/>
                    <a:pt x="149" y="4984"/>
                    <a:pt x="118" y="5069"/>
                  </a:cubicBezTo>
                  <a:cubicBezTo>
                    <a:pt x="86" y="5122"/>
                    <a:pt x="64" y="5186"/>
                    <a:pt x="54" y="5239"/>
                  </a:cubicBezTo>
                  <a:lnTo>
                    <a:pt x="0" y="5389"/>
                  </a:lnTo>
                  <a:lnTo>
                    <a:pt x="64" y="5250"/>
                  </a:lnTo>
                  <a:cubicBezTo>
                    <a:pt x="118" y="5112"/>
                    <a:pt x="192" y="4984"/>
                    <a:pt x="277" y="4867"/>
                  </a:cubicBezTo>
                  <a:cubicBezTo>
                    <a:pt x="405" y="4686"/>
                    <a:pt x="565" y="4526"/>
                    <a:pt x="735" y="4377"/>
                  </a:cubicBezTo>
                  <a:cubicBezTo>
                    <a:pt x="980" y="4207"/>
                    <a:pt x="1182" y="3983"/>
                    <a:pt x="1353" y="3727"/>
                  </a:cubicBezTo>
                  <a:cubicBezTo>
                    <a:pt x="1385" y="3653"/>
                    <a:pt x="1427" y="3568"/>
                    <a:pt x="1459" y="3493"/>
                  </a:cubicBezTo>
                  <a:cubicBezTo>
                    <a:pt x="1470" y="3408"/>
                    <a:pt x="1502" y="3323"/>
                    <a:pt x="1512" y="3227"/>
                  </a:cubicBezTo>
                  <a:cubicBezTo>
                    <a:pt x="1534" y="3131"/>
                    <a:pt x="1544" y="3046"/>
                    <a:pt x="1544" y="2950"/>
                  </a:cubicBezTo>
                  <a:cubicBezTo>
                    <a:pt x="1544" y="2854"/>
                    <a:pt x="1544" y="2758"/>
                    <a:pt x="1544" y="2662"/>
                  </a:cubicBezTo>
                  <a:cubicBezTo>
                    <a:pt x="1544" y="2567"/>
                    <a:pt x="1534" y="2481"/>
                    <a:pt x="1523" y="2386"/>
                  </a:cubicBezTo>
                  <a:lnTo>
                    <a:pt x="1523" y="2322"/>
                  </a:lnTo>
                  <a:cubicBezTo>
                    <a:pt x="1523" y="2311"/>
                    <a:pt x="1523" y="2300"/>
                    <a:pt x="1523" y="2290"/>
                  </a:cubicBezTo>
                  <a:lnTo>
                    <a:pt x="1523" y="2258"/>
                  </a:lnTo>
                  <a:lnTo>
                    <a:pt x="1523" y="2119"/>
                  </a:lnTo>
                  <a:cubicBezTo>
                    <a:pt x="1534" y="1928"/>
                    <a:pt x="1555" y="1736"/>
                    <a:pt x="1587" y="1555"/>
                  </a:cubicBezTo>
                  <a:cubicBezTo>
                    <a:pt x="1619" y="1353"/>
                    <a:pt x="1672" y="1172"/>
                    <a:pt x="1747" y="991"/>
                  </a:cubicBezTo>
                  <a:cubicBezTo>
                    <a:pt x="1768" y="937"/>
                    <a:pt x="1779" y="895"/>
                    <a:pt x="1800" y="852"/>
                  </a:cubicBezTo>
                  <a:cubicBezTo>
                    <a:pt x="1821" y="810"/>
                    <a:pt x="1843" y="767"/>
                    <a:pt x="1875" y="735"/>
                  </a:cubicBezTo>
                  <a:lnTo>
                    <a:pt x="1907" y="682"/>
                  </a:lnTo>
                  <a:lnTo>
                    <a:pt x="1960" y="618"/>
                  </a:lnTo>
                  <a:lnTo>
                    <a:pt x="1981" y="586"/>
                  </a:lnTo>
                  <a:lnTo>
                    <a:pt x="1992" y="575"/>
                  </a:lnTo>
                  <a:lnTo>
                    <a:pt x="2056" y="522"/>
                  </a:lnTo>
                  <a:cubicBezTo>
                    <a:pt x="2151" y="426"/>
                    <a:pt x="2258" y="352"/>
                    <a:pt x="2375" y="288"/>
                  </a:cubicBezTo>
                  <a:lnTo>
                    <a:pt x="2375" y="0"/>
                  </a:ln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25"/>
            <p:cNvSpPr/>
            <p:nvPr/>
          </p:nvSpPr>
          <p:spPr>
            <a:xfrm>
              <a:off x="1025125" y="5346838"/>
              <a:ext cx="78825" cy="171725"/>
            </a:xfrm>
            <a:custGeom>
              <a:rect b="b" l="l" r="r" t="t"/>
              <a:pathLst>
                <a:path extrusionOk="0" h="6869" w="3153">
                  <a:moveTo>
                    <a:pt x="661" y="0"/>
                  </a:moveTo>
                  <a:lnTo>
                    <a:pt x="661" y="0"/>
                  </a:lnTo>
                  <a:cubicBezTo>
                    <a:pt x="1" y="2705"/>
                    <a:pt x="2088" y="3812"/>
                    <a:pt x="2088" y="3812"/>
                  </a:cubicBezTo>
                  <a:lnTo>
                    <a:pt x="2397" y="6869"/>
                  </a:lnTo>
                  <a:cubicBezTo>
                    <a:pt x="2621" y="6560"/>
                    <a:pt x="2621" y="5633"/>
                    <a:pt x="2621" y="5633"/>
                  </a:cubicBezTo>
                  <a:cubicBezTo>
                    <a:pt x="2621" y="4121"/>
                    <a:pt x="3153" y="3770"/>
                    <a:pt x="2663" y="1906"/>
                  </a:cubicBezTo>
                  <a:cubicBezTo>
                    <a:pt x="2173" y="43"/>
                    <a:pt x="661" y="0"/>
                    <a:pt x="661"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25"/>
            <p:cNvSpPr/>
            <p:nvPr/>
          </p:nvSpPr>
          <p:spPr>
            <a:xfrm>
              <a:off x="808700" y="5283463"/>
              <a:ext cx="243875" cy="328275"/>
            </a:xfrm>
            <a:custGeom>
              <a:rect b="b" l="l" r="r" t="t"/>
              <a:pathLst>
                <a:path extrusionOk="0" h="13131" w="9755">
                  <a:moveTo>
                    <a:pt x="4100" y="8136"/>
                  </a:moveTo>
                  <a:lnTo>
                    <a:pt x="4079" y="8179"/>
                  </a:lnTo>
                  <a:lnTo>
                    <a:pt x="4036" y="8296"/>
                  </a:lnTo>
                  <a:cubicBezTo>
                    <a:pt x="3962" y="8435"/>
                    <a:pt x="3877" y="8573"/>
                    <a:pt x="3770" y="8680"/>
                  </a:cubicBezTo>
                  <a:cubicBezTo>
                    <a:pt x="3653" y="8807"/>
                    <a:pt x="3525" y="8914"/>
                    <a:pt x="3397" y="9084"/>
                  </a:cubicBezTo>
                  <a:cubicBezTo>
                    <a:pt x="3365" y="9127"/>
                    <a:pt x="3334" y="9169"/>
                    <a:pt x="3312" y="9212"/>
                  </a:cubicBezTo>
                  <a:cubicBezTo>
                    <a:pt x="3280" y="9265"/>
                    <a:pt x="3259" y="9318"/>
                    <a:pt x="3248" y="9361"/>
                  </a:cubicBezTo>
                  <a:lnTo>
                    <a:pt x="3227" y="9446"/>
                  </a:lnTo>
                  <a:lnTo>
                    <a:pt x="3216" y="9521"/>
                  </a:lnTo>
                  <a:cubicBezTo>
                    <a:pt x="3216" y="9574"/>
                    <a:pt x="3216" y="9627"/>
                    <a:pt x="3216" y="9681"/>
                  </a:cubicBezTo>
                  <a:lnTo>
                    <a:pt x="3216" y="9744"/>
                  </a:lnTo>
                  <a:cubicBezTo>
                    <a:pt x="2971" y="8711"/>
                    <a:pt x="3653" y="8775"/>
                    <a:pt x="4100" y="8136"/>
                  </a:cubicBezTo>
                  <a:close/>
                  <a:moveTo>
                    <a:pt x="6198" y="1"/>
                  </a:moveTo>
                  <a:cubicBezTo>
                    <a:pt x="6062" y="1"/>
                    <a:pt x="5927" y="12"/>
                    <a:pt x="5793" y="33"/>
                  </a:cubicBezTo>
                  <a:cubicBezTo>
                    <a:pt x="5591" y="65"/>
                    <a:pt x="5399" y="139"/>
                    <a:pt x="5229" y="246"/>
                  </a:cubicBezTo>
                  <a:cubicBezTo>
                    <a:pt x="5048" y="352"/>
                    <a:pt x="4888" y="491"/>
                    <a:pt x="4760" y="650"/>
                  </a:cubicBezTo>
                  <a:cubicBezTo>
                    <a:pt x="4484" y="959"/>
                    <a:pt x="4271" y="1332"/>
                    <a:pt x="4026" y="1651"/>
                  </a:cubicBezTo>
                  <a:cubicBezTo>
                    <a:pt x="3791" y="1982"/>
                    <a:pt x="3472" y="2248"/>
                    <a:pt x="3110" y="2429"/>
                  </a:cubicBezTo>
                  <a:cubicBezTo>
                    <a:pt x="3014" y="2471"/>
                    <a:pt x="2918" y="2514"/>
                    <a:pt x="2822" y="2546"/>
                  </a:cubicBezTo>
                  <a:cubicBezTo>
                    <a:pt x="2716" y="2589"/>
                    <a:pt x="2620" y="2620"/>
                    <a:pt x="2514" y="2684"/>
                  </a:cubicBezTo>
                  <a:cubicBezTo>
                    <a:pt x="2311" y="2780"/>
                    <a:pt x="2120" y="2908"/>
                    <a:pt x="1949" y="3057"/>
                  </a:cubicBezTo>
                  <a:lnTo>
                    <a:pt x="1896" y="3110"/>
                  </a:lnTo>
                  <a:lnTo>
                    <a:pt x="1875" y="3121"/>
                  </a:lnTo>
                  <a:lnTo>
                    <a:pt x="1864" y="3132"/>
                  </a:lnTo>
                  <a:lnTo>
                    <a:pt x="1853" y="3142"/>
                  </a:lnTo>
                  <a:lnTo>
                    <a:pt x="1832" y="3174"/>
                  </a:lnTo>
                  <a:lnTo>
                    <a:pt x="1779" y="3227"/>
                  </a:lnTo>
                  <a:lnTo>
                    <a:pt x="1726" y="3302"/>
                  </a:lnTo>
                  <a:cubicBezTo>
                    <a:pt x="1694" y="3355"/>
                    <a:pt x="1672" y="3408"/>
                    <a:pt x="1651" y="3462"/>
                  </a:cubicBezTo>
                  <a:cubicBezTo>
                    <a:pt x="1619" y="3515"/>
                    <a:pt x="1598" y="3558"/>
                    <a:pt x="1576" y="3611"/>
                  </a:cubicBezTo>
                  <a:cubicBezTo>
                    <a:pt x="1513" y="3813"/>
                    <a:pt x="1459" y="4015"/>
                    <a:pt x="1427" y="4228"/>
                  </a:cubicBezTo>
                  <a:cubicBezTo>
                    <a:pt x="1395" y="4431"/>
                    <a:pt x="1374" y="4633"/>
                    <a:pt x="1374" y="4835"/>
                  </a:cubicBezTo>
                  <a:lnTo>
                    <a:pt x="1374" y="4974"/>
                  </a:lnTo>
                  <a:lnTo>
                    <a:pt x="1374" y="5016"/>
                  </a:lnTo>
                  <a:cubicBezTo>
                    <a:pt x="1374" y="5027"/>
                    <a:pt x="1374" y="5048"/>
                    <a:pt x="1374" y="5059"/>
                  </a:cubicBezTo>
                  <a:lnTo>
                    <a:pt x="1385" y="5134"/>
                  </a:lnTo>
                  <a:cubicBezTo>
                    <a:pt x="1395" y="5229"/>
                    <a:pt x="1406" y="5315"/>
                    <a:pt x="1417" y="5410"/>
                  </a:cubicBezTo>
                  <a:cubicBezTo>
                    <a:pt x="1438" y="5762"/>
                    <a:pt x="1417" y="6103"/>
                    <a:pt x="1278" y="6379"/>
                  </a:cubicBezTo>
                  <a:cubicBezTo>
                    <a:pt x="1140" y="6624"/>
                    <a:pt x="959" y="6837"/>
                    <a:pt x="735" y="7029"/>
                  </a:cubicBezTo>
                  <a:cubicBezTo>
                    <a:pt x="565" y="7178"/>
                    <a:pt x="426" y="7359"/>
                    <a:pt x="309" y="7561"/>
                  </a:cubicBezTo>
                  <a:cubicBezTo>
                    <a:pt x="256" y="7625"/>
                    <a:pt x="224" y="7711"/>
                    <a:pt x="192" y="7785"/>
                  </a:cubicBezTo>
                  <a:cubicBezTo>
                    <a:pt x="160" y="7838"/>
                    <a:pt x="139" y="7902"/>
                    <a:pt x="128" y="7955"/>
                  </a:cubicBezTo>
                  <a:lnTo>
                    <a:pt x="75" y="8105"/>
                  </a:lnTo>
                  <a:lnTo>
                    <a:pt x="139" y="7966"/>
                  </a:lnTo>
                  <a:cubicBezTo>
                    <a:pt x="192" y="7828"/>
                    <a:pt x="267" y="7700"/>
                    <a:pt x="352" y="7583"/>
                  </a:cubicBezTo>
                  <a:cubicBezTo>
                    <a:pt x="480" y="7402"/>
                    <a:pt x="629" y="7242"/>
                    <a:pt x="799" y="7104"/>
                  </a:cubicBezTo>
                  <a:cubicBezTo>
                    <a:pt x="1044" y="6923"/>
                    <a:pt x="1257" y="6699"/>
                    <a:pt x="1417" y="6443"/>
                  </a:cubicBezTo>
                  <a:cubicBezTo>
                    <a:pt x="1459" y="6369"/>
                    <a:pt x="1491" y="6294"/>
                    <a:pt x="1523" y="6209"/>
                  </a:cubicBezTo>
                  <a:cubicBezTo>
                    <a:pt x="1545" y="6124"/>
                    <a:pt x="1566" y="6039"/>
                    <a:pt x="1587" y="5943"/>
                  </a:cubicBezTo>
                  <a:cubicBezTo>
                    <a:pt x="1598" y="5847"/>
                    <a:pt x="1608" y="5762"/>
                    <a:pt x="1608" y="5666"/>
                  </a:cubicBezTo>
                  <a:cubicBezTo>
                    <a:pt x="1619" y="5581"/>
                    <a:pt x="1608" y="5485"/>
                    <a:pt x="1608" y="5389"/>
                  </a:cubicBezTo>
                  <a:cubicBezTo>
                    <a:pt x="1608" y="5293"/>
                    <a:pt x="1598" y="5197"/>
                    <a:pt x="1587" y="5112"/>
                  </a:cubicBezTo>
                  <a:lnTo>
                    <a:pt x="1587" y="5038"/>
                  </a:lnTo>
                  <a:cubicBezTo>
                    <a:pt x="1587" y="5027"/>
                    <a:pt x="1587" y="5016"/>
                    <a:pt x="1587" y="5006"/>
                  </a:cubicBezTo>
                  <a:lnTo>
                    <a:pt x="1587" y="4974"/>
                  </a:lnTo>
                  <a:lnTo>
                    <a:pt x="1587" y="4846"/>
                  </a:lnTo>
                  <a:cubicBezTo>
                    <a:pt x="1598" y="4654"/>
                    <a:pt x="1619" y="4463"/>
                    <a:pt x="1651" y="4271"/>
                  </a:cubicBezTo>
                  <a:cubicBezTo>
                    <a:pt x="1683" y="4079"/>
                    <a:pt x="1736" y="3888"/>
                    <a:pt x="1811" y="3707"/>
                  </a:cubicBezTo>
                  <a:cubicBezTo>
                    <a:pt x="1832" y="3653"/>
                    <a:pt x="1843" y="3611"/>
                    <a:pt x="1864" y="3568"/>
                  </a:cubicBezTo>
                  <a:cubicBezTo>
                    <a:pt x="1885" y="3526"/>
                    <a:pt x="1907" y="3483"/>
                    <a:pt x="1939" y="3451"/>
                  </a:cubicBezTo>
                  <a:lnTo>
                    <a:pt x="1971" y="3398"/>
                  </a:lnTo>
                  <a:lnTo>
                    <a:pt x="2024" y="3334"/>
                  </a:lnTo>
                  <a:lnTo>
                    <a:pt x="2045" y="3302"/>
                  </a:lnTo>
                  <a:lnTo>
                    <a:pt x="2056" y="3291"/>
                  </a:lnTo>
                  <a:lnTo>
                    <a:pt x="2120" y="3238"/>
                  </a:lnTo>
                  <a:cubicBezTo>
                    <a:pt x="2237" y="3132"/>
                    <a:pt x="2354" y="3046"/>
                    <a:pt x="2492" y="2983"/>
                  </a:cubicBezTo>
                  <a:lnTo>
                    <a:pt x="2492" y="2983"/>
                  </a:lnTo>
                  <a:cubicBezTo>
                    <a:pt x="2428" y="3014"/>
                    <a:pt x="2375" y="3057"/>
                    <a:pt x="2322" y="3100"/>
                  </a:cubicBezTo>
                  <a:lnTo>
                    <a:pt x="2237" y="3164"/>
                  </a:lnTo>
                  <a:lnTo>
                    <a:pt x="2205" y="3195"/>
                  </a:lnTo>
                  <a:cubicBezTo>
                    <a:pt x="2173" y="3227"/>
                    <a:pt x="2130" y="3259"/>
                    <a:pt x="2098" y="3302"/>
                  </a:cubicBezTo>
                  <a:cubicBezTo>
                    <a:pt x="1619" y="3813"/>
                    <a:pt x="1672" y="5112"/>
                    <a:pt x="1683" y="5155"/>
                  </a:cubicBezTo>
                  <a:cubicBezTo>
                    <a:pt x="2034" y="7189"/>
                    <a:pt x="799" y="6795"/>
                    <a:pt x="394" y="8254"/>
                  </a:cubicBezTo>
                  <a:cubicBezTo>
                    <a:pt x="0" y="9723"/>
                    <a:pt x="1971" y="10671"/>
                    <a:pt x="1502" y="11182"/>
                  </a:cubicBezTo>
                  <a:cubicBezTo>
                    <a:pt x="1258" y="11452"/>
                    <a:pt x="1048" y="11550"/>
                    <a:pt x="871" y="11550"/>
                  </a:cubicBezTo>
                  <a:cubicBezTo>
                    <a:pt x="406" y="11550"/>
                    <a:pt x="171" y="10873"/>
                    <a:pt x="171" y="10873"/>
                  </a:cubicBezTo>
                  <a:lnTo>
                    <a:pt x="171" y="10873"/>
                  </a:lnTo>
                  <a:cubicBezTo>
                    <a:pt x="10" y="11589"/>
                    <a:pt x="716" y="12619"/>
                    <a:pt x="1614" y="12619"/>
                  </a:cubicBezTo>
                  <a:cubicBezTo>
                    <a:pt x="1665" y="12619"/>
                    <a:pt x="1716" y="12616"/>
                    <a:pt x="1768" y="12609"/>
                  </a:cubicBezTo>
                  <a:cubicBezTo>
                    <a:pt x="2700" y="12482"/>
                    <a:pt x="3685" y="11765"/>
                    <a:pt x="3360" y="10269"/>
                  </a:cubicBezTo>
                  <a:lnTo>
                    <a:pt x="3360" y="10269"/>
                  </a:lnTo>
                  <a:lnTo>
                    <a:pt x="3451" y="10500"/>
                  </a:lnTo>
                  <a:cubicBezTo>
                    <a:pt x="3483" y="10586"/>
                    <a:pt x="3525" y="10660"/>
                    <a:pt x="3547" y="10735"/>
                  </a:cubicBezTo>
                  <a:lnTo>
                    <a:pt x="3621" y="10980"/>
                  </a:lnTo>
                  <a:lnTo>
                    <a:pt x="3664" y="11225"/>
                  </a:lnTo>
                  <a:cubicBezTo>
                    <a:pt x="3664" y="11299"/>
                    <a:pt x="3685" y="11384"/>
                    <a:pt x="3685" y="11469"/>
                  </a:cubicBezTo>
                  <a:cubicBezTo>
                    <a:pt x="3685" y="11555"/>
                    <a:pt x="3674" y="11629"/>
                    <a:pt x="3664" y="11714"/>
                  </a:cubicBezTo>
                  <a:cubicBezTo>
                    <a:pt x="3653" y="11800"/>
                    <a:pt x="3642" y="11874"/>
                    <a:pt x="3610" y="11959"/>
                  </a:cubicBezTo>
                  <a:cubicBezTo>
                    <a:pt x="3589" y="12034"/>
                    <a:pt x="3557" y="12108"/>
                    <a:pt x="3525" y="12183"/>
                  </a:cubicBezTo>
                  <a:cubicBezTo>
                    <a:pt x="3451" y="12332"/>
                    <a:pt x="3344" y="12470"/>
                    <a:pt x="3227" y="12588"/>
                  </a:cubicBezTo>
                  <a:cubicBezTo>
                    <a:pt x="3110" y="12715"/>
                    <a:pt x="2971" y="12822"/>
                    <a:pt x="2833" y="12907"/>
                  </a:cubicBezTo>
                  <a:cubicBezTo>
                    <a:pt x="2673" y="13003"/>
                    <a:pt x="2514" y="13077"/>
                    <a:pt x="2354" y="13131"/>
                  </a:cubicBezTo>
                  <a:cubicBezTo>
                    <a:pt x="2524" y="13099"/>
                    <a:pt x="2695" y="13045"/>
                    <a:pt x="2865" y="12971"/>
                  </a:cubicBezTo>
                  <a:cubicBezTo>
                    <a:pt x="3025" y="12896"/>
                    <a:pt x="3184" y="12801"/>
                    <a:pt x="3323" y="12683"/>
                  </a:cubicBezTo>
                  <a:cubicBezTo>
                    <a:pt x="3461" y="12566"/>
                    <a:pt x="3578" y="12428"/>
                    <a:pt x="3685" y="12268"/>
                  </a:cubicBezTo>
                  <a:cubicBezTo>
                    <a:pt x="3728" y="12194"/>
                    <a:pt x="3770" y="12108"/>
                    <a:pt x="3802" y="12023"/>
                  </a:cubicBezTo>
                  <a:cubicBezTo>
                    <a:pt x="3845" y="11938"/>
                    <a:pt x="3866" y="11842"/>
                    <a:pt x="3887" y="11757"/>
                  </a:cubicBezTo>
                  <a:cubicBezTo>
                    <a:pt x="3909" y="11661"/>
                    <a:pt x="3919" y="11576"/>
                    <a:pt x="3930" y="11480"/>
                  </a:cubicBezTo>
                  <a:cubicBezTo>
                    <a:pt x="3941" y="11384"/>
                    <a:pt x="3930" y="11288"/>
                    <a:pt x="3930" y="11193"/>
                  </a:cubicBezTo>
                  <a:cubicBezTo>
                    <a:pt x="3930" y="11107"/>
                    <a:pt x="3909" y="11012"/>
                    <a:pt x="3898" y="10916"/>
                  </a:cubicBezTo>
                  <a:cubicBezTo>
                    <a:pt x="3887" y="10831"/>
                    <a:pt x="3855" y="10745"/>
                    <a:pt x="3834" y="10650"/>
                  </a:cubicBezTo>
                  <a:cubicBezTo>
                    <a:pt x="3802" y="10564"/>
                    <a:pt x="3770" y="10479"/>
                    <a:pt x="3738" y="10383"/>
                  </a:cubicBezTo>
                  <a:lnTo>
                    <a:pt x="3653" y="10138"/>
                  </a:lnTo>
                  <a:cubicBezTo>
                    <a:pt x="3642" y="10106"/>
                    <a:pt x="3621" y="10064"/>
                    <a:pt x="3610" y="10021"/>
                  </a:cubicBezTo>
                  <a:lnTo>
                    <a:pt x="3578" y="9904"/>
                  </a:lnTo>
                  <a:cubicBezTo>
                    <a:pt x="3568" y="9830"/>
                    <a:pt x="3557" y="9755"/>
                    <a:pt x="3557" y="9681"/>
                  </a:cubicBezTo>
                  <a:cubicBezTo>
                    <a:pt x="3547" y="9542"/>
                    <a:pt x="3600" y="9414"/>
                    <a:pt x="3685" y="9308"/>
                  </a:cubicBezTo>
                  <a:cubicBezTo>
                    <a:pt x="3770" y="9191"/>
                    <a:pt x="3909" y="9074"/>
                    <a:pt x="4047" y="8935"/>
                  </a:cubicBezTo>
                  <a:cubicBezTo>
                    <a:pt x="4111" y="8871"/>
                    <a:pt x="4175" y="8797"/>
                    <a:pt x="4228" y="8722"/>
                  </a:cubicBezTo>
                  <a:cubicBezTo>
                    <a:pt x="4281" y="8637"/>
                    <a:pt x="4335" y="8552"/>
                    <a:pt x="4377" y="8467"/>
                  </a:cubicBezTo>
                  <a:lnTo>
                    <a:pt x="4441" y="8339"/>
                  </a:lnTo>
                  <a:lnTo>
                    <a:pt x="4494" y="8200"/>
                  </a:lnTo>
                  <a:cubicBezTo>
                    <a:pt x="4505" y="8158"/>
                    <a:pt x="4526" y="8105"/>
                    <a:pt x="4537" y="8062"/>
                  </a:cubicBezTo>
                  <a:lnTo>
                    <a:pt x="4558" y="7923"/>
                  </a:lnTo>
                  <a:lnTo>
                    <a:pt x="4579" y="7774"/>
                  </a:lnTo>
                  <a:lnTo>
                    <a:pt x="4590" y="7636"/>
                  </a:lnTo>
                  <a:lnTo>
                    <a:pt x="4611" y="7370"/>
                  </a:lnTo>
                  <a:lnTo>
                    <a:pt x="4622" y="7104"/>
                  </a:lnTo>
                  <a:cubicBezTo>
                    <a:pt x="4622" y="7018"/>
                    <a:pt x="4633" y="6933"/>
                    <a:pt x="4643" y="6848"/>
                  </a:cubicBezTo>
                  <a:cubicBezTo>
                    <a:pt x="4665" y="6688"/>
                    <a:pt x="4697" y="6518"/>
                    <a:pt x="4729" y="6358"/>
                  </a:cubicBezTo>
                  <a:cubicBezTo>
                    <a:pt x="4750" y="6284"/>
                    <a:pt x="4771" y="6198"/>
                    <a:pt x="4803" y="6124"/>
                  </a:cubicBezTo>
                  <a:lnTo>
                    <a:pt x="4878" y="5900"/>
                  </a:lnTo>
                  <a:lnTo>
                    <a:pt x="4963" y="5783"/>
                  </a:lnTo>
                  <a:lnTo>
                    <a:pt x="5059" y="5677"/>
                  </a:lnTo>
                  <a:cubicBezTo>
                    <a:pt x="5101" y="5645"/>
                    <a:pt x="5133" y="5602"/>
                    <a:pt x="5176" y="5570"/>
                  </a:cubicBezTo>
                  <a:cubicBezTo>
                    <a:pt x="5208" y="5538"/>
                    <a:pt x="5250" y="5517"/>
                    <a:pt x="5304" y="5496"/>
                  </a:cubicBezTo>
                  <a:cubicBezTo>
                    <a:pt x="5346" y="5464"/>
                    <a:pt x="5389" y="5442"/>
                    <a:pt x="5431" y="5432"/>
                  </a:cubicBezTo>
                  <a:lnTo>
                    <a:pt x="5580" y="5378"/>
                  </a:lnTo>
                  <a:lnTo>
                    <a:pt x="5740" y="5347"/>
                  </a:lnTo>
                  <a:cubicBezTo>
                    <a:pt x="5793" y="5336"/>
                    <a:pt x="5847" y="5336"/>
                    <a:pt x="5900" y="5325"/>
                  </a:cubicBezTo>
                  <a:lnTo>
                    <a:pt x="6251" y="5293"/>
                  </a:lnTo>
                  <a:lnTo>
                    <a:pt x="6432" y="5272"/>
                  </a:lnTo>
                  <a:cubicBezTo>
                    <a:pt x="6486" y="5261"/>
                    <a:pt x="6549" y="5240"/>
                    <a:pt x="6613" y="5229"/>
                  </a:cubicBezTo>
                  <a:cubicBezTo>
                    <a:pt x="6731" y="5208"/>
                    <a:pt x="6848" y="5176"/>
                    <a:pt x="6975" y="5144"/>
                  </a:cubicBezTo>
                  <a:lnTo>
                    <a:pt x="7316" y="5016"/>
                  </a:lnTo>
                  <a:lnTo>
                    <a:pt x="7359" y="4995"/>
                  </a:lnTo>
                  <a:cubicBezTo>
                    <a:pt x="8381" y="4803"/>
                    <a:pt x="9201" y="4058"/>
                    <a:pt x="9489" y="3068"/>
                  </a:cubicBezTo>
                  <a:cubicBezTo>
                    <a:pt x="9755" y="1992"/>
                    <a:pt x="8615" y="171"/>
                    <a:pt x="6603" y="33"/>
                  </a:cubicBezTo>
                  <a:cubicBezTo>
                    <a:pt x="6470" y="12"/>
                    <a:pt x="6334" y="1"/>
                    <a:pt x="6198"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25"/>
            <p:cNvSpPr/>
            <p:nvPr/>
          </p:nvSpPr>
          <p:spPr>
            <a:xfrm>
              <a:off x="808700" y="5358538"/>
              <a:ext cx="115300" cy="252950"/>
            </a:xfrm>
            <a:custGeom>
              <a:rect b="b" l="l" r="r" t="t"/>
              <a:pathLst>
                <a:path extrusionOk="0" h="10118" w="4612">
                  <a:moveTo>
                    <a:pt x="4100" y="5133"/>
                  </a:moveTo>
                  <a:lnTo>
                    <a:pt x="4090" y="5197"/>
                  </a:lnTo>
                  <a:lnTo>
                    <a:pt x="4036" y="5304"/>
                  </a:lnTo>
                  <a:cubicBezTo>
                    <a:pt x="3972" y="5442"/>
                    <a:pt x="3877" y="5570"/>
                    <a:pt x="3770" y="5687"/>
                  </a:cubicBezTo>
                  <a:cubicBezTo>
                    <a:pt x="3664" y="5804"/>
                    <a:pt x="3525" y="5921"/>
                    <a:pt x="3408" y="6081"/>
                  </a:cubicBezTo>
                  <a:cubicBezTo>
                    <a:pt x="3365" y="6124"/>
                    <a:pt x="3344" y="6166"/>
                    <a:pt x="3323" y="6220"/>
                  </a:cubicBezTo>
                  <a:cubicBezTo>
                    <a:pt x="3291" y="6262"/>
                    <a:pt x="3270" y="6315"/>
                    <a:pt x="3259" y="6369"/>
                  </a:cubicBezTo>
                  <a:lnTo>
                    <a:pt x="3227" y="6443"/>
                  </a:lnTo>
                  <a:lnTo>
                    <a:pt x="3227" y="6528"/>
                  </a:lnTo>
                  <a:cubicBezTo>
                    <a:pt x="3216" y="6582"/>
                    <a:pt x="3216" y="6635"/>
                    <a:pt x="3227" y="6688"/>
                  </a:cubicBezTo>
                  <a:lnTo>
                    <a:pt x="3227" y="6752"/>
                  </a:lnTo>
                  <a:cubicBezTo>
                    <a:pt x="2982" y="5719"/>
                    <a:pt x="3653" y="5783"/>
                    <a:pt x="4100" y="5133"/>
                  </a:cubicBezTo>
                  <a:close/>
                  <a:moveTo>
                    <a:pt x="2450" y="1"/>
                  </a:moveTo>
                  <a:cubicBezTo>
                    <a:pt x="2407" y="33"/>
                    <a:pt x="2365" y="65"/>
                    <a:pt x="2322" y="97"/>
                  </a:cubicBezTo>
                  <a:lnTo>
                    <a:pt x="2247" y="161"/>
                  </a:lnTo>
                  <a:lnTo>
                    <a:pt x="2215" y="182"/>
                  </a:lnTo>
                  <a:cubicBezTo>
                    <a:pt x="2173" y="214"/>
                    <a:pt x="2141" y="256"/>
                    <a:pt x="2109" y="288"/>
                  </a:cubicBezTo>
                  <a:cubicBezTo>
                    <a:pt x="1630" y="799"/>
                    <a:pt x="1683" y="2109"/>
                    <a:pt x="1694" y="2141"/>
                  </a:cubicBezTo>
                  <a:cubicBezTo>
                    <a:pt x="2045" y="4186"/>
                    <a:pt x="799" y="3781"/>
                    <a:pt x="405" y="5251"/>
                  </a:cubicBezTo>
                  <a:cubicBezTo>
                    <a:pt x="0" y="6709"/>
                    <a:pt x="1981" y="7657"/>
                    <a:pt x="1513" y="8179"/>
                  </a:cubicBezTo>
                  <a:cubicBezTo>
                    <a:pt x="1271" y="8444"/>
                    <a:pt x="1062" y="8540"/>
                    <a:pt x="886" y="8540"/>
                  </a:cubicBezTo>
                  <a:cubicBezTo>
                    <a:pt x="418" y="8540"/>
                    <a:pt x="182" y="7860"/>
                    <a:pt x="182" y="7860"/>
                  </a:cubicBezTo>
                  <a:lnTo>
                    <a:pt x="182" y="7860"/>
                  </a:lnTo>
                  <a:cubicBezTo>
                    <a:pt x="10" y="8575"/>
                    <a:pt x="716" y="9605"/>
                    <a:pt x="1623" y="9605"/>
                  </a:cubicBezTo>
                  <a:cubicBezTo>
                    <a:pt x="1674" y="9605"/>
                    <a:pt x="1726" y="9602"/>
                    <a:pt x="1779" y="9595"/>
                  </a:cubicBezTo>
                  <a:cubicBezTo>
                    <a:pt x="2705" y="9467"/>
                    <a:pt x="3706" y="8743"/>
                    <a:pt x="3355" y="7242"/>
                  </a:cubicBezTo>
                  <a:lnTo>
                    <a:pt x="3355" y="7242"/>
                  </a:lnTo>
                  <a:lnTo>
                    <a:pt x="3461" y="7497"/>
                  </a:lnTo>
                  <a:cubicBezTo>
                    <a:pt x="3493" y="7572"/>
                    <a:pt x="3525" y="7647"/>
                    <a:pt x="3557" y="7732"/>
                  </a:cubicBezTo>
                  <a:lnTo>
                    <a:pt x="3632" y="7966"/>
                  </a:lnTo>
                  <a:lnTo>
                    <a:pt x="3674" y="8211"/>
                  </a:lnTo>
                  <a:cubicBezTo>
                    <a:pt x="3674" y="8296"/>
                    <a:pt x="3696" y="8381"/>
                    <a:pt x="3696" y="8456"/>
                  </a:cubicBezTo>
                  <a:cubicBezTo>
                    <a:pt x="3696" y="8541"/>
                    <a:pt x="3685" y="8626"/>
                    <a:pt x="3674" y="8701"/>
                  </a:cubicBezTo>
                  <a:cubicBezTo>
                    <a:pt x="3664" y="8786"/>
                    <a:pt x="3642" y="8871"/>
                    <a:pt x="3621" y="8946"/>
                  </a:cubicBezTo>
                  <a:cubicBezTo>
                    <a:pt x="3600" y="9020"/>
                    <a:pt x="3568" y="9105"/>
                    <a:pt x="3525" y="9180"/>
                  </a:cubicBezTo>
                  <a:cubicBezTo>
                    <a:pt x="3451" y="9329"/>
                    <a:pt x="3355" y="9467"/>
                    <a:pt x="3238" y="9585"/>
                  </a:cubicBezTo>
                  <a:cubicBezTo>
                    <a:pt x="3121" y="9702"/>
                    <a:pt x="2982" y="9808"/>
                    <a:pt x="2833" y="9904"/>
                  </a:cubicBezTo>
                  <a:cubicBezTo>
                    <a:pt x="2684" y="9989"/>
                    <a:pt x="2524" y="10064"/>
                    <a:pt x="2365" y="10117"/>
                  </a:cubicBezTo>
                  <a:cubicBezTo>
                    <a:pt x="2535" y="10085"/>
                    <a:pt x="2705" y="10032"/>
                    <a:pt x="2865" y="9968"/>
                  </a:cubicBezTo>
                  <a:cubicBezTo>
                    <a:pt x="3035" y="9893"/>
                    <a:pt x="3184" y="9798"/>
                    <a:pt x="3323" y="9680"/>
                  </a:cubicBezTo>
                  <a:cubicBezTo>
                    <a:pt x="3472" y="9563"/>
                    <a:pt x="3589" y="9414"/>
                    <a:pt x="3685" y="9265"/>
                  </a:cubicBezTo>
                  <a:cubicBezTo>
                    <a:pt x="3738" y="9180"/>
                    <a:pt x="3781" y="9095"/>
                    <a:pt x="3813" y="9010"/>
                  </a:cubicBezTo>
                  <a:cubicBezTo>
                    <a:pt x="3845" y="8924"/>
                    <a:pt x="3877" y="8839"/>
                    <a:pt x="3898" y="8743"/>
                  </a:cubicBezTo>
                  <a:cubicBezTo>
                    <a:pt x="3919" y="8658"/>
                    <a:pt x="3930" y="8562"/>
                    <a:pt x="3941" y="8466"/>
                  </a:cubicBezTo>
                  <a:cubicBezTo>
                    <a:pt x="3941" y="8371"/>
                    <a:pt x="3941" y="8275"/>
                    <a:pt x="3941" y="8190"/>
                  </a:cubicBezTo>
                  <a:cubicBezTo>
                    <a:pt x="3941" y="8094"/>
                    <a:pt x="3919" y="7998"/>
                    <a:pt x="3898" y="7913"/>
                  </a:cubicBezTo>
                  <a:cubicBezTo>
                    <a:pt x="3887" y="7817"/>
                    <a:pt x="3855" y="7732"/>
                    <a:pt x="3834" y="7647"/>
                  </a:cubicBezTo>
                  <a:cubicBezTo>
                    <a:pt x="3813" y="7561"/>
                    <a:pt x="3781" y="7466"/>
                    <a:pt x="3749" y="7380"/>
                  </a:cubicBezTo>
                  <a:lnTo>
                    <a:pt x="3664" y="7135"/>
                  </a:lnTo>
                  <a:cubicBezTo>
                    <a:pt x="3642" y="7093"/>
                    <a:pt x="3632" y="7050"/>
                    <a:pt x="3610" y="7008"/>
                  </a:cubicBezTo>
                  <a:lnTo>
                    <a:pt x="3589" y="6890"/>
                  </a:lnTo>
                  <a:cubicBezTo>
                    <a:pt x="3568" y="6827"/>
                    <a:pt x="3557" y="6752"/>
                    <a:pt x="3557" y="6667"/>
                  </a:cubicBezTo>
                  <a:cubicBezTo>
                    <a:pt x="3557" y="6539"/>
                    <a:pt x="3600" y="6401"/>
                    <a:pt x="3696" y="6294"/>
                  </a:cubicBezTo>
                  <a:cubicBezTo>
                    <a:pt x="3781" y="6177"/>
                    <a:pt x="3919" y="6071"/>
                    <a:pt x="4047" y="5932"/>
                  </a:cubicBezTo>
                  <a:cubicBezTo>
                    <a:pt x="4111" y="5858"/>
                    <a:pt x="4175" y="5794"/>
                    <a:pt x="4239" y="5708"/>
                  </a:cubicBezTo>
                  <a:cubicBezTo>
                    <a:pt x="4292" y="5634"/>
                    <a:pt x="4345" y="5549"/>
                    <a:pt x="4388" y="5453"/>
                  </a:cubicBezTo>
                  <a:lnTo>
                    <a:pt x="4452" y="5325"/>
                  </a:lnTo>
                  <a:lnTo>
                    <a:pt x="4494" y="5187"/>
                  </a:lnTo>
                  <a:cubicBezTo>
                    <a:pt x="4505" y="5144"/>
                    <a:pt x="4526" y="5102"/>
                    <a:pt x="4537" y="5048"/>
                  </a:cubicBezTo>
                  <a:lnTo>
                    <a:pt x="4569" y="4910"/>
                  </a:lnTo>
                  <a:lnTo>
                    <a:pt x="4590" y="4771"/>
                  </a:lnTo>
                  <a:lnTo>
                    <a:pt x="4601" y="4633"/>
                  </a:lnTo>
                  <a:lnTo>
                    <a:pt x="4611" y="4367"/>
                  </a:lnTo>
                  <a:cubicBezTo>
                    <a:pt x="4249" y="4058"/>
                    <a:pt x="3909" y="3707"/>
                    <a:pt x="3610" y="3334"/>
                  </a:cubicBezTo>
                  <a:cubicBezTo>
                    <a:pt x="2865" y="2386"/>
                    <a:pt x="2450" y="1215"/>
                    <a:pt x="2450"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396" name="Google Shape;396;p25"/>
          <p:cNvPicPr preferRelativeResize="0"/>
          <p:nvPr/>
        </p:nvPicPr>
        <p:blipFill>
          <a:blip r:embed="rId3">
            <a:alphaModFix/>
          </a:blip>
          <a:stretch>
            <a:fillRect/>
          </a:stretch>
        </p:blipFill>
        <p:spPr>
          <a:xfrm>
            <a:off x="7210724" y="3789425"/>
            <a:ext cx="1509900" cy="682225"/>
          </a:xfrm>
          <a:prstGeom prst="rect">
            <a:avLst/>
          </a:prstGeom>
          <a:noFill/>
          <a:ln>
            <a:noFill/>
          </a:ln>
        </p:spPr>
      </p:pic>
      <p:grpSp>
        <p:nvGrpSpPr>
          <p:cNvPr id="397" name="Google Shape;397;p25"/>
          <p:cNvGrpSpPr/>
          <p:nvPr/>
        </p:nvGrpSpPr>
        <p:grpSpPr>
          <a:xfrm>
            <a:off x="7463264" y="722663"/>
            <a:ext cx="638392" cy="641901"/>
            <a:chOff x="885126" y="3073113"/>
            <a:chExt cx="638392" cy="641901"/>
          </a:xfrm>
        </p:grpSpPr>
        <p:grpSp>
          <p:nvGrpSpPr>
            <p:cNvPr id="398" name="Google Shape;398;p25"/>
            <p:cNvGrpSpPr/>
            <p:nvPr/>
          </p:nvGrpSpPr>
          <p:grpSpPr>
            <a:xfrm>
              <a:off x="885126" y="3073113"/>
              <a:ext cx="638392" cy="641734"/>
              <a:chOff x="885100" y="2984950"/>
              <a:chExt cx="526075" cy="526400"/>
            </a:xfrm>
          </p:grpSpPr>
          <p:sp>
            <p:nvSpPr>
              <p:cNvPr id="399" name="Google Shape;399;p25"/>
              <p:cNvSpPr/>
              <p:nvPr/>
            </p:nvSpPr>
            <p:spPr>
              <a:xfrm>
                <a:off x="888950" y="3222150"/>
                <a:ext cx="521950" cy="289200"/>
              </a:xfrm>
              <a:custGeom>
                <a:rect b="b" l="l" r="r" t="t"/>
                <a:pathLst>
                  <a:path extrusionOk="0" h="11568" w="20878">
                    <a:moveTo>
                      <a:pt x="8594" y="0"/>
                    </a:moveTo>
                    <a:cubicBezTo>
                      <a:pt x="8594" y="0"/>
                      <a:pt x="8957" y="2710"/>
                      <a:pt x="7822" y="3526"/>
                    </a:cubicBezTo>
                    <a:cubicBezTo>
                      <a:pt x="6952" y="4165"/>
                      <a:pt x="1939" y="5211"/>
                      <a:pt x="1124" y="7415"/>
                    </a:cubicBezTo>
                    <a:cubicBezTo>
                      <a:pt x="628" y="8770"/>
                      <a:pt x="243" y="10147"/>
                      <a:pt x="0" y="11568"/>
                    </a:cubicBezTo>
                    <a:lnTo>
                      <a:pt x="20878" y="11568"/>
                    </a:lnTo>
                    <a:cubicBezTo>
                      <a:pt x="20624" y="10147"/>
                      <a:pt x="20250" y="8770"/>
                      <a:pt x="19754" y="7415"/>
                    </a:cubicBezTo>
                    <a:cubicBezTo>
                      <a:pt x="18928" y="5222"/>
                      <a:pt x="13926" y="4165"/>
                      <a:pt x="13045" y="3526"/>
                    </a:cubicBezTo>
                    <a:cubicBezTo>
                      <a:pt x="11921" y="2710"/>
                      <a:pt x="12284" y="0"/>
                      <a:pt x="12284" y="0"/>
                    </a:cubicBezTo>
                    <a:lnTo>
                      <a:pt x="12284" y="0"/>
                    </a:lnTo>
                    <a:lnTo>
                      <a:pt x="10434" y="44"/>
                    </a:lnTo>
                    <a:lnTo>
                      <a:pt x="8594" y="0"/>
                    </a:lnTo>
                    <a:close/>
                  </a:path>
                </a:pathLst>
              </a:custGeom>
              <a:solidFill>
                <a:srgbClr val="F9CCC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25"/>
              <p:cNvSpPr/>
              <p:nvPr/>
            </p:nvSpPr>
            <p:spPr>
              <a:xfrm>
                <a:off x="1103775" y="3221875"/>
                <a:ext cx="100825" cy="76025"/>
              </a:xfrm>
              <a:custGeom>
                <a:rect b="b" l="l" r="r" t="t"/>
                <a:pathLst>
                  <a:path extrusionOk="0" h="3041" w="4033">
                    <a:moveTo>
                      <a:pt x="1" y="0"/>
                    </a:moveTo>
                    <a:cubicBezTo>
                      <a:pt x="56" y="419"/>
                      <a:pt x="67" y="848"/>
                      <a:pt x="56" y="1267"/>
                    </a:cubicBezTo>
                    <a:cubicBezTo>
                      <a:pt x="507" y="1686"/>
                      <a:pt x="1014" y="2049"/>
                      <a:pt x="1554" y="2347"/>
                    </a:cubicBezTo>
                    <a:cubicBezTo>
                      <a:pt x="2303" y="2776"/>
                      <a:pt x="3163" y="2953"/>
                      <a:pt x="4033" y="3041"/>
                    </a:cubicBezTo>
                    <a:cubicBezTo>
                      <a:pt x="3427" y="1939"/>
                      <a:pt x="3691" y="0"/>
                      <a:pt x="3691" y="0"/>
                    </a:cubicBezTo>
                    <a:lnTo>
                      <a:pt x="3691" y="0"/>
                    </a:lnTo>
                    <a:lnTo>
                      <a:pt x="1841" y="55"/>
                    </a:lnTo>
                    <a:lnTo>
                      <a:pt x="1" y="0"/>
                    </a:lnTo>
                    <a:close/>
                  </a:path>
                </a:pathLst>
              </a:custGeom>
              <a:solidFill>
                <a:srgbClr val="E877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25"/>
              <p:cNvSpPr/>
              <p:nvPr/>
            </p:nvSpPr>
            <p:spPr>
              <a:xfrm>
                <a:off x="885100" y="3310550"/>
                <a:ext cx="526075" cy="200800"/>
              </a:xfrm>
              <a:custGeom>
                <a:rect b="b" l="l" r="r" t="t"/>
                <a:pathLst>
                  <a:path extrusionOk="0" h="8032" w="21043">
                    <a:moveTo>
                      <a:pt x="7778" y="1"/>
                    </a:moveTo>
                    <a:cubicBezTo>
                      <a:pt x="6676" y="651"/>
                      <a:pt x="1928" y="1708"/>
                      <a:pt x="1135" y="3857"/>
                    </a:cubicBezTo>
                    <a:cubicBezTo>
                      <a:pt x="628" y="5212"/>
                      <a:pt x="254" y="6600"/>
                      <a:pt x="0" y="8032"/>
                    </a:cubicBezTo>
                    <a:lnTo>
                      <a:pt x="21043" y="8032"/>
                    </a:lnTo>
                    <a:cubicBezTo>
                      <a:pt x="20789" y="6600"/>
                      <a:pt x="20404" y="5212"/>
                      <a:pt x="19908" y="3857"/>
                    </a:cubicBezTo>
                    <a:cubicBezTo>
                      <a:pt x="19181" y="1907"/>
                      <a:pt x="15204" y="849"/>
                      <a:pt x="13650" y="188"/>
                    </a:cubicBezTo>
                    <a:cubicBezTo>
                      <a:pt x="12791" y="606"/>
                      <a:pt x="11843" y="816"/>
                      <a:pt x="10896" y="816"/>
                    </a:cubicBezTo>
                    <a:cubicBezTo>
                      <a:pt x="9805" y="816"/>
                      <a:pt x="8726" y="540"/>
                      <a:pt x="7778" y="1"/>
                    </a:cubicBezTo>
                    <a:close/>
                  </a:path>
                </a:pathLst>
              </a:custGeom>
              <a:solidFill>
                <a:srgbClr val="175C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25"/>
              <p:cNvSpPr/>
              <p:nvPr/>
            </p:nvSpPr>
            <p:spPr>
              <a:xfrm>
                <a:off x="885100" y="3382150"/>
                <a:ext cx="92825" cy="129200"/>
              </a:xfrm>
              <a:custGeom>
                <a:rect b="b" l="l" r="r" t="t"/>
                <a:pathLst>
                  <a:path extrusionOk="0" h="5168" w="3713">
                    <a:moveTo>
                      <a:pt x="1829" y="1"/>
                    </a:moveTo>
                    <a:cubicBezTo>
                      <a:pt x="1520" y="265"/>
                      <a:pt x="1289" y="607"/>
                      <a:pt x="1135" y="993"/>
                    </a:cubicBezTo>
                    <a:cubicBezTo>
                      <a:pt x="628" y="2348"/>
                      <a:pt x="254" y="3736"/>
                      <a:pt x="0" y="5168"/>
                    </a:cubicBezTo>
                    <a:lnTo>
                      <a:pt x="3713" y="5168"/>
                    </a:lnTo>
                    <a:cubicBezTo>
                      <a:pt x="3371" y="2678"/>
                      <a:pt x="2523" y="1004"/>
                      <a:pt x="1829" y="1"/>
                    </a:cubicBezTo>
                    <a:close/>
                  </a:path>
                </a:pathLst>
              </a:custGeom>
              <a:solidFill>
                <a:srgbClr val="D6D2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25"/>
              <p:cNvSpPr/>
              <p:nvPr/>
            </p:nvSpPr>
            <p:spPr>
              <a:xfrm>
                <a:off x="1058600" y="3310550"/>
                <a:ext cx="189800" cy="43350"/>
              </a:xfrm>
              <a:custGeom>
                <a:rect b="b" l="l" r="r" t="t"/>
                <a:pathLst>
                  <a:path extrusionOk="0" h="1734" w="7592">
                    <a:moveTo>
                      <a:pt x="849" y="1"/>
                    </a:moveTo>
                    <a:cubicBezTo>
                      <a:pt x="574" y="144"/>
                      <a:pt x="298" y="265"/>
                      <a:pt x="1" y="364"/>
                    </a:cubicBezTo>
                    <a:cubicBezTo>
                      <a:pt x="627" y="937"/>
                      <a:pt x="1844" y="1734"/>
                      <a:pt x="3732" y="1734"/>
                    </a:cubicBezTo>
                    <a:cubicBezTo>
                      <a:pt x="3806" y="1734"/>
                      <a:pt x="3880" y="1733"/>
                      <a:pt x="3956" y="1730"/>
                    </a:cubicBezTo>
                    <a:cubicBezTo>
                      <a:pt x="5256" y="1708"/>
                      <a:pt x="6523" y="1290"/>
                      <a:pt x="7592" y="540"/>
                    </a:cubicBezTo>
                    <a:cubicBezTo>
                      <a:pt x="7250" y="408"/>
                      <a:pt x="6942" y="298"/>
                      <a:pt x="6699" y="188"/>
                    </a:cubicBezTo>
                    <a:cubicBezTo>
                      <a:pt x="5840" y="606"/>
                      <a:pt x="4903" y="816"/>
                      <a:pt x="3956" y="816"/>
                    </a:cubicBezTo>
                    <a:cubicBezTo>
                      <a:pt x="2865" y="816"/>
                      <a:pt x="1786" y="540"/>
                      <a:pt x="849" y="1"/>
                    </a:cubicBezTo>
                    <a:close/>
                  </a:path>
                </a:pathLst>
              </a:custGeom>
              <a:solidFill>
                <a:srgbClr val="D6D2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25"/>
              <p:cNvSpPr/>
              <p:nvPr/>
            </p:nvSpPr>
            <p:spPr>
              <a:xfrm>
                <a:off x="1219725" y="3098350"/>
                <a:ext cx="54025" cy="61950"/>
              </a:xfrm>
              <a:custGeom>
                <a:rect b="b" l="l" r="r" t="t"/>
                <a:pathLst>
                  <a:path extrusionOk="0" h="2478" w="2161">
                    <a:moveTo>
                      <a:pt x="1116" y="0"/>
                    </a:moveTo>
                    <a:cubicBezTo>
                      <a:pt x="865" y="0"/>
                      <a:pt x="494" y="113"/>
                      <a:pt x="298" y="722"/>
                    </a:cubicBezTo>
                    <a:cubicBezTo>
                      <a:pt x="1" y="1647"/>
                      <a:pt x="287" y="2363"/>
                      <a:pt x="827" y="2451"/>
                    </a:cubicBezTo>
                    <a:cubicBezTo>
                      <a:pt x="887" y="2469"/>
                      <a:pt x="947" y="2478"/>
                      <a:pt x="1008" y="2478"/>
                    </a:cubicBezTo>
                    <a:cubicBezTo>
                      <a:pt x="1471" y="2478"/>
                      <a:pt x="1932" y="1965"/>
                      <a:pt x="2039" y="1107"/>
                    </a:cubicBezTo>
                    <a:cubicBezTo>
                      <a:pt x="2160" y="149"/>
                      <a:pt x="1433" y="49"/>
                      <a:pt x="1367" y="38"/>
                    </a:cubicBezTo>
                    <a:cubicBezTo>
                      <a:pt x="1344" y="31"/>
                      <a:pt x="1247" y="0"/>
                      <a:pt x="1116" y="0"/>
                    </a:cubicBezTo>
                    <a:close/>
                  </a:path>
                </a:pathLst>
              </a:custGeom>
              <a:solidFill>
                <a:srgbClr val="E877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25"/>
              <p:cNvSpPr/>
              <p:nvPr/>
            </p:nvSpPr>
            <p:spPr>
              <a:xfrm>
                <a:off x="1028025" y="3098350"/>
                <a:ext cx="54300" cy="61950"/>
              </a:xfrm>
              <a:custGeom>
                <a:rect b="b" l="l" r="r" t="t"/>
                <a:pathLst>
                  <a:path extrusionOk="0" h="2478" w="2172">
                    <a:moveTo>
                      <a:pt x="1056" y="0"/>
                    </a:moveTo>
                    <a:cubicBezTo>
                      <a:pt x="926" y="0"/>
                      <a:pt x="828" y="31"/>
                      <a:pt x="805" y="38"/>
                    </a:cubicBezTo>
                    <a:cubicBezTo>
                      <a:pt x="739" y="49"/>
                      <a:pt x="1" y="149"/>
                      <a:pt x="133" y="1107"/>
                    </a:cubicBezTo>
                    <a:cubicBezTo>
                      <a:pt x="240" y="1965"/>
                      <a:pt x="693" y="2478"/>
                      <a:pt x="1162" y="2478"/>
                    </a:cubicBezTo>
                    <a:cubicBezTo>
                      <a:pt x="1223" y="2478"/>
                      <a:pt x="1284" y="2469"/>
                      <a:pt x="1345" y="2451"/>
                    </a:cubicBezTo>
                    <a:cubicBezTo>
                      <a:pt x="1885" y="2363"/>
                      <a:pt x="2171" y="1647"/>
                      <a:pt x="1874" y="722"/>
                    </a:cubicBezTo>
                    <a:cubicBezTo>
                      <a:pt x="1678" y="113"/>
                      <a:pt x="1307" y="0"/>
                      <a:pt x="1056" y="0"/>
                    </a:cubicBezTo>
                    <a:close/>
                  </a:path>
                </a:pathLst>
              </a:custGeom>
              <a:solidFill>
                <a:srgbClr val="E8775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25"/>
              <p:cNvSpPr/>
              <p:nvPr/>
            </p:nvSpPr>
            <p:spPr>
              <a:xfrm>
                <a:off x="1050325" y="2984950"/>
                <a:ext cx="205000" cy="259925"/>
              </a:xfrm>
              <a:custGeom>
                <a:rect b="b" l="l" r="r" t="t"/>
                <a:pathLst>
                  <a:path extrusionOk="0" h="10397" w="8200">
                    <a:moveTo>
                      <a:pt x="3836" y="1"/>
                    </a:moveTo>
                    <a:cubicBezTo>
                      <a:pt x="3014" y="1"/>
                      <a:pt x="678" y="318"/>
                      <a:pt x="365" y="3803"/>
                    </a:cubicBezTo>
                    <a:cubicBezTo>
                      <a:pt x="0" y="7775"/>
                      <a:pt x="1716" y="10397"/>
                      <a:pt x="3924" y="10397"/>
                    </a:cubicBezTo>
                    <a:cubicBezTo>
                      <a:pt x="3982" y="10397"/>
                      <a:pt x="4041" y="10395"/>
                      <a:pt x="4100" y="10391"/>
                    </a:cubicBezTo>
                    <a:cubicBezTo>
                      <a:pt x="4159" y="10395"/>
                      <a:pt x="4217" y="10397"/>
                      <a:pt x="4276" y="10397"/>
                    </a:cubicBezTo>
                    <a:cubicBezTo>
                      <a:pt x="6483" y="10397"/>
                      <a:pt x="8199" y="7775"/>
                      <a:pt x="7835" y="3803"/>
                    </a:cubicBezTo>
                    <a:cubicBezTo>
                      <a:pt x="7521" y="318"/>
                      <a:pt x="5194" y="1"/>
                      <a:pt x="4367" y="1"/>
                    </a:cubicBezTo>
                    <a:cubicBezTo>
                      <a:pt x="4235" y="1"/>
                      <a:pt x="4141" y="9"/>
                      <a:pt x="4100" y="13"/>
                    </a:cubicBezTo>
                    <a:cubicBezTo>
                      <a:pt x="4060" y="9"/>
                      <a:pt x="3967" y="1"/>
                      <a:pt x="3836" y="1"/>
                    </a:cubicBezTo>
                    <a:close/>
                  </a:path>
                </a:pathLst>
              </a:custGeom>
              <a:solidFill>
                <a:srgbClr val="F9CCC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25"/>
              <p:cNvSpPr/>
              <p:nvPr/>
            </p:nvSpPr>
            <p:spPr>
              <a:xfrm>
                <a:off x="1153900" y="3114725"/>
                <a:ext cx="13250" cy="50975"/>
              </a:xfrm>
              <a:custGeom>
                <a:rect b="b" l="l" r="r" t="t"/>
                <a:pathLst>
                  <a:path extrusionOk="0" h="2039" w="530">
                    <a:moveTo>
                      <a:pt x="243" y="0"/>
                    </a:moveTo>
                    <a:cubicBezTo>
                      <a:pt x="243" y="265"/>
                      <a:pt x="254" y="540"/>
                      <a:pt x="287" y="805"/>
                    </a:cubicBezTo>
                    <a:cubicBezTo>
                      <a:pt x="309" y="1071"/>
                      <a:pt x="350" y="1326"/>
                      <a:pt x="403" y="1582"/>
                    </a:cubicBezTo>
                    <a:lnTo>
                      <a:pt x="403" y="1582"/>
                    </a:lnTo>
                    <a:cubicBezTo>
                      <a:pt x="335" y="1649"/>
                      <a:pt x="268" y="1717"/>
                      <a:pt x="210" y="1785"/>
                    </a:cubicBezTo>
                    <a:cubicBezTo>
                      <a:pt x="144" y="1873"/>
                      <a:pt x="67" y="1950"/>
                      <a:pt x="1" y="2039"/>
                    </a:cubicBezTo>
                    <a:cubicBezTo>
                      <a:pt x="89" y="1983"/>
                      <a:pt x="177" y="1917"/>
                      <a:pt x="265" y="1851"/>
                    </a:cubicBezTo>
                    <a:cubicBezTo>
                      <a:pt x="353" y="1785"/>
                      <a:pt x="430" y="1708"/>
                      <a:pt x="508" y="1642"/>
                    </a:cubicBezTo>
                    <a:lnTo>
                      <a:pt x="530" y="1620"/>
                    </a:lnTo>
                    <a:lnTo>
                      <a:pt x="530" y="1587"/>
                    </a:lnTo>
                    <a:cubicBezTo>
                      <a:pt x="508" y="1322"/>
                      <a:pt x="475" y="1058"/>
                      <a:pt x="430" y="783"/>
                    </a:cubicBezTo>
                    <a:cubicBezTo>
                      <a:pt x="386" y="518"/>
                      <a:pt x="320" y="254"/>
                      <a:pt x="243" y="0"/>
                    </a:cubicBezTo>
                    <a:close/>
                  </a:path>
                </a:pathLst>
              </a:custGeom>
              <a:solidFill>
                <a:srgbClr val="F6AE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25"/>
              <p:cNvSpPr/>
              <p:nvPr/>
            </p:nvSpPr>
            <p:spPr>
              <a:xfrm>
                <a:off x="1125825" y="3188250"/>
                <a:ext cx="59500" cy="11650"/>
              </a:xfrm>
              <a:custGeom>
                <a:rect b="b" l="l" r="r" t="t"/>
                <a:pathLst>
                  <a:path extrusionOk="0" h="466" w="2380">
                    <a:moveTo>
                      <a:pt x="2380" y="1"/>
                    </a:moveTo>
                    <a:lnTo>
                      <a:pt x="2380" y="1"/>
                    </a:lnTo>
                    <a:cubicBezTo>
                      <a:pt x="2005" y="188"/>
                      <a:pt x="1598" y="287"/>
                      <a:pt x="1179" y="309"/>
                    </a:cubicBezTo>
                    <a:cubicBezTo>
                      <a:pt x="771" y="309"/>
                      <a:pt x="364" y="221"/>
                      <a:pt x="0" y="34"/>
                    </a:cubicBezTo>
                    <a:lnTo>
                      <a:pt x="0" y="34"/>
                    </a:lnTo>
                    <a:cubicBezTo>
                      <a:pt x="154" y="177"/>
                      <a:pt x="342" y="287"/>
                      <a:pt x="551" y="365"/>
                    </a:cubicBezTo>
                    <a:cubicBezTo>
                      <a:pt x="729" y="424"/>
                      <a:pt x="924" y="465"/>
                      <a:pt x="1122" y="465"/>
                    </a:cubicBezTo>
                    <a:cubicBezTo>
                      <a:pt x="1144" y="465"/>
                      <a:pt x="1167" y="465"/>
                      <a:pt x="1190" y="464"/>
                    </a:cubicBezTo>
                    <a:cubicBezTo>
                      <a:pt x="1631" y="453"/>
                      <a:pt x="2038" y="287"/>
                      <a:pt x="2380" y="1"/>
                    </a:cubicBezTo>
                    <a:close/>
                  </a:path>
                </a:pathLst>
              </a:custGeom>
              <a:solidFill>
                <a:srgbClr val="F6AE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25"/>
              <p:cNvSpPr/>
              <p:nvPr/>
            </p:nvSpPr>
            <p:spPr>
              <a:xfrm>
                <a:off x="1188050" y="3102325"/>
                <a:ext cx="12700" cy="27575"/>
              </a:xfrm>
              <a:custGeom>
                <a:rect b="b" l="l" r="r" t="t"/>
                <a:pathLst>
                  <a:path extrusionOk="0" h="1103" w="508">
                    <a:moveTo>
                      <a:pt x="254" y="1"/>
                    </a:moveTo>
                    <a:cubicBezTo>
                      <a:pt x="111" y="1"/>
                      <a:pt x="1" y="254"/>
                      <a:pt x="1" y="552"/>
                    </a:cubicBezTo>
                    <a:cubicBezTo>
                      <a:pt x="1" y="860"/>
                      <a:pt x="111" y="1102"/>
                      <a:pt x="254" y="1102"/>
                    </a:cubicBezTo>
                    <a:cubicBezTo>
                      <a:pt x="398" y="1102"/>
                      <a:pt x="508" y="860"/>
                      <a:pt x="508" y="552"/>
                    </a:cubicBezTo>
                    <a:cubicBezTo>
                      <a:pt x="508" y="254"/>
                      <a:pt x="398" y="1"/>
                      <a:pt x="254"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25"/>
              <p:cNvSpPr/>
              <p:nvPr/>
            </p:nvSpPr>
            <p:spPr>
              <a:xfrm>
                <a:off x="1101300" y="3102325"/>
                <a:ext cx="12700" cy="27575"/>
              </a:xfrm>
              <a:custGeom>
                <a:rect b="b" l="l" r="r" t="t"/>
                <a:pathLst>
                  <a:path extrusionOk="0" h="1103" w="508">
                    <a:moveTo>
                      <a:pt x="254" y="1"/>
                    </a:moveTo>
                    <a:cubicBezTo>
                      <a:pt x="111" y="1"/>
                      <a:pt x="1" y="254"/>
                      <a:pt x="1" y="552"/>
                    </a:cubicBezTo>
                    <a:cubicBezTo>
                      <a:pt x="1" y="860"/>
                      <a:pt x="111" y="1102"/>
                      <a:pt x="254" y="1102"/>
                    </a:cubicBezTo>
                    <a:cubicBezTo>
                      <a:pt x="397" y="1102"/>
                      <a:pt x="507" y="860"/>
                      <a:pt x="507" y="552"/>
                    </a:cubicBezTo>
                    <a:cubicBezTo>
                      <a:pt x="507" y="254"/>
                      <a:pt x="386" y="1"/>
                      <a:pt x="254" y="1"/>
                    </a:cubicBezTo>
                    <a:close/>
                  </a:path>
                </a:pathLst>
              </a:custGeom>
              <a:solidFill>
                <a:srgbClr val="08040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25"/>
              <p:cNvSpPr/>
              <p:nvPr/>
            </p:nvSpPr>
            <p:spPr>
              <a:xfrm>
                <a:off x="1172075" y="3077425"/>
                <a:ext cx="44100" cy="16125"/>
              </a:xfrm>
              <a:custGeom>
                <a:rect b="b" l="l" r="r" t="t"/>
                <a:pathLst>
                  <a:path extrusionOk="0" h="645" w="1764">
                    <a:moveTo>
                      <a:pt x="818" y="0"/>
                    </a:moveTo>
                    <a:cubicBezTo>
                      <a:pt x="649" y="0"/>
                      <a:pt x="485" y="54"/>
                      <a:pt x="353" y="148"/>
                    </a:cubicBezTo>
                    <a:cubicBezTo>
                      <a:pt x="276" y="203"/>
                      <a:pt x="199" y="270"/>
                      <a:pt x="144" y="336"/>
                    </a:cubicBezTo>
                    <a:cubicBezTo>
                      <a:pt x="89" y="413"/>
                      <a:pt x="45" y="490"/>
                      <a:pt x="1" y="567"/>
                    </a:cubicBezTo>
                    <a:cubicBezTo>
                      <a:pt x="89" y="534"/>
                      <a:pt x="155" y="490"/>
                      <a:pt x="232" y="446"/>
                    </a:cubicBezTo>
                    <a:cubicBezTo>
                      <a:pt x="309" y="413"/>
                      <a:pt x="376" y="380"/>
                      <a:pt x="453" y="358"/>
                    </a:cubicBezTo>
                    <a:cubicBezTo>
                      <a:pt x="572" y="312"/>
                      <a:pt x="691" y="289"/>
                      <a:pt x="811" y="289"/>
                    </a:cubicBezTo>
                    <a:cubicBezTo>
                      <a:pt x="835" y="289"/>
                      <a:pt x="858" y="290"/>
                      <a:pt x="882" y="292"/>
                    </a:cubicBezTo>
                    <a:cubicBezTo>
                      <a:pt x="1037" y="314"/>
                      <a:pt x="1180" y="358"/>
                      <a:pt x="1312" y="413"/>
                    </a:cubicBezTo>
                    <a:cubicBezTo>
                      <a:pt x="1466" y="490"/>
                      <a:pt x="1620" y="556"/>
                      <a:pt x="1764" y="644"/>
                    </a:cubicBezTo>
                    <a:cubicBezTo>
                      <a:pt x="1698" y="479"/>
                      <a:pt x="1576" y="325"/>
                      <a:pt x="1433" y="214"/>
                    </a:cubicBezTo>
                    <a:cubicBezTo>
                      <a:pt x="1279" y="104"/>
                      <a:pt x="1103" y="27"/>
                      <a:pt x="904" y="5"/>
                    </a:cubicBezTo>
                    <a:cubicBezTo>
                      <a:pt x="875" y="2"/>
                      <a:pt x="846" y="0"/>
                      <a:pt x="818"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25"/>
              <p:cNvSpPr/>
              <p:nvPr/>
            </p:nvSpPr>
            <p:spPr>
              <a:xfrm>
                <a:off x="1084775" y="3077425"/>
                <a:ext cx="44100" cy="16125"/>
              </a:xfrm>
              <a:custGeom>
                <a:rect b="b" l="l" r="r" t="t"/>
                <a:pathLst>
                  <a:path extrusionOk="0" h="645" w="1764">
                    <a:moveTo>
                      <a:pt x="817" y="0"/>
                    </a:moveTo>
                    <a:cubicBezTo>
                      <a:pt x="648" y="0"/>
                      <a:pt x="483" y="54"/>
                      <a:pt x="342" y="148"/>
                    </a:cubicBezTo>
                    <a:cubicBezTo>
                      <a:pt x="265" y="203"/>
                      <a:pt x="199" y="270"/>
                      <a:pt x="144" y="336"/>
                    </a:cubicBezTo>
                    <a:cubicBezTo>
                      <a:pt x="89" y="413"/>
                      <a:pt x="34" y="490"/>
                      <a:pt x="1" y="567"/>
                    </a:cubicBezTo>
                    <a:cubicBezTo>
                      <a:pt x="89" y="534"/>
                      <a:pt x="155" y="490"/>
                      <a:pt x="232" y="446"/>
                    </a:cubicBezTo>
                    <a:cubicBezTo>
                      <a:pt x="298" y="413"/>
                      <a:pt x="375" y="380"/>
                      <a:pt x="452" y="358"/>
                    </a:cubicBezTo>
                    <a:cubicBezTo>
                      <a:pt x="562" y="312"/>
                      <a:pt x="680" y="289"/>
                      <a:pt x="806" y="289"/>
                    </a:cubicBezTo>
                    <a:cubicBezTo>
                      <a:pt x="831" y="289"/>
                      <a:pt x="856" y="290"/>
                      <a:pt x="882" y="292"/>
                    </a:cubicBezTo>
                    <a:cubicBezTo>
                      <a:pt x="1025" y="314"/>
                      <a:pt x="1168" y="358"/>
                      <a:pt x="1312" y="413"/>
                    </a:cubicBezTo>
                    <a:cubicBezTo>
                      <a:pt x="1466" y="479"/>
                      <a:pt x="1609" y="556"/>
                      <a:pt x="1763" y="644"/>
                    </a:cubicBezTo>
                    <a:cubicBezTo>
                      <a:pt x="1686" y="479"/>
                      <a:pt x="1576" y="336"/>
                      <a:pt x="1433" y="225"/>
                    </a:cubicBezTo>
                    <a:cubicBezTo>
                      <a:pt x="1278" y="104"/>
                      <a:pt x="1091" y="27"/>
                      <a:pt x="904" y="5"/>
                    </a:cubicBezTo>
                    <a:cubicBezTo>
                      <a:pt x="875" y="2"/>
                      <a:pt x="846" y="0"/>
                      <a:pt x="817"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13" name="Google Shape;413;p25"/>
            <p:cNvSpPr/>
            <p:nvPr/>
          </p:nvSpPr>
          <p:spPr>
            <a:xfrm>
              <a:off x="1415508" y="3561895"/>
              <a:ext cx="107637" cy="153119"/>
            </a:xfrm>
            <a:custGeom>
              <a:rect b="b" l="l" r="r" t="t"/>
              <a:pathLst>
                <a:path extrusionOk="0" h="5024" w="3548">
                  <a:moveTo>
                    <a:pt x="1862" y="0"/>
                  </a:moveTo>
                  <a:cubicBezTo>
                    <a:pt x="1025" y="1168"/>
                    <a:pt x="375" y="3415"/>
                    <a:pt x="0" y="5024"/>
                  </a:cubicBezTo>
                  <a:lnTo>
                    <a:pt x="3548" y="5024"/>
                  </a:lnTo>
                  <a:cubicBezTo>
                    <a:pt x="3294" y="3592"/>
                    <a:pt x="2920" y="2204"/>
                    <a:pt x="2413" y="849"/>
                  </a:cubicBezTo>
                  <a:cubicBezTo>
                    <a:pt x="2292" y="529"/>
                    <a:pt x="2104" y="243"/>
                    <a:pt x="1862" y="0"/>
                  </a:cubicBezTo>
                  <a:close/>
                </a:path>
              </a:pathLst>
            </a:custGeom>
            <a:solidFill>
              <a:srgbClr val="D6D2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14" name="Google Shape;414;p25"/>
          <p:cNvGrpSpPr/>
          <p:nvPr/>
        </p:nvGrpSpPr>
        <p:grpSpPr>
          <a:xfrm>
            <a:off x="4180706" y="572220"/>
            <a:ext cx="738851" cy="790287"/>
            <a:chOff x="808625" y="2997925"/>
            <a:chExt cx="508500" cy="543900"/>
          </a:xfrm>
        </p:grpSpPr>
        <p:sp>
          <p:nvSpPr>
            <p:cNvPr id="415" name="Google Shape;415;p25"/>
            <p:cNvSpPr/>
            <p:nvPr/>
          </p:nvSpPr>
          <p:spPr>
            <a:xfrm>
              <a:off x="812350" y="3262275"/>
              <a:ext cx="504500" cy="279550"/>
            </a:xfrm>
            <a:custGeom>
              <a:rect b="b" l="l" r="r" t="t"/>
              <a:pathLst>
                <a:path extrusionOk="0" h="11182" w="20180">
                  <a:moveTo>
                    <a:pt x="8317" y="0"/>
                  </a:moveTo>
                  <a:cubicBezTo>
                    <a:pt x="8317" y="0"/>
                    <a:pt x="8658" y="2631"/>
                    <a:pt x="7572" y="3419"/>
                  </a:cubicBezTo>
                  <a:cubicBezTo>
                    <a:pt x="6720" y="4036"/>
                    <a:pt x="1885" y="5048"/>
                    <a:pt x="1087" y="7178"/>
                  </a:cubicBezTo>
                  <a:cubicBezTo>
                    <a:pt x="607" y="8477"/>
                    <a:pt x="245" y="9818"/>
                    <a:pt x="0" y="11181"/>
                  </a:cubicBezTo>
                  <a:lnTo>
                    <a:pt x="20180" y="11181"/>
                  </a:lnTo>
                  <a:cubicBezTo>
                    <a:pt x="19946" y="9818"/>
                    <a:pt x="19573" y="8477"/>
                    <a:pt x="19094" y="7178"/>
                  </a:cubicBezTo>
                  <a:cubicBezTo>
                    <a:pt x="18306" y="5048"/>
                    <a:pt x="13461" y="4036"/>
                    <a:pt x="12619" y="3419"/>
                  </a:cubicBezTo>
                  <a:cubicBezTo>
                    <a:pt x="11522" y="2631"/>
                    <a:pt x="11874" y="0"/>
                    <a:pt x="11874" y="0"/>
                  </a:cubicBezTo>
                  <a:lnTo>
                    <a:pt x="11874" y="0"/>
                  </a:lnTo>
                  <a:lnTo>
                    <a:pt x="10096" y="54"/>
                  </a:lnTo>
                  <a:lnTo>
                    <a:pt x="8317" y="0"/>
                  </a:ln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25"/>
            <p:cNvSpPr/>
            <p:nvPr/>
          </p:nvSpPr>
          <p:spPr>
            <a:xfrm>
              <a:off x="1020275" y="3262275"/>
              <a:ext cx="97175" cy="73225"/>
            </a:xfrm>
            <a:custGeom>
              <a:rect b="b" l="l" r="r" t="t"/>
              <a:pathLst>
                <a:path extrusionOk="0" h="2929" w="3887">
                  <a:moveTo>
                    <a:pt x="0" y="0"/>
                  </a:moveTo>
                  <a:lnTo>
                    <a:pt x="0" y="0"/>
                  </a:lnTo>
                  <a:cubicBezTo>
                    <a:pt x="43" y="405"/>
                    <a:pt x="53"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25"/>
            <p:cNvSpPr/>
            <p:nvPr/>
          </p:nvSpPr>
          <p:spPr>
            <a:xfrm>
              <a:off x="808625" y="3347725"/>
              <a:ext cx="508500" cy="194100"/>
            </a:xfrm>
            <a:custGeom>
              <a:rect b="b" l="l" r="r" t="t"/>
              <a:pathLst>
                <a:path extrusionOk="0" h="7764" w="20340">
                  <a:moveTo>
                    <a:pt x="7529" y="1"/>
                  </a:moveTo>
                  <a:cubicBezTo>
                    <a:pt x="6454" y="629"/>
                    <a:pt x="1875" y="1662"/>
                    <a:pt x="1097" y="3728"/>
                  </a:cubicBezTo>
                  <a:cubicBezTo>
                    <a:pt x="607" y="5037"/>
                    <a:pt x="245" y="6390"/>
                    <a:pt x="0" y="7763"/>
                  </a:cubicBezTo>
                  <a:lnTo>
                    <a:pt x="20340" y="7763"/>
                  </a:lnTo>
                  <a:cubicBezTo>
                    <a:pt x="20095" y="6390"/>
                    <a:pt x="19722" y="5037"/>
                    <a:pt x="19243" y="3728"/>
                  </a:cubicBezTo>
                  <a:cubicBezTo>
                    <a:pt x="18540" y="1843"/>
                    <a:pt x="14696" y="831"/>
                    <a:pt x="13194" y="182"/>
                  </a:cubicBezTo>
                  <a:cubicBezTo>
                    <a:pt x="12364" y="586"/>
                    <a:pt x="11448" y="789"/>
                    <a:pt x="10532" y="789"/>
                  </a:cubicBezTo>
                  <a:cubicBezTo>
                    <a:pt x="9478" y="789"/>
                    <a:pt x="8445" y="522"/>
                    <a:pt x="7529" y="1"/>
                  </a:cubicBezTo>
                  <a:close/>
                </a:path>
              </a:pathLst>
            </a:cu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25"/>
            <p:cNvSpPr/>
            <p:nvPr/>
          </p:nvSpPr>
          <p:spPr>
            <a:xfrm>
              <a:off x="1037300" y="3355975"/>
              <a:ext cx="32500" cy="12650"/>
            </a:xfrm>
            <a:custGeom>
              <a:rect b="b" l="l" r="r" t="t"/>
              <a:pathLst>
                <a:path extrusionOk="0" h="506" w="1300">
                  <a:moveTo>
                    <a:pt x="853" y="1"/>
                  </a:moveTo>
                  <a:cubicBezTo>
                    <a:pt x="853" y="1"/>
                    <a:pt x="1" y="405"/>
                    <a:pt x="533" y="469"/>
                  </a:cubicBezTo>
                  <a:cubicBezTo>
                    <a:pt x="725" y="493"/>
                    <a:pt x="917" y="505"/>
                    <a:pt x="1108" y="505"/>
                  </a:cubicBezTo>
                  <a:cubicBezTo>
                    <a:pt x="1172" y="505"/>
                    <a:pt x="1236" y="504"/>
                    <a:pt x="1300" y="501"/>
                  </a:cubicBezTo>
                  <a:lnTo>
                    <a:pt x="1183" y="75"/>
                  </a:lnTo>
                  <a:lnTo>
                    <a:pt x="970" y="490"/>
                  </a:lnTo>
                  <a:lnTo>
                    <a:pt x="853" y="1"/>
                  </a:lnTo>
                  <a:close/>
                </a:path>
              </a:pathLst>
            </a:custGeom>
            <a:solidFill>
              <a:srgbClr val="E3B6B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25"/>
            <p:cNvSpPr/>
            <p:nvPr/>
          </p:nvSpPr>
          <p:spPr>
            <a:xfrm>
              <a:off x="976875" y="3336000"/>
              <a:ext cx="81750" cy="56750"/>
            </a:xfrm>
            <a:custGeom>
              <a:rect b="b" l="l" r="r" t="t"/>
              <a:pathLst>
                <a:path extrusionOk="0" h="2270" w="3270">
                  <a:moveTo>
                    <a:pt x="799" y="1"/>
                  </a:moveTo>
                  <a:lnTo>
                    <a:pt x="0" y="608"/>
                  </a:lnTo>
                  <a:lnTo>
                    <a:pt x="2599" y="2269"/>
                  </a:lnTo>
                  <a:lnTo>
                    <a:pt x="3270" y="800"/>
                  </a:lnTo>
                  <a:lnTo>
                    <a:pt x="799" y="1"/>
                  </a:ln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25"/>
            <p:cNvSpPr/>
            <p:nvPr/>
          </p:nvSpPr>
          <p:spPr>
            <a:xfrm>
              <a:off x="1066850" y="3337875"/>
              <a:ext cx="79900" cy="59925"/>
            </a:xfrm>
            <a:custGeom>
              <a:rect b="b" l="l" r="r" t="t"/>
              <a:pathLst>
                <a:path extrusionOk="0" h="2397" w="3196">
                  <a:moveTo>
                    <a:pt x="2599" y="1"/>
                  </a:moveTo>
                  <a:lnTo>
                    <a:pt x="1" y="799"/>
                  </a:lnTo>
                  <a:lnTo>
                    <a:pt x="267" y="2396"/>
                  </a:lnTo>
                  <a:lnTo>
                    <a:pt x="3195" y="533"/>
                  </a:lnTo>
                  <a:lnTo>
                    <a:pt x="2599" y="1"/>
                  </a:ln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25"/>
            <p:cNvSpPr/>
            <p:nvPr/>
          </p:nvSpPr>
          <p:spPr>
            <a:xfrm>
              <a:off x="814475" y="3447025"/>
              <a:ext cx="496800" cy="66575"/>
            </a:xfrm>
            <a:custGeom>
              <a:rect b="b" l="l" r="r" t="t"/>
              <a:pathLst>
                <a:path extrusionOk="0" h="2663" w="19872">
                  <a:moveTo>
                    <a:pt x="778" y="0"/>
                  </a:moveTo>
                  <a:cubicBezTo>
                    <a:pt x="459" y="874"/>
                    <a:pt x="203" y="1758"/>
                    <a:pt x="1" y="2663"/>
                  </a:cubicBezTo>
                  <a:lnTo>
                    <a:pt x="19871" y="2663"/>
                  </a:lnTo>
                  <a:cubicBezTo>
                    <a:pt x="19658" y="1758"/>
                    <a:pt x="19403" y="874"/>
                    <a:pt x="19094"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25"/>
            <p:cNvSpPr/>
            <p:nvPr/>
          </p:nvSpPr>
          <p:spPr>
            <a:xfrm>
              <a:off x="1132075" y="3142675"/>
              <a:ext cx="52475" cy="59825"/>
            </a:xfrm>
            <a:custGeom>
              <a:rect b="b" l="l" r="r" t="t"/>
              <a:pathLst>
                <a:path extrusionOk="0" h="2393" w="2099">
                  <a:moveTo>
                    <a:pt x="1091" y="1"/>
                  </a:moveTo>
                  <a:cubicBezTo>
                    <a:pt x="851" y="1"/>
                    <a:pt x="487" y="110"/>
                    <a:pt x="288" y="706"/>
                  </a:cubicBezTo>
                  <a:cubicBezTo>
                    <a:pt x="1" y="1600"/>
                    <a:pt x="278" y="2293"/>
                    <a:pt x="799" y="2367"/>
                  </a:cubicBezTo>
                  <a:cubicBezTo>
                    <a:pt x="858" y="2384"/>
                    <a:pt x="918" y="2393"/>
                    <a:pt x="977" y="2393"/>
                  </a:cubicBezTo>
                  <a:cubicBezTo>
                    <a:pt x="1430" y="2393"/>
                    <a:pt x="1867" y="1898"/>
                    <a:pt x="1971" y="1079"/>
                  </a:cubicBezTo>
                  <a:cubicBezTo>
                    <a:pt x="2098" y="152"/>
                    <a:pt x="1396" y="56"/>
                    <a:pt x="1321" y="35"/>
                  </a:cubicBezTo>
                  <a:cubicBezTo>
                    <a:pt x="1300" y="28"/>
                    <a:pt x="1211" y="1"/>
                    <a:pt x="1091" y="1"/>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25"/>
            <p:cNvSpPr/>
            <p:nvPr/>
          </p:nvSpPr>
          <p:spPr>
            <a:xfrm>
              <a:off x="947050" y="3142675"/>
              <a:ext cx="52200" cy="59825"/>
            </a:xfrm>
            <a:custGeom>
              <a:rect b="b" l="l" r="r" t="t"/>
              <a:pathLst>
                <a:path extrusionOk="0" h="2393" w="2088">
                  <a:moveTo>
                    <a:pt x="1000" y="1"/>
                  </a:moveTo>
                  <a:cubicBezTo>
                    <a:pt x="879" y="1"/>
                    <a:pt x="789" y="28"/>
                    <a:pt x="767" y="35"/>
                  </a:cubicBezTo>
                  <a:cubicBezTo>
                    <a:pt x="704" y="56"/>
                    <a:pt x="1" y="152"/>
                    <a:pt x="118" y="1079"/>
                  </a:cubicBezTo>
                  <a:cubicBezTo>
                    <a:pt x="231" y="1898"/>
                    <a:pt x="669" y="2393"/>
                    <a:pt x="1122" y="2393"/>
                  </a:cubicBezTo>
                  <a:cubicBezTo>
                    <a:pt x="1182" y="2393"/>
                    <a:pt x="1241" y="2384"/>
                    <a:pt x="1300" y="2367"/>
                  </a:cubicBezTo>
                  <a:cubicBezTo>
                    <a:pt x="1822" y="2293"/>
                    <a:pt x="2088" y="1600"/>
                    <a:pt x="1800" y="706"/>
                  </a:cubicBezTo>
                  <a:cubicBezTo>
                    <a:pt x="1609" y="110"/>
                    <a:pt x="1242" y="1"/>
                    <a:pt x="1000" y="1"/>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25"/>
            <p:cNvSpPr/>
            <p:nvPr/>
          </p:nvSpPr>
          <p:spPr>
            <a:xfrm>
              <a:off x="968600" y="3033275"/>
              <a:ext cx="197875" cy="251000"/>
            </a:xfrm>
            <a:custGeom>
              <a:rect b="b" l="l" r="r" t="t"/>
              <a:pathLst>
                <a:path extrusionOk="0" h="10040" w="7915">
                  <a:moveTo>
                    <a:pt x="3696" y="0"/>
                  </a:moveTo>
                  <a:cubicBezTo>
                    <a:pt x="2890" y="0"/>
                    <a:pt x="655" y="309"/>
                    <a:pt x="353" y="3676"/>
                  </a:cubicBezTo>
                  <a:cubicBezTo>
                    <a:pt x="1" y="7497"/>
                    <a:pt x="1642" y="10040"/>
                    <a:pt x="3780" y="10040"/>
                  </a:cubicBezTo>
                  <a:cubicBezTo>
                    <a:pt x="3840" y="10040"/>
                    <a:pt x="3901" y="10038"/>
                    <a:pt x="3963" y="10034"/>
                  </a:cubicBezTo>
                  <a:cubicBezTo>
                    <a:pt x="4024" y="10038"/>
                    <a:pt x="4084" y="10040"/>
                    <a:pt x="4145" y="10040"/>
                  </a:cubicBezTo>
                  <a:cubicBezTo>
                    <a:pt x="6272" y="10040"/>
                    <a:pt x="7914" y="7497"/>
                    <a:pt x="7573" y="3676"/>
                  </a:cubicBezTo>
                  <a:cubicBezTo>
                    <a:pt x="7262" y="309"/>
                    <a:pt x="5024" y="0"/>
                    <a:pt x="4225" y="0"/>
                  </a:cubicBezTo>
                  <a:cubicBezTo>
                    <a:pt x="4094" y="0"/>
                    <a:pt x="4002" y="9"/>
                    <a:pt x="3963" y="13"/>
                  </a:cubicBezTo>
                  <a:cubicBezTo>
                    <a:pt x="3922" y="9"/>
                    <a:pt x="3829" y="0"/>
                    <a:pt x="3696" y="0"/>
                  </a:cubicBez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25"/>
            <p:cNvSpPr/>
            <p:nvPr/>
          </p:nvSpPr>
          <p:spPr>
            <a:xfrm>
              <a:off x="1061525" y="3158450"/>
              <a:ext cx="14400" cy="49525"/>
            </a:xfrm>
            <a:custGeom>
              <a:rect b="b" l="l" r="r" t="t"/>
              <a:pathLst>
                <a:path extrusionOk="0" h="1981" w="576">
                  <a:moveTo>
                    <a:pt x="267" y="0"/>
                  </a:moveTo>
                  <a:lnTo>
                    <a:pt x="267" y="0"/>
                  </a:lnTo>
                  <a:cubicBezTo>
                    <a:pt x="319" y="507"/>
                    <a:pt x="380" y="1014"/>
                    <a:pt x="452" y="1520"/>
                  </a:cubicBezTo>
                  <a:lnTo>
                    <a:pt x="452" y="1520"/>
                  </a:lnTo>
                  <a:cubicBezTo>
                    <a:pt x="366" y="1578"/>
                    <a:pt x="281" y="1638"/>
                    <a:pt x="214" y="1715"/>
                  </a:cubicBezTo>
                  <a:cubicBezTo>
                    <a:pt x="129" y="1789"/>
                    <a:pt x="54" y="1874"/>
                    <a:pt x="1" y="1981"/>
                  </a:cubicBezTo>
                  <a:cubicBezTo>
                    <a:pt x="118" y="1938"/>
                    <a:pt x="214" y="1885"/>
                    <a:pt x="310" y="1821"/>
                  </a:cubicBezTo>
                  <a:cubicBezTo>
                    <a:pt x="395" y="1757"/>
                    <a:pt x="480" y="1683"/>
                    <a:pt x="554" y="1598"/>
                  </a:cubicBezTo>
                  <a:lnTo>
                    <a:pt x="576" y="1576"/>
                  </a:lnTo>
                  <a:lnTo>
                    <a:pt x="576" y="1544"/>
                  </a:lnTo>
                  <a:cubicBezTo>
                    <a:pt x="480" y="1033"/>
                    <a:pt x="384" y="511"/>
                    <a:pt x="267" y="0"/>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25"/>
            <p:cNvSpPr/>
            <p:nvPr/>
          </p:nvSpPr>
          <p:spPr>
            <a:xfrm>
              <a:off x="1101725" y="3146725"/>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21"/>
                    <a:pt x="480" y="533"/>
                  </a:cubicBezTo>
                  <a:cubicBezTo>
                    <a:pt x="480" y="235"/>
                    <a:pt x="373" y="1"/>
                    <a:pt x="235"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25"/>
            <p:cNvSpPr/>
            <p:nvPr/>
          </p:nvSpPr>
          <p:spPr>
            <a:xfrm>
              <a:off x="1017600" y="3146725"/>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25"/>
            <p:cNvSpPr/>
            <p:nvPr/>
          </p:nvSpPr>
          <p:spPr>
            <a:xfrm>
              <a:off x="1086300" y="3122650"/>
              <a:ext cx="42600" cy="15600"/>
            </a:xfrm>
            <a:custGeom>
              <a:rect b="b" l="l" r="r" t="t"/>
              <a:pathLst>
                <a:path extrusionOk="0" h="624" w="1704">
                  <a:moveTo>
                    <a:pt x="779" y="0"/>
                  </a:moveTo>
                  <a:cubicBezTo>
                    <a:pt x="619" y="0"/>
                    <a:pt x="464" y="46"/>
                    <a:pt x="330" y="144"/>
                  </a:cubicBezTo>
                  <a:cubicBezTo>
                    <a:pt x="256" y="197"/>
                    <a:pt x="192" y="250"/>
                    <a:pt x="128" y="325"/>
                  </a:cubicBezTo>
                  <a:cubicBezTo>
                    <a:pt x="75" y="389"/>
                    <a:pt x="32" y="474"/>
                    <a:pt x="0" y="548"/>
                  </a:cubicBezTo>
                  <a:cubicBezTo>
                    <a:pt x="85" y="517"/>
                    <a:pt x="149" y="463"/>
                    <a:pt x="224" y="431"/>
                  </a:cubicBezTo>
                  <a:cubicBezTo>
                    <a:pt x="288" y="399"/>
                    <a:pt x="362" y="367"/>
                    <a:pt x="437" y="336"/>
                  </a:cubicBezTo>
                  <a:cubicBezTo>
                    <a:pt x="543" y="300"/>
                    <a:pt x="656" y="280"/>
                    <a:pt x="776" y="280"/>
                  </a:cubicBezTo>
                  <a:cubicBezTo>
                    <a:pt x="801" y="280"/>
                    <a:pt x="826" y="280"/>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2" y="2"/>
                    <a:pt x="810" y="0"/>
                    <a:pt x="779"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25"/>
            <p:cNvSpPr/>
            <p:nvPr/>
          </p:nvSpPr>
          <p:spPr>
            <a:xfrm>
              <a:off x="1001625" y="3122650"/>
              <a:ext cx="42625" cy="15600"/>
            </a:xfrm>
            <a:custGeom>
              <a:rect b="b" l="l" r="r" t="t"/>
              <a:pathLst>
                <a:path extrusionOk="0" h="624" w="1705">
                  <a:moveTo>
                    <a:pt x="780" y="0"/>
                  </a:moveTo>
                  <a:cubicBezTo>
                    <a:pt x="620" y="0"/>
                    <a:pt x="466" y="46"/>
                    <a:pt x="342" y="144"/>
                  </a:cubicBezTo>
                  <a:cubicBezTo>
                    <a:pt x="267" y="197"/>
                    <a:pt x="192" y="250"/>
                    <a:pt x="139" y="325"/>
                  </a:cubicBezTo>
                  <a:cubicBezTo>
                    <a:pt x="86" y="389"/>
                    <a:pt x="43" y="474"/>
                    <a:pt x="1" y="548"/>
                  </a:cubicBezTo>
                  <a:cubicBezTo>
                    <a:pt x="97" y="517"/>
                    <a:pt x="161" y="463"/>
                    <a:pt x="224" y="431"/>
                  </a:cubicBezTo>
                  <a:cubicBezTo>
                    <a:pt x="299" y="399"/>
                    <a:pt x="363" y="367"/>
                    <a:pt x="437" y="336"/>
                  </a:cubicBezTo>
                  <a:cubicBezTo>
                    <a:pt x="552" y="300"/>
                    <a:pt x="667" y="280"/>
                    <a:pt x="781" y="280"/>
                  </a:cubicBezTo>
                  <a:cubicBezTo>
                    <a:pt x="805" y="280"/>
                    <a:pt x="829" y="280"/>
                    <a:pt x="853" y="282"/>
                  </a:cubicBezTo>
                  <a:cubicBezTo>
                    <a:pt x="1002" y="304"/>
                    <a:pt x="1140" y="336"/>
                    <a:pt x="1268" y="399"/>
                  </a:cubicBezTo>
                  <a:cubicBezTo>
                    <a:pt x="1417" y="463"/>
                    <a:pt x="1566" y="538"/>
                    <a:pt x="1705" y="623"/>
                  </a:cubicBezTo>
                  <a:cubicBezTo>
                    <a:pt x="1641" y="453"/>
                    <a:pt x="1524" y="314"/>
                    <a:pt x="1385" y="208"/>
                  </a:cubicBezTo>
                  <a:cubicBezTo>
                    <a:pt x="1236" y="91"/>
                    <a:pt x="1066" y="16"/>
                    <a:pt x="874" y="5"/>
                  </a:cubicBezTo>
                  <a:cubicBezTo>
                    <a:pt x="842" y="2"/>
                    <a:pt x="811" y="0"/>
                    <a:pt x="780"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25"/>
            <p:cNvSpPr/>
            <p:nvPr/>
          </p:nvSpPr>
          <p:spPr>
            <a:xfrm>
              <a:off x="1039700" y="3225275"/>
              <a:ext cx="57275" cy="11250"/>
            </a:xfrm>
            <a:custGeom>
              <a:rect b="b" l="l" r="r" t="t"/>
              <a:pathLst>
                <a:path extrusionOk="0" h="450" w="2291">
                  <a:moveTo>
                    <a:pt x="2290" y="0"/>
                  </a:moveTo>
                  <a:lnTo>
                    <a:pt x="2290" y="0"/>
                  </a:lnTo>
                  <a:cubicBezTo>
                    <a:pt x="1939" y="181"/>
                    <a:pt x="1545" y="277"/>
                    <a:pt x="1140" y="298"/>
                  </a:cubicBezTo>
                  <a:cubicBezTo>
                    <a:pt x="1120" y="299"/>
                    <a:pt x="1100" y="299"/>
                    <a:pt x="1081" y="299"/>
                  </a:cubicBezTo>
                  <a:cubicBezTo>
                    <a:pt x="706" y="299"/>
                    <a:pt x="334" y="204"/>
                    <a:pt x="1" y="32"/>
                  </a:cubicBezTo>
                  <a:lnTo>
                    <a:pt x="1" y="32"/>
                  </a:lnTo>
                  <a:cubicBezTo>
                    <a:pt x="150" y="171"/>
                    <a:pt x="331" y="277"/>
                    <a:pt x="533" y="352"/>
                  </a:cubicBezTo>
                  <a:cubicBezTo>
                    <a:pt x="705" y="409"/>
                    <a:pt x="894" y="449"/>
                    <a:pt x="1085" y="449"/>
                  </a:cubicBezTo>
                  <a:cubicBezTo>
                    <a:pt x="1107" y="449"/>
                    <a:pt x="1129" y="448"/>
                    <a:pt x="1151" y="447"/>
                  </a:cubicBezTo>
                  <a:cubicBezTo>
                    <a:pt x="1566" y="437"/>
                    <a:pt x="1971" y="277"/>
                    <a:pt x="2290" y="0"/>
                  </a:cubicBezTo>
                  <a:close/>
                </a:path>
              </a:pathLst>
            </a:custGeom>
            <a:solidFill>
              <a:srgbClr val="BA291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25"/>
            <p:cNvSpPr/>
            <p:nvPr/>
          </p:nvSpPr>
          <p:spPr>
            <a:xfrm>
              <a:off x="927100" y="2997925"/>
              <a:ext cx="251850" cy="172525"/>
            </a:xfrm>
            <a:custGeom>
              <a:rect b="b" l="l" r="r" t="t"/>
              <a:pathLst>
                <a:path extrusionOk="0" h="6901" w="10074">
                  <a:moveTo>
                    <a:pt x="1607" y="1"/>
                  </a:moveTo>
                  <a:cubicBezTo>
                    <a:pt x="896" y="1"/>
                    <a:pt x="296" y="294"/>
                    <a:pt x="192" y="1150"/>
                  </a:cubicBezTo>
                  <a:cubicBezTo>
                    <a:pt x="0" y="2811"/>
                    <a:pt x="1800" y="3280"/>
                    <a:pt x="1800" y="3280"/>
                  </a:cubicBezTo>
                  <a:cubicBezTo>
                    <a:pt x="1800" y="4611"/>
                    <a:pt x="1928" y="6113"/>
                    <a:pt x="2002" y="6901"/>
                  </a:cubicBezTo>
                  <a:lnTo>
                    <a:pt x="2343" y="6890"/>
                  </a:lnTo>
                  <a:lnTo>
                    <a:pt x="2396" y="3408"/>
                  </a:lnTo>
                  <a:cubicBezTo>
                    <a:pt x="3008" y="3684"/>
                    <a:pt x="3594" y="3790"/>
                    <a:pt x="4142" y="3790"/>
                  </a:cubicBezTo>
                  <a:cubicBezTo>
                    <a:pt x="6007" y="3790"/>
                    <a:pt x="7427" y="2554"/>
                    <a:pt x="7892" y="2554"/>
                  </a:cubicBezTo>
                  <a:cubicBezTo>
                    <a:pt x="8018" y="2554"/>
                    <a:pt x="8075" y="2645"/>
                    <a:pt x="8051" y="2875"/>
                  </a:cubicBezTo>
                  <a:cubicBezTo>
                    <a:pt x="7923" y="4206"/>
                    <a:pt x="8988" y="5207"/>
                    <a:pt x="8988" y="5207"/>
                  </a:cubicBezTo>
                  <a:lnTo>
                    <a:pt x="8903" y="6741"/>
                  </a:lnTo>
                  <a:lnTo>
                    <a:pt x="9446" y="6741"/>
                  </a:lnTo>
                  <a:cubicBezTo>
                    <a:pt x="9691" y="5527"/>
                    <a:pt x="10074" y="3418"/>
                    <a:pt x="9978" y="2417"/>
                  </a:cubicBezTo>
                  <a:cubicBezTo>
                    <a:pt x="9890" y="1403"/>
                    <a:pt x="9320" y="1246"/>
                    <a:pt x="8975" y="1246"/>
                  </a:cubicBezTo>
                  <a:cubicBezTo>
                    <a:pt x="8820" y="1246"/>
                    <a:pt x="8711" y="1278"/>
                    <a:pt x="8711" y="1278"/>
                  </a:cubicBezTo>
                  <a:cubicBezTo>
                    <a:pt x="8508" y="645"/>
                    <a:pt x="7880" y="476"/>
                    <a:pt x="7118" y="476"/>
                  </a:cubicBezTo>
                  <a:cubicBezTo>
                    <a:pt x="6242" y="476"/>
                    <a:pt x="5188" y="700"/>
                    <a:pt x="4399" y="700"/>
                  </a:cubicBezTo>
                  <a:cubicBezTo>
                    <a:pt x="4073" y="700"/>
                    <a:pt x="3793" y="662"/>
                    <a:pt x="3589" y="554"/>
                  </a:cubicBezTo>
                  <a:cubicBezTo>
                    <a:pt x="3042" y="260"/>
                    <a:pt x="2275" y="1"/>
                    <a:pt x="1607"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25"/>
            <p:cNvSpPr/>
            <p:nvPr/>
          </p:nvSpPr>
          <p:spPr>
            <a:xfrm>
              <a:off x="1116650" y="3011750"/>
              <a:ext cx="62300" cy="154700"/>
            </a:xfrm>
            <a:custGeom>
              <a:rect b="b" l="l" r="r" t="t"/>
              <a:pathLst>
                <a:path extrusionOk="0" h="6188" w="2492">
                  <a:moveTo>
                    <a:pt x="277" y="1"/>
                  </a:moveTo>
                  <a:cubicBezTo>
                    <a:pt x="266" y="704"/>
                    <a:pt x="170" y="1407"/>
                    <a:pt x="0" y="2088"/>
                  </a:cubicBezTo>
                  <a:cubicBezTo>
                    <a:pt x="122" y="2033"/>
                    <a:pt x="222" y="2001"/>
                    <a:pt x="298" y="2001"/>
                  </a:cubicBezTo>
                  <a:cubicBezTo>
                    <a:pt x="428" y="2001"/>
                    <a:pt x="489" y="2094"/>
                    <a:pt x="469" y="2322"/>
                  </a:cubicBezTo>
                  <a:cubicBezTo>
                    <a:pt x="330" y="3653"/>
                    <a:pt x="1395" y="4654"/>
                    <a:pt x="1395" y="4654"/>
                  </a:cubicBezTo>
                  <a:lnTo>
                    <a:pt x="1321" y="6188"/>
                  </a:lnTo>
                  <a:lnTo>
                    <a:pt x="1864" y="6188"/>
                  </a:lnTo>
                  <a:cubicBezTo>
                    <a:pt x="2109" y="4974"/>
                    <a:pt x="2492" y="2865"/>
                    <a:pt x="2396" y="1864"/>
                  </a:cubicBezTo>
                  <a:cubicBezTo>
                    <a:pt x="2308" y="850"/>
                    <a:pt x="1738" y="693"/>
                    <a:pt x="1393" y="693"/>
                  </a:cubicBezTo>
                  <a:cubicBezTo>
                    <a:pt x="1238" y="693"/>
                    <a:pt x="1129" y="725"/>
                    <a:pt x="1129" y="725"/>
                  </a:cubicBezTo>
                  <a:cubicBezTo>
                    <a:pt x="1001" y="320"/>
                    <a:pt x="692" y="107"/>
                    <a:pt x="277"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3" name="Google Shape;433;p25"/>
          <p:cNvGrpSpPr/>
          <p:nvPr/>
        </p:nvGrpSpPr>
        <p:grpSpPr>
          <a:xfrm>
            <a:off x="6351358" y="578196"/>
            <a:ext cx="689613" cy="786379"/>
            <a:chOff x="3946800" y="2180875"/>
            <a:chExt cx="524500" cy="593225"/>
          </a:xfrm>
        </p:grpSpPr>
        <p:sp>
          <p:nvSpPr>
            <p:cNvPr id="434" name="Google Shape;434;p25"/>
            <p:cNvSpPr/>
            <p:nvPr/>
          </p:nvSpPr>
          <p:spPr>
            <a:xfrm>
              <a:off x="3950225" y="2491200"/>
              <a:ext cx="521075" cy="282900"/>
            </a:xfrm>
            <a:custGeom>
              <a:rect b="b" l="l" r="r" t="t"/>
              <a:pathLst>
                <a:path extrusionOk="0" h="11316" w="20843">
                  <a:moveTo>
                    <a:pt x="10237" y="1"/>
                  </a:moveTo>
                  <a:lnTo>
                    <a:pt x="10237" y="107"/>
                  </a:lnTo>
                  <a:lnTo>
                    <a:pt x="8555" y="1"/>
                  </a:lnTo>
                  <a:lnTo>
                    <a:pt x="8555" y="1"/>
                  </a:lnTo>
                  <a:cubicBezTo>
                    <a:pt x="8555" y="1"/>
                    <a:pt x="8862" y="2962"/>
                    <a:pt x="7741" y="3575"/>
                  </a:cubicBezTo>
                  <a:cubicBezTo>
                    <a:pt x="6620" y="4188"/>
                    <a:pt x="1" y="4484"/>
                    <a:pt x="709" y="11315"/>
                  </a:cubicBezTo>
                  <a:lnTo>
                    <a:pt x="20124" y="11315"/>
                  </a:lnTo>
                  <a:cubicBezTo>
                    <a:pt x="20843" y="4484"/>
                    <a:pt x="14213" y="4178"/>
                    <a:pt x="13092" y="3575"/>
                  </a:cubicBezTo>
                  <a:cubicBezTo>
                    <a:pt x="11971" y="2962"/>
                    <a:pt x="12277" y="1"/>
                    <a:pt x="12277" y="1"/>
                  </a:cubicBezTo>
                  <a:lnTo>
                    <a:pt x="12277" y="1"/>
                  </a:lnTo>
                  <a:lnTo>
                    <a:pt x="10596" y="107"/>
                  </a:lnTo>
                  <a:lnTo>
                    <a:pt x="10596" y="1"/>
                  </a:lnTo>
                  <a:lnTo>
                    <a:pt x="10416" y="54"/>
                  </a:lnTo>
                  <a:lnTo>
                    <a:pt x="10237" y="1"/>
                  </a:lnTo>
                  <a:close/>
                </a:path>
              </a:pathLst>
            </a:custGeom>
            <a:solidFill>
              <a:srgbClr val="F7B6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25"/>
            <p:cNvSpPr/>
            <p:nvPr/>
          </p:nvSpPr>
          <p:spPr>
            <a:xfrm>
              <a:off x="4158275" y="2491200"/>
              <a:ext cx="100475" cy="70350"/>
            </a:xfrm>
            <a:custGeom>
              <a:rect b="b" l="l" r="r" t="t"/>
              <a:pathLst>
                <a:path extrusionOk="0" h="2814" w="4019">
                  <a:moveTo>
                    <a:pt x="1915" y="1"/>
                  </a:moveTo>
                  <a:lnTo>
                    <a:pt x="1915" y="107"/>
                  </a:lnTo>
                  <a:lnTo>
                    <a:pt x="233" y="1"/>
                  </a:lnTo>
                  <a:lnTo>
                    <a:pt x="233" y="1"/>
                  </a:lnTo>
                  <a:cubicBezTo>
                    <a:pt x="233" y="1"/>
                    <a:pt x="413" y="1724"/>
                    <a:pt x="1" y="2814"/>
                  </a:cubicBezTo>
                  <a:cubicBezTo>
                    <a:pt x="1344" y="2613"/>
                    <a:pt x="2687" y="2401"/>
                    <a:pt x="4019" y="2190"/>
                  </a:cubicBezTo>
                  <a:cubicBezTo>
                    <a:pt x="3913" y="1471"/>
                    <a:pt x="3892" y="730"/>
                    <a:pt x="3955" y="1"/>
                  </a:cubicBezTo>
                  <a:lnTo>
                    <a:pt x="3955" y="1"/>
                  </a:lnTo>
                  <a:lnTo>
                    <a:pt x="2274" y="107"/>
                  </a:lnTo>
                  <a:lnTo>
                    <a:pt x="2274" y="1"/>
                  </a:lnTo>
                  <a:lnTo>
                    <a:pt x="2094" y="54"/>
                  </a:lnTo>
                  <a:lnTo>
                    <a:pt x="1915" y="1"/>
                  </a:ln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25"/>
            <p:cNvSpPr/>
            <p:nvPr/>
          </p:nvSpPr>
          <p:spPr>
            <a:xfrm>
              <a:off x="3946800" y="2525850"/>
              <a:ext cx="524500" cy="248250"/>
            </a:xfrm>
            <a:custGeom>
              <a:rect b="b" l="l" r="r" t="t"/>
              <a:pathLst>
                <a:path extrusionOk="0" h="9930" w="20980">
                  <a:moveTo>
                    <a:pt x="8365" y="0"/>
                  </a:moveTo>
                  <a:cubicBezTo>
                    <a:pt x="8312" y="857"/>
                    <a:pt x="8121" y="1808"/>
                    <a:pt x="7529" y="2136"/>
                  </a:cubicBezTo>
                  <a:cubicBezTo>
                    <a:pt x="6398" y="2749"/>
                    <a:pt x="0" y="3056"/>
                    <a:pt x="709" y="9929"/>
                  </a:cubicBezTo>
                  <a:lnTo>
                    <a:pt x="20261" y="9929"/>
                  </a:lnTo>
                  <a:cubicBezTo>
                    <a:pt x="20980" y="3056"/>
                    <a:pt x="14709" y="2749"/>
                    <a:pt x="13578" y="2136"/>
                  </a:cubicBezTo>
                  <a:cubicBezTo>
                    <a:pt x="13017" y="1829"/>
                    <a:pt x="12816" y="941"/>
                    <a:pt x="12742" y="127"/>
                  </a:cubicBezTo>
                  <a:cubicBezTo>
                    <a:pt x="12256" y="317"/>
                    <a:pt x="11272" y="423"/>
                    <a:pt x="10627" y="423"/>
                  </a:cubicBezTo>
                  <a:cubicBezTo>
                    <a:pt x="9877" y="423"/>
                    <a:pt x="8914" y="264"/>
                    <a:pt x="8365" y="0"/>
                  </a:cubicBezTo>
                  <a:close/>
                </a:path>
              </a:pathLst>
            </a:custGeom>
            <a:solidFill>
              <a:srgbClr val="E04917"/>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25"/>
            <p:cNvSpPr/>
            <p:nvPr/>
          </p:nvSpPr>
          <p:spPr>
            <a:xfrm>
              <a:off x="4112679" y="2526100"/>
              <a:ext cx="192750" cy="92825"/>
            </a:xfrm>
            <a:custGeom>
              <a:rect b="b" l="l" r="r" t="t"/>
              <a:pathLst>
                <a:path extrusionOk="0" h="3713" w="7710">
                  <a:moveTo>
                    <a:pt x="1724" y="1"/>
                  </a:moveTo>
                  <a:cubicBezTo>
                    <a:pt x="1671" y="847"/>
                    <a:pt x="1470" y="1809"/>
                    <a:pt x="878" y="2126"/>
                  </a:cubicBezTo>
                  <a:cubicBezTo>
                    <a:pt x="593" y="2253"/>
                    <a:pt x="307" y="2359"/>
                    <a:pt x="0" y="2422"/>
                  </a:cubicBezTo>
                  <a:cubicBezTo>
                    <a:pt x="952" y="3215"/>
                    <a:pt x="2316" y="3712"/>
                    <a:pt x="3839" y="3712"/>
                  </a:cubicBezTo>
                  <a:cubicBezTo>
                    <a:pt x="5383" y="3712"/>
                    <a:pt x="6768" y="3205"/>
                    <a:pt x="7709" y="2390"/>
                  </a:cubicBezTo>
                  <a:cubicBezTo>
                    <a:pt x="7445" y="2327"/>
                    <a:pt x="7180" y="2242"/>
                    <a:pt x="6927" y="2126"/>
                  </a:cubicBezTo>
                  <a:cubicBezTo>
                    <a:pt x="6377" y="1819"/>
                    <a:pt x="6165" y="942"/>
                    <a:pt x="6102" y="117"/>
                  </a:cubicBezTo>
                  <a:cubicBezTo>
                    <a:pt x="5605" y="307"/>
                    <a:pt x="4621" y="413"/>
                    <a:pt x="3987" y="413"/>
                  </a:cubicBezTo>
                  <a:cubicBezTo>
                    <a:pt x="3226" y="413"/>
                    <a:pt x="2263" y="265"/>
                    <a:pt x="1724" y="1"/>
                  </a:cubicBezTo>
                  <a:close/>
                </a:path>
              </a:pathLst>
            </a:custGeom>
            <a:solidFill>
              <a:srgbClr val="D6D2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25"/>
            <p:cNvSpPr/>
            <p:nvPr/>
          </p:nvSpPr>
          <p:spPr>
            <a:xfrm>
              <a:off x="4031650" y="2728075"/>
              <a:ext cx="53175" cy="25675"/>
            </a:xfrm>
            <a:custGeom>
              <a:rect b="b" l="l" r="r" t="t"/>
              <a:pathLst>
                <a:path extrusionOk="0" fill="none" h="1027" w="2127">
                  <a:moveTo>
                    <a:pt x="1" y="1026"/>
                  </a:moveTo>
                  <a:lnTo>
                    <a:pt x="1100" y="0"/>
                  </a:lnTo>
                  <a:lnTo>
                    <a:pt x="2126" y="1026"/>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25"/>
            <p:cNvSpPr/>
            <p:nvPr/>
          </p:nvSpPr>
          <p:spPr>
            <a:xfrm>
              <a:off x="4338300" y="2728075"/>
              <a:ext cx="56875" cy="25675"/>
            </a:xfrm>
            <a:custGeom>
              <a:rect b="b" l="l" r="r" t="t"/>
              <a:pathLst>
                <a:path extrusionOk="0" fill="none" h="1027" w="2275">
                  <a:moveTo>
                    <a:pt x="1" y="984"/>
                  </a:moveTo>
                  <a:lnTo>
                    <a:pt x="1249" y="0"/>
                  </a:lnTo>
                  <a:lnTo>
                    <a:pt x="2274" y="1026"/>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25"/>
            <p:cNvSpPr/>
            <p:nvPr/>
          </p:nvSpPr>
          <p:spPr>
            <a:xfrm>
              <a:off x="4287275" y="2728075"/>
              <a:ext cx="55025" cy="25675"/>
            </a:xfrm>
            <a:custGeom>
              <a:rect b="b" l="l" r="r" t="t"/>
              <a:pathLst>
                <a:path extrusionOk="0" fill="none" h="1027" w="2201">
                  <a:moveTo>
                    <a:pt x="1" y="994"/>
                  </a:moveTo>
                  <a:lnTo>
                    <a:pt x="1175" y="0"/>
                  </a:lnTo>
                  <a:lnTo>
                    <a:pt x="2200" y="1026"/>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25"/>
            <p:cNvSpPr/>
            <p:nvPr/>
          </p:nvSpPr>
          <p:spPr>
            <a:xfrm>
              <a:off x="4237850" y="2728075"/>
              <a:ext cx="52900" cy="25675"/>
            </a:xfrm>
            <a:custGeom>
              <a:rect b="b" l="l" r="r" t="t"/>
              <a:pathLst>
                <a:path extrusionOk="0" fill="none" h="1027" w="2116">
                  <a:moveTo>
                    <a:pt x="1" y="1026"/>
                  </a:moveTo>
                  <a:lnTo>
                    <a:pt x="1090" y="0"/>
                  </a:lnTo>
                  <a:lnTo>
                    <a:pt x="2115" y="1026"/>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25"/>
            <p:cNvSpPr/>
            <p:nvPr/>
          </p:nvSpPr>
          <p:spPr>
            <a:xfrm>
              <a:off x="4183650" y="2728075"/>
              <a:ext cx="57675" cy="25125"/>
            </a:xfrm>
            <a:custGeom>
              <a:rect b="b" l="l" r="r" t="t"/>
              <a:pathLst>
                <a:path extrusionOk="0" fill="none" h="1005" w="2307">
                  <a:moveTo>
                    <a:pt x="1" y="1005"/>
                  </a:moveTo>
                  <a:lnTo>
                    <a:pt x="1196" y="0"/>
                  </a:lnTo>
                  <a:lnTo>
                    <a:pt x="2306" y="1005"/>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25"/>
            <p:cNvSpPr/>
            <p:nvPr/>
          </p:nvSpPr>
          <p:spPr>
            <a:xfrm>
              <a:off x="4134750" y="2728075"/>
              <a:ext cx="53150" cy="25675"/>
            </a:xfrm>
            <a:custGeom>
              <a:rect b="b" l="l" r="r" t="t"/>
              <a:pathLst>
                <a:path extrusionOk="0" fill="none" h="1027" w="2126">
                  <a:moveTo>
                    <a:pt x="1" y="1026"/>
                  </a:moveTo>
                  <a:lnTo>
                    <a:pt x="1090" y="0"/>
                  </a:lnTo>
                  <a:lnTo>
                    <a:pt x="2126" y="1026"/>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25"/>
            <p:cNvSpPr/>
            <p:nvPr/>
          </p:nvSpPr>
          <p:spPr>
            <a:xfrm>
              <a:off x="4081075" y="2728075"/>
              <a:ext cx="56875" cy="25125"/>
            </a:xfrm>
            <a:custGeom>
              <a:rect b="b" l="l" r="r" t="t"/>
              <a:pathLst>
                <a:path extrusionOk="0" fill="none" h="1005" w="2275">
                  <a:moveTo>
                    <a:pt x="1" y="1005"/>
                  </a:moveTo>
                  <a:lnTo>
                    <a:pt x="1175" y="0"/>
                  </a:lnTo>
                  <a:lnTo>
                    <a:pt x="2274" y="984"/>
                  </a:lnTo>
                </a:path>
              </a:pathLst>
            </a:custGeom>
            <a:noFill/>
            <a:ln cap="flat" cmpd="sng" w="607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25"/>
            <p:cNvSpPr/>
            <p:nvPr/>
          </p:nvSpPr>
          <p:spPr>
            <a:xfrm>
              <a:off x="4031650" y="2702700"/>
              <a:ext cx="53175" cy="25650"/>
            </a:xfrm>
            <a:custGeom>
              <a:rect b="b" l="l" r="r" t="t"/>
              <a:pathLst>
                <a:path extrusionOk="0" fill="none" h="1026" w="2127">
                  <a:moveTo>
                    <a:pt x="1" y="1026"/>
                  </a:moveTo>
                  <a:lnTo>
                    <a:pt x="1100" y="0"/>
                  </a:lnTo>
                  <a:lnTo>
                    <a:pt x="2126" y="1026"/>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25"/>
            <p:cNvSpPr/>
            <p:nvPr/>
          </p:nvSpPr>
          <p:spPr>
            <a:xfrm>
              <a:off x="4338300" y="2702700"/>
              <a:ext cx="56875" cy="25650"/>
            </a:xfrm>
            <a:custGeom>
              <a:rect b="b" l="l" r="r" t="t"/>
              <a:pathLst>
                <a:path extrusionOk="0" fill="none" h="1026" w="2275">
                  <a:moveTo>
                    <a:pt x="1" y="984"/>
                  </a:moveTo>
                  <a:lnTo>
                    <a:pt x="1249" y="0"/>
                  </a:lnTo>
                  <a:lnTo>
                    <a:pt x="2274" y="1026"/>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25"/>
            <p:cNvSpPr/>
            <p:nvPr/>
          </p:nvSpPr>
          <p:spPr>
            <a:xfrm>
              <a:off x="4287275" y="2702700"/>
              <a:ext cx="55025" cy="25650"/>
            </a:xfrm>
            <a:custGeom>
              <a:rect b="b" l="l" r="r" t="t"/>
              <a:pathLst>
                <a:path extrusionOk="0" fill="none" h="1026" w="2201">
                  <a:moveTo>
                    <a:pt x="1" y="994"/>
                  </a:moveTo>
                  <a:lnTo>
                    <a:pt x="1175" y="0"/>
                  </a:lnTo>
                  <a:lnTo>
                    <a:pt x="2200" y="1026"/>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25"/>
            <p:cNvSpPr/>
            <p:nvPr/>
          </p:nvSpPr>
          <p:spPr>
            <a:xfrm>
              <a:off x="4237850" y="2702700"/>
              <a:ext cx="52900" cy="25650"/>
            </a:xfrm>
            <a:custGeom>
              <a:rect b="b" l="l" r="r" t="t"/>
              <a:pathLst>
                <a:path extrusionOk="0" fill="none" h="1026" w="2116">
                  <a:moveTo>
                    <a:pt x="1" y="1026"/>
                  </a:moveTo>
                  <a:lnTo>
                    <a:pt x="1090" y="0"/>
                  </a:lnTo>
                  <a:lnTo>
                    <a:pt x="2115" y="1026"/>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25"/>
            <p:cNvSpPr/>
            <p:nvPr/>
          </p:nvSpPr>
          <p:spPr>
            <a:xfrm>
              <a:off x="4183650" y="2702700"/>
              <a:ext cx="57675" cy="25125"/>
            </a:xfrm>
            <a:custGeom>
              <a:rect b="b" l="l" r="r" t="t"/>
              <a:pathLst>
                <a:path extrusionOk="0" fill="none" h="1005" w="2307">
                  <a:moveTo>
                    <a:pt x="1" y="1005"/>
                  </a:moveTo>
                  <a:lnTo>
                    <a:pt x="1196" y="0"/>
                  </a:lnTo>
                  <a:lnTo>
                    <a:pt x="2306" y="1005"/>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25"/>
            <p:cNvSpPr/>
            <p:nvPr/>
          </p:nvSpPr>
          <p:spPr>
            <a:xfrm>
              <a:off x="4134750" y="2702700"/>
              <a:ext cx="53150" cy="25650"/>
            </a:xfrm>
            <a:custGeom>
              <a:rect b="b" l="l" r="r" t="t"/>
              <a:pathLst>
                <a:path extrusionOk="0" fill="none" h="1026" w="2126">
                  <a:moveTo>
                    <a:pt x="1" y="1026"/>
                  </a:moveTo>
                  <a:lnTo>
                    <a:pt x="1090" y="0"/>
                  </a:lnTo>
                  <a:lnTo>
                    <a:pt x="2126" y="1026"/>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5"/>
            <p:cNvSpPr/>
            <p:nvPr/>
          </p:nvSpPr>
          <p:spPr>
            <a:xfrm>
              <a:off x="4081075" y="2702700"/>
              <a:ext cx="56875" cy="25125"/>
            </a:xfrm>
            <a:custGeom>
              <a:rect b="b" l="l" r="r" t="t"/>
              <a:pathLst>
                <a:path extrusionOk="0" fill="none" h="1005" w="2275">
                  <a:moveTo>
                    <a:pt x="1" y="1005"/>
                  </a:moveTo>
                  <a:lnTo>
                    <a:pt x="1175" y="0"/>
                  </a:lnTo>
                  <a:lnTo>
                    <a:pt x="2274" y="984"/>
                  </a:lnTo>
                </a:path>
              </a:pathLst>
            </a:custGeom>
            <a:noFill/>
            <a:ln cap="flat" cmpd="sng" w="3425">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25"/>
            <p:cNvSpPr/>
            <p:nvPr/>
          </p:nvSpPr>
          <p:spPr>
            <a:xfrm>
              <a:off x="3956050" y="2620225"/>
              <a:ext cx="84350" cy="153875"/>
            </a:xfrm>
            <a:custGeom>
              <a:rect b="b" l="l" r="r" t="t"/>
              <a:pathLst>
                <a:path extrusionOk="0" h="6155" w="3374">
                  <a:moveTo>
                    <a:pt x="2908" y="0"/>
                  </a:moveTo>
                  <a:cubicBezTo>
                    <a:pt x="1322" y="1036"/>
                    <a:pt x="0" y="2823"/>
                    <a:pt x="349" y="6154"/>
                  </a:cubicBezTo>
                  <a:lnTo>
                    <a:pt x="3173" y="6154"/>
                  </a:lnTo>
                  <a:cubicBezTo>
                    <a:pt x="3300" y="5340"/>
                    <a:pt x="3363" y="4515"/>
                    <a:pt x="3363" y="3680"/>
                  </a:cubicBezTo>
                  <a:cubicBezTo>
                    <a:pt x="3374" y="2443"/>
                    <a:pt x="3225" y="1206"/>
                    <a:pt x="2908" y="0"/>
                  </a:cubicBezTo>
                  <a:close/>
                </a:path>
              </a:pathLst>
            </a:custGeom>
            <a:solidFill>
              <a:srgbClr val="D6D2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25"/>
            <p:cNvSpPr/>
            <p:nvPr/>
          </p:nvSpPr>
          <p:spPr>
            <a:xfrm>
              <a:off x="4376650" y="2618900"/>
              <a:ext cx="85675" cy="155200"/>
            </a:xfrm>
            <a:custGeom>
              <a:rect b="b" l="l" r="r" t="t"/>
              <a:pathLst>
                <a:path extrusionOk="0" h="6208" w="3427">
                  <a:moveTo>
                    <a:pt x="486" y="0"/>
                  </a:moveTo>
                  <a:cubicBezTo>
                    <a:pt x="159" y="1216"/>
                    <a:pt x="0" y="2475"/>
                    <a:pt x="21" y="3733"/>
                  </a:cubicBezTo>
                  <a:cubicBezTo>
                    <a:pt x="11" y="4568"/>
                    <a:pt x="74" y="5393"/>
                    <a:pt x="212" y="6207"/>
                  </a:cubicBezTo>
                  <a:lnTo>
                    <a:pt x="3067" y="6207"/>
                  </a:lnTo>
                  <a:cubicBezTo>
                    <a:pt x="3426" y="2813"/>
                    <a:pt x="2073" y="1026"/>
                    <a:pt x="486" y="0"/>
                  </a:cubicBezTo>
                  <a:close/>
                </a:path>
              </a:pathLst>
            </a:custGeom>
            <a:solidFill>
              <a:srgbClr val="D6D2C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25"/>
            <p:cNvSpPr/>
            <p:nvPr/>
          </p:nvSpPr>
          <p:spPr>
            <a:xfrm>
              <a:off x="4076600" y="2362925"/>
              <a:ext cx="60300" cy="69000"/>
            </a:xfrm>
            <a:custGeom>
              <a:rect b="b" l="l" r="r" t="t"/>
              <a:pathLst>
                <a:path extrusionOk="0" h="2760" w="2412">
                  <a:moveTo>
                    <a:pt x="1164" y="1"/>
                  </a:moveTo>
                  <a:cubicBezTo>
                    <a:pt x="1020" y="1"/>
                    <a:pt x="914" y="35"/>
                    <a:pt x="888" y="46"/>
                  </a:cubicBezTo>
                  <a:cubicBezTo>
                    <a:pt x="814" y="77"/>
                    <a:pt x="0" y="172"/>
                    <a:pt x="148" y="1230"/>
                  </a:cubicBezTo>
                  <a:cubicBezTo>
                    <a:pt x="270" y="2170"/>
                    <a:pt x="777" y="2759"/>
                    <a:pt x="1305" y="2759"/>
                  </a:cubicBezTo>
                  <a:cubicBezTo>
                    <a:pt x="1370" y="2759"/>
                    <a:pt x="1436" y="2750"/>
                    <a:pt x="1502" y="2731"/>
                  </a:cubicBezTo>
                  <a:cubicBezTo>
                    <a:pt x="2094" y="2636"/>
                    <a:pt x="2411" y="1843"/>
                    <a:pt x="2083" y="807"/>
                  </a:cubicBezTo>
                  <a:cubicBezTo>
                    <a:pt x="1860" y="129"/>
                    <a:pt x="1442" y="1"/>
                    <a:pt x="1164" y="1"/>
                  </a:cubicBez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25"/>
            <p:cNvSpPr/>
            <p:nvPr/>
          </p:nvSpPr>
          <p:spPr>
            <a:xfrm>
              <a:off x="4285175" y="2362925"/>
              <a:ext cx="60300" cy="68750"/>
            </a:xfrm>
            <a:custGeom>
              <a:rect b="b" l="l" r="r" t="t"/>
              <a:pathLst>
                <a:path extrusionOk="0" h="2750" w="2412">
                  <a:moveTo>
                    <a:pt x="1248" y="1"/>
                  </a:moveTo>
                  <a:cubicBezTo>
                    <a:pt x="970" y="1"/>
                    <a:pt x="555" y="129"/>
                    <a:pt x="339" y="807"/>
                  </a:cubicBezTo>
                  <a:cubicBezTo>
                    <a:pt x="0" y="1843"/>
                    <a:pt x="318" y="2636"/>
                    <a:pt x="920" y="2721"/>
                  </a:cubicBezTo>
                  <a:cubicBezTo>
                    <a:pt x="986" y="2740"/>
                    <a:pt x="1051" y="2749"/>
                    <a:pt x="1117" y="2749"/>
                  </a:cubicBezTo>
                  <a:cubicBezTo>
                    <a:pt x="1636" y="2749"/>
                    <a:pt x="2142" y="2169"/>
                    <a:pt x="2274" y="1230"/>
                  </a:cubicBezTo>
                  <a:cubicBezTo>
                    <a:pt x="2411" y="172"/>
                    <a:pt x="1597" y="77"/>
                    <a:pt x="1523" y="46"/>
                  </a:cubicBezTo>
                  <a:cubicBezTo>
                    <a:pt x="1498" y="35"/>
                    <a:pt x="1391" y="1"/>
                    <a:pt x="1248" y="1"/>
                  </a:cubicBezTo>
                  <a:close/>
                </a:path>
              </a:pathLst>
            </a:custGeom>
            <a:solidFill>
              <a:srgbClr val="C4493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25"/>
            <p:cNvSpPr/>
            <p:nvPr/>
          </p:nvSpPr>
          <p:spPr>
            <a:xfrm>
              <a:off x="4098550" y="2238700"/>
              <a:ext cx="227350" cy="288400"/>
            </a:xfrm>
            <a:custGeom>
              <a:rect b="b" l="l" r="r" t="t"/>
              <a:pathLst>
                <a:path extrusionOk="0" h="11536" w="9094">
                  <a:moveTo>
                    <a:pt x="4260" y="0"/>
                  </a:moveTo>
                  <a:cubicBezTo>
                    <a:pt x="3355" y="0"/>
                    <a:pt x="758" y="340"/>
                    <a:pt x="402" y="4222"/>
                  </a:cubicBezTo>
                  <a:cubicBezTo>
                    <a:pt x="1" y="8624"/>
                    <a:pt x="1891" y="11535"/>
                    <a:pt x="4339" y="11535"/>
                  </a:cubicBezTo>
                  <a:cubicBezTo>
                    <a:pt x="4408" y="11535"/>
                    <a:pt x="4477" y="11533"/>
                    <a:pt x="4547" y="11528"/>
                  </a:cubicBezTo>
                  <a:cubicBezTo>
                    <a:pt x="4616" y="11533"/>
                    <a:pt x="4686" y="11535"/>
                    <a:pt x="4754" y="11535"/>
                  </a:cubicBezTo>
                  <a:cubicBezTo>
                    <a:pt x="7203" y="11535"/>
                    <a:pt x="9093" y="8624"/>
                    <a:pt x="8692" y="4222"/>
                  </a:cubicBezTo>
                  <a:cubicBezTo>
                    <a:pt x="8345" y="340"/>
                    <a:pt x="5749" y="0"/>
                    <a:pt x="4837" y="0"/>
                  </a:cubicBezTo>
                  <a:cubicBezTo>
                    <a:pt x="4693" y="0"/>
                    <a:pt x="4591" y="9"/>
                    <a:pt x="4547" y="13"/>
                  </a:cubicBezTo>
                  <a:cubicBezTo>
                    <a:pt x="4504" y="9"/>
                    <a:pt x="4403" y="0"/>
                    <a:pt x="4260" y="0"/>
                  </a:cubicBezTo>
                  <a:close/>
                </a:path>
              </a:pathLst>
            </a:cu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25"/>
            <p:cNvSpPr/>
            <p:nvPr/>
          </p:nvSpPr>
          <p:spPr>
            <a:xfrm>
              <a:off x="4081350" y="2265400"/>
              <a:ext cx="83125" cy="125650"/>
            </a:xfrm>
            <a:custGeom>
              <a:rect b="b" l="l" r="r" t="t"/>
              <a:pathLst>
                <a:path extrusionOk="0" h="5026" w="3325">
                  <a:moveTo>
                    <a:pt x="1088" y="1"/>
                  </a:moveTo>
                  <a:cubicBezTo>
                    <a:pt x="984" y="1"/>
                    <a:pt x="921" y="2"/>
                    <a:pt x="921" y="2"/>
                  </a:cubicBezTo>
                  <a:cubicBezTo>
                    <a:pt x="921" y="2"/>
                    <a:pt x="1" y="595"/>
                    <a:pt x="656" y="2646"/>
                  </a:cubicBezTo>
                  <a:lnTo>
                    <a:pt x="1058" y="4951"/>
                  </a:lnTo>
                  <a:lnTo>
                    <a:pt x="1386" y="5025"/>
                  </a:lnTo>
                  <a:cubicBezTo>
                    <a:pt x="1386" y="5025"/>
                    <a:pt x="1259" y="1515"/>
                    <a:pt x="2380" y="721"/>
                  </a:cubicBezTo>
                  <a:cubicBezTo>
                    <a:pt x="3324" y="53"/>
                    <a:pt x="1641" y="1"/>
                    <a:pt x="1088" y="1"/>
                  </a:cubicBezTo>
                  <a:close/>
                </a:path>
              </a:pathLst>
            </a:custGeom>
            <a:solidFill>
              <a:srgbClr val="175C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25"/>
            <p:cNvSpPr/>
            <p:nvPr/>
          </p:nvSpPr>
          <p:spPr>
            <a:xfrm>
              <a:off x="4054675" y="2180875"/>
              <a:ext cx="296075" cy="223125"/>
            </a:xfrm>
            <a:custGeom>
              <a:rect b="b" l="l" r="r" t="t"/>
              <a:pathLst>
                <a:path extrusionOk="0" h="8925" w="11843">
                  <a:moveTo>
                    <a:pt x="4552" y="0"/>
                  </a:moveTo>
                  <a:cubicBezTo>
                    <a:pt x="4494" y="0"/>
                    <a:pt x="4432" y="3"/>
                    <a:pt x="4367" y="10"/>
                  </a:cubicBezTo>
                  <a:cubicBezTo>
                    <a:pt x="3045" y="137"/>
                    <a:pt x="3383" y="1258"/>
                    <a:pt x="3383" y="1258"/>
                  </a:cubicBezTo>
                  <a:cubicBezTo>
                    <a:pt x="3330" y="1251"/>
                    <a:pt x="3272" y="1248"/>
                    <a:pt x="3211" y="1248"/>
                  </a:cubicBezTo>
                  <a:cubicBezTo>
                    <a:pt x="2133" y="1248"/>
                    <a:pt x="1" y="2299"/>
                    <a:pt x="2252" y="4240"/>
                  </a:cubicBezTo>
                  <a:cubicBezTo>
                    <a:pt x="2928" y="4820"/>
                    <a:pt x="3770" y="5028"/>
                    <a:pt x="4629" y="5028"/>
                  </a:cubicBezTo>
                  <a:cubicBezTo>
                    <a:pt x="6792" y="5028"/>
                    <a:pt x="9062" y="3711"/>
                    <a:pt x="9062" y="3711"/>
                  </a:cubicBezTo>
                  <a:lnTo>
                    <a:pt x="9062" y="3711"/>
                  </a:lnTo>
                  <a:cubicBezTo>
                    <a:pt x="8911" y="5549"/>
                    <a:pt x="9586" y="5777"/>
                    <a:pt x="9929" y="5777"/>
                  </a:cubicBezTo>
                  <a:cubicBezTo>
                    <a:pt x="10042" y="5777"/>
                    <a:pt x="10119" y="5752"/>
                    <a:pt x="10119" y="5752"/>
                  </a:cubicBezTo>
                  <a:lnTo>
                    <a:pt x="10119" y="8924"/>
                  </a:lnTo>
                  <a:lnTo>
                    <a:pt x="10447" y="8924"/>
                  </a:lnTo>
                  <a:lnTo>
                    <a:pt x="10584" y="8332"/>
                  </a:lnTo>
                  <a:cubicBezTo>
                    <a:pt x="10584" y="8332"/>
                    <a:pt x="11843" y="4631"/>
                    <a:pt x="11504" y="3510"/>
                  </a:cubicBezTo>
                  <a:cubicBezTo>
                    <a:pt x="11345" y="2965"/>
                    <a:pt x="11028" y="2825"/>
                    <a:pt x="10745" y="2825"/>
                  </a:cubicBezTo>
                  <a:cubicBezTo>
                    <a:pt x="10445" y="2825"/>
                    <a:pt x="10183" y="2982"/>
                    <a:pt x="10183" y="2982"/>
                  </a:cubicBezTo>
                  <a:cubicBezTo>
                    <a:pt x="10384" y="1332"/>
                    <a:pt x="9390" y="1195"/>
                    <a:pt x="7412" y="1195"/>
                  </a:cubicBezTo>
                  <a:cubicBezTo>
                    <a:pt x="5522" y="1195"/>
                    <a:pt x="5668" y="0"/>
                    <a:pt x="4552" y="0"/>
                  </a:cubicBezTo>
                  <a:close/>
                </a:path>
              </a:pathLst>
            </a:custGeom>
            <a:solidFill>
              <a:srgbClr val="53867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25"/>
            <p:cNvSpPr/>
            <p:nvPr/>
          </p:nvSpPr>
          <p:spPr>
            <a:xfrm>
              <a:off x="4264550" y="2215225"/>
              <a:ext cx="86200" cy="189025"/>
            </a:xfrm>
            <a:custGeom>
              <a:rect b="b" l="l" r="r" t="t"/>
              <a:pathLst>
                <a:path extrusionOk="0" h="7561" w="3448">
                  <a:moveTo>
                    <a:pt x="984" y="0"/>
                  </a:moveTo>
                  <a:cubicBezTo>
                    <a:pt x="868" y="963"/>
                    <a:pt x="529" y="1872"/>
                    <a:pt x="1" y="2676"/>
                  </a:cubicBezTo>
                  <a:cubicBezTo>
                    <a:pt x="413" y="2485"/>
                    <a:pt x="667" y="2337"/>
                    <a:pt x="667" y="2337"/>
                  </a:cubicBezTo>
                  <a:lnTo>
                    <a:pt x="667" y="2337"/>
                  </a:lnTo>
                  <a:cubicBezTo>
                    <a:pt x="515" y="4187"/>
                    <a:pt x="1199" y="4412"/>
                    <a:pt x="1541" y="4412"/>
                  </a:cubicBezTo>
                  <a:cubicBezTo>
                    <a:pt x="1650" y="4412"/>
                    <a:pt x="1724" y="4389"/>
                    <a:pt x="1724" y="4389"/>
                  </a:cubicBezTo>
                  <a:lnTo>
                    <a:pt x="1724" y="7561"/>
                  </a:lnTo>
                  <a:lnTo>
                    <a:pt x="2052" y="7561"/>
                  </a:lnTo>
                  <a:lnTo>
                    <a:pt x="2189" y="6969"/>
                  </a:lnTo>
                  <a:cubicBezTo>
                    <a:pt x="2189" y="6969"/>
                    <a:pt x="3448" y="3257"/>
                    <a:pt x="3109" y="2136"/>
                  </a:cubicBezTo>
                  <a:cubicBezTo>
                    <a:pt x="2950" y="1591"/>
                    <a:pt x="2633" y="1451"/>
                    <a:pt x="2350" y="1451"/>
                  </a:cubicBezTo>
                  <a:cubicBezTo>
                    <a:pt x="2050" y="1451"/>
                    <a:pt x="1788" y="1608"/>
                    <a:pt x="1788" y="1608"/>
                  </a:cubicBezTo>
                  <a:cubicBezTo>
                    <a:pt x="1904" y="656"/>
                    <a:pt x="1629" y="212"/>
                    <a:pt x="984" y="0"/>
                  </a:cubicBezTo>
                  <a:close/>
                </a:path>
              </a:pathLst>
            </a:custGeom>
            <a:solidFill>
              <a:srgbClr val="175C4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25"/>
            <p:cNvSpPr/>
            <p:nvPr/>
          </p:nvSpPr>
          <p:spPr>
            <a:xfrm>
              <a:off x="4214325" y="2357450"/>
              <a:ext cx="21700" cy="76425"/>
            </a:xfrm>
            <a:custGeom>
              <a:rect b="b" l="l" r="r" t="t"/>
              <a:pathLst>
                <a:path extrusionOk="0" h="3057" w="868">
                  <a:moveTo>
                    <a:pt x="508" y="0"/>
                  </a:moveTo>
                  <a:cubicBezTo>
                    <a:pt x="487" y="423"/>
                    <a:pt x="497" y="846"/>
                    <a:pt x="540" y="1269"/>
                  </a:cubicBezTo>
                  <a:cubicBezTo>
                    <a:pt x="561" y="1481"/>
                    <a:pt x="582" y="1692"/>
                    <a:pt x="603" y="1904"/>
                  </a:cubicBezTo>
                  <a:cubicBezTo>
                    <a:pt x="623" y="2097"/>
                    <a:pt x="651" y="2282"/>
                    <a:pt x="688" y="2475"/>
                  </a:cubicBezTo>
                  <a:lnTo>
                    <a:pt x="688" y="2475"/>
                  </a:lnTo>
                  <a:cubicBezTo>
                    <a:pt x="575" y="2559"/>
                    <a:pt x="463" y="2645"/>
                    <a:pt x="360" y="2739"/>
                  </a:cubicBezTo>
                  <a:cubicBezTo>
                    <a:pt x="233" y="2845"/>
                    <a:pt x="117" y="2940"/>
                    <a:pt x="0" y="3056"/>
                  </a:cubicBezTo>
                  <a:cubicBezTo>
                    <a:pt x="148" y="2982"/>
                    <a:pt x="286" y="2908"/>
                    <a:pt x="423" y="2834"/>
                  </a:cubicBezTo>
                  <a:cubicBezTo>
                    <a:pt x="561" y="2750"/>
                    <a:pt x="698" y="2676"/>
                    <a:pt x="836" y="2591"/>
                  </a:cubicBezTo>
                  <a:lnTo>
                    <a:pt x="868" y="2570"/>
                  </a:lnTo>
                  <a:lnTo>
                    <a:pt x="868" y="2506"/>
                  </a:lnTo>
                  <a:cubicBezTo>
                    <a:pt x="857" y="2295"/>
                    <a:pt x="846" y="2083"/>
                    <a:pt x="825" y="1882"/>
                  </a:cubicBezTo>
                  <a:cubicBezTo>
                    <a:pt x="804" y="1671"/>
                    <a:pt x="772" y="1459"/>
                    <a:pt x="751" y="1248"/>
                  </a:cubicBezTo>
                  <a:cubicBezTo>
                    <a:pt x="688" y="825"/>
                    <a:pt x="614" y="413"/>
                    <a:pt x="508" y="0"/>
                  </a:cubicBezTo>
                  <a:close/>
                </a:path>
              </a:pathLst>
            </a:custGeom>
            <a:solidFill>
              <a:srgbClr val="C3453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25"/>
            <p:cNvSpPr/>
            <p:nvPr/>
          </p:nvSpPr>
          <p:spPr>
            <a:xfrm>
              <a:off x="4174925" y="2453925"/>
              <a:ext cx="80925" cy="14650"/>
            </a:xfrm>
            <a:custGeom>
              <a:rect b="b" l="l" r="r" t="t"/>
              <a:pathLst>
                <a:path extrusionOk="0" h="586" w="3237">
                  <a:moveTo>
                    <a:pt x="3237" y="1"/>
                  </a:moveTo>
                  <a:lnTo>
                    <a:pt x="1" y="43"/>
                  </a:lnTo>
                  <a:cubicBezTo>
                    <a:pt x="524" y="397"/>
                    <a:pt x="1130" y="585"/>
                    <a:pt x="1706" y="585"/>
                  </a:cubicBezTo>
                  <a:cubicBezTo>
                    <a:pt x="2282" y="585"/>
                    <a:pt x="2829" y="397"/>
                    <a:pt x="3237" y="1"/>
                  </a:cubicBezTo>
                  <a:close/>
                </a:path>
              </a:pathLst>
            </a:cu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25"/>
            <p:cNvSpPr/>
            <p:nvPr/>
          </p:nvSpPr>
          <p:spPr>
            <a:xfrm>
              <a:off x="4239175" y="2329575"/>
              <a:ext cx="53675" cy="19700"/>
            </a:xfrm>
            <a:custGeom>
              <a:rect b="b" l="l" r="r" t="t"/>
              <a:pathLst>
                <a:path extrusionOk="0" h="788" w="2147">
                  <a:moveTo>
                    <a:pt x="1005" y="1"/>
                  </a:moveTo>
                  <a:cubicBezTo>
                    <a:pt x="917" y="1"/>
                    <a:pt x="826" y="11"/>
                    <a:pt x="741" y="26"/>
                  </a:cubicBezTo>
                  <a:cubicBezTo>
                    <a:pt x="688" y="47"/>
                    <a:pt x="624" y="68"/>
                    <a:pt x="571" y="90"/>
                  </a:cubicBezTo>
                  <a:cubicBezTo>
                    <a:pt x="519" y="121"/>
                    <a:pt x="466" y="142"/>
                    <a:pt x="423" y="185"/>
                  </a:cubicBezTo>
                  <a:cubicBezTo>
                    <a:pt x="328" y="248"/>
                    <a:pt x="244" y="322"/>
                    <a:pt x="170" y="407"/>
                  </a:cubicBezTo>
                  <a:cubicBezTo>
                    <a:pt x="106" y="491"/>
                    <a:pt x="43" y="597"/>
                    <a:pt x="0" y="692"/>
                  </a:cubicBezTo>
                  <a:cubicBezTo>
                    <a:pt x="106" y="650"/>
                    <a:pt x="191" y="587"/>
                    <a:pt x="286" y="544"/>
                  </a:cubicBezTo>
                  <a:cubicBezTo>
                    <a:pt x="371" y="502"/>
                    <a:pt x="455" y="460"/>
                    <a:pt x="550" y="428"/>
                  </a:cubicBezTo>
                  <a:cubicBezTo>
                    <a:pt x="683" y="375"/>
                    <a:pt x="831" y="351"/>
                    <a:pt x="981" y="351"/>
                  </a:cubicBezTo>
                  <a:cubicBezTo>
                    <a:pt x="1010" y="351"/>
                    <a:pt x="1039" y="352"/>
                    <a:pt x="1068" y="354"/>
                  </a:cubicBezTo>
                  <a:cubicBezTo>
                    <a:pt x="1248" y="375"/>
                    <a:pt x="1428" y="428"/>
                    <a:pt x="1597" y="502"/>
                  </a:cubicBezTo>
                  <a:cubicBezTo>
                    <a:pt x="1787" y="587"/>
                    <a:pt x="1967" y="682"/>
                    <a:pt x="2147" y="787"/>
                  </a:cubicBezTo>
                  <a:cubicBezTo>
                    <a:pt x="2052" y="576"/>
                    <a:pt x="1914" y="396"/>
                    <a:pt x="1745" y="269"/>
                  </a:cubicBezTo>
                  <a:cubicBezTo>
                    <a:pt x="1555" y="121"/>
                    <a:pt x="1333" y="26"/>
                    <a:pt x="1100" y="5"/>
                  </a:cubicBezTo>
                  <a:cubicBezTo>
                    <a:pt x="1069" y="2"/>
                    <a:pt x="1037" y="1"/>
                    <a:pt x="1005"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25"/>
            <p:cNvSpPr/>
            <p:nvPr/>
          </p:nvSpPr>
          <p:spPr>
            <a:xfrm>
              <a:off x="4132900" y="2329575"/>
              <a:ext cx="53425" cy="19700"/>
            </a:xfrm>
            <a:custGeom>
              <a:rect b="b" l="l" r="r" t="t"/>
              <a:pathLst>
                <a:path extrusionOk="0" h="788" w="2137">
                  <a:moveTo>
                    <a:pt x="1000" y="1"/>
                  </a:moveTo>
                  <a:cubicBezTo>
                    <a:pt x="911" y="1"/>
                    <a:pt x="826" y="11"/>
                    <a:pt x="741" y="26"/>
                  </a:cubicBezTo>
                  <a:cubicBezTo>
                    <a:pt x="688" y="47"/>
                    <a:pt x="624" y="68"/>
                    <a:pt x="572" y="90"/>
                  </a:cubicBezTo>
                  <a:cubicBezTo>
                    <a:pt x="519" y="121"/>
                    <a:pt x="466" y="142"/>
                    <a:pt x="424" y="185"/>
                  </a:cubicBezTo>
                  <a:cubicBezTo>
                    <a:pt x="328" y="248"/>
                    <a:pt x="244" y="322"/>
                    <a:pt x="170" y="407"/>
                  </a:cubicBezTo>
                  <a:cubicBezTo>
                    <a:pt x="106" y="491"/>
                    <a:pt x="43" y="597"/>
                    <a:pt x="1" y="692"/>
                  </a:cubicBezTo>
                  <a:cubicBezTo>
                    <a:pt x="106" y="650"/>
                    <a:pt x="191" y="587"/>
                    <a:pt x="275" y="544"/>
                  </a:cubicBezTo>
                  <a:cubicBezTo>
                    <a:pt x="360" y="502"/>
                    <a:pt x="455" y="460"/>
                    <a:pt x="540" y="428"/>
                  </a:cubicBezTo>
                  <a:cubicBezTo>
                    <a:pt x="682" y="375"/>
                    <a:pt x="831" y="351"/>
                    <a:pt x="981" y="351"/>
                  </a:cubicBezTo>
                  <a:cubicBezTo>
                    <a:pt x="1010" y="351"/>
                    <a:pt x="1039" y="352"/>
                    <a:pt x="1069" y="354"/>
                  </a:cubicBezTo>
                  <a:cubicBezTo>
                    <a:pt x="1248" y="375"/>
                    <a:pt x="1428" y="428"/>
                    <a:pt x="1597" y="502"/>
                  </a:cubicBezTo>
                  <a:cubicBezTo>
                    <a:pt x="1766" y="576"/>
                    <a:pt x="1946" y="671"/>
                    <a:pt x="2137" y="787"/>
                  </a:cubicBezTo>
                  <a:cubicBezTo>
                    <a:pt x="2052" y="576"/>
                    <a:pt x="1914" y="396"/>
                    <a:pt x="1735" y="269"/>
                  </a:cubicBezTo>
                  <a:cubicBezTo>
                    <a:pt x="1555" y="121"/>
                    <a:pt x="1333" y="26"/>
                    <a:pt x="1100" y="5"/>
                  </a:cubicBezTo>
                  <a:cubicBezTo>
                    <a:pt x="1066" y="2"/>
                    <a:pt x="1033" y="1"/>
                    <a:pt x="1000"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25"/>
            <p:cNvSpPr/>
            <p:nvPr/>
          </p:nvSpPr>
          <p:spPr>
            <a:xfrm>
              <a:off x="4099850" y="2359300"/>
              <a:ext cx="231875" cy="26200"/>
            </a:xfrm>
            <a:custGeom>
              <a:rect b="b" l="l" r="r" t="t"/>
              <a:pathLst>
                <a:path extrusionOk="0" fill="none" h="1048" w="9275">
                  <a:moveTo>
                    <a:pt x="1" y="64"/>
                  </a:moveTo>
                  <a:lnTo>
                    <a:pt x="1153" y="952"/>
                  </a:lnTo>
                  <a:lnTo>
                    <a:pt x="4040" y="1047"/>
                  </a:lnTo>
                  <a:cubicBezTo>
                    <a:pt x="4040" y="1047"/>
                    <a:pt x="4780" y="0"/>
                    <a:pt x="5404" y="1047"/>
                  </a:cubicBezTo>
                  <a:lnTo>
                    <a:pt x="8386" y="1047"/>
                  </a:lnTo>
                  <a:lnTo>
                    <a:pt x="9274" y="201"/>
                  </a:lnTo>
                </a:path>
              </a:pathLst>
            </a:custGeom>
            <a:noFill/>
            <a:ln cap="flat" cmpd="sng" w="4750">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25"/>
            <p:cNvSpPr/>
            <p:nvPr/>
          </p:nvSpPr>
          <p:spPr>
            <a:xfrm>
              <a:off x="4126300" y="2348200"/>
              <a:ext cx="74575" cy="74300"/>
            </a:xfrm>
            <a:custGeom>
              <a:rect b="b" l="l" r="r" t="t"/>
              <a:pathLst>
                <a:path extrusionOk="0" h="2972" w="2983">
                  <a:moveTo>
                    <a:pt x="1491" y="0"/>
                  </a:moveTo>
                  <a:cubicBezTo>
                    <a:pt x="666" y="0"/>
                    <a:pt x="0" y="666"/>
                    <a:pt x="0" y="1481"/>
                  </a:cubicBezTo>
                  <a:cubicBezTo>
                    <a:pt x="0" y="2305"/>
                    <a:pt x="666" y="2972"/>
                    <a:pt x="1491" y="2972"/>
                  </a:cubicBezTo>
                  <a:cubicBezTo>
                    <a:pt x="2316" y="2972"/>
                    <a:pt x="2982" y="2305"/>
                    <a:pt x="2982" y="1481"/>
                  </a:cubicBezTo>
                  <a:cubicBezTo>
                    <a:pt x="2982" y="666"/>
                    <a:pt x="2316" y="0"/>
                    <a:pt x="1491" y="0"/>
                  </a:cubicBezTo>
                  <a:close/>
                </a:path>
              </a:pathLst>
            </a:custGeom>
            <a:solidFill>
              <a:srgbClr val="E1DED3"/>
            </a:solidFill>
            <a:ln cap="flat" cmpd="sng" w="4750">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25"/>
            <p:cNvSpPr/>
            <p:nvPr/>
          </p:nvSpPr>
          <p:spPr>
            <a:xfrm>
              <a:off x="4234950" y="2348200"/>
              <a:ext cx="74300" cy="74300"/>
            </a:xfrm>
            <a:custGeom>
              <a:rect b="b" l="l" r="r" t="t"/>
              <a:pathLst>
                <a:path extrusionOk="0" h="2972" w="2972">
                  <a:moveTo>
                    <a:pt x="1491" y="0"/>
                  </a:moveTo>
                  <a:cubicBezTo>
                    <a:pt x="666" y="0"/>
                    <a:pt x="0" y="666"/>
                    <a:pt x="0" y="1481"/>
                  </a:cubicBezTo>
                  <a:cubicBezTo>
                    <a:pt x="0" y="2305"/>
                    <a:pt x="666" y="2972"/>
                    <a:pt x="1491" y="2972"/>
                  </a:cubicBezTo>
                  <a:cubicBezTo>
                    <a:pt x="2305" y="2972"/>
                    <a:pt x="2972" y="2305"/>
                    <a:pt x="2972" y="1481"/>
                  </a:cubicBezTo>
                  <a:cubicBezTo>
                    <a:pt x="2972" y="666"/>
                    <a:pt x="2305" y="0"/>
                    <a:pt x="1491" y="0"/>
                  </a:cubicBezTo>
                  <a:close/>
                </a:path>
              </a:pathLst>
            </a:custGeom>
            <a:solidFill>
              <a:srgbClr val="E1DED3"/>
            </a:solidFill>
            <a:ln cap="flat" cmpd="sng" w="4750">
              <a:solidFill>
                <a:srgbClr val="C34532"/>
              </a:solidFill>
              <a:prstDash val="solid"/>
              <a:miter lim="10574"/>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25"/>
            <p:cNvSpPr/>
            <p:nvPr/>
          </p:nvSpPr>
          <p:spPr>
            <a:xfrm>
              <a:off x="4147700" y="2367750"/>
              <a:ext cx="35725" cy="22225"/>
            </a:xfrm>
            <a:custGeom>
              <a:rect b="b" l="l" r="r" t="t"/>
              <a:pathLst>
                <a:path extrusionOk="0" h="889" w="1429">
                  <a:moveTo>
                    <a:pt x="699" y="1"/>
                  </a:moveTo>
                  <a:cubicBezTo>
                    <a:pt x="582" y="1"/>
                    <a:pt x="477" y="11"/>
                    <a:pt x="371" y="54"/>
                  </a:cubicBezTo>
                  <a:cubicBezTo>
                    <a:pt x="276" y="106"/>
                    <a:pt x="191" y="180"/>
                    <a:pt x="128" y="276"/>
                  </a:cubicBezTo>
                  <a:cubicBezTo>
                    <a:pt x="32" y="466"/>
                    <a:pt x="1" y="677"/>
                    <a:pt x="54" y="878"/>
                  </a:cubicBezTo>
                  <a:cubicBezTo>
                    <a:pt x="64" y="688"/>
                    <a:pt x="128" y="508"/>
                    <a:pt x="233" y="350"/>
                  </a:cubicBezTo>
                  <a:cubicBezTo>
                    <a:pt x="286" y="286"/>
                    <a:pt x="360" y="233"/>
                    <a:pt x="434" y="202"/>
                  </a:cubicBezTo>
                  <a:cubicBezTo>
                    <a:pt x="519" y="170"/>
                    <a:pt x="614" y="159"/>
                    <a:pt x="699" y="159"/>
                  </a:cubicBezTo>
                  <a:cubicBezTo>
                    <a:pt x="878" y="159"/>
                    <a:pt x="1048" y="233"/>
                    <a:pt x="1164" y="371"/>
                  </a:cubicBezTo>
                  <a:cubicBezTo>
                    <a:pt x="1280" y="519"/>
                    <a:pt x="1365" y="699"/>
                    <a:pt x="1418" y="889"/>
                  </a:cubicBezTo>
                  <a:cubicBezTo>
                    <a:pt x="1428" y="677"/>
                    <a:pt x="1365" y="466"/>
                    <a:pt x="1248" y="297"/>
                  </a:cubicBezTo>
                  <a:cubicBezTo>
                    <a:pt x="1132" y="106"/>
                    <a:pt x="921" y="1"/>
                    <a:pt x="699" y="1"/>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25"/>
            <p:cNvSpPr/>
            <p:nvPr/>
          </p:nvSpPr>
          <p:spPr>
            <a:xfrm>
              <a:off x="4243400" y="2366175"/>
              <a:ext cx="35450" cy="22225"/>
            </a:xfrm>
            <a:custGeom>
              <a:rect b="b" l="l" r="r" t="t"/>
              <a:pathLst>
                <a:path extrusionOk="0" h="889" w="1418">
                  <a:moveTo>
                    <a:pt x="699" y="0"/>
                  </a:moveTo>
                  <a:cubicBezTo>
                    <a:pt x="593" y="0"/>
                    <a:pt x="476" y="21"/>
                    <a:pt x="381" y="64"/>
                  </a:cubicBezTo>
                  <a:cubicBezTo>
                    <a:pt x="276" y="106"/>
                    <a:pt x="191" y="191"/>
                    <a:pt x="138" y="286"/>
                  </a:cubicBezTo>
                  <a:cubicBezTo>
                    <a:pt x="32" y="465"/>
                    <a:pt x="1" y="677"/>
                    <a:pt x="53" y="878"/>
                  </a:cubicBezTo>
                  <a:cubicBezTo>
                    <a:pt x="64" y="688"/>
                    <a:pt x="128" y="508"/>
                    <a:pt x="233" y="349"/>
                  </a:cubicBezTo>
                  <a:cubicBezTo>
                    <a:pt x="286" y="286"/>
                    <a:pt x="360" y="233"/>
                    <a:pt x="434" y="201"/>
                  </a:cubicBezTo>
                  <a:cubicBezTo>
                    <a:pt x="519" y="169"/>
                    <a:pt x="603" y="159"/>
                    <a:pt x="699" y="159"/>
                  </a:cubicBezTo>
                  <a:cubicBezTo>
                    <a:pt x="878" y="159"/>
                    <a:pt x="1047" y="233"/>
                    <a:pt x="1153" y="370"/>
                  </a:cubicBezTo>
                  <a:cubicBezTo>
                    <a:pt x="1280" y="529"/>
                    <a:pt x="1365" y="698"/>
                    <a:pt x="1407" y="888"/>
                  </a:cubicBezTo>
                  <a:cubicBezTo>
                    <a:pt x="1418" y="677"/>
                    <a:pt x="1365" y="465"/>
                    <a:pt x="1259" y="296"/>
                  </a:cubicBezTo>
                  <a:cubicBezTo>
                    <a:pt x="1132" y="106"/>
                    <a:pt x="921" y="0"/>
                    <a:pt x="699" y="0"/>
                  </a:cubicBezTo>
                  <a:close/>
                </a:path>
              </a:pathLst>
            </a:custGeom>
            <a:solidFill>
              <a:srgbClr val="14111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69" name="Google Shape;469;p25"/>
          <p:cNvGrpSpPr/>
          <p:nvPr/>
        </p:nvGrpSpPr>
        <p:grpSpPr>
          <a:xfrm>
            <a:off x="6351603" y="2793945"/>
            <a:ext cx="685785" cy="722550"/>
            <a:chOff x="315050" y="2231900"/>
            <a:chExt cx="512775" cy="535500"/>
          </a:xfrm>
        </p:grpSpPr>
        <p:sp>
          <p:nvSpPr>
            <p:cNvPr id="470" name="Google Shape;470;p25"/>
            <p:cNvSpPr/>
            <p:nvPr/>
          </p:nvSpPr>
          <p:spPr>
            <a:xfrm>
              <a:off x="319575" y="2488100"/>
              <a:ext cx="504525" cy="279300"/>
            </a:xfrm>
            <a:custGeom>
              <a:rect b="b" l="l" r="r" t="t"/>
              <a:pathLst>
                <a:path extrusionOk="0" h="11172" w="20181">
                  <a:moveTo>
                    <a:pt x="8307" y="1"/>
                  </a:moveTo>
                  <a:cubicBezTo>
                    <a:pt x="8307" y="1"/>
                    <a:pt x="8658" y="2610"/>
                    <a:pt x="7572" y="3409"/>
                  </a:cubicBezTo>
                  <a:cubicBezTo>
                    <a:pt x="6720" y="4026"/>
                    <a:pt x="1885" y="5038"/>
                    <a:pt x="1087" y="7168"/>
                  </a:cubicBezTo>
                  <a:cubicBezTo>
                    <a:pt x="608" y="8467"/>
                    <a:pt x="245" y="9808"/>
                    <a:pt x="1" y="11171"/>
                  </a:cubicBezTo>
                  <a:lnTo>
                    <a:pt x="20180" y="11171"/>
                  </a:lnTo>
                  <a:cubicBezTo>
                    <a:pt x="19946" y="9808"/>
                    <a:pt x="19573" y="8467"/>
                    <a:pt x="19094" y="7168"/>
                  </a:cubicBezTo>
                  <a:cubicBezTo>
                    <a:pt x="18306" y="5038"/>
                    <a:pt x="13461" y="4026"/>
                    <a:pt x="12619" y="3409"/>
                  </a:cubicBezTo>
                  <a:cubicBezTo>
                    <a:pt x="11523" y="2621"/>
                    <a:pt x="11874" y="1"/>
                    <a:pt x="11874" y="1"/>
                  </a:cubicBezTo>
                  <a:lnTo>
                    <a:pt x="11874" y="1"/>
                  </a:lnTo>
                  <a:lnTo>
                    <a:pt x="10096" y="44"/>
                  </a:lnTo>
                  <a:lnTo>
                    <a:pt x="8307" y="1"/>
                  </a:lnTo>
                  <a:close/>
                </a:path>
              </a:pathLst>
            </a:custGeom>
            <a:solidFill>
              <a:srgbClr val="F7B6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25"/>
            <p:cNvSpPr/>
            <p:nvPr/>
          </p:nvSpPr>
          <p:spPr>
            <a:xfrm>
              <a:off x="527500" y="2487850"/>
              <a:ext cx="97200" cy="73225"/>
            </a:xfrm>
            <a:custGeom>
              <a:rect b="b" l="l" r="r" t="t"/>
              <a:pathLst>
                <a:path extrusionOk="0" h="2929" w="3888">
                  <a:moveTo>
                    <a:pt x="0" y="0"/>
                  </a:moveTo>
                  <a:lnTo>
                    <a:pt x="0" y="0"/>
                  </a:lnTo>
                  <a:cubicBezTo>
                    <a:pt x="43" y="405"/>
                    <a:pt x="64" y="820"/>
                    <a:pt x="43" y="1225"/>
                  </a:cubicBezTo>
                  <a:cubicBezTo>
                    <a:pt x="490" y="1619"/>
                    <a:pt x="969" y="1970"/>
                    <a:pt x="1491" y="2268"/>
                  </a:cubicBezTo>
                  <a:cubicBezTo>
                    <a:pt x="2215" y="2673"/>
                    <a:pt x="3056" y="2844"/>
                    <a:pt x="3887" y="2929"/>
                  </a:cubicBezTo>
                  <a:cubicBezTo>
                    <a:pt x="3312" y="1874"/>
                    <a:pt x="3557" y="0"/>
                    <a:pt x="3557" y="0"/>
                  </a:cubicBezTo>
                  <a:lnTo>
                    <a:pt x="3557" y="0"/>
                  </a:lnTo>
                  <a:lnTo>
                    <a:pt x="1779" y="43"/>
                  </a:lnTo>
                  <a:lnTo>
                    <a:pt x="0" y="0"/>
                  </a:lnTo>
                  <a:close/>
                </a:path>
              </a:pathLst>
            </a:custGeom>
            <a:solidFill>
              <a:srgbClr val="E497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25"/>
            <p:cNvSpPr/>
            <p:nvPr/>
          </p:nvSpPr>
          <p:spPr>
            <a:xfrm>
              <a:off x="315050" y="2618300"/>
              <a:ext cx="512775" cy="149100"/>
            </a:xfrm>
            <a:custGeom>
              <a:rect b="b" l="l" r="r" t="t"/>
              <a:pathLst>
                <a:path extrusionOk="0" h="5964" w="20511">
                  <a:moveTo>
                    <a:pt x="3216" y="0"/>
                  </a:moveTo>
                  <a:cubicBezTo>
                    <a:pt x="2237" y="522"/>
                    <a:pt x="1395" y="1150"/>
                    <a:pt x="1108" y="1928"/>
                  </a:cubicBezTo>
                  <a:cubicBezTo>
                    <a:pt x="618" y="3237"/>
                    <a:pt x="245" y="4590"/>
                    <a:pt x="1" y="5963"/>
                  </a:cubicBezTo>
                  <a:lnTo>
                    <a:pt x="20510" y="5963"/>
                  </a:lnTo>
                  <a:cubicBezTo>
                    <a:pt x="20265" y="4590"/>
                    <a:pt x="19892" y="3237"/>
                    <a:pt x="19403" y="1928"/>
                  </a:cubicBezTo>
                  <a:cubicBezTo>
                    <a:pt x="19104" y="1150"/>
                    <a:pt x="18274" y="522"/>
                    <a:pt x="17284" y="0"/>
                  </a:cubicBezTo>
                  <a:cubicBezTo>
                    <a:pt x="15526" y="1193"/>
                    <a:pt x="13024" y="1938"/>
                    <a:pt x="10255" y="1938"/>
                  </a:cubicBezTo>
                  <a:cubicBezTo>
                    <a:pt x="7476" y="1938"/>
                    <a:pt x="4984" y="1203"/>
                    <a:pt x="3216" y="0"/>
                  </a:cubicBezTo>
                  <a:close/>
                </a:path>
              </a:pathLst>
            </a:cu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25"/>
            <p:cNvSpPr/>
            <p:nvPr/>
          </p:nvSpPr>
          <p:spPr>
            <a:xfrm>
              <a:off x="317175" y="2742625"/>
              <a:ext cx="508500" cy="13325"/>
            </a:xfrm>
            <a:custGeom>
              <a:rect b="b" l="l" r="r" t="t"/>
              <a:pathLst>
                <a:path extrusionOk="0" h="533" w="20340">
                  <a:moveTo>
                    <a:pt x="118" y="0"/>
                  </a:moveTo>
                  <a:cubicBezTo>
                    <a:pt x="65" y="213"/>
                    <a:pt x="33" y="383"/>
                    <a:pt x="1" y="533"/>
                  </a:cubicBezTo>
                  <a:lnTo>
                    <a:pt x="20340" y="533"/>
                  </a:lnTo>
                  <a:cubicBezTo>
                    <a:pt x="20308" y="383"/>
                    <a:pt x="20265" y="213"/>
                    <a:pt x="20223" y="0"/>
                  </a:cubicBez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25"/>
            <p:cNvSpPr/>
            <p:nvPr/>
          </p:nvSpPr>
          <p:spPr>
            <a:xfrm>
              <a:off x="324900" y="2709075"/>
              <a:ext cx="492800" cy="13325"/>
            </a:xfrm>
            <a:custGeom>
              <a:rect b="b" l="l" r="r" t="t"/>
              <a:pathLst>
                <a:path extrusionOk="0" h="533" w="19712">
                  <a:moveTo>
                    <a:pt x="150" y="0"/>
                  </a:moveTo>
                  <a:cubicBezTo>
                    <a:pt x="96" y="181"/>
                    <a:pt x="54" y="362"/>
                    <a:pt x="1" y="533"/>
                  </a:cubicBezTo>
                  <a:lnTo>
                    <a:pt x="19711" y="533"/>
                  </a:lnTo>
                  <a:cubicBezTo>
                    <a:pt x="19669" y="362"/>
                    <a:pt x="19626" y="181"/>
                    <a:pt x="19573" y="0"/>
                  </a:cubicBez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25"/>
            <p:cNvSpPr/>
            <p:nvPr/>
          </p:nvSpPr>
          <p:spPr>
            <a:xfrm>
              <a:off x="664075" y="2641725"/>
              <a:ext cx="129925" cy="13325"/>
            </a:xfrm>
            <a:custGeom>
              <a:rect b="b" l="l" r="r" t="t"/>
              <a:pathLst>
                <a:path extrusionOk="0" h="533" w="5197">
                  <a:moveTo>
                    <a:pt x="1576" y="0"/>
                  </a:moveTo>
                  <a:cubicBezTo>
                    <a:pt x="1065" y="213"/>
                    <a:pt x="533" y="394"/>
                    <a:pt x="0" y="533"/>
                  </a:cubicBezTo>
                  <a:lnTo>
                    <a:pt x="5197" y="533"/>
                  </a:lnTo>
                  <a:cubicBezTo>
                    <a:pt x="5058" y="341"/>
                    <a:pt x="4899" y="160"/>
                    <a:pt x="4718" y="0"/>
                  </a:cubicBez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25"/>
            <p:cNvSpPr/>
            <p:nvPr/>
          </p:nvSpPr>
          <p:spPr>
            <a:xfrm>
              <a:off x="348850" y="2641725"/>
              <a:ext cx="129950" cy="13325"/>
            </a:xfrm>
            <a:custGeom>
              <a:rect b="b" l="l" r="r" t="t"/>
              <a:pathLst>
                <a:path extrusionOk="0" h="533" w="5198">
                  <a:moveTo>
                    <a:pt x="469" y="0"/>
                  </a:moveTo>
                  <a:cubicBezTo>
                    <a:pt x="299" y="160"/>
                    <a:pt x="139" y="341"/>
                    <a:pt x="1" y="533"/>
                  </a:cubicBezTo>
                  <a:lnTo>
                    <a:pt x="5198" y="533"/>
                  </a:lnTo>
                  <a:cubicBezTo>
                    <a:pt x="4654" y="394"/>
                    <a:pt x="4133" y="213"/>
                    <a:pt x="3621" y="0"/>
                  </a:cubicBez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25"/>
            <p:cNvSpPr/>
            <p:nvPr/>
          </p:nvSpPr>
          <p:spPr>
            <a:xfrm>
              <a:off x="335025" y="2675250"/>
              <a:ext cx="472825" cy="13350"/>
            </a:xfrm>
            <a:custGeom>
              <a:rect b="b" l="l" r="r" t="t"/>
              <a:pathLst>
                <a:path extrusionOk="0" h="534" w="18913">
                  <a:moveTo>
                    <a:pt x="181" y="1"/>
                  </a:moveTo>
                  <a:cubicBezTo>
                    <a:pt x="117" y="182"/>
                    <a:pt x="53" y="363"/>
                    <a:pt x="0" y="533"/>
                  </a:cubicBezTo>
                  <a:lnTo>
                    <a:pt x="18912" y="533"/>
                  </a:lnTo>
                  <a:cubicBezTo>
                    <a:pt x="18859" y="363"/>
                    <a:pt x="18795" y="182"/>
                    <a:pt x="18731" y="1"/>
                  </a:cubicBezTo>
                  <a:close/>
                </a:path>
              </a:pathLst>
            </a:custGeom>
            <a:solidFill>
              <a:srgbClr val="FAF1F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25"/>
            <p:cNvSpPr/>
            <p:nvPr/>
          </p:nvSpPr>
          <p:spPr>
            <a:xfrm>
              <a:off x="575950" y="2392550"/>
              <a:ext cx="121950" cy="116625"/>
            </a:xfrm>
            <a:custGeom>
              <a:rect b="b" l="l" r="r" t="t"/>
              <a:pathLst>
                <a:path extrusionOk="0" h="4665" w="4878">
                  <a:moveTo>
                    <a:pt x="2354" y="0"/>
                  </a:moveTo>
                  <a:lnTo>
                    <a:pt x="139" y="4132"/>
                  </a:lnTo>
                  <a:lnTo>
                    <a:pt x="0" y="4302"/>
                  </a:lnTo>
                  <a:lnTo>
                    <a:pt x="575" y="4664"/>
                  </a:lnTo>
                  <a:cubicBezTo>
                    <a:pt x="575" y="4664"/>
                    <a:pt x="3291" y="4568"/>
                    <a:pt x="4079" y="2843"/>
                  </a:cubicBezTo>
                  <a:cubicBezTo>
                    <a:pt x="4877" y="1108"/>
                    <a:pt x="2354" y="0"/>
                    <a:pt x="2354" y="0"/>
                  </a:cubicBezTo>
                  <a:close/>
                </a:path>
              </a:pathLst>
            </a:custGeom>
            <a:solidFill>
              <a:srgbClr val="F9D0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25"/>
            <p:cNvSpPr/>
            <p:nvPr/>
          </p:nvSpPr>
          <p:spPr>
            <a:xfrm>
              <a:off x="430600" y="2248250"/>
              <a:ext cx="145375" cy="257500"/>
            </a:xfrm>
            <a:custGeom>
              <a:rect b="b" l="l" r="r" t="t"/>
              <a:pathLst>
                <a:path extrusionOk="0" h="10300" w="5815">
                  <a:moveTo>
                    <a:pt x="3800" y="1"/>
                  </a:moveTo>
                  <a:cubicBezTo>
                    <a:pt x="3063" y="1"/>
                    <a:pt x="1991" y="324"/>
                    <a:pt x="1289" y="1960"/>
                  </a:cubicBezTo>
                  <a:cubicBezTo>
                    <a:pt x="139" y="4665"/>
                    <a:pt x="0" y="8392"/>
                    <a:pt x="2087" y="9946"/>
                  </a:cubicBezTo>
                  <a:lnTo>
                    <a:pt x="2002" y="9329"/>
                  </a:lnTo>
                  <a:lnTo>
                    <a:pt x="2002" y="9329"/>
                  </a:lnTo>
                  <a:cubicBezTo>
                    <a:pt x="2002" y="9329"/>
                    <a:pt x="2513" y="10299"/>
                    <a:pt x="4074" y="10299"/>
                  </a:cubicBezTo>
                  <a:cubicBezTo>
                    <a:pt x="4107" y="10299"/>
                    <a:pt x="4141" y="10299"/>
                    <a:pt x="4174" y="10298"/>
                  </a:cubicBezTo>
                  <a:cubicBezTo>
                    <a:pt x="5814" y="10255"/>
                    <a:pt x="4622" y="139"/>
                    <a:pt x="4622" y="139"/>
                  </a:cubicBezTo>
                  <a:cubicBezTo>
                    <a:pt x="4622" y="139"/>
                    <a:pt x="4282" y="1"/>
                    <a:pt x="3800" y="1"/>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25"/>
            <p:cNvSpPr/>
            <p:nvPr/>
          </p:nvSpPr>
          <p:spPr>
            <a:xfrm>
              <a:off x="445225" y="2429800"/>
              <a:ext cx="107575" cy="75950"/>
            </a:xfrm>
            <a:custGeom>
              <a:rect b="b" l="l" r="r" t="t"/>
              <a:pathLst>
                <a:path extrusionOk="0" h="3038" w="4303">
                  <a:moveTo>
                    <a:pt x="1" y="1"/>
                  </a:moveTo>
                  <a:cubicBezTo>
                    <a:pt x="203" y="1108"/>
                    <a:pt x="672" y="2077"/>
                    <a:pt x="1502" y="2684"/>
                  </a:cubicBezTo>
                  <a:lnTo>
                    <a:pt x="1417" y="2067"/>
                  </a:lnTo>
                  <a:lnTo>
                    <a:pt x="1417" y="2067"/>
                  </a:lnTo>
                  <a:cubicBezTo>
                    <a:pt x="1417" y="2067"/>
                    <a:pt x="1928" y="3037"/>
                    <a:pt x="3489" y="3037"/>
                  </a:cubicBezTo>
                  <a:cubicBezTo>
                    <a:pt x="3522" y="3037"/>
                    <a:pt x="3556" y="3037"/>
                    <a:pt x="3589" y="3036"/>
                  </a:cubicBezTo>
                  <a:cubicBezTo>
                    <a:pt x="3951" y="3025"/>
                    <a:pt x="4175" y="2535"/>
                    <a:pt x="4303" y="1779"/>
                  </a:cubicBezTo>
                  <a:lnTo>
                    <a:pt x="4303" y="1779"/>
                  </a:lnTo>
                  <a:cubicBezTo>
                    <a:pt x="4291" y="1779"/>
                    <a:pt x="4280" y="1779"/>
                    <a:pt x="4268" y="1779"/>
                  </a:cubicBezTo>
                  <a:cubicBezTo>
                    <a:pt x="2745" y="1779"/>
                    <a:pt x="1142" y="1089"/>
                    <a:pt x="1" y="1"/>
                  </a:cubicBezTo>
                  <a:close/>
                </a:path>
              </a:pathLst>
            </a:custGeom>
            <a:solidFill>
              <a:srgbClr val="F9D0C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25"/>
            <p:cNvSpPr/>
            <p:nvPr/>
          </p:nvSpPr>
          <p:spPr>
            <a:xfrm>
              <a:off x="454275" y="2368250"/>
              <a:ext cx="52475" cy="59825"/>
            </a:xfrm>
            <a:custGeom>
              <a:rect b="b" l="l" r="r" t="t"/>
              <a:pathLst>
                <a:path extrusionOk="0" h="2393" w="2099">
                  <a:moveTo>
                    <a:pt x="1000" y="1"/>
                  </a:moveTo>
                  <a:cubicBezTo>
                    <a:pt x="879" y="1"/>
                    <a:pt x="789" y="28"/>
                    <a:pt x="768" y="35"/>
                  </a:cubicBezTo>
                  <a:cubicBezTo>
                    <a:pt x="704" y="56"/>
                    <a:pt x="1" y="152"/>
                    <a:pt x="118" y="1079"/>
                  </a:cubicBezTo>
                  <a:cubicBezTo>
                    <a:pt x="231" y="1898"/>
                    <a:pt x="669" y="2393"/>
                    <a:pt x="1122" y="2393"/>
                  </a:cubicBezTo>
                  <a:cubicBezTo>
                    <a:pt x="1182" y="2393"/>
                    <a:pt x="1241" y="2384"/>
                    <a:pt x="1300" y="2367"/>
                  </a:cubicBezTo>
                  <a:cubicBezTo>
                    <a:pt x="1822" y="2293"/>
                    <a:pt x="2099" y="1611"/>
                    <a:pt x="1800" y="706"/>
                  </a:cubicBezTo>
                  <a:cubicBezTo>
                    <a:pt x="1609" y="110"/>
                    <a:pt x="1242" y="1"/>
                    <a:pt x="1000" y="1"/>
                  </a:cubicBezTo>
                  <a:close/>
                </a:path>
              </a:pathLst>
            </a:custGeom>
            <a:solidFill>
              <a:srgbClr val="E497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25"/>
            <p:cNvSpPr/>
            <p:nvPr/>
          </p:nvSpPr>
          <p:spPr>
            <a:xfrm>
              <a:off x="475825" y="2258850"/>
              <a:ext cx="197875" cy="251000"/>
            </a:xfrm>
            <a:custGeom>
              <a:rect b="b" l="l" r="r" t="t"/>
              <a:pathLst>
                <a:path extrusionOk="0" h="10040" w="7915">
                  <a:moveTo>
                    <a:pt x="3698" y="1"/>
                  </a:moveTo>
                  <a:cubicBezTo>
                    <a:pt x="2905" y="1"/>
                    <a:pt x="654" y="307"/>
                    <a:pt x="342" y="3676"/>
                  </a:cubicBezTo>
                  <a:cubicBezTo>
                    <a:pt x="0" y="7497"/>
                    <a:pt x="1653" y="10040"/>
                    <a:pt x="3771" y="10040"/>
                  </a:cubicBezTo>
                  <a:cubicBezTo>
                    <a:pt x="3831" y="10040"/>
                    <a:pt x="3891" y="10038"/>
                    <a:pt x="3952" y="10034"/>
                  </a:cubicBezTo>
                  <a:cubicBezTo>
                    <a:pt x="4013" y="10038"/>
                    <a:pt x="4074" y="10040"/>
                    <a:pt x="4134" y="10040"/>
                  </a:cubicBezTo>
                  <a:cubicBezTo>
                    <a:pt x="6262" y="10040"/>
                    <a:pt x="7914" y="7497"/>
                    <a:pt x="7562" y="3676"/>
                  </a:cubicBezTo>
                  <a:cubicBezTo>
                    <a:pt x="7259" y="307"/>
                    <a:pt x="5010" y="1"/>
                    <a:pt x="4210" y="1"/>
                  </a:cubicBezTo>
                  <a:cubicBezTo>
                    <a:pt x="4083" y="1"/>
                    <a:pt x="3992" y="9"/>
                    <a:pt x="3952" y="13"/>
                  </a:cubicBezTo>
                  <a:cubicBezTo>
                    <a:pt x="3914" y="9"/>
                    <a:pt x="3824" y="1"/>
                    <a:pt x="3698" y="1"/>
                  </a:cubicBezTo>
                  <a:close/>
                </a:path>
              </a:pathLst>
            </a:custGeom>
            <a:solidFill>
              <a:srgbClr val="F7B6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25"/>
            <p:cNvSpPr/>
            <p:nvPr/>
          </p:nvSpPr>
          <p:spPr>
            <a:xfrm>
              <a:off x="571675" y="2384025"/>
              <a:ext cx="12825" cy="49525"/>
            </a:xfrm>
            <a:custGeom>
              <a:rect b="b" l="l" r="r" t="t"/>
              <a:pathLst>
                <a:path extrusionOk="0" h="1981" w="513">
                  <a:moveTo>
                    <a:pt x="235" y="0"/>
                  </a:moveTo>
                  <a:cubicBezTo>
                    <a:pt x="235" y="267"/>
                    <a:pt x="246" y="522"/>
                    <a:pt x="278" y="788"/>
                  </a:cubicBezTo>
                  <a:cubicBezTo>
                    <a:pt x="298" y="1035"/>
                    <a:pt x="339" y="1292"/>
                    <a:pt x="389" y="1539"/>
                  </a:cubicBezTo>
                  <a:lnTo>
                    <a:pt x="389" y="1539"/>
                  </a:lnTo>
                  <a:cubicBezTo>
                    <a:pt x="324" y="1605"/>
                    <a:pt x="260" y="1670"/>
                    <a:pt x="203" y="1736"/>
                  </a:cubicBezTo>
                  <a:cubicBezTo>
                    <a:pt x="139" y="1821"/>
                    <a:pt x="65" y="1896"/>
                    <a:pt x="1" y="1981"/>
                  </a:cubicBezTo>
                  <a:cubicBezTo>
                    <a:pt x="97" y="1928"/>
                    <a:pt x="171" y="1853"/>
                    <a:pt x="257" y="1789"/>
                  </a:cubicBezTo>
                  <a:cubicBezTo>
                    <a:pt x="342" y="1725"/>
                    <a:pt x="416" y="1662"/>
                    <a:pt x="491" y="1598"/>
                  </a:cubicBezTo>
                  <a:lnTo>
                    <a:pt x="512" y="1576"/>
                  </a:lnTo>
                  <a:lnTo>
                    <a:pt x="512" y="1544"/>
                  </a:lnTo>
                  <a:cubicBezTo>
                    <a:pt x="491" y="1289"/>
                    <a:pt x="459" y="1023"/>
                    <a:pt x="416" y="767"/>
                  </a:cubicBezTo>
                  <a:cubicBezTo>
                    <a:pt x="374" y="511"/>
                    <a:pt x="310" y="256"/>
                    <a:pt x="235" y="0"/>
                  </a:cubicBezTo>
                  <a:close/>
                </a:path>
              </a:pathLst>
            </a:custGeom>
            <a:solidFill>
              <a:srgbClr val="E497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25"/>
            <p:cNvSpPr/>
            <p:nvPr/>
          </p:nvSpPr>
          <p:spPr>
            <a:xfrm>
              <a:off x="542400" y="2449775"/>
              <a:ext cx="64450" cy="12825"/>
            </a:xfrm>
            <a:custGeom>
              <a:rect b="b" l="l" r="r" t="t"/>
              <a:pathLst>
                <a:path extrusionOk="0" h="513" w="2578">
                  <a:moveTo>
                    <a:pt x="1" y="1"/>
                  </a:moveTo>
                  <a:lnTo>
                    <a:pt x="1" y="1"/>
                  </a:lnTo>
                  <a:cubicBezTo>
                    <a:pt x="171" y="160"/>
                    <a:pt x="363" y="299"/>
                    <a:pt x="586" y="384"/>
                  </a:cubicBezTo>
                  <a:cubicBezTo>
                    <a:pt x="799" y="469"/>
                    <a:pt x="1034" y="512"/>
                    <a:pt x="1278" y="512"/>
                  </a:cubicBezTo>
                  <a:cubicBezTo>
                    <a:pt x="1293" y="512"/>
                    <a:pt x="1308" y="512"/>
                    <a:pt x="1323" y="512"/>
                  </a:cubicBezTo>
                  <a:cubicBezTo>
                    <a:pt x="1776" y="512"/>
                    <a:pt x="2217" y="354"/>
                    <a:pt x="2578" y="75"/>
                  </a:cubicBezTo>
                  <a:lnTo>
                    <a:pt x="2578" y="75"/>
                  </a:lnTo>
                  <a:cubicBezTo>
                    <a:pt x="2365" y="160"/>
                    <a:pt x="2152" y="235"/>
                    <a:pt x="1928" y="288"/>
                  </a:cubicBezTo>
                  <a:cubicBezTo>
                    <a:pt x="1715" y="331"/>
                    <a:pt x="1491" y="352"/>
                    <a:pt x="1278" y="352"/>
                  </a:cubicBezTo>
                  <a:cubicBezTo>
                    <a:pt x="1055" y="352"/>
                    <a:pt x="842" y="320"/>
                    <a:pt x="629" y="256"/>
                  </a:cubicBezTo>
                  <a:cubicBezTo>
                    <a:pt x="416" y="192"/>
                    <a:pt x="203" y="107"/>
                    <a:pt x="1" y="1"/>
                  </a:cubicBezTo>
                  <a:close/>
                </a:path>
              </a:pathLst>
            </a:custGeom>
            <a:solidFill>
              <a:srgbClr val="E497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25"/>
            <p:cNvSpPr/>
            <p:nvPr/>
          </p:nvSpPr>
          <p:spPr>
            <a:xfrm>
              <a:off x="608950" y="2372300"/>
              <a:ext cx="12000" cy="26650"/>
            </a:xfrm>
            <a:custGeom>
              <a:rect b="b" l="l" r="r" t="t"/>
              <a:pathLst>
                <a:path extrusionOk="0" h="1066" w="480">
                  <a:moveTo>
                    <a:pt x="235" y="1"/>
                  </a:moveTo>
                  <a:cubicBezTo>
                    <a:pt x="107" y="1"/>
                    <a:pt x="1" y="235"/>
                    <a:pt x="1" y="533"/>
                  </a:cubicBezTo>
                  <a:cubicBezTo>
                    <a:pt x="1" y="821"/>
                    <a:pt x="107" y="1066"/>
                    <a:pt x="235" y="1066"/>
                  </a:cubicBezTo>
                  <a:cubicBezTo>
                    <a:pt x="373" y="1066"/>
                    <a:pt x="480" y="831"/>
                    <a:pt x="480" y="533"/>
                  </a:cubicBezTo>
                  <a:cubicBezTo>
                    <a:pt x="480" y="235"/>
                    <a:pt x="373" y="1"/>
                    <a:pt x="235"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25"/>
            <p:cNvSpPr/>
            <p:nvPr/>
          </p:nvSpPr>
          <p:spPr>
            <a:xfrm>
              <a:off x="524825" y="2372300"/>
              <a:ext cx="12275" cy="26650"/>
            </a:xfrm>
            <a:custGeom>
              <a:rect b="b" l="l" r="r" t="t"/>
              <a:pathLst>
                <a:path extrusionOk="0" h="1066" w="491">
                  <a:moveTo>
                    <a:pt x="246" y="1"/>
                  </a:moveTo>
                  <a:cubicBezTo>
                    <a:pt x="118" y="1"/>
                    <a:pt x="1" y="235"/>
                    <a:pt x="1" y="533"/>
                  </a:cubicBezTo>
                  <a:cubicBezTo>
                    <a:pt x="1" y="821"/>
                    <a:pt x="118" y="1066"/>
                    <a:pt x="246" y="1066"/>
                  </a:cubicBezTo>
                  <a:cubicBezTo>
                    <a:pt x="384" y="1066"/>
                    <a:pt x="491" y="821"/>
                    <a:pt x="491" y="533"/>
                  </a:cubicBezTo>
                  <a:cubicBezTo>
                    <a:pt x="491" y="235"/>
                    <a:pt x="384" y="1"/>
                    <a:pt x="246"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25"/>
            <p:cNvSpPr/>
            <p:nvPr/>
          </p:nvSpPr>
          <p:spPr>
            <a:xfrm>
              <a:off x="593525" y="2348225"/>
              <a:ext cx="42600" cy="15600"/>
            </a:xfrm>
            <a:custGeom>
              <a:rect b="b" l="l" r="r" t="t"/>
              <a:pathLst>
                <a:path extrusionOk="0" h="624" w="1704">
                  <a:moveTo>
                    <a:pt x="790" y="1"/>
                  </a:moveTo>
                  <a:cubicBezTo>
                    <a:pt x="626" y="1"/>
                    <a:pt x="467" y="53"/>
                    <a:pt x="330" y="144"/>
                  </a:cubicBezTo>
                  <a:cubicBezTo>
                    <a:pt x="256" y="197"/>
                    <a:pt x="192" y="250"/>
                    <a:pt x="128" y="325"/>
                  </a:cubicBezTo>
                  <a:cubicBezTo>
                    <a:pt x="75" y="399"/>
                    <a:pt x="32" y="474"/>
                    <a:pt x="0" y="549"/>
                  </a:cubicBezTo>
                  <a:cubicBezTo>
                    <a:pt x="85" y="517"/>
                    <a:pt x="149" y="463"/>
                    <a:pt x="224" y="431"/>
                  </a:cubicBezTo>
                  <a:cubicBezTo>
                    <a:pt x="288" y="399"/>
                    <a:pt x="362" y="367"/>
                    <a:pt x="437" y="346"/>
                  </a:cubicBezTo>
                  <a:cubicBezTo>
                    <a:pt x="543" y="302"/>
                    <a:pt x="657" y="280"/>
                    <a:pt x="778" y="280"/>
                  </a:cubicBezTo>
                  <a:cubicBezTo>
                    <a:pt x="803" y="280"/>
                    <a:pt x="827" y="281"/>
                    <a:pt x="852" y="282"/>
                  </a:cubicBezTo>
                  <a:cubicBezTo>
                    <a:pt x="990" y="304"/>
                    <a:pt x="1129" y="336"/>
                    <a:pt x="1267" y="399"/>
                  </a:cubicBezTo>
                  <a:cubicBezTo>
                    <a:pt x="1416" y="463"/>
                    <a:pt x="1555" y="538"/>
                    <a:pt x="1704" y="623"/>
                  </a:cubicBezTo>
                  <a:cubicBezTo>
                    <a:pt x="1629" y="453"/>
                    <a:pt x="1523" y="314"/>
                    <a:pt x="1384" y="208"/>
                  </a:cubicBezTo>
                  <a:cubicBezTo>
                    <a:pt x="1235" y="91"/>
                    <a:pt x="1054" y="16"/>
                    <a:pt x="873" y="5"/>
                  </a:cubicBezTo>
                  <a:cubicBezTo>
                    <a:pt x="845" y="2"/>
                    <a:pt x="817" y="1"/>
                    <a:pt x="790"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25"/>
            <p:cNvSpPr/>
            <p:nvPr/>
          </p:nvSpPr>
          <p:spPr>
            <a:xfrm>
              <a:off x="509125" y="2348225"/>
              <a:ext cx="42350" cy="15600"/>
            </a:xfrm>
            <a:custGeom>
              <a:rect b="b" l="l" r="r" t="t"/>
              <a:pathLst>
                <a:path extrusionOk="0" h="624" w="1694">
                  <a:moveTo>
                    <a:pt x="790" y="1"/>
                  </a:moveTo>
                  <a:cubicBezTo>
                    <a:pt x="627" y="1"/>
                    <a:pt x="467" y="53"/>
                    <a:pt x="331" y="144"/>
                  </a:cubicBezTo>
                  <a:cubicBezTo>
                    <a:pt x="256" y="197"/>
                    <a:pt x="182" y="250"/>
                    <a:pt x="128" y="325"/>
                  </a:cubicBezTo>
                  <a:cubicBezTo>
                    <a:pt x="75" y="399"/>
                    <a:pt x="32" y="474"/>
                    <a:pt x="0" y="549"/>
                  </a:cubicBezTo>
                  <a:cubicBezTo>
                    <a:pt x="86" y="517"/>
                    <a:pt x="150" y="463"/>
                    <a:pt x="213" y="431"/>
                  </a:cubicBezTo>
                  <a:cubicBezTo>
                    <a:pt x="288" y="399"/>
                    <a:pt x="352" y="367"/>
                    <a:pt x="426" y="346"/>
                  </a:cubicBezTo>
                  <a:cubicBezTo>
                    <a:pt x="542" y="302"/>
                    <a:pt x="657" y="280"/>
                    <a:pt x="773" y="280"/>
                  </a:cubicBezTo>
                  <a:cubicBezTo>
                    <a:pt x="796" y="280"/>
                    <a:pt x="819" y="281"/>
                    <a:pt x="842" y="282"/>
                  </a:cubicBezTo>
                  <a:cubicBezTo>
                    <a:pt x="991" y="304"/>
                    <a:pt x="1129" y="336"/>
                    <a:pt x="1257" y="399"/>
                  </a:cubicBezTo>
                  <a:cubicBezTo>
                    <a:pt x="1406" y="463"/>
                    <a:pt x="1555" y="538"/>
                    <a:pt x="1694" y="623"/>
                  </a:cubicBezTo>
                  <a:cubicBezTo>
                    <a:pt x="1630" y="463"/>
                    <a:pt x="1523" y="314"/>
                    <a:pt x="1385" y="208"/>
                  </a:cubicBezTo>
                  <a:cubicBezTo>
                    <a:pt x="1236" y="91"/>
                    <a:pt x="1055" y="16"/>
                    <a:pt x="874" y="5"/>
                  </a:cubicBezTo>
                  <a:cubicBezTo>
                    <a:pt x="846" y="2"/>
                    <a:pt x="818" y="1"/>
                    <a:pt x="790" y="1"/>
                  </a:cubicBezTo>
                  <a:close/>
                </a:path>
              </a:pathLst>
            </a:custGeom>
            <a:solidFill>
              <a:srgbClr val="1D161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25"/>
            <p:cNvSpPr/>
            <p:nvPr/>
          </p:nvSpPr>
          <p:spPr>
            <a:xfrm>
              <a:off x="522700" y="2231900"/>
              <a:ext cx="198350" cy="272750"/>
            </a:xfrm>
            <a:custGeom>
              <a:rect b="b" l="l" r="r" t="t"/>
              <a:pathLst>
                <a:path extrusionOk="0" h="10910" w="7934">
                  <a:moveTo>
                    <a:pt x="2384" y="1"/>
                  </a:moveTo>
                  <a:cubicBezTo>
                    <a:pt x="1176" y="1"/>
                    <a:pt x="132" y="552"/>
                    <a:pt x="1" y="2167"/>
                  </a:cubicBezTo>
                  <a:cubicBezTo>
                    <a:pt x="1" y="2167"/>
                    <a:pt x="182" y="4392"/>
                    <a:pt x="2535" y="4605"/>
                  </a:cubicBezTo>
                  <a:cubicBezTo>
                    <a:pt x="2535" y="4605"/>
                    <a:pt x="1960" y="4254"/>
                    <a:pt x="1736" y="3764"/>
                  </a:cubicBezTo>
                  <a:lnTo>
                    <a:pt x="1736" y="3764"/>
                  </a:lnTo>
                  <a:cubicBezTo>
                    <a:pt x="2269" y="4073"/>
                    <a:pt x="2854" y="4264"/>
                    <a:pt x="3461" y="4339"/>
                  </a:cubicBezTo>
                  <a:lnTo>
                    <a:pt x="3238" y="3679"/>
                  </a:lnTo>
                  <a:lnTo>
                    <a:pt x="3238" y="3679"/>
                  </a:lnTo>
                  <a:cubicBezTo>
                    <a:pt x="3238" y="3679"/>
                    <a:pt x="4888" y="4392"/>
                    <a:pt x="4793" y="6160"/>
                  </a:cubicBezTo>
                  <a:cubicBezTo>
                    <a:pt x="4793" y="6160"/>
                    <a:pt x="5282" y="5670"/>
                    <a:pt x="5282" y="5052"/>
                  </a:cubicBezTo>
                  <a:lnTo>
                    <a:pt x="5282" y="5052"/>
                  </a:lnTo>
                  <a:cubicBezTo>
                    <a:pt x="5282" y="5053"/>
                    <a:pt x="5772" y="8428"/>
                    <a:pt x="4526" y="10909"/>
                  </a:cubicBezTo>
                  <a:cubicBezTo>
                    <a:pt x="5197" y="10675"/>
                    <a:pt x="5794" y="10238"/>
                    <a:pt x="6209" y="9663"/>
                  </a:cubicBezTo>
                  <a:lnTo>
                    <a:pt x="6209" y="9663"/>
                  </a:lnTo>
                  <a:lnTo>
                    <a:pt x="5772" y="10558"/>
                  </a:lnTo>
                  <a:cubicBezTo>
                    <a:pt x="5772" y="10558"/>
                    <a:pt x="6965" y="9887"/>
                    <a:pt x="7327" y="8652"/>
                  </a:cubicBezTo>
                  <a:cubicBezTo>
                    <a:pt x="7678" y="7406"/>
                    <a:pt x="7934" y="2869"/>
                    <a:pt x="5815" y="1198"/>
                  </a:cubicBezTo>
                  <a:cubicBezTo>
                    <a:pt x="5047" y="587"/>
                    <a:pt x="3629" y="1"/>
                    <a:pt x="2384" y="1"/>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25"/>
            <p:cNvSpPr/>
            <p:nvPr/>
          </p:nvSpPr>
          <p:spPr>
            <a:xfrm>
              <a:off x="669125" y="2382700"/>
              <a:ext cx="22650" cy="51125"/>
            </a:xfrm>
            <a:custGeom>
              <a:rect b="b" l="l" r="r" t="t"/>
              <a:pathLst>
                <a:path extrusionOk="0" h="2045" w="906">
                  <a:moveTo>
                    <a:pt x="416" y="0"/>
                  </a:moveTo>
                  <a:cubicBezTo>
                    <a:pt x="331" y="692"/>
                    <a:pt x="192" y="1374"/>
                    <a:pt x="0" y="2045"/>
                  </a:cubicBezTo>
                  <a:cubicBezTo>
                    <a:pt x="533" y="1810"/>
                    <a:pt x="884" y="1278"/>
                    <a:pt x="884" y="682"/>
                  </a:cubicBezTo>
                  <a:cubicBezTo>
                    <a:pt x="906" y="373"/>
                    <a:pt x="714" y="96"/>
                    <a:pt x="416" y="0"/>
                  </a:cubicBezTo>
                  <a:close/>
                </a:path>
              </a:pathLst>
            </a:custGeom>
            <a:solidFill>
              <a:srgbClr val="E4978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25"/>
            <p:cNvSpPr/>
            <p:nvPr/>
          </p:nvSpPr>
          <p:spPr>
            <a:xfrm>
              <a:off x="461725" y="2262875"/>
              <a:ext cx="98675" cy="154175"/>
            </a:xfrm>
            <a:custGeom>
              <a:rect b="b" l="l" r="r" t="t"/>
              <a:pathLst>
                <a:path extrusionOk="0" h="6167" w="3947">
                  <a:moveTo>
                    <a:pt x="2511" y="1"/>
                  </a:moveTo>
                  <a:cubicBezTo>
                    <a:pt x="2493" y="1"/>
                    <a:pt x="2482" y="1"/>
                    <a:pt x="2482" y="1"/>
                  </a:cubicBezTo>
                  <a:cubicBezTo>
                    <a:pt x="2482" y="1"/>
                    <a:pt x="800" y="86"/>
                    <a:pt x="267" y="3505"/>
                  </a:cubicBezTo>
                  <a:cubicBezTo>
                    <a:pt x="267" y="3505"/>
                    <a:pt x="1" y="5549"/>
                    <a:pt x="981" y="6167"/>
                  </a:cubicBezTo>
                  <a:cubicBezTo>
                    <a:pt x="981" y="6167"/>
                    <a:pt x="800" y="1907"/>
                    <a:pt x="2440" y="928"/>
                  </a:cubicBezTo>
                  <a:cubicBezTo>
                    <a:pt x="3947" y="37"/>
                    <a:pt x="2719" y="1"/>
                    <a:pt x="2511" y="1"/>
                  </a:cubicBezTo>
                  <a:close/>
                </a:path>
              </a:pathLst>
            </a:custGeom>
            <a:solidFill>
              <a:srgbClr val="FCE2D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2" name="Google Shape;492;p25"/>
          <p:cNvSpPr txBox="1"/>
          <p:nvPr/>
        </p:nvSpPr>
        <p:spPr>
          <a:xfrm>
            <a:off x="591100" y="3397025"/>
            <a:ext cx="3277200" cy="126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Quicksand"/>
              <a:ea typeface="Quicksand"/>
              <a:cs typeface="Quicksand"/>
              <a:sym typeface="Quicksa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5" name="Shape 575"/>
        <p:cNvGrpSpPr/>
        <p:nvPr/>
      </p:nvGrpSpPr>
      <p:grpSpPr>
        <a:xfrm>
          <a:off x="0" y="0"/>
          <a:ext cx="0" cy="0"/>
          <a:chOff x="0" y="0"/>
          <a:chExt cx="0" cy="0"/>
        </a:xfrm>
      </p:grpSpPr>
      <p:sp>
        <p:nvSpPr>
          <p:cNvPr id="576" name="Google Shape;576;p34"/>
          <p:cNvSpPr txBox="1"/>
          <p:nvPr>
            <p:ph idx="1" type="body"/>
          </p:nvPr>
        </p:nvSpPr>
        <p:spPr>
          <a:xfrm>
            <a:off x="790500" y="1093263"/>
            <a:ext cx="7563000" cy="1864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t>Our team is creating a quarterly newsletter and we’d like you to be featured in it!</a:t>
            </a:r>
            <a:endParaRPr sz="1500"/>
          </a:p>
          <a:p>
            <a:pPr indent="0" lvl="0" marL="0" rtl="0" algn="l">
              <a:spcBef>
                <a:spcPts val="1600"/>
              </a:spcBef>
              <a:spcAft>
                <a:spcPts val="0"/>
              </a:spcAft>
              <a:buNone/>
            </a:pPr>
            <a:r>
              <a:rPr lang="en" sz="1500"/>
              <a:t>Please send:</a:t>
            </a:r>
            <a:endParaRPr sz="1500"/>
          </a:p>
          <a:p>
            <a:pPr indent="-323850" lvl="0" marL="457200" rtl="0" algn="l">
              <a:spcBef>
                <a:spcPts val="1600"/>
              </a:spcBef>
              <a:spcAft>
                <a:spcPts val="0"/>
              </a:spcAft>
              <a:buSzPts val="1500"/>
              <a:buAutoNum type="arabicPeriod"/>
            </a:pPr>
            <a:r>
              <a:rPr lang="en" sz="1500"/>
              <a:t>A photo that represents you (could be an animal, TV character, portrait, etc.)</a:t>
            </a:r>
            <a:br>
              <a:rPr lang="en" sz="1500"/>
            </a:br>
            <a:endParaRPr sz="1500"/>
          </a:p>
          <a:p>
            <a:pPr indent="-323850" lvl="0" marL="457200" rtl="0" algn="l">
              <a:spcBef>
                <a:spcPts val="0"/>
              </a:spcBef>
              <a:spcAft>
                <a:spcPts val="0"/>
              </a:spcAft>
              <a:buSzPts val="1500"/>
              <a:buAutoNum type="arabicPeriod"/>
            </a:pPr>
            <a:r>
              <a:rPr lang="en" sz="1500"/>
              <a:t>Your chosen name for the caption </a:t>
            </a:r>
            <a:endParaRPr sz="1500"/>
          </a:p>
          <a:p>
            <a:pPr indent="0" lvl="0" marL="457200" rtl="0" algn="l">
              <a:spcBef>
                <a:spcPts val="1600"/>
              </a:spcBef>
              <a:spcAft>
                <a:spcPts val="1600"/>
              </a:spcAft>
              <a:buNone/>
            </a:pPr>
            <a:r>
              <a:t/>
            </a:r>
            <a:endParaRPr sz="1300"/>
          </a:p>
        </p:txBody>
      </p:sp>
      <p:sp>
        <p:nvSpPr>
          <p:cNvPr id="577" name="Google Shape;577;p34"/>
          <p:cNvSpPr txBox="1"/>
          <p:nvPr>
            <p:ph type="title"/>
          </p:nvPr>
        </p:nvSpPr>
        <p:spPr>
          <a:xfrm>
            <a:off x="2387250" y="285675"/>
            <a:ext cx="4369500" cy="383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solidFill>
                  <a:srgbClr val="000000"/>
                </a:solidFill>
              </a:rPr>
              <a:t>Newsletter Submission </a:t>
            </a:r>
            <a:endParaRPr/>
          </a:p>
        </p:txBody>
      </p:sp>
      <p:sp>
        <p:nvSpPr>
          <p:cNvPr id="578" name="Google Shape;578;p34"/>
          <p:cNvSpPr txBox="1"/>
          <p:nvPr/>
        </p:nvSpPr>
        <p:spPr>
          <a:xfrm>
            <a:off x="950100" y="3448050"/>
            <a:ext cx="7243800" cy="49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chemeClr val="dk1"/>
                </a:solidFill>
                <a:latin typeface="Quicksand"/>
                <a:ea typeface="Quicksand"/>
                <a:cs typeface="Quicksand"/>
                <a:sym typeface="Quicksand"/>
              </a:rPr>
              <a:t>Please submit to </a:t>
            </a:r>
            <a:r>
              <a:rPr b="1" lang="en" sz="1500" u="sng">
                <a:solidFill>
                  <a:schemeClr val="dk1"/>
                </a:solidFill>
                <a:latin typeface="Quicksand"/>
                <a:ea typeface="Quicksand"/>
                <a:cs typeface="Quicksand"/>
                <a:sym typeface="Quicksand"/>
                <a:hlinkClick r:id="rId3">
                  <a:extLst>
                    <a:ext uri="{A12FA001-AC4F-418D-AE19-62706E023703}">
                      <ahyp:hlinkClr val="tx"/>
                    </a:ext>
                  </a:extLst>
                </a:hlinkClick>
              </a:rPr>
              <a:t>patrycja.szkudlarek@camh.ca</a:t>
            </a:r>
            <a:r>
              <a:rPr b="1" lang="en" sz="1500">
                <a:solidFill>
                  <a:schemeClr val="dk1"/>
                </a:solidFill>
                <a:latin typeface="Quicksand"/>
                <a:ea typeface="Quicksand"/>
                <a:cs typeface="Quicksand"/>
                <a:sym typeface="Quicksand"/>
              </a:rPr>
              <a:t> </a:t>
            </a:r>
            <a:r>
              <a:rPr lang="en" sz="1500">
                <a:solidFill>
                  <a:schemeClr val="dk1"/>
                </a:solidFill>
                <a:latin typeface="Quicksand"/>
                <a:ea typeface="Quicksand"/>
                <a:cs typeface="Quicksand"/>
                <a:sym typeface="Quicksand"/>
              </a:rPr>
              <a:t>by</a:t>
            </a:r>
            <a:r>
              <a:rPr b="1" lang="en" sz="1500">
                <a:solidFill>
                  <a:schemeClr val="dk1"/>
                </a:solidFill>
                <a:latin typeface="Quicksand"/>
                <a:ea typeface="Quicksand"/>
                <a:cs typeface="Quicksand"/>
                <a:sym typeface="Quicksand"/>
              </a:rPr>
              <a:t> Friday, November 3rd</a:t>
            </a:r>
            <a:endParaRPr b="1" sz="1500">
              <a:solidFill>
                <a:schemeClr val="dk1"/>
              </a:solidFill>
              <a:latin typeface="Quicksand"/>
              <a:ea typeface="Quicksand"/>
              <a:cs typeface="Quicksand"/>
              <a:sym typeface="Quicksan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2" name="Shape 582"/>
        <p:cNvGrpSpPr/>
        <p:nvPr/>
      </p:nvGrpSpPr>
      <p:grpSpPr>
        <a:xfrm>
          <a:off x="0" y="0"/>
          <a:ext cx="0" cy="0"/>
          <a:chOff x="0" y="0"/>
          <a:chExt cx="0" cy="0"/>
        </a:xfrm>
      </p:grpSpPr>
      <p:sp>
        <p:nvSpPr>
          <p:cNvPr id="583" name="Google Shape;583;p35"/>
          <p:cNvSpPr txBox="1"/>
          <p:nvPr>
            <p:ph idx="1" type="body"/>
          </p:nvPr>
        </p:nvSpPr>
        <p:spPr>
          <a:xfrm>
            <a:off x="1433700" y="1297288"/>
            <a:ext cx="6276600" cy="2685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endParaRPr>
          </a:p>
          <a:p>
            <a:pPr indent="0" lvl="0" marL="0" rtl="0" algn="ctr">
              <a:spcBef>
                <a:spcPts val="0"/>
              </a:spcBef>
              <a:spcAft>
                <a:spcPts val="0"/>
              </a:spcAft>
              <a:buNone/>
            </a:pPr>
            <a:r>
              <a:rPr b="1" lang="en" sz="1700">
                <a:solidFill>
                  <a:schemeClr val="accent2"/>
                </a:solidFill>
              </a:rPr>
              <a:t>Advisory Team Resources</a:t>
            </a:r>
            <a:endParaRPr b="1" sz="1700">
              <a:solidFill>
                <a:schemeClr val="accent2"/>
              </a:solidFill>
            </a:endParaRPr>
          </a:p>
          <a:p>
            <a:pPr indent="0" lvl="0" marL="0" rtl="0" algn="ctr">
              <a:spcBef>
                <a:spcPts val="0"/>
              </a:spcBef>
              <a:spcAft>
                <a:spcPts val="0"/>
              </a:spcAft>
              <a:buNone/>
            </a:pPr>
            <a:r>
              <a:rPr lang="en" sz="1600">
                <a:solidFill>
                  <a:srgbClr val="000000"/>
                </a:solidFill>
              </a:rPr>
              <a:t>Check out our team resources here:</a:t>
            </a:r>
            <a:endParaRPr sz="1600">
              <a:solidFill>
                <a:srgbClr val="000000"/>
              </a:solidFill>
            </a:endParaRPr>
          </a:p>
          <a:p>
            <a:pPr indent="0" lvl="0" marL="0" rtl="0" algn="ctr">
              <a:spcBef>
                <a:spcPts val="0"/>
              </a:spcBef>
              <a:spcAft>
                <a:spcPts val="0"/>
              </a:spcAft>
              <a:buNone/>
            </a:pPr>
            <a:r>
              <a:rPr lang="en" sz="1600" u="sng">
                <a:solidFill>
                  <a:schemeClr val="hlink"/>
                </a:solidFill>
                <a:hlinkClick r:id="rId3"/>
              </a:rPr>
              <a:t>https://drive.google.com/drive/folders/18yV2fTT0oIRunWr4voxiSRVt26qM3UOI?usp=drive_link</a:t>
            </a:r>
            <a:endParaRPr sz="1600">
              <a:solidFill>
                <a:srgbClr val="000000"/>
              </a:solidFill>
            </a:endParaRPr>
          </a:p>
          <a:p>
            <a:pPr indent="0" lvl="0" marL="0" rtl="0" algn="l">
              <a:spcBef>
                <a:spcPts val="0"/>
              </a:spcBef>
              <a:spcAft>
                <a:spcPts val="0"/>
              </a:spcAft>
              <a:buNone/>
            </a:pPr>
            <a:r>
              <a:t/>
            </a:r>
            <a:endParaRPr sz="1600">
              <a:solidFill>
                <a:srgbClr val="000000"/>
              </a:solidFill>
            </a:endParaRPr>
          </a:p>
          <a:p>
            <a:pPr indent="0" lvl="0" marL="0" rtl="0" algn="ctr">
              <a:spcBef>
                <a:spcPts val="0"/>
              </a:spcBef>
              <a:spcAft>
                <a:spcPts val="0"/>
              </a:spcAft>
              <a:buNone/>
            </a:pPr>
            <a:r>
              <a:rPr b="1" lang="en" sz="1700">
                <a:solidFill>
                  <a:schemeClr val="accent2"/>
                </a:solidFill>
              </a:rPr>
              <a:t>CAMH Updates </a:t>
            </a:r>
            <a:endParaRPr b="1" sz="1700">
              <a:solidFill>
                <a:schemeClr val="accent2"/>
              </a:solidFill>
            </a:endParaRPr>
          </a:p>
          <a:p>
            <a:pPr indent="0" lvl="0" marL="0" rtl="0" algn="ctr">
              <a:spcBef>
                <a:spcPts val="0"/>
              </a:spcBef>
              <a:spcAft>
                <a:spcPts val="0"/>
              </a:spcAft>
              <a:buNone/>
            </a:pPr>
            <a:r>
              <a:rPr lang="en" sz="1600">
                <a:solidFill>
                  <a:srgbClr val="000000"/>
                </a:solidFill>
              </a:rPr>
              <a:t>Stay up to date on CAMH news, including projects and findings: </a:t>
            </a:r>
            <a:r>
              <a:rPr lang="en" sz="1600" u="sng">
                <a:solidFill>
                  <a:schemeClr val="hlink"/>
                </a:solidFill>
                <a:hlinkClick r:id="rId4"/>
              </a:rPr>
              <a:t>https://www.camh.ca/en/camh-news-and-stories</a:t>
            </a:r>
            <a:endParaRPr sz="1600">
              <a:solidFill>
                <a:srgbClr val="000000"/>
              </a:solidFill>
            </a:endParaRPr>
          </a:p>
          <a:p>
            <a:pPr indent="0" lvl="0" marL="0" rtl="0" algn="ctr">
              <a:spcBef>
                <a:spcPts val="0"/>
              </a:spcBef>
              <a:spcAft>
                <a:spcPts val="0"/>
              </a:spcAft>
              <a:buNone/>
            </a:pPr>
            <a:r>
              <a:t/>
            </a:r>
            <a:endParaRPr sz="1500">
              <a:solidFill>
                <a:srgbClr val="000000"/>
              </a:solidFill>
            </a:endParaRPr>
          </a:p>
        </p:txBody>
      </p:sp>
      <p:sp>
        <p:nvSpPr>
          <p:cNvPr id="584" name="Google Shape;584;p35"/>
          <p:cNvSpPr txBox="1"/>
          <p:nvPr>
            <p:ph type="title"/>
          </p:nvPr>
        </p:nvSpPr>
        <p:spPr>
          <a:xfrm>
            <a:off x="1133700" y="688050"/>
            <a:ext cx="6876600" cy="383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solidFill>
                  <a:srgbClr val="000000"/>
                </a:solidFill>
              </a:rPr>
              <a:t>Thank you for joining us this month! </a:t>
            </a:r>
            <a:r>
              <a:rPr lang="en" sz="3000">
                <a:solidFill>
                  <a:srgbClr val="000000"/>
                </a:solidFill>
              </a:rPr>
              <a:t> </a:t>
            </a:r>
            <a:r>
              <a:rPr lang="en" sz="3700">
                <a:solidFill>
                  <a:srgbClr val="000000"/>
                </a:solidFill>
              </a:rPr>
              <a:t> </a:t>
            </a:r>
            <a:endParaRPr/>
          </a:p>
        </p:txBody>
      </p:sp>
      <p:sp>
        <p:nvSpPr>
          <p:cNvPr id="585" name="Google Shape;585;p35"/>
          <p:cNvSpPr txBox="1"/>
          <p:nvPr/>
        </p:nvSpPr>
        <p:spPr>
          <a:xfrm>
            <a:off x="1228200" y="4388125"/>
            <a:ext cx="6687600" cy="68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t/>
            </a:r>
            <a:endParaRPr b="1">
              <a:solidFill>
                <a:schemeClr val="dk1"/>
              </a:solidFill>
              <a:latin typeface="Quicksand"/>
              <a:ea typeface="Quicksand"/>
              <a:cs typeface="Quicksand"/>
              <a:sym typeface="Quicksand"/>
            </a:endParaRPr>
          </a:p>
        </p:txBody>
      </p:sp>
      <p:pic>
        <p:nvPicPr>
          <p:cNvPr id="586" name="Google Shape;586;p35"/>
          <p:cNvPicPr preferRelativeResize="0"/>
          <p:nvPr/>
        </p:nvPicPr>
        <p:blipFill>
          <a:blip r:embed="rId5">
            <a:alphaModFix/>
          </a:blip>
          <a:stretch>
            <a:fillRect/>
          </a:stretch>
        </p:blipFill>
        <p:spPr>
          <a:xfrm>
            <a:off x="3442313" y="4056075"/>
            <a:ext cx="2259375" cy="1020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26"/>
          <p:cNvSpPr txBox="1"/>
          <p:nvPr>
            <p:ph idx="3" type="subTitle"/>
          </p:nvPr>
        </p:nvSpPr>
        <p:spPr>
          <a:xfrm flipH="1">
            <a:off x="406925" y="1917000"/>
            <a:ext cx="5511000" cy="2042700"/>
          </a:xfrm>
          <a:prstGeom prst="rect">
            <a:avLst/>
          </a:prstGeom>
        </p:spPr>
        <p:txBody>
          <a:bodyPr anchorCtr="0" anchor="b" bIns="0" lIns="0" spcFirstLastPara="1" rIns="0" wrap="square" tIns="0">
            <a:noAutofit/>
          </a:bodyPr>
          <a:lstStyle/>
          <a:p>
            <a:pPr indent="0" lvl="0" marL="457200" rtl="0" algn="l">
              <a:lnSpc>
                <a:spcPct val="115000"/>
              </a:lnSpc>
              <a:spcBef>
                <a:spcPts val="0"/>
              </a:spcBef>
              <a:spcAft>
                <a:spcPts val="0"/>
              </a:spcAft>
              <a:buNone/>
            </a:pPr>
            <a:r>
              <a:rPr b="0" lang="en" sz="1450">
                <a:solidFill>
                  <a:schemeClr val="dk2"/>
                </a:solidFill>
                <a:latin typeface="Quicksand Medium"/>
                <a:ea typeface="Quicksand Medium"/>
                <a:cs typeface="Quicksand Medium"/>
                <a:sym typeface="Quicksand Medium"/>
              </a:rPr>
              <a:t>Discuss the challenges around demographic labels and their impact.</a:t>
            </a:r>
            <a:endParaRPr b="0" sz="1450">
              <a:solidFill>
                <a:schemeClr val="dk2"/>
              </a:solidFill>
              <a:latin typeface="Quicksand Medium"/>
              <a:ea typeface="Quicksand Medium"/>
              <a:cs typeface="Quicksand Medium"/>
              <a:sym typeface="Quicksand Medium"/>
            </a:endParaRPr>
          </a:p>
          <a:p>
            <a:pPr indent="0" lvl="0" marL="457200" rtl="0" algn="l">
              <a:lnSpc>
                <a:spcPct val="115000"/>
              </a:lnSpc>
              <a:spcBef>
                <a:spcPts val="1200"/>
              </a:spcBef>
              <a:spcAft>
                <a:spcPts val="0"/>
              </a:spcAft>
              <a:buNone/>
            </a:pPr>
            <a:r>
              <a:rPr b="0" lang="en" sz="1450">
                <a:solidFill>
                  <a:schemeClr val="dk2"/>
                </a:solidFill>
                <a:latin typeface="Quicksand Medium"/>
                <a:ea typeface="Quicksand Medium"/>
                <a:cs typeface="Quicksand Medium"/>
                <a:sym typeface="Quicksand Medium"/>
              </a:rPr>
              <a:t>Review the CAMH Health Equity form and data collection processes.</a:t>
            </a:r>
            <a:endParaRPr b="0" sz="1450">
              <a:solidFill>
                <a:schemeClr val="dk2"/>
              </a:solidFill>
              <a:latin typeface="Quicksand Medium"/>
              <a:ea typeface="Quicksand Medium"/>
              <a:cs typeface="Quicksand Medium"/>
              <a:sym typeface="Quicksand Medium"/>
            </a:endParaRPr>
          </a:p>
          <a:p>
            <a:pPr indent="0" lvl="0" marL="457200" rtl="0" algn="l">
              <a:lnSpc>
                <a:spcPct val="115000"/>
              </a:lnSpc>
              <a:spcBef>
                <a:spcPts val="1200"/>
              </a:spcBef>
              <a:spcAft>
                <a:spcPts val="0"/>
              </a:spcAft>
              <a:buNone/>
            </a:pPr>
            <a:r>
              <a:rPr b="0" lang="en" sz="1450">
                <a:solidFill>
                  <a:schemeClr val="dk2"/>
                </a:solidFill>
                <a:latin typeface="Quicksand Medium"/>
                <a:ea typeface="Quicksand Medium"/>
                <a:cs typeface="Quicksand Medium"/>
                <a:sym typeface="Quicksand Medium"/>
              </a:rPr>
              <a:t>Explore terminology to better represent diverse groups.</a:t>
            </a:r>
            <a:endParaRPr b="0" sz="1450">
              <a:solidFill>
                <a:schemeClr val="dk2"/>
              </a:solidFill>
              <a:latin typeface="Quicksand Medium"/>
              <a:ea typeface="Quicksand Medium"/>
              <a:cs typeface="Quicksand Medium"/>
              <a:sym typeface="Quicksand Medium"/>
            </a:endParaRPr>
          </a:p>
          <a:p>
            <a:pPr indent="0" lvl="0" marL="457200" rtl="0" algn="l">
              <a:lnSpc>
                <a:spcPct val="115000"/>
              </a:lnSpc>
              <a:spcBef>
                <a:spcPts val="1200"/>
              </a:spcBef>
              <a:spcAft>
                <a:spcPts val="1200"/>
              </a:spcAft>
              <a:buNone/>
            </a:pPr>
            <a:r>
              <a:rPr b="0" lang="en" sz="1450">
                <a:solidFill>
                  <a:schemeClr val="dk2"/>
                </a:solidFill>
                <a:latin typeface="Quicksand Medium"/>
                <a:ea typeface="Quicksand Medium"/>
                <a:cs typeface="Quicksand Medium"/>
                <a:sym typeface="Quicksand Medium"/>
              </a:rPr>
              <a:t>Develop a list of questions and considerations around labels for future reference.</a:t>
            </a:r>
            <a:endParaRPr b="0" sz="1450">
              <a:solidFill>
                <a:schemeClr val="dk2"/>
              </a:solidFill>
              <a:latin typeface="Quicksand Medium"/>
              <a:ea typeface="Quicksand Medium"/>
              <a:cs typeface="Quicksand Medium"/>
              <a:sym typeface="Quicksand Medium"/>
            </a:endParaRPr>
          </a:p>
        </p:txBody>
      </p:sp>
      <p:sp>
        <p:nvSpPr>
          <p:cNvPr id="498" name="Google Shape;498;p26"/>
          <p:cNvSpPr txBox="1"/>
          <p:nvPr>
            <p:ph type="title"/>
          </p:nvPr>
        </p:nvSpPr>
        <p:spPr>
          <a:xfrm>
            <a:off x="1153450" y="426175"/>
            <a:ext cx="4329000" cy="681000"/>
          </a:xfrm>
          <a:prstGeom prst="rect">
            <a:avLst/>
          </a:prstGeom>
          <a:noFill/>
        </p:spPr>
        <p:txBody>
          <a:bodyPr anchorCtr="0" anchor="ctr" bIns="0" lIns="0" spcFirstLastPara="1" rIns="0" wrap="square" tIns="0">
            <a:noAutofit/>
          </a:bodyPr>
          <a:lstStyle/>
          <a:p>
            <a:pPr indent="0" lvl="0" marL="0" rtl="0" algn="ctr">
              <a:spcBef>
                <a:spcPts val="0"/>
              </a:spcBef>
              <a:spcAft>
                <a:spcPts val="0"/>
              </a:spcAft>
              <a:buNone/>
            </a:pPr>
            <a:r>
              <a:rPr lang="en" sz="3800">
                <a:solidFill>
                  <a:schemeClr val="dk2"/>
                </a:solidFill>
              </a:rPr>
              <a:t>Meeting Goals</a:t>
            </a:r>
            <a:endParaRPr sz="3800">
              <a:solidFill>
                <a:schemeClr val="dk2"/>
              </a:solidFill>
            </a:endParaRPr>
          </a:p>
        </p:txBody>
      </p:sp>
      <p:pic>
        <p:nvPicPr>
          <p:cNvPr id="499" name="Google Shape;499;p26"/>
          <p:cNvPicPr preferRelativeResize="0"/>
          <p:nvPr/>
        </p:nvPicPr>
        <p:blipFill>
          <a:blip r:embed="rId3">
            <a:alphaModFix/>
          </a:blip>
          <a:stretch>
            <a:fillRect/>
          </a:stretch>
        </p:blipFill>
        <p:spPr>
          <a:xfrm>
            <a:off x="406925" y="1688400"/>
            <a:ext cx="228600" cy="228600"/>
          </a:xfrm>
          <a:prstGeom prst="rect">
            <a:avLst/>
          </a:prstGeom>
          <a:noFill/>
          <a:ln>
            <a:noFill/>
          </a:ln>
        </p:spPr>
      </p:pic>
      <p:pic>
        <p:nvPicPr>
          <p:cNvPr id="500" name="Google Shape;500;p26"/>
          <p:cNvPicPr preferRelativeResize="0"/>
          <p:nvPr/>
        </p:nvPicPr>
        <p:blipFill>
          <a:blip r:embed="rId3">
            <a:alphaModFix/>
          </a:blip>
          <a:stretch>
            <a:fillRect/>
          </a:stretch>
        </p:blipFill>
        <p:spPr>
          <a:xfrm>
            <a:off x="406925" y="2224000"/>
            <a:ext cx="228600" cy="228600"/>
          </a:xfrm>
          <a:prstGeom prst="rect">
            <a:avLst/>
          </a:prstGeom>
          <a:noFill/>
          <a:ln>
            <a:noFill/>
          </a:ln>
        </p:spPr>
      </p:pic>
      <p:pic>
        <p:nvPicPr>
          <p:cNvPr id="501" name="Google Shape;501;p26"/>
          <p:cNvPicPr preferRelativeResize="0"/>
          <p:nvPr/>
        </p:nvPicPr>
        <p:blipFill>
          <a:blip r:embed="rId3">
            <a:alphaModFix/>
          </a:blip>
          <a:stretch>
            <a:fillRect/>
          </a:stretch>
        </p:blipFill>
        <p:spPr>
          <a:xfrm>
            <a:off x="406925" y="2824050"/>
            <a:ext cx="228600" cy="228600"/>
          </a:xfrm>
          <a:prstGeom prst="rect">
            <a:avLst/>
          </a:prstGeom>
          <a:noFill/>
          <a:ln>
            <a:noFill/>
          </a:ln>
        </p:spPr>
      </p:pic>
      <p:pic>
        <p:nvPicPr>
          <p:cNvPr id="502" name="Google Shape;502;p26"/>
          <p:cNvPicPr preferRelativeResize="0"/>
          <p:nvPr/>
        </p:nvPicPr>
        <p:blipFill>
          <a:blip r:embed="rId3">
            <a:alphaModFix/>
          </a:blip>
          <a:stretch>
            <a:fillRect/>
          </a:stretch>
        </p:blipFill>
        <p:spPr>
          <a:xfrm>
            <a:off x="406925" y="3376650"/>
            <a:ext cx="228600" cy="228600"/>
          </a:xfrm>
          <a:prstGeom prst="rect">
            <a:avLst/>
          </a:prstGeom>
          <a:noFill/>
          <a:ln>
            <a:noFill/>
          </a:ln>
        </p:spPr>
      </p:pic>
      <p:grpSp>
        <p:nvGrpSpPr>
          <p:cNvPr id="503" name="Google Shape;503;p26"/>
          <p:cNvGrpSpPr/>
          <p:nvPr/>
        </p:nvGrpSpPr>
        <p:grpSpPr>
          <a:xfrm>
            <a:off x="6340249" y="640666"/>
            <a:ext cx="680729" cy="680991"/>
            <a:chOff x="-1183550" y="3586525"/>
            <a:chExt cx="296175" cy="290550"/>
          </a:xfrm>
        </p:grpSpPr>
        <p:sp>
          <p:nvSpPr>
            <p:cNvPr id="504" name="Google Shape;504;p26"/>
            <p:cNvSpPr/>
            <p:nvPr/>
          </p:nvSpPr>
          <p:spPr>
            <a:xfrm>
              <a:off x="-927575" y="3671500"/>
              <a:ext cx="40200" cy="16575"/>
            </a:xfrm>
            <a:custGeom>
              <a:rect b="b" l="l" r="r" t="t"/>
              <a:pathLst>
                <a:path extrusionOk="0" h="663" w="1608">
                  <a:moveTo>
                    <a:pt x="473" y="0"/>
                  </a:moveTo>
                  <a:cubicBezTo>
                    <a:pt x="32" y="0"/>
                    <a:pt x="1" y="662"/>
                    <a:pt x="473" y="662"/>
                  </a:cubicBezTo>
                  <a:lnTo>
                    <a:pt x="1135" y="662"/>
                  </a:lnTo>
                  <a:cubicBezTo>
                    <a:pt x="1145" y="663"/>
                    <a:pt x="1156" y="663"/>
                    <a:pt x="1166" y="663"/>
                  </a:cubicBezTo>
                  <a:cubicBezTo>
                    <a:pt x="1607" y="663"/>
                    <a:pt x="1597" y="0"/>
                    <a:pt x="1135" y="0"/>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5" name="Google Shape;505;p26"/>
            <p:cNvSpPr/>
            <p:nvPr/>
          </p:nvSpPr>
          <p:spPr>
            <a:xfrm>
              <a:off x="-1183550" y="3671500"/>
              <a:ext cx="39400" cy="16575"/>
            </a:xfrm>
            <a:custGeom>
              <a:rect b="b" l="l" r="r" t="t"/>
              <a:pathLst>
                <a:path extrusionOk="0" h="663" w="1576">
                  <a:moveTo>
                    <a:pt x="473" y="0"/>
                  </a:moveTo>
                  <a:cubicBezTo>
                    <a:pt x="32" y="0"/>
                    <a:pt x="1" y="662"/>
                    <a:pt x="473" y="662"/>
                  </a:cubicBezTo>
                  <a:lnTo>
                    <a:pt x="1135" y="662"/>
                  </a:lnTo>
                  <a:cubicBezTo>
                    <a:pt x="1145" y="663"/>
                    <a:pt x="1154" y="663"/>
                    <a:pt x="1163" y="663"/>
                  </a:cubicBezTo>
                  <a:cubicBezTo>
                    <a:pt x="1576" y="663"/>
                    <a:pt x="1566" y="0"/>
                    <a:pt x="1135" y="0"/>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6" name="Google Shape;506;p26"/>
            <p:cNvSpPr/>
            <p:nvPr/>
          </p:nvSpPr>
          <p:spPr>
            <a:xfrm>
              <a:off x="-944250" y="3603025"/>
              <a:ext cx="39525" cy="26375"/>
            </a:xfrm>
            <a:custGeom>
              <a:rect b="b" l="l" r="r" t="t"/>
              <a:pathLst>
                <a:path extrusionOk="0" h="1055" w="1581">
                  <a:moveTo>
                    <a:pt x="1086" y="1"/>
                  </a:moveTo>
                  <a:cubicBezTo>
                    <a:pt x="1024" y="1"/>
                    <a:pt x="957" y="19"/>
                    <a:pt x="888" y="61"/>
                  </a:cubicBezTo>
                  <a:lnTo>
                    <a:pt x="321" y="408"/>
                  </a:lnTo>
                  <a:cubicBezTo>
                    <a:pt x="0" y="595"/>
                    <a:pt x="179" y="1054"/>
                    <a:pt x="490" y="1054"/>
                  </a:cubicBezTo>
                  <a:cubicBezTo>
                    <a:pt x="546" y="1054"/>
                    <a:pt x="606" y="1040"/>
                    <a:pt x="668" y="1006"/>
                  </a:cubicBezTo>
                  <a:lnTo>
                    <a:pt x="1266" y="660"/>
                  </a:lnTo>
                  <a:cubicBezTo>
                    <a:pt x="1581" y="450"/>
                    <a:pt x="1394" y="1"/>
                    <a:pt x="1086" y="1"/>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7" name="Google Shape;507;p26"/>
            <p:cNvSpPr/>
            <p:nvPr/>
          </p:nvSpPr>
          <p:spPr>
            <a:xfrm>
              <a:off x="-1166200" y="3731225"/>
              <a:ext cx="39700" cy="26075"/>
            </a:xfrm>
            <a:custGeom>
              <a:rect b="b" l="l" r="r" t="t"/>
              <a:pathLst>
                <a:path extrusionOk="0" h="1043" w="1588">
                  <a:moveTo>
                    <a:pt x="1071" y="1"/>
                  </a:moveTo>
                  <a:cubicBezTo>
                    <a:pt x="1021" y="1"/>
                    <a:pt x="968" y="12"/>
                    <a:pt x="913" y="37"/>
                  </a:cubicBezTo>
                  <a:lnTo>
                    <a:pt x="315" y="384"/>
                  </a:lnTo>
                  <a:cubicBezTo>
                    <a:pt x="0" y="593"/>
                    <a:pt x="187" y="1043"/>
                    <a:pt x="495" y="1043"/>
                  </a:cubicBezTo>
                  <a:cubicBezTo>
                    <a:pt x="557" y="1043"/>
                    <a:pt x="624" y="1025"/>
                    <a:pt x="693" y="982"/>
                  </a:cubicBezTo>
                  <a:lnTo>
                    <a:pt x="1260" y="636"/>
                  </a:lnTo>
                  <a:cubicBezTo>
                    <a:pt x="1587" y="472"/>
                    <a:pt x="1395" y="1"/>
                    <a:pt x="1071" y="1"/>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8" name="Google Shape;508;p26"/>
            <p:cNvSpPr/>
            <p:nvPr/>
          </p:nvSpPr>
          <p:spPr>
            <a:xfrm>
              <a:off x="-944925" y="3730950"/>
              <a:ext cx="40200" cy="26375"/>
            </a:xfrm>
            <a:custGeom>
              <a:rect b="b" l="l" r="r" t="t"/>
              <a:pathLst>
                <a:path extrusionOk="0" h="1055" w="1608">
                  <a:moveTo>
                    <a:pt x="515" y="0"/>
                  </a:moveTo>
                  <a:cubicBezTo>
                    <a:pt x="198" y="0"/>
                    <a:pt x="1" y="460"/>
                    <a:pt x="348" y="647"/>
                  </a:cubicBezTo>
                  <a:lnTo>
                    <a:pt x="915" y="993"/>
                  </a:lnTo>
                  <a:cubicBezTo>
                    <a:pt x="984" y="1036"/>
                    <a:pt x="1052" y="1054"/>
                    <a:pt x="1114" y="1054"/>
                  </a:cubicBezTo>
                  <a:cubicBezTo>
                    <a:pt x="1421" y="1054"/>
                    <a:pt x="1608" y="609"/>
                    <a:pt x="1293" y="426"/>
                  </a:cubicBezTo>
                  <a:lnTo>
                    <a:pt x="695" y="48"/>
                  </a:lnTo>
                  <a:cubicBezTo>
                    <a:pt x="633" y="15"/>
                    <a:pt x="572" y="0"/>
                    <a:pt x="515" y="0"/>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9" name="Google Shape;509;p26"/>
            <p:cNvSpPr/>
            <p:nvPr/>
          </p:nvSpPr>
          <p:spPr>
            <a:xfrm>
              <a:off x="-1167000" y="3603025"/>
              <a:ext cx="40200" cy="26375"/>
            </a:xfrm>
            <a:custGeom>
              <a:rect b="b" l="l" r="r" t="t"/>
              <a:pathLst>
                <a:path extrusionOk="0" h="1055" w="1608">
                  <a:moveTo>
                    <a:pt x="477" y="1"/>
                  </a:moveTo>
                  <a:cubicBezTo>
                    <a:pt x="188" y="1"/>
                    <a:pt x="1" y="450"/>
                    <a:pt x="315" y="660"/>
                  </a:cubicBezTo>
                  <a:lnTo>
                    <a:pt x="914" y="1006"/>
                  </a:lnTo>
                  <a:cubicBezTo>
                    <a:pt x="981" y="1040"/>
                    <a:pt x="1044" y="1054"/>
                    <a:pt x="1103" y="1054"/>
                  </a:cubicBezTo>
                  <a:cubicBezTo>
                    <a:pt x="1434" y="1054"/>
                    <a:pt x="1608" y="595"/>
                    <a:pt x="1260" y="408"/>
                  </a:cubicBezTo>
                  <a:lnTo>
                    <a:pt x="662" y="61"/>
                  </a:lnTo>
                  <a:cubicBezTo>
                    <a:pt x="598" y="19"/>
                    <a:pt x="536" y="1"/>
                    <a:pt x="477" y="1"/>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0" name="Google Shape;510;p26"/>
            <p:cNvSpPr/>
            <p:nvPr/>
          </p:nvSpPr>
          <p:spPr>
            <a:xfrm>
              <a:off x="-1065400" y="3658900"/>
              <a:ext cx="59875" cy="77200"/>
            </a:xfrm>
            <a:custGeom>
              <a:rect b="b" l="l" r="r" t="t"/>
              <a:pathLst>
                <a:path extrusionOk="0" h="3088" w="2395">
                  <a:moveTo>
                    <a:pt x="882" y="0"/>
                  </a:moveTo>
                  <a:lnTo>
                    <a:pt x="0" y="1355"/>
                  </a:lnTo>
                  <a:lnTo>
                    <a:pt x="1355" y="1922"/>
                  </a:lnTo>
                  <a:cubicBezTo>
                    <a:pt x="1450" y="1953"/>
                    <a:pt x="1544" y="2111"/>
                    <a:pt x="1544" y="2237"/>
                  </a:cubicBezTo>
                  <a:lnTo>
                    <a:pt x="1544" y="3088"/>
                  </a:lnTo>
                  <a:lnTo>
                    <a:pt x="2395" y="1733"/>
                  </a:lnTo>
                  <a:lnTo>
                    <a:pt x="1071" y="1166"/>
                  </a:lnTo>
                  <a:cubicBezTo>
                    <a:pt x="945" y="1134"/>
                    <a:pt x="882" y="1008"/>
                    <a:pt x="882" y="851"/>
                  </a:cubicBezTo>
                  <a:lnTo>
                    <a:pt x="882" y="0"/>
                  </a:ln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1" name="Google Shape;511;p26"/>
            <p:cNvSpPr/>
            <p:nvPr/>
          </p:nvSpPr>
          <p:spPr>
            <a:xfrm>
              <a:off x="-1078000" y="3809325"/>
              <a:ext cx="85075" cy="67750"/>
            </a:xfrm>
            <a:custGeom>
              <a:rect b="b" l="l" r="r" t="t"/>
              <a:pathLst>
                <a:path extrusionOk="0" h="2710" w="3403">
                  <a:moveTo>
                    <a:pt x="0" y="1"/>
                  </a:moveTo>
                  <a:lnTo>
                    <a:pt x="0" y="662"/>
                  </a:lnTo>
                  <a:lnTo>
                    <a:pt x="1008" y="662"/>
                  </a:lnTo>
                  <a:cubicBezTo>
                    <a:pt x="1449" y="662"/>
                    <a:pt x="1481" y="1324"/>
                    <a:pt x="1008" y="1324"/>
                  </a:cubicBezTo>
                  <a:lnTo>
                    <a:pt x="0" y="1324"/>
                  </a:lnTo>
                  <a:lnTo>
                    <a:pt x="0" y="1670"/>
                  </a:lnTo>
                  <a:cubicBezTo>
                    <a:pt x="0" y="2237"/>
                    <a:pt x="473" y="2710"/>
                    <a:pt x="1008" y="2710"/>
                  </a:cubicBezTo>
                  <a:lnTo>
                    <a:pt x="2395" y="2710"/>
                  </a:lnTo>
                  <a:cubicBezTo>
                    <a:pt x="2962" y="2710"/>
                    <a:pt x="3403" y="2237"/>
                    <a:pt x="3403" y="1670"/>
                  </a:cubicBezTo>
                  <a:lnTo>
                    <a:pt x="3403" y="1324"/>
                  </a:lnTo>
                  <a:lnTo>
                    <a:pt x="2395" y="1324"/>
                  </a:lnTo>
                  <a:cubicBezTo>
                    <a:pt x="1954" y="1324"/>
                    <a:pt x="1922" y="662"/>
                    <a:pt x="2395" y="662"/>
                  </a:cubicBezTo>
                  <a:lnTo>
                    <a:pt x="3403" y="662"/>
                  </a:lnTo>
                  <a:lnTo>
                    <a:pt x="3403" y="1"/>
                  </a:ln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2" name="Google Shape;512;p26"/>
            <p:cNvSpPr/>
            <p:nvPr/>
          </p:nvSpPr>
          <p:spPr>
            <a:xfrm>
              <a:off x="-1135500" y="3586525"/>
              <a:ext cx="193775" cy="204700"/>
            </a:xfrm>
            <a:custGeom>
              <a:rect b="b" l="l" r="r" t="t"/>
              <a:pathLst>
                <a:path extrusionOk="0" h="8188" w="7751">
                  <a:moveTo>
                    <a:pt x="4023" y="1424"/>
                  </a:moveTo>
                  <a:cubicBezTo>
                    <a:pt x="4201" y="1424"/>
                    <a:pt x="4380" y="1561"/>
                    <a:pt x="4380" y="1761"/>
                  </a:cubicBezTo>
                  <a:lnTo>
                    <a:pt x="4380" y="3588"/>
                  </a:lnTo>
                  <a:lnTo>
                    <a:pt x="5892" y="4124"/>
                  </a:lnTo>
                  <a:cubicBezTo>
                    <a:pt x="5955" y="4187"/>
                    <a:pt x="6049" y="4250"/>
                    <a:pt x="6081" y="4344"/>
                  </a:cubicBezTo>
                  <a:cubicBezTo>
                    <a:pt x="6081" y="4407"/>
                    <a:pt x="6081" y="4533"/>
                    <a:pt x="5986" y="4628"/>
                  </a:cubicBezTo>
                  <a:lnTo>
                    <a:pt x="4285" y="7369"/>
                  </a:lnTo>
                  <a:cubicBezTo>
                    <a:pt x="4222" y="7495"/>
                    <a:pt x="4127" y="7526"/>
                    <a:pt x="4033" y="7526"/>
                  </a:cubicBezTo>
                  <a:lnTo>
                    <a:pt x="3938" y="7526"/>
                  </a:lnTo>
                  <a:cubicBezTo>
                    <a:pt x="3781" y="7495"/>
                    <a:pt x="3718" y="7369"/>
                    <a:pt x="3718" y="7211"/>
                  </a:cubicBezTo>
                  <a:lnTo>
                    <a:pt x="3718" y="5384"/>
                  </a:lnTo>
                  <a:lnTo>
                    <a:pt x="2206" y="4817"/>
                  </a:lnTo>
                  <a:cubicBezTo>
                    <a:pt x="2143" y="4754"/>
                    <a:pt x="2048" y="4691"/>
                    <a:pt x="2017" y="4596"/>
                  </a:cubicBezTo>
                  <a:cubicBezTo>
                    <a:pt x="1985" y="4533"/>
                    <a:pt x="2017" y="4407"/>
                    <a:pt x="2048" y="4344"/>
                  </a:cubicBezTo>
                  <a:lnTo>
                    <a:pt x="3749" y="1572"/>
                  </a:lnTo>
                  <a:cubicBezTo>
                    <a:pt x="3818" y="1469"/>
                    <a:pt x="3920" y="1424"/>
                    <a:pt x="4023" y="1424"/>
                  </a:cubicBezTo>
                  <a:close/>
                  <a:moveTo>
                    <a:pt x="4019" y="1"/>
                  </a:moveTo>
                  <a:cubicBezTo>
                    <a:pt x="3743" y="1"/>
                    <a:pt x="3463" y="31"/>
                    <a:pt x="3182" y="91"/>
                  </a:cubicBezTo>
                  <a:cubicBezTo>
                    <a:pt x="1733" y="406"/>
                    <a:pt x="567" y="1572"/>
                    <a:pt x="284" y="3084"/>
                  </a:cubicBezTo>
                  <a:cubicBezTo>
                    <a:pt x="0" y="4533"/>
                    <a:pt x="599" y="5479"/>
                    <a:pt x="1040" y="6140"/>
                  </a:cubicBezTo>
                  <a:cubicBezTo>
                    <a:pt x="1922" y="7526"/>
                    <a:pt x="1387" y="7526"/>
                    <a:pt x="1670" y="8188"/>
                  </a:cubicBezTo>
                  <a:lnTo>
                    <a:pt x="6301" y="8188"/>
                  </a:lnTo>
                  <a:cubicBezTo>
                    <a:pt x="6553" y="7526"/>
                    <a:pt x="6018" y="7526"/>
                    <a:pt x="6931" y="6109"/>
                  </a:cubicBezTo>
                  <a:cubicBezTo>
                    <a:pt x="7373" y="5447"/>
                    <a:pt x="7719" y="4817"/>
                    <a:pt x="7719" y="3746"/>
                  </a:cubicBezTo>
                  <a:cubicBezTo>
                    <a:pt x="7751" y="2612"/>
                    <a:pt x="7246" y="1540"/>
                    <a:pt x="6396" y="847"/>
                  </a:cubicBezTo>
                  <a:cubicBezTo>
                    <a:pt x="5726" y="297"/>
                    <a:pt x="4892" y="1"/>
                    <a:pt x="4019" y="1"/>
                  </a:cubicBezTo>
                  <a:close/>
                </a:path>
              </a:pathLst>
            </a:custGeom>
            <a:solidFill>
              <a:schemeClr val="lt1"/>
            </a:solidFill>
            <a:ln cap="flat" cmpd="sng" w="9525">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13" name="Google Shape;513;p26"/>
          <p:cNvGrpSpPr/>
          <p:nvPr/>
        </p:nvGrpSpPr>
        <p:grpSpPr>
          <a:xfrm>
            <a:off x="7461175" y="2777099"/>
            <a:ext cx="680756" cy="680987"/>
            <a:chOff x="5716825" y="3235950"/>
            <a:chExt cx="300900" cy="295375"/>
          </a:xfrm>
        </p:grpSpPr>
        <p:sp>
          <p:nvSpPr>
            <p:cNvPr id="514" name="Google Shape;514;p26"/>
            <p:cNvSpPr/>
            <p:nvPr/>
          </p:nvSpPr>
          <p:spPr>
            <a:xfrm>
              <a:off x="5716825" y="3309975"/>
              <a:ext cx="137075" cy="146525"/>
            </a:xfrm>
            <a:custGeom>
              <a:rect b="b" l="l" r="r" t="t"/>
              <a:pathLst>
                <a:path extrusionOk="0" h="5861" w="5483">
                  <a:moveTo>
                    <a:pt x="2584" y="1"/>
                  </a:moveTo>
                  <a:lnTo>
                    <a:pt x="410" y="2206"/>
                  </a:lnTo>
                  <a:cubicBezTo>
                    <a:pt x="1" y="2615"/>
                    <a:pt x="1" y="3277"/>
                    <a:pt x="410" y="3655"/>
                  </a:cubicBezTo>
                  <a:lnTo>
                    <a:pt x="2584" y="5860"/>
                  </a:lnTo>
                  <a:lnTo>
                    <a:pt x="3781" y="4632"/>
                  </a:lnTo>
                  <a:cubicBezTo>
                    <a:pt x="3844" y="4584"/>
                    <a:pt x="3939" y="4561"/>
                    <a:pt x="4029" y="4561"/>
                  </a:cubicBezTo>
                  <a:cubicBezTo>
                    <a:pt x="4120" y="4561"/>
                    <a:pt x="4206" y="4584"/>
                    <a:pt x="4254" y="4632"/>
                  </a:cubicBezTo>
                  <a:lnTo>
                    <a:pt x="4726" y="5104"/>
                  </a:lnTo>
                  <a:cubicBezTo>
                    <a:pt x="4789" y="5167"/>
                    <a:pt x="4884" y="5199"/>
                    <a:pt x="4974" y="5199"/>
                  </a:cubicBezTo>
                  <a:cubicBezTo>
                    <a:pt x="5065" y="5199"/>
                    <a:pt x="5152" y="5167"/>
                    <a:pt x="5199" y="5104"/>
                  </a:cubicBezTo>
                  <a:cubicBezTo>
                    <a:pt x="5325" y="5010"/>
                    <a:pt x="5325" y="4758"/>
                    <a:pt x="5199" y="4632"/>
                  </a:cubicBezTo>
                  <a:lnTo>
                    <a:pt x="4726" y="4159"/>
                  </a:lnTo>
                  <a:cubicBezTo>
                    <a:pt x="4632" y="4065"/>
                    <a:pt x="4632" y="3813"/>
                    <a:pt x="4726" y="3687"/>
                  </a:cubicBezTo>
                  <a:lnTo>
                    <a:pt x="5482" y="2962"/>
                  </a:lnTo>
                  <a:lnTo>
                    <a:pt x="5010" y="2489"/>
                  </a:lnTo>
                  <a:lnTo>
                    <a:pt x="4789" y="2710"/>
                  </a:lnTo>
                  <a:cubicBezTo>
                    <a:pt x="4584" y="2915"/>
                    <a:pt x="4317" y="3017"/>
                    <a:pt x="4049" y="3017"/>
                  </a:cubicBezTo>
                  <a:cubicBezTo>
                    <a:pt x="3781" y="3017"/>
                    <a:pt x="3513" y="2915"/>
                    <a:pt x="3309" y="2710"/>
                  </a:cubicBezTo>
                  <a:cubicBezTo>
                    <a:pt x="2930" y="2332"/>
                    <a:pt x="2930" y="1670"/>
                    <a:pt x="3309" y="1261"/>
                  </a:cubicBezTo>
                  <a:lnTo>
                    <a:pt x="3561" y="1040"/>
                  </a:lnTo>
                  <a:lnTo>
                    <a:pt x="2584" y="1"/>
                  </a:lnTo>
                  <a:close/>
                </a:path>
              </a:pathLst>
            </a:custGeom>
            <a:solidFill>
              <a:schemeClr val="lt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26"/>
            <p:cNvSpPr/>
            <p:nvPr/>
          </p:nvSpPr>
          <p:spPr>
            <a:xfrm>
              <a:off x="5794025" y="3235950"/>
              <a:ext cx="145725" cy="133900"/>
            </a:xfrm>
            <a:custGeom>
              <a:rect b="b" l="l" r="r" t="t"/>
              <a:pathLst>
                <a:path extrusionOk="0" h="5356" w="5829">
                  <a:moveTo>
                    <a:pt x="2926" y="0"/>
                  </a:moveTo>
                  <a:cubicBezTo>
                    <a:pt x="2662" y="0"/>
                    <a:pt x="2394" y="95"/>
                    <a:pt x="2205" y="284"/>
                  </a:cubicBezTo>
                  <a:lnTo>
                    <a:pt x="0" y="2457"/>
                  </a:lnTo>
                  <a:lnTo>
                    <a:pt x="1229" y="3686"/>
                  </a:lnTo>
                  <a:cubicBezTo>
                    <a:pt x="1323" y="3781"/>
                    <a:pt x="1323" y="4033"/>
                    <a:pt x="1229" y="4127"/>
                  </a:cubicBezTo>
                  <a:lnTo>
                    <a:pt x="725" y="4600"/>
                  </a:lnTo>
                  <a:cubicBezTo>
                    <a:pt x="630" y="4726"/>
                    <a:pt x="630" y="4978"/>
                    <a:pt x="725" y="5072"/>
                  </a:cubicBezTo>
                  <a:cubicBezTo>
                    <a:pt x="788" y="5135"/>
                    <a:pt x="882" y="5167"/>
                    <a:pt x="977" y="5167"/>
                  </a:cubicBezTo>
                  <a:cubicBezTo>
                    <a:pt x="1071" y="5167"/>
                    <a:pt x="1166" y="5135"/>
                    <a:pt x="1229" y="5072"/>
                  </a:cubicBezTo>
                  <a:lnTo>
                    <a:pt x="1701" y="4600"/>
                  </a:lnTo>
                  <a:cubicBezTo>
                    <a:pt x="1749" y="4553"/>
                    <a:pt x="1835" y="4529"/>
                    <a:pt x="1926" y="4529"/>
                  </a:cubicBezTo>
                  <a:cubicBezTo>
                    <a:pt x="2016" y="4529"/>
                    <a:pt x="2111" y="4553"/>
                    <a:pt x="2174" y="4600"/>
                  </a:cubicBezTo>
                  <a:lnTo>
                    <a:pt x="2898" y="5356"/>
                  </a:lnTo>
                  <a:lnTo>
                    <a:pt x="3371" y="4883"/>
                  </a:lnTo>
                  <a:lnTo>
                    <a:pt x="3151" y="4663"/>
                  </a:lnTo>
                  <a:cubicBezTo>
                    <a:pt x="2741" y="4253"/>
                    <a:pt x="2741" y="3592"/>
                    <a:pt x="3151" y="3214"/>
                  </a:cubicBezTo>
                  <a:cubicBezTo>
                    <a:pt x="3340" y="3009"/>
                    <a:pt x="3607" y="2906"/>
                    <a:pt x="3875" y="2906"/>
                  </a:cubicBezTo>
                  <a:cubicBezTo>
                    <a:pt x="4143" y="2906"/>
                    <a:pt x="4411" y="3009"/>
                    <a:pt x="4600" y="3214"/>
                  </a:cubicBezTo>
                  <a:lnTo>
                    <a:pt x="4852" y="3434"/>
                  </a:lnTo>
                  <a:lnTo>
                    <a:pt x="5828" y="2457"/>
                  </a:lnTo>
                  <a:lnTo>
                    <a:pt x="3623" y="284"/>
                  </a:lnTo>
                  <a:cubicBezTo>
                    <a:pt x="3450" y="95"/>
                    <a:pt x="3190" y="0"/>
                    <a:pt x="2926" y="0"/>
                  </a:cubicBezTo>
                  <a:close/>
                </a:path>
              </a:pathLst>
            </a:custGeom>
            <a:solidFill>
              <a:schemeClr val="lt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6" name="Google Shape;516;p26"/>
            <p:cNvSpPr/>
            <p:nvPr/>
          </p:nvSpPr>
          <p:spPr>
            <a:xfrm>
              <a:off x="5880650" y="3309975"/>
              <a:ext cx="137075" cy="145725"/>
            </a:xfrm>
            <a:custGeom>
              <a:rect b="b" l="l" r="r" t="t"/>
              <a:pathLst>
                <a:path extrusionOk="0" h="5829" w="5483">
                  <a:moveTo>
                    <a:pt x="2899" y="1"/>
                  </a:moveTo>
                  <a:lnTo>
                    <a:pt x="1702" y="1229"/>
                  </a:lnTo>
                  <a:cubicBezTo>
                    <a:pt x="1639" y="1292"/>
                    <a:pt x="1544" y="1324"/>
                    <a:pt x="1450" y="1324"/>
                  </a:cubicBezTo>
                  <a:cubicBezTo>
                    <a:pt x="1355" y="1324"/>
                    <a:pt x="1261" y="1292"/>
                    <a:pt x="1198" y="1229"/>
                  </a:cubicBezTo>
                  <a:lnTo>
                    <a:pt x="725" y="757"/>
                  </a:lnTo>
                  <a:cubicBezTo>
                    <a:pt x="678" y="694"/>
                    <a:pt x="591" y="662"/>
                    <a:pt x="501" y="662"/>
                  </a:cubicBezTo>
                  <a:cubicBezTo>
                    <a:pt x="410" y="662"/>
                    <a:pt x="316" y="694"/>
                    <a:pt x="253" y="757"/>
                  </a:cubicBezTo>
                  <a:cubicBezTo>
                    <a:pt x="158" y="883"/>
                    <a:pt x="158" y="1103"/>
                    <a:pt x="253" y="1229"/>
                  </a:cubicBezTo>
                  <a:lnTo>
                    <a:pt x="725" y="1702"/>
                  </a:lnTo>
                  <a:cubicBezTo>
                    <a:pt x="851" y="1828"/>
                    <a:pt x="851" y="2048"/>
                    <a:pt x="725" y="2174"/>
                  </a:cubicBezTo>
                  <a:lnTo>
                    <a:pt x="1" y="2899"/>
                  </a:lnTo>
                  <a:lnTo>
                    <a:pt x="473" y="3372"/>
                  </a:lnTo>
                  <a:lnTo>
                    <a:pt x="694" y="3151"/>
                  </a:lnTo>
                  <a:cubicBezTo>
                    <a:pt x="898" y="2946"/>
                    <a:pt x="1166" y="2844"/>
                    <a:pt x="1434" y="2844"/>
                  </a:cubicBezTo>
                  <a:cubicBezTo>
                    <a:pt x="1702" y="2844"/>
                    <a:pt x="1970" y="2946"/>
                    <a:pt x="2174" y="3151"/>
                  </a:cubicBezTo>
                  <a:cubicBezTo>
                    <a:pt x="2552" y="3529"/>
                    <a:pt x="2552" y="4222"/>
                    <a:pt x="2174" y="4600"/>
                  </a:cubicBezTo>
                  <a:lnTo>
                    <a:pt x="1922" y="4852"/>
                  </a:lnTo>
                  <a:lnTo>
                    <a:pt x="2899" y="5829"/>
                  </a:lnTo>
                  <a:lnTo>
                    <a:pt x="5073" y="3655"/>
                  </a:lnTo>
                  <a:cubicBezTo>
                    <a:pt x="5482" y="3277"/>
                    <a:pt x="5482" y="2615"/>
                    <a:pt x="5073" y="2206"/>
                  </a:cubicBezTo>
                  <a:lnTo>
                    <a:pt x="2899" y="1"/>
                  </a:lnTo>
                  <a:close/>
                </a:path>
              </a:pathLst>
            </a:custGeom>
            <a:solidFill>
              <a:schemeClr val="lt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7" name="Google Shape;517;p26"/>
            <p:cNvSpPr/>
            <p:nvPr/>
          </p:nvSpPr>
          <p:spPr>
            <a:xfrm>
              <a:off x="5794025" y="3396625"/>
              <a:ext cx="147300" cy="134700"/>
            </a:xfrm>
            <a:custGeom>
              <a:rect b="b" l="l" r="r" t="t"/>
              <a:pathLst>
                <a:path extrusionOk="0" h="5388" w="5892">
                  <a:moveTo>
                    <a:pt x="2993" y="0"/>
                  </a:moveTo>
                  <a:lnTo>
                    <a:pt x="2520" y="473"/>
                  </a:lnTo>
                  <a:lnTo>
                    <a:pt x="2741" y="725"/>
                  </a:lnTo>
                  <a:cubicBezTo>
                    <a:pt x="3151" y="1103"/>
                    <a:pt x="3151" y="1764"/>
                    <a:pt x="2741" y="2174"/>
                  </a:cubicBezTo>
                  <a:cubicBezTo>
                    <a:pt x="2505" y="2363"/>
                    <a:pt x="2221" y="2457"/>
                    <a:pt x="1949" y="2457"/>
                  </a:cubicBezTo>
                  <a:cubicBezTo>
                    <a:pt x="1678" y="2457"/>
                    <a:pt x="1418" y="2363"/>
                    <a:pt x="1229" y="2174"/>
                  </a:cubicBezTo>
                  <a:lnTo>
                    <a:pt x="977" y="1922"/>
                  </a:lnTo>
                  <a:lnTo>
                    <a:pt x="0" y="2930"/>
                  </a:lnTo>
                  <a:lnTo>
                    <a:pt x="2205" y="5072"/>
                  </a:lnTo>
                  <a:cubicBezTo>
                    <a:pt x="2394" y="5293"/>
                    <a:pt x="2678" y="5387"/>
                    <a:pt x="2930" y="5387"/>
                  </a:cubicBezTo>
                  <a:cubicBezTo>
                    <a:pt x="3214" y="5387"/>
                    <a:pt x="3497" y="5293"/>
                    <a:pt x="3686" y="5072"/>
                  </a:cubicBezTo>
                  <a:lnTo>
                    <a:pt x="5891" y="2930"/>
                  </a:lnTo>
                  <a:lnTo>
                    <a:pt x="4663" y="1701"/>
                  </a:lnTo>
                  <a:cubicBezTo>
                    <a:pt x="4568" y="1575"/>
                    <a:pt x="4568" y="1355"/>
                    <a:pt x="4663" y="1229"/>
                  </a:cubicBezTo>
                  <a:lnTo>
                    <a:pt x="5167" y="756"/>
                  </a:lnTo>
                  <a:cubicBezTo>
                    <a:pt x="5261" y="630"/>
                    <a:pt x="5261" y="410"/>
                    <a:pt x="5167" y="284"/>
                  </a:cubicBezTo>
                  <a:cubicBezTo>
                    <a:pt x="5104" y="221"/>
                    <a:pt x="5009" y="189"/>
                    <a:pt x="4915" y="189"/>
                  </a:cubicBezTo>
                  <a:cubicBezTo>
                    <a:pt x="4820" y="189"/>
                    <a:pt x="4726" y="221"/>
                    <a:pt x="4663" y="284"/>
                  </a:cubicBezTo>
                  <a:lnTo>
                    <a:pt x="4190" y="756"/>
                  </a:lnTo>
                  <a:cubicBezTo>
                    <a:pt x="4143" y="819"/>
                    <a:pt x="4056" y="851"/>
                    <a:pt x="3966" y="851"/>
                  </a:cubicBezTo>
                  <a:cubicBezTo>
                    <a:pt x="3875" y="851"/>
                    <a:pt x="3781" y="819"/>
                    <a:pt x="3718" y="756"/>
                  </a:cubicBezTo>
                  <a:lnTo>
                    <a:pt x="2993" y="0"/>
                  </a:lnTo>
                  <a:close/>
                </a:path>
              </a:pathLst>
            </a:custGeom>
            <a:solidFill>
              <a:schemeClr val="lt1"/>
            </a:solid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518" name="Google Shape;518;p26"/>
          <p:cNvPicPr preferRelativeResize="0"/>
          <p:nvPr/>
        </p:nvPicPr>
        <p:blipFill>
          <a:blip r:embed="rId4">
            <a:alphaModFix/>
          </a:blip>
          <a:stretch>
            <a:fillRect/>
          </a:stretch>
        </p:blipFill>
        <p:spPr>
          <a:xfrm>
            <a:off x="6051450" y="3841775"/>
            <a:ext cx="1258325" cy="568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2" name="Shape 522"/>
        <p:cNvGrpSpPr/>
        <p:nvPr/>
      </p:nvGrpSpPr>
      <p:grpSpPr>
        <a:xfrm>
          <a:off x="0" y="0"/>
          <a:ext cx="0" cy="0"/>
          <a:chOff x="0" y="0"/>
          <a:chExt cx="0" cy="0"/>
        </a:xfrm>
      </p:grpSpPr>
      <p:sp>
        <p:nvSpPr>
          <p:cNvPr id="523" name="Google Shape;523;p27"/>
          <p:cNvSpPr txBox="1"/>
          <p:nvPr>
            <p:ph type="title"/>
          </p:nvPr>
        </p:nvSpPr>
        <p:spPr>
          <a:xfrm>
            <a:off x="897925" y="457125"/>
            <a:ext cx="7644900" cy="4264200"/>
          </a:xfrm>
          <a:prstGeom prst="rect">
            <a:avLst/>
          </a:prstGeom>
          <a:noFill/>
        </p:spPr>
        <p:txBody>
          <a:bodyPr anchorCtr="0" anchor="ctr" bIns="0" lIns="0" spcFirstLastPara="1" rIns="0" wrap="square" tIns="0">
            <a:noAutofit/>
          </a:bodyPr>
          <a:lstStyle/>
          <a:p>
            <a:pPr indent="0" lvl="0" marL="0" rtl="0" algn="ctr">
              <a:spcBef>
                <a:spcPts val="0"/>
              </a:spcBef>
              <a:spcAft>
                <a:spcPts val="0"/>
              </a:spcAft>
              <a:buNone/>
            </a:pPr>
            <a:r>
              <a:rPr lang="en" sz="3000"/>
              <a:t>Icebreaker: </a:t>
            </a:r>
            <a:r>
              <a:rPr b="0" lang="en" sz="3000">
                <a:solidFill>
                  <a:schemeClr val="dk2"/>
                </a:solidFill>
                <a:latin typeface="Quicksand Medium"/>
                <a:ea typeface="Quicksand Medium"/>
                <a:cs typeface="Quicksand Medium"/>
                <a:sym typeface="Quicksand Medium"/>
              </a:rPr>
              <a:t>How do you feel when asked to fill out demographic details on forms, and why? </a:t>
            </a:r>
            <a:endParaRPr b="0" sz="2100">
              <a:solidFill>
                <a:schemeClr val="dk2"/>
              </a:solidFill>
              <a:latin typeface="Quicksand Medium"/>
              <a:ea typeface="Quicksand Medium"/>
              <a:cs typeface="Quicksand Medium"/>
              <a:sym typeface="Quicksand Medium"/>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pic>
        <p:nvPicPr>
          <p:cNvPr descr="Suffice it to say, we use the term &quot;POC&quot; a lot on Code Switch. But even terms created with the best of intentions can morph in meaning. We asked academics, writers and our listeners some big questions: What do we mean when we say &quot;people of color&quot;? Why do some of us identify with that term? Why does it annoy so many other people? Is it time to say R.I.P. to POC? And, if so, is BIPOC the new kid on the block?&#10;&#10;Listen to the full podcast episode: https://n.pr/3n78Awm&#10;&#10;WHAT’S CODE SWITCH?&#10;It's the fearless conversations about race that you've been waiting for! Hosted by journalists of color, our podcast tackles the subject of race head-on. We explore how it impacts every part of society — from politics and pop culture to history, sports and everything in between. This podcast makes ALL OF US part of the conversation — because we're all part of the story. &#10;&#10;LISTEN to more episodes of Code Switch on: &#10;NPR One - https://rpb3r.app.goo.gl/U3n6&#10;Apple Podcasts - https://apple.co/2KPJ8tL&#10;Spotify - https://spoti.fi/2Sp1wh9&#10;&#10;FOLLOW Code Switch on:&#10;Twitter - CodeSwitch&#10;Instagram - https://www.instagram.com/nprcodeswitch&#10;Facebook - https://www.facebook.com/NPRCodeSwitch/&#10;&#10;FOLLOW Code Switch hosts:&#10;Shereen Marisol Meraji - https://twitter.com/RadioMirage&#10;Gene Demby - https://twitter.com/GeeDee215&#10;&#10;FOLLOW NPR ELSEWHERE&#10;https://www.instagram.com/npr/&#10;https://www.tiktok.com/@npr&#10;https://www.facebook.com/NPR&#10;https://www.npr.org/" id="528" name="Google Shape;528;p28" title="Is It Time To Say R.I.P. to P.O.C.? | Code Switch | NPR">
            <a:hlinkClick r:id="rId3"/>
          </p:cNvPr>
          <p:cNvPicPr preferRelativeResize="0"/>
          <p:nvPr/>
        </p:nvPicPr>
        <p:blipFill>
          <a:blip r:embed="rId4">
            <a:alphaModFix/>
          </a:blip>
          <a:stretch>
            <a:fillRect/>
          </a:stretch>
        </p:blipFill>
        <p:spPr>
          <a:xfrm>
            <a:off x="574650" y="323238"/>
            <a:ext cx="7994700" cy="4497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8"/>
                                        </p:tgtEl>
                                        <p:attrNameLst>
                                          <p:attrName>style.visibility</p:attrName>
                                        </p:attrNameLst>
                                      </p:cBhvr>
                                      <p:to>
                                        <p:strVal val="visible"/>
                                      </p:to>
                                    </p:set>
                                    <p:animEffect filter="fade" transition="in">
                                      <p:cBhvr>
                                        <p:cTn dur="1000"/>
                                        <p:tgtEl>
                                          <p:spTgt spid="5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pic>
        <p:nvPicPr>
          <p:cNvPr id="533" name="Google Shape;533;p29"/>
          <p:cNvPicPr preferRelativeResize="0"/>
          <p:nvPr/>
        </p:nvPicPr>
        <p:blipFill>
          <a:blip r:embed="rId3">
            <a:alphaModFix/>
          </a:blip>
          <a:stretch>
            <a:fillRect/>
          </a:stretch>
        </p:blipFill>
        <p:spPr>
          <a:xfrm>
            <a:off x="4993225" y="1205325"/>
            <a:ext cx="4076175" cy="3132750"/>
          </a:xfrm>
          <a:prstGeom prst="rect">
            <a:avLst/>
          </a:prstGeom>
          <a:noFill/>
          <a:ln>
            <a:noFill/>
          </a:ln>
        </p:spPr>
      </p:pic>
      <p:sp>
        <p:nvSpPr>
          <p:cNvPr id="534" name="Google Shape;534;p29"/>
          <p:cNvSpPr txBox="1"/>
          <p:nvPr/>
        </p:nvSpPr>
        <p:spPr>
          <a:xfrm>
            <a:off x="474400" y="933450"/>
            <a:ext cx="4577100" cy="42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Quicksand"/>
              <a:ea typeface="Quicksand"/>
              <a:cs typeface="Quicksand"/>
              <a:sym typeface="Quicksand"/>
            </a:endParaRPr>
          </a:p>
          <a:p>
            <a:pPr indent="0" lvl="0" marL="0" rtl="0" algn="l">
              <a:spcBef>
                <a:spcPts val="0"/>
              </a:spcBef>
              <a:spcAft>
                <a:spcPts val="0"/>
              </a:spcAft>
              <a:buNone/>
            </a:pPr>
            <a:r>
              <a:t/>
            </a:r>
            <a:endParaRPr>
              <a:latin typeface="Quicksand"/>
              <a:ea typeface="Quicksand"/>
              <a:cs typeface="Quicksand"/>
              <a:sym typeface="Quicksand"/>
            </a:endParaRPr>
          </a:p>
          <a:p>
            <a:pPr indent="0" lvl="0" marL="0" rtl="0" algn="l">
              <a:spcBef>
                <a:spcPts val="0"/>
              </a:spcBef>
              <a:spcAft>
                <a:spcPts val="0"/>
              </a:spcAft>
              <a:buNone/>
            </a:pPr>
            <a:r>
              <a:rPr lang="en">
                <a:latin typeface="Quicksand"/>
                <a:ea typeface="Quicksand"/>
                <a:cs typeface="Quicksand"/>
                <a:sym typeface="Quicksand"/>
              </a:rPr>
              <a:t>Labels can shape identities and foster collective voices for groups of people. However, not all labels resonate universally, and many diminish individual experiences.</a:t>
            </a:r>
            <a:endParaRPr>
              <a:latin typeface="Quicksand"/>
              <a:ea typeface="Quicksand"/>
              <a:cs typeface="Quicksand"/>
              <a:sym typeface="Quicksand"/>
            </a:endParaRPr>
          </a:p>
          <a:p>
            <a:pPr indent="0" lvl="0" marL="0" rtl="0" algn="l">
              <a:spcBef>
                <a:spcPts val="0"/>
              </a:spcBef>
              <a:spcAft>
                <a:spcPts val="0"/>
              </a:spcAft>
              <a:buNone/>
            </a:pPr>
            <a:r>
              <a:t/>
            </a:r>
            <a:endParaRPr>
              <a:latin typeface="Quicksand"/>
              <a:ea typeface="Quicksand"/>
              <a:cs typeface="Quicksand"/>
              <a:sym typeface="Quicksand"/>
            </a:endParaRPr>
          </a:p>
          <a:p>
            <a:pPr indent="0" lvl="0" marL="0" rtl="0" algn="l">
              <a:spcBef>
                <a:spcPts val="0"/>
              </a:spcBef>
              <a:spcAft>
                <a:spcPts val="0"/>
              </a:spcAft>
              <a:buNone/>
            </a:pPr>
            <a:r>
              <a:rPr lang="en">
                <a:latin typeface="Quicksand"/>
                <a:ea typeface="Quicksand"/>
                <a:cs typeface="Quicksand"/>
                <a:sym typeface="Quicksand"/>
              </a:rPr>
              <a:t>Managing vast amounts of demographic data daily presents challenges, as data scientists often unintentionally group diverse individuals into overly simplified categories.  </a:t>
            </a:r>
            <a:endParaRPr>
              <a:latin typeface="Quicksand"/>
              <a:ea typeface="Quicksand"/>
              <a:cs typeface="Quicksand"/>
              <a:sym typeface="Quicksand"/>
            </a:endParaRPr>
          </a:p>
          <a:p>
            <a:pPr indent="0" lvl="0" marL="0" rtl="0" algn="l">
              <a:spcBef>
                <a:spcPts val="0"/>
              </a:spcBef>
              <a:spcAft>
                <a:spcPts val="0"/>
              </a:spcAft>
              <a:buNone/>
            </a:pPr>
            <a:r>
              <a:t/>
            </a:r>
            <a:endParaRPr>
              <a:latin typeface="Quicksand"/>
              <a:ea typeface="Quicksand"/>
              <a:cs typeface="Quicksand"/>
              <a:sym typeface="Quicksand"/>
            </a:endParaRPr>
          </a:p>
          <a:p>
            <a:pPr indent="0" lvl="0" marL="0" rtl="0" algn="l">
              <a:spcBef>
                <a:spcPts val="0"/>
              </a:spcBef>
              <a:spcAft>
                <a:spcPts val="0"/>
              </a:spcAft>
              <a:buNone/>
            </a:pPr>
            <a:r>
              <a:rPr lang="en">
                <a:latin typeface="Quicksand"/>
                <a:ea typeface="Quicksand"/>
                <a:cs typeface="Quicksand"/>
                <a:sym typeface="Quicksand"/>
              </a:rPr>
              <a:t>Over-generalization risks pushing misaligned strategies and systemic biases forward, ultimately impacting policies and care.</a:t>
            </a:r>
            <a:endParaRPr>
              <a:latin typeface="Quicksand"/>
              <a:ea typeface="Quicksand"/>
              <a:cs typeface="Quicksand"/>
              <a:sym typeface="Quicksand"/>
            </a:endParaRPr>
          </a:p>
        </p:txBody>
      </p:sp>
      <p:sp>
        <p:nvSpPr>
          <p:cNvPr id="535" name="Google Shape;535;p29"/>
          <p:cNvSpPr txBox="1"/>
          <p:nvPr/>
        </p:nvSpPr>
        <p:spPr>
          <a:xfrm>
            <a:off x="1133700" y="211100"/>
            <a:ext cx="6876600" cy="54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700">
                <a:latin typeface="Quicksand"/>
                <a:ea typeface="Quicksand"/>
                <a:cs typeface="Quicksand"/>
                <a:sym typeface="Quicksand"/>
              </a:rPr>
              <a:t>The Implications of Labeling</a:t>
            </a:r>
            <a:endParaRPr b="1" sz="3700">
              <a:latin typeface="Quicksand"/>
              <a:ea typeface="Quicksand"/>
              <a:cs typeface="Quicksand"/>
              <a:sym typeface="Quicksand"/>
            </a:endParaRPr>
          </a:p>
        </p:txBody>
      </p:sp>
      <p:pic>
        <p:nvPicPr>
          <p:cNvPr id="536" name="Google Shape;536;p29"/>
          <p:cNvPicPr preferRelativeResize="0"/>
          <p:nvPr/>
        </p:nvPicPr>
        <p:blipFill>
          <a:blip r:embed="rId4">
            <a:alphaModFix/>
          </a:blip>
          <a:stretch>
            <a:fillRect/>
          </a:stretch>
        </p:blipFill>
        <p:spPr>
          <a:xfrm>
            <a:off x="123600" y="3845825"/>
            <a:ext cx="228600" cy="228600"/>
          </a:xfrm>
          <a:prstGeom prst="rect">
            <a:avLst/>
          </a:prstGeom>
          <a:noFill/>
          <a:ln>
            <a:noFill/>
          </a:ln>
        </p:spPr>
      </p:pic>
      <p:pic>
        <p:nvPicPr>
          <p:cNvPr id="537" name="Google Shape;537;p29"/>
          <p:cNvPicPr preferRelativeResize="0"/>
          <p:nvPr/>
        </p:nvPicPr>
        <p:blipFill>
          <a:blip r:embed="rId4">
            <a:alphaModFix/>
          </a:blip>
          <a:stretch>
            <a:fillRect/>
          </a:stretch>
        </p:blipFill>
        <p:spPr>
          <a:xfrm>
            <a:off x="123600" y="2787325"/>
            <a:ext cx="228600" cy="228600"/>
          </a:xfrm>
          <a:prstGeom prst="rect">
            <a:avLst/>
          </a:prstGeom>
          <a:noFill/>
          <a:ln>
            <a:noFill/>
          </a:ln>
        </p:spPr>
      </p:pic>
      <p:pic>
        <p:nvPicPr>
          <p:cNvPr id="538" name="Google Shape;538;p29"/>
          <p:cNvPicPr preferRelativeResize="0"/>
          <p:nvPr/>
        </p:nvPicPr>
        <p:blipFill>
          <a:blip r:embed="rId4">
            <a:alphaModFix/>
          </a:blip>
          <a:stretch>
            <a:fillRect/>
          </a:stretch>
        </p:blipFill>
        <p:spPr>
          <a:xfrm>
            <a:off x="123600" y="1728825"/>
            <a:ext cx="228600" cy="228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2" name="Shape 542"/>
        <p:cNvGrpSpPr/>
        <p:nvPr/>
      </p:nvGrpSpPr>
      <p:grpSpPr>
        <a:xfrm>
          <a:off x="0" y="0"/>
          <a:ext cx="0" cy="0"/>
          <a:chOff x="0" y="0"/>
          <a:chExt cx="0" cy="0"/>
        </a:xfrm>
      </p:grpSpPr>
      <p:pic>
        <p:nvPicPr>
          <p:cNvPr id="543" name="Google Shape;543;p30"/>
          <p:cNvPicPr preferRelativeResize="0"/>
          <p:nvPr/>
        </p:nvPicPr>
        <p:blipFill>
          <a:blip r:embed="rId3">
            <a:alphaModFix/>
          </a:blip>
          <a:stretch>
            <a:fillRect/>
          </a:stretch>
        </p:blipFill>
        <p:spPr>
          <a:xfrm>
            <a:off x="0" y="0"/>
            <a:ext cx="5867001" cy="793800"/>
          </a:xfrm>
          <a:prstGeom prst="rect">
            <a:avLst/>
          </a:prstGeom>
          <a:noFill/>
          <a:ln>
            <a:noFill/>
          </a:ln>
        </p:spPr>
      </p:pic>
      <p:pic>
        <p:nvPicPr>
          <p:cNvPr id="544" name="Google Shape;544;p30"/>
          <p:cNvPicPr preferRelativeResize="0"/>
          <p:nvPr/>
        </p:nvPicPr>
        <p:blipFill>
          <a:blip r:embed="rId4">
            <a:alphaModFix/>
          </a:blip>
          <a:stretch>
            <a:fillRect/>
          </a:stretch>
        </p:blipFill>
        <p:spPr>
          <a:xfrm>
            <a:off x="-4900" y="2543375"/>
            <a:ext cx="5863725" cy="1299725"/>
          </a:xfrm>
          <a:prstGeom prst="rect">
            <a:avLst/>
          </a:prstGeom>
          <a:noFill/>
          <a:ln>
            <a:noFill/>
          </a:ln>
        </p:spPr>
      </p:pic>
      <p:pic>
        <p:nvPicPr>
          <p:cNvPr id="545" name="Google Shape;545;p30"/>
          <p:cNvPicPr preferRelativeResize="0"/>
          <p:nvPr/>
        </p:nvPicPr>
        <p:blipFill rotWithShape="1">
          <a:blip r:embed="rId5">
            <a:alphaModFix/>
          </a:blip>
          <a:srcRect b="0" l="120" r="-120" t="0"/>
          <a:stretch/>
        </p:blipFill>
        <p:spPr>
          <a:xfrm>
            <a:off x="3275" y="3790500"/>
            <a:ext cx="5863726" cy="1362825"/>
          </a:xfrm>
          <a:prstGeom prst="rect">
            <a:avLst/>
          </a:prstGeom>
          <a:noFill/>
          <a:ln>
            <a:noFill/>
          </a:ln>
        </p:spPr>
      </p:pic>
      <p:pic>
        <p:nvPicPr>
          <p:cNvPr id="546" name="Google Shape;546;p30"/>
          <p:cNvPicPr preferRelativeResize="0"/>
          <p:nvPr/>
        </p:nvPicPr>
        <p:blipFill>
          <a:blip r:embed="rId6">
            <a:alphaModFix/>
          </a:blip>
          <a:stretch>
            <a:fillRect/>
          </a:stretch>
        </p:blipFill>
        <p:spPr>
          <a:xfrm>
            <a:off x="5867000" y="0"/>
            <a:ext cx="3277000" cy="1192275"/>
          </a:xfrm>
          <a:prstGeom prst="rect">
            <a:avLst/>
          </a:prstGeom>
          <a:noFill/>
          <a:ln>
            <a:noFill/>
          </a:ln>
        </p:spPr>
      </p:pic>
      <p:pic>
        <p:nvPicPr>
          <p:cNvPr id="547" name="Google Shape;547;p30"/>
          <p:cNvPicPr preferRelativeResize="0"/>
          <p:nvPr/>
        </p:nvPicPr>
        <p:blipFill>
          <a:blip r:embed="rId7">
            <a:alphaModFix/>
          </a:blip>
          <a:stretch>
            <a:fillRect/>
          </a:stretch>
        </p:blipFill>
        <p:spPr>
          <a:xfrm>
            <a:off x="5867000" y="3790500"/>
            <a:ext cx="3277000" cy="1362825"/>
          </a:xfrm>
          <a:prstGeom prst="rect">
            <a:avLst/>
          </a:prstGeom>
          <a:noFill/>
          <a:ln>
            <a:noFill/>
          </a:ln>
        </p:spPr>
      </p:pic>
      <p:pic>
        <p:nvPicPr>
          <p:cNvPr id="548" name="Google Shape;548;p30"/>
          <p:cNvPicPr preferRelativeResize="0"/>
          <p:nvPr/>
        </p:nvPicPr>
        <p:blipFill>
          <a:blip r:embed="rId8">
            <a:alphaModFix/>
          </a:blip>
          <a:stretch>
            <a:fillRect/>
          </a:stretch>
        </p:blipFill>
        <p:spPr>
          <a:xfrm>
            <a:off x="5867000" y="2427675"/>
            <a:ext cx="3277001" cy="1335809"/>
          </a:xfrm>
          <a:prstGeom prst="rect">
            <a:avLst/>
          </a:prstGeom>
          <a:noFill/>
          <a:ln>
            <a:noFill/>
          </a:ln>
        </p:spPr>
      </p:pic>
      <p:pic>
        <p:nvPicPr>
          <p:cNvPr id="549" name="Google Shape;549;p30"/>
          <p:cNvPicPr preferRelativeResize="0"/>
          <p:nvPr/>
        </p:nvPicPr>
        <p:blipFill>
          <a:blip r:embed="rId9">
            <a:alphaModFix/>
          </a:blip>
          <a:stretch>
            <a:fillRect/>
          </a:stretch>
        </p:blipFill>
        <p:spPr>
          <a:xfrm>
            <a:off x="5867000" y="1127950"/>
            <a:ext cx="3277000" cy="1273950"/>
          </a:xfrm>
          <a:prstGeom prst="rect">
            <a:avLst/>
          </a:prstGeom>
          <a:noFill/>
          <a:ln>
            <a:noFill/>
          </a:ln>
        </p:spPr>
      </p:pic>
      <p:pic>
        <p:nvPicPr>
          <p:cNvPr id="550" name="Google Shape;550;p30"/>
          <p:cNvPicPr preferRelativeResize="0"/>
          <p:nvPr/>
        </p:nvPicPr>
        <p:blipFill>
          <a:blip r:embed="rId10">
            <a:alphaModFix/>
          </a:blip>
          <a:stretch>
            <a:fillRect/>
          </a:stretch>
        </p:blipFill>
        <p:spPr>
          <a:xfrm>
            <a:off x="-4900" y="793800"/>
            <a:ext cx="5863726" cy="17495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pic>
        <p:nvPicPr>
          <p:cNvPr id="555" name="Google Shape;555;p31"/>
          <p:cNvPicPr preferRelativeResize="0"/>
          <p:nvPr/>
        </p:nvPicPr>
        <p:blipFill>
          <a:blip r:embed="rId3">
            <a:alphaModFix/>
          </a:blip>
          <a:stretch>
            <a:fillRect/>
          </a:stretch>
        </p:blipFill>
        <p:spPr>
          <a:xfrm>
            <a:off x="0" y="0"/>
            <a:ext cx="4800599" cy="5143500"/>
          </a:xfrm>
          <a:prstGeom prst="rect">
            <a:avLst/>
          </a:prstGeom>
          <a:noFill/>
          <a:ln>
            <a:noFill/>
          </a:ln>
        </p:spPr>
      </p:pic>
      <p:pic>
        <p:nvPicPr>
          <p:cNvPr id="556" name="Google Shape;556;p31"/>
          <p:cNvPicPr preferRelativeResize="0"/>
          <p:nvPr/>
        </p:nvPicPr>
        <p:blipFill>
          <a:blip r:embed="rId4">
            <a:alphaModFix/>
          </a:blip>
          <a:stretch>
            <a:fillRect/>
          </a:stretch>
        </p:blipFill>
        <p:spPr>
          <a:xfrm>
            <a:off x="4724400" y="0"/>
            <a:ext cx="4419600" cy="5143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0" name="Shape 560"/>
        <p:cNvGrpSpPr/>
        <p:nvPr/>
      </p:nvGrpSpPr>
      <p:grpSpPr>
        <a:xfrm>
          <a:off x="0" y="0"/>
          <a:ext cx="0" cy="0"/>
          <a:chOff x="0" y="0"/>
          <a:chExt cx="0" cy="0"/>
        </a:xfrm>
      </p:grpSpPr>
      <p:sp>
        <p:nvSpPr>
          <p:cNvPr id="561" name="Google Shape;561;p32"/>
          <p:cNvSpPr txBox="1"/>
          <p:nvPr>
            <p:ph idx="1" type="body"/>
          </p:nvPr>
        </p:nvSpPr>
        <p:spPr>
          <a:xfrm>
            <a:off x="966000" y="1083750"/>
            <a:ext cx="7212000" cy="297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500">
                <a:solidFill>
                  <a:srgbClr val="000000"/>
                </a:solidFill>
              </a:rPr>
              <a:t>Using Jamboard, we will explore the labels associated with the questions in the Health Equity form. </a:t>
            </a:r>
            <a:endParaRPr sz="1500">
              <a:solidFill>
                <a:srgbClr val="000000"/>
              </a:solidFill>
            </a:endParaRPr>
          </a:p>
          <a:p>
            <a:pPr indent="0" lvl="0" marL="0" rtl="0" algn="l">
              <a:spcBef>
                <a:spcPts val="0"/>
              </a:spcBef>
              <a:spcAft>
                <a:spcPts val="0"/>
              </a:spcAft>
              <a:buNone/>
            </a:pPr>
            <a:r>
              <a:t/>
            </a:r>
            <a:endParaRPr sz="1500">
              <a:solidFill>
                <a:srgbClr val="000000"/>
              </a:solidFill>
            </a:endParaRPr>
          </a:p>
          <a:p>
            <a:pPr indent="0" lvl="0" marL="0" rtl="0" algn="l">
              <a:spcBef>
                <a:spcPts val="0"/>
              </a:spcBef>
              <a:spcAft>
                <a:spcPts val="0"/>
              </a:spcAft>
              <a:buNone/>
            </a:pPr>
            <a:r>
              <a:rPr lang="en" sz="1500">
                <a:solidFill>
                  <a:srgbClr val="000000"/>
                </a:solidFill>
              </a:rPr>
              <a:t>The third slide is where you can share your own questions, insights, and suggestions around the demographic categories through sticky notes.</a:t>
            </a:r>
            <a:endParaRPr sz="1500">
              <a:solidFill>
                <a:srgbClr val="000000"/>
              </a:solidFill>
            </a:endParaRPr>
          </a:p>
          <a:p>
            <a:pPr indent="0" lvl="0" marL="0" rtl="0" algn="l">
              <a:spcBef>
                <a:spcPts val="0"/>
              </a:spcBef>
              <a:spcAft>
                <a:spcPts val="0"/>
              </a:spcAft>
              <a:buNone/>
            </a:pPr>
            <a:r>
              <a:t/>
            </a:r>
            <a:endParaRPr sz="1500">
              <a:solidFill>
                <a:srgbClr val="000000"/>
              </a:solidFill>
            </a:endParaRPr>
          </a:p>
          <a:p>
            <a:pPr indent="0" lvl="0" marL="0" rtl="0" algn="l">
              <a:spcBef>
                <a:spcPts val="0"/>
              </a:spcBef>
              <a:spcAft>
                <a:spcPts val="0"/>
              </a:spcAft>
              <a:buNone/>
            </a:pPr>
            <a:r>
              <a:rPr lang="en" sz="1500">
                <a:solidFill>
                  <a:srgbClr val="000000"/>
                </a:solidFill>
              </a:rPr>
              <a:t>Think about these labels’ impact, especially around groups you may identify with.</a:t>
            </a:r>
            <a:endParaRPr sz="1500">
              <a:solidFill>
                <a:srgbClr val="000000"/>
              </a:solidFill>
            </a:endParaRPr>
          </a:p>
          <a:p>
            <a:pPr indent="0" lvl="0" marL="0" rtl="0" algn="l">
              <a:spcBef>
                <a:spcPts val="0"/>
              </a:spcBef>
              <a:spcAft>
                <a:spcPts val="0"/>
              </a:spcAft>
              <a:buNone/>
            </a:pPr>
            <a:r>
              <a:t/>
            </a:r>
            <a:endParaRPr sz="1500">
              <a:solidFill>
                <a:srgbClr val="000000"/>
              </a:solidFill>
            </a:endParaRPr>
          </a:p>
          <a:p>
            <a:pPr indent="0" lvl="0" marL="0" rtl="0" algn="ctr">
              <a:spcBef>
                <a:spcPts val="0"/>
              </a:spcBef>
              <a:spcAft>
                <a:spcPts val="0"/>
              </a:spcAft>
              <a:buNone/>
            </a:pPr>
            <a:r>
              <a:rPr b="1" lang="en" sz="1500">
                <a:solidFill>
                  <a:srgbClr val="000000"/>
                </a:solidFill>
              </a:rPr>
              <a:t>Do you feel the demographic categories are inclusive and/or unrepresentative? </a:t>
            </a:r>
            <a:endParaRPr b="1" sz="1500">
              <a:solidFill>
                <a:srgbClr val="000000"/>
              </a:solidFill>
            </a:endParaRPr>
          </a:p>
          <a:p>
            <a:pPr indent="0" lvl="0" marL="0" rtl="0" algn="ctr">
              <a:spcBef>
                <a:spcPts val="0"/>
              </a:spcBef>
              <a:spcAft>
                <a:spcPts val="0"/>
              </a:spcAft>
              <a:buNone/>
            </a:pPr>
            <a:r>
              <a:rPr b="1" lang="en" sz="1500">
                <a:solidFill>
                  <a:srgbClr val="000000"/>
                </a:solidFill>
              </a:rPr>
              <a:t>Are there any gaps that need to be addressed? </a:t>
            </a:r>
            <a:endParaRPr b="1" sz="1500">
              <a:solidFill>
                <a:srgbClr val="000000"/>
              </a:solidFill>
            </a:endParaRPr>
          </a:p>
          <a:p>
            <a:pPr indent="0" lvl="0" marL="0" rtl="0" algn="l">
              <a:spcBef>
                <a:spcPts val="0"/>
              </a:spcBef>
              <a:spcAft>
                <a:spcPts val="0"/>
              </a:spcAft>
              <a:buNone/>
            </a:pPr>
            <a:r>
              <a:t/>
            </a:r>
            <a:endParaRPr sz="1400">
              <a:solidFill>
                <a:srgbClr val="000000"/>
              </a:solidFill>
            </a:endParaRPr>
          </a:p>
        </p:txBody>
      </p:sp>
      <p:sp>
        <p:nvSpPr>
          <p:cNvPr id="562" name="Google Shape;562;p32"/>
          <p:cNvSpPr txBox="1"/>
          <p:nvPr>
            <p:ph type="title"/>
          </p:nvPr>
        </p:nvSpPr>
        <p:spPr>
          <a:xfrm>
            <a:off x="1526250" y="371675"/>
            <a:ext cx="6091500" cy="383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solidFill>
                  <a:srgbClr val="000000"/>
                </a:solidFill>
              </a:rPr>
              <a:t>Jamboard Activity: Form Labels</a:t>
            </a:r>
            <a:endParaRPr/>
          </a:p>
        </p:txBody>
      </p:sp>
      <p:sp>
        <p:nvSpPr>
          <p:cNvPr id="563" name="Google Shape;563;p32"/>
          <p:cNvSpPr txBox="1"/>
          <p:nvPr/>
        </p:nvSpPr>
        <p:spPr>
          <a:xfrm>
            <a:off x="1228200" y="4388125"/>
            <a:ext cx="6687600" cy="68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Quicksand"/>
                <a:ea typeface="Quicksand"/>
                <a:cs typeface="Quicksand"/>
                <a:sym typeface="Quicksand"/>
              </a:rPr>
              <a:t>https://jamboard.google.com/d/1DWYWjLSw210es5A6aEwDQnACMRDkZBgfB73qsYeWlbc/edit?usp=sharing</a:t>
            </a:r>
            <a:endParaRPr b="1">
              <a:solidFill>
                <a:schemeClr val="dk1"/>
              </a:solidFill>
              <a:latin typeface="Quicksand"/>
              <a:ea typeface="Quicksand"/>
              <a:cs typeface="Quicksand"/>
              <a:sym typeface="Quicksa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33"/>
          <p:cNvSpPr txBox="1"/>
          <p:nvPr>
            <p:ph idx="1" type="body"/>
          </p:nvPr>
        </p:nvSpPr>
        <p:spPr>
          <a:xfrm>
            <a:off x="166800" y="902263"/>
            <a:ext cx="8810400" cy="36135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rgbClr val="000000"/>
              </a:buClr>
              <a:buSzPts val="1400"/>
              <a:buAutoNum type="arabicPeriod"/>
            </a:pPr>
            <a:r>
              <a:rPr b="1" lang="en" sz="1500">
                <a:solidFill>
                  <a:srgbClr val="000000"/>
                </a:solidFill>
              </a:rPr>
              <a:t>Google Sheet Feedback</a:t>
            </a:r>
            <a:endParaRPr b="1" sz="1500">
              <a:solidFill>
                <a:srgbClr val="000000"/>
              </a:solidFill>
            </a:endParaRPr>
          </a:p>
          <a:p>
            <a:pPr indent="0" lvl="0" marL="0" rtl="0" algn="l">
              <a:lnSpc>
                <a:spcPct val="115000"/>
              </a:lnSpc>
              <a:spcBef>
                <a:spcPts val="0"/>
              </a:spcBef>
              <a:spcAft>
                <a:spcPts val="0"/>
              </a:spcAft>
              <a:buNone/>
            </a:pPr>
            <a:r>
              <a:rPr b="1" lang="en" sz="1400">
                <a:solidFill>
                  <a:schemeClr val="dk1"/>
                </a:solidFill>
              </a:rPr>
              <a:t>Task: </a:t>
            </a:r>
            <a:r>
              <a:rPr lang="en" sz="1350">
                <a:solidFill>
                  <a:srgbClr val="000000"/>
                </a:solidFill>
              </a:rPr>
              <a:t>Review the registration forms in the Google sheet under the ‘HE form’ and ‘ED form’ tabs. Provide feedback, suggestions, and/or ask questions in the provided sections. </a:t>
            </a:r>
            <a:r>
              <a:rPr b="1" lang="en" sz="1350">
                <a:solidFill>
                  <a:srgbClr val="000000"/>
                </a:solidFill>
              </a:rPr>
              <a:t>Note: </a:t>
            </a:r>
            <a:r>
              <a:rPr lang="en" sz="1350">
                <a:solidFill>
                  <a:srgbClr val="000000"/>
                </a:solidFill>
              </a:rPr>
              <a:t>Some questions are the same on both forms. Please give feedback on just one sheet for those questions.</a:t>
            </a:r>
            <a:endParaRPr sz="1350">
              <a:solidFill>
                <a:srgbClr val="000000"/>
              </a:solidFill>
            </a:endParaRPr>
          </a:p>
          <a:p>
            <a:pPr indent="0" lvl="0" marL="0" rtl="0" algn="l">
              <a:lnSpc>
                <a:spcPct val="115000"/>
              </a:lnSpc>
              <a:spcBef>
                <a:spcPts val="0"/>
              </a:spcBef>
              <a:spcAft>
                <a:spcPts val="0"/>
              </a:spcAft>
              <a:buNone/>
            </a:pPr>
            <a:br>
              <a:rPr b="1" lang="en" sz="1400">
                <a:solidFill>
                  <a:schemeClr val="dk1"/>
                </a:solidFill>
              </a:rPr>
            </a:br>
            <a:r>
              <a:rPr b="1" lang="en" sz="1400">
                <a:solidFill>
                  <a:schemeClr val="dk1"/>
                </a:solidFill>
              </a:rPr>
              <a:t>Aim:</a:t>
            </a:r>
            <a:r>
              <a:rPr lang="en" sz="1400">
                <a:solidFill>
                  <a:srgbClr val="000000"/>
                </a:solidFill>
              </a:rPr>
              <a:t> </a:t>
            </a:r>
            <a:r>
              <a:rPr lang="en" sz="1350">
                <a:solidFill>
                  <a:srgbClr val="000000"/>
                </a:solidFill>
              </a:rPr>
              <a:t>To further reflect on today’s discussion and provide your input on how the forms can better meet health equity goals.</a:t>
            </a:r>
            <a:endParaRPr sz="1350">
              <a:solidFill>
                <a:srgbClr val="000000"/>
              </a:solidFill>
            </a:endParaRPr>
          </a:p>
          <a:p>
            <a:pPr indent="0" lvl="0" marL="0" rtl="0" algn="l">
              <a:lnSpc>
                <a:spcPct val="115000"/>
              </a:lnSpc>
              <a:spcBef>
                <a:spcPts val="0"/>
              </a:spcBef>
              <a:spcAft>
                <a:spcPts val="0"/>
              </a:spcAft>
              <a:buNone/>
            </a:pPr>
            <a:r>
              <a:t/>
            </a:r>
            <a:endParaRPr sz="1350">
              <a:solidFill>
                <a:srgbClr val="000000"/>
              </a:solidFill>
            </a:endParaRPr>
          </a:p>
          <a:p>
            <a:pPr indent="-317500" lvl="0" marL="457200" rtl="0" algn="l">
              <a:lnSpc>
                <a:spcPct val="115000"/>
              </a:lnSpc>
              <a:spcBef>
                <a:spcPts val="0"/>
              </a:spcBef>
              <a:spcAft>
                <a:spcPts val="0"/>
              </a:spcAft>
              <a:buClr>
                <a:srgbClr val="000000"/>
              </a:buClr>
              <a:buSzPts val="1400"/>
              <a:buAutoNum type="arabicPeriod"/>
            </a:pPr>
            <a:r>
              <a:rPr b="1" lang="en" sz="1500">
                <a:solidFill>
                  <a:srgbClr val="000000"/>
                </a:solidFill>
              </a:rPr>
              <a:t>Labelling Reflection</a:t>
            </a:r>
            <a:endParaRPr b="1" sz="1500">
              <a:solidFill>
                <a:srgbClr val="000000"/>
              </a:solidFill>
            </a:endParaRPr>
          </a:p>
          <a:p>
            <a:pPr indent="0" lvl="0" marL="0" rtl="0" algn="l">
              <a:lnSpc>
                <a:spcPct val="115000"/>
              </a:lnSpc>
              <a:spcBef>
                <a:spcPts val="0"/>
              </a:spcBef>
              <a:spcAft>
                <a:spcPts val="0"/>
              </a:spcAft>
              <a:buNone/>
            </a:pPr>
            <a:r>
              <a:rPr b="1" lang="en" sz="1400">
                <a:solidFill>
                  <a:schemeClr val="dk1"/>
                </a:solidFill>
              </a:rPr>
              <a:t>Task:</a:t>
            </a:r>
            <a:r>
              <a:rPr b="1" lang="en" sz="1400">
                <a:solidFill>
                  <a:srgbClr val="000000"/>
                </a:solidFill>
              </a:rPr>
              <a:t> </a:t>
            </a:r>
            <a:r>
              <a:rPr lang="en" sz="1300">
                <a:solidFill>
                  <a:srgbClr val="000000"/>
                </a:solidFill>
              </a:rPr>
              <a:t>As you review the Google sheets, reflect on designing flyers for our 2024 focus group recruitment. Please add any thoughts you’d like to share to Tab 3 - ‘Labelling Reflection’. </a:t>
            </a:r>
            <a:r>
              <a:rPr lang="en" sz="1300">
                <a:solidFill>
                  <a:srgbClr val="000000"/>
                </a:solidFill>
              </a:rPr>
              <a:t>We will cover this in our next meeting.</a:t>
            </a:r>
            <a:endParaRPr sz="1300">
              <a:solidFill>
                <a:srgbClr val="000000"/>
              </a:solidFill>
            </a:endParaRPr>
          </a:p>
          <a:p>
            <a:pPr indent="0" lvl="0" marL="0" rtl="0" algn="l">
              <a:lnSpc>
                <a:spcPct val="115000"/>
              </a:lnSpc>
              <a:spcBef>
                <a:spcPts val="0"/>
              </a:spcBef>
              <a:spcAft>
                <a:spcPts val="0"/>
              </a:spcAft>
              <a:buNone/>
            </a:pPr>
            <a:br>
              <a:rPr b="1" lang="en" sz="1400">
                <a:solidFill>
                  <a:schemeClr val="dk1"/>
                </a:solidFill>
              </a:rPr>
            </a:br>
            <a:r>
              <a:rPr b="1" lang="en" sz="1400">
                <a:solidFill>
                  <a:schemeClr val="dk1"/>
                </a:solidFill>
              </a:rPr>
              <a:t>Aim: </a:t>
            </a:r>
            <a:r>
              <a:rPr lang="en" sz="1300">
                <a:solidFill>
                  <a:srgbClr val="000000"/>
                </a:solidFill>
              </a:rPr>
              <a:t>To consider which client groups we should target and discuss how they might want to be represented in the flyer. </a:t>
            </a:r>
            <a:endParaRPr sz="1300">
              <a:solidFill>
                <a:srgbClr val="000000"/>
              </a:solidFill>
            </a:endParaRPr>
          </a:p>
          <a:p>
            <a:pPr indent="0" lvl="0" marL="0" rtl="0" algn="l">
              <a:spcBef>
                <a:spcPts val="0"/>
              </a:spcBef>
              <a:spcAft>
                <a:spcPts val="0"/>
              </a:spcAft>
              <a:buNone/>
            </a:pPr>
            <a:r>
              <a:t/>
            </a:r>
            <a:endParaRPr sz="1500">
              <a:solidFill>
                <a:srgbClr val="000000"/>
              </a:solidFill>
            </a:endParaRPr>
          </a:p>
          <a:p>
            <a:pPr indent="0" lvl="0" marL="457200" rtl="0" algn="l">
              <a:spcBef>
                <a:spcPts val="0"/>
              </a:spcBef>
              <a:spcAft>
                <a:spcPts val="0"/>
              </a:spcAft>
              <a:buNone/>
            </a:pPr>
            <a:r>
              <a:t/>
            </a:r>
            <a:endParaRPr sz="1500">
              <a:solidFill>
                <a:srgbClr val="000000"/>
              </a:solidFill>
            </a:endParaRPr>
          </a:p>
          <a:p>
            <a:pPr indent="0" lvl="0" marL="0" rtl="0" algn="l">
              <a:spcBef>
                <a:spcPts val="0"/>
              </a:spcBef>
              <a:spcAft>
                <a:spcPts val="0"/>
              </a:spcAft>
              <a:buNone/>
            </a:pPr>
            <a:r>
              <a:t/>
            </a:r>
            <a:endParaRPr sz="1500">
              <a:solidFill>
                <a:srgbClr val="000000"/>
              </a:solidFill>
            </a:endParaRPr>
          </a:p>
        </p:txBody>
      </p:sp>
      <p:sp>
        <p:nvSpPr>
          <p:cNvPr id="569" name="Google Shape;569;p33"/>
          <p:cNvSpPr txBox="1"/>
          <p:nvPr>
            <p:ph type="title"/>
          </p:nvPr>
        </p:nvSpPr>
        <p:spPr>
          <a:xfrm>
            <a:off x="1793550" y="316300"/>
            <a:ext cx="5556900" cy="383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000">
                <a:solidFill>
                  <a:srgbClr val="000000"/>
                </a:solidFill>
              </a:rPr>
              <a:t>October </a:t>
            </a:r>
            <a:r>
              <a:rPr lang="en" sz="3000">
                <a:solidFill>
                  <a:srgbClr val="000000"/>
                </a:solidFill>
              </a:rPr>
              <a:t>Homework Activities </a:t>
            </a:r>
            <a:r>
              <a:rPr lang="en" sz="3700">
                <a:solidFill>
                  <a:srgbClr val="000000"/>
                </a:solidFill>
              </a:rPr>
              <a:t> </a:t>
            </a:r>
            <a:endParaRPr/>
          </a:p>
        </p:txBody>
      </p:sp>
      <p:sp>
        <p:nvSpPr>
          <p:cNvPr id="570" name="Google Shape;570;p33"/>
          <p:cNvSpPr txBox="1"/>
          <p:nvPr/>
        </p:nvSpPr>
        <p:spPr>
          <a:xfrm>
            <a:off x="1161750" y="4454700"/>
            <a:ext cx="6687600" cy="68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Quicksand"/>
                <a:ea typeface="Quicksand"/>
                <a:cs typeface="Quicksand"/>
                <a:sym typeface="Quicksand"/>
              </a:rPr>
              <a:t>https://docs.google.com/spreadsheets/d/1loukQY3p05RYNb5MbPI-C6pPdWe_hQVgjmH5mIWET2o/edit?usp=sharing</a:t>
            </a:r>
            <a:endParaRPr b="1">
              <a:solidFill>
                <a:schemeClr val="dk1"/>
              </a:solidFill>
              <a:latin typeface="Quicksand"/>
              <a:ea typeface="Quicksand"/>
              <a:cs typeface="Quicksand"/>
              <a:sym typeface="Quicksand"/>
            </a:endParaRPr>
          </a:p>
        </p:txBody>
      </p:sp>
      <p:pic>
        <p:nvPicPr>
          <p:cNvPr id="571" name="Google Shape;571;p33"/>
          <p:cNvPicPr preferRelativeResize="0"/>
          <p:nvPr/>
        </p:nvPicPr>
        <p:blipFill>
          <a:blip r:embed="rId3">
            <a:alphaModFix/>
          </a:blip>
          <a:stretch>
            <a:fillRect/>
          </a:stretch>
        </p:blipFill>
        <p:spPr>
          <a:xfrm>
            <a:off x="7341925" y="163750"/>
            <a:ext cx="688800" cy="688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Embrace Diversity Newsletter by Slidesgo">
  <a:themeElements>
    <a:clrScheme name="Simple Light">
      <a:dk1>
        <a:srgbClr val="6E288D"/>
      </a:dk1>
      <a:lt1>
        <a:srgbClr val="FFFEF9"/>
      </a:lt1>
      <a:dk2>
        <a:srgbClr val="080404"/>
      </a:dk2>
      <a:lt2>
        <a:srgbClr val="175C4A"/>
      </a:lt2>
      <a:accent1>
        <a:srgbClr val="9A7DAC"/>
      </a:accent1>
      <a:accent2>
        <a:srgbClr val="6E288D"/>
      </a:accent2>
      <a:accent3>
        <a:srgbClr val="DB7356"/>
      </a:accent3>
      <a:accent4>
        <a:srgbClr val="175C4A"/>
      </a:accent4>
      <a:accent5>
        <a:srgbClr val="BA2913"/>
      </a:accent5>
      <a:accent6>
        <a:srgbClr val="E04917"/>
      </a:accent6>
      <a:hlink>
        <a:srgbClr val="08040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