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Quicksand"/>
      <p:regular r:id="rId18"/>
      <p:bold r:id="rId19"/>
    </p:embeddedFont>
    <p:embeddedFont>
      <p:font typeface="Quicksand Medium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B422305-4DE6-4D66-88C1-570E2AD1EE36}">
  <a:tblStyle styleId="{CB422305-4DE6-4D66-88C1-570E2AD1EE3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QuicksandMedium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QuicksandMedium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Quicksand-bold.fntdata"/><Relationship Id="rId6" Type="http://schemas.openxmlformats.org/officeDocument/2006/relationships/slide" Target="slides/slide1.xml"/><Relationship Id="rId18" Type="http://schemas.openxmlformats.org/officeDocument/2006/relationships/font" Target="fonts/Quicksand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95b76c843b_0_2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95b76c843b_0_2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9cb74c1986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29cb74c1986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29d708594e9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29d708594e9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29d708594e9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2" name="Google Shape;572;g29d708594e9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29cb74c1986_0_2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29cb74c1986_0_2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29cb74c198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29cb74c198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29d708594e9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2" name="Google Shape;512;g29d708594e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29cb74c1986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29cb74c1986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rgbClr val="6E288D"/>
                </a:solidFill>
                <a:latin typeface="Quicksand"/>
                <a:ea typeface="Quicksand"/>
                <a:cs typeface="Quicksand"/>
                <a:sym typeface="Quicksand"/>
              </a:rPr>
              <a:t>https://docs.google.com/spreadsheets/d/1loukQY3p05RYNb5MbPI-C6pPdWe_hQVgjmH5mIWET2o/edit?usp=sharing</a:t>
            </a:r>
            <a:endParaRPr b="1" sz="1500">
              <a:solidFill>
                <a:srgbClr val="6E288D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29cb74c1986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29cb74c1986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29d708594e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29d708594e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262153092a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262153092a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262153092a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0" name="Google Shape;550;g262153092a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897925" y="1606350"/>
            <a:ext cx="3006000" cy="1930800"/>
          </a:xfrm>
          <a:prstGeom prst="rect">
            <a:avLst/>
          </a:prstGeom>
          <a:solidFill>
            <a:schemeClr val="accent4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3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908025" y="3741038"/>
            <a:ext cx="2987100" cy="8574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5195025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4121463" y="5334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6269425" y="2680196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5195025" y="26811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4121463" y="160686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4121463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/>
          <p:nvPr>
            <p:ph hasCustomPrompt="1" type="title"/>
          </p:nvPr>
        </p:nvSpPr>
        <p:spPr>
          <a:xfrm>
            <a:off x="1972225" y="1607725"/>
            <a:ext cx="5154600" cy="8574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4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2" name="Google Shape;92;p11"/>
          <p:cNvSpPr txBox="1"/>
          <p:nvPr>
            <p:ph idx="1" type="subTitle"/>
          </p:nvPr>
        </p:nvSpPr>
        <p:spPr>
          <a:xfrm>
            <a:off x="1972225" y="2680200"/>
            <a:ext cx="5154600" cy="8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1"/>
          <p:cNvSpPr/>
          <p:nvPr/>
        </p:nvSpPr>
        <p:spPr>
          <a:xfrm>
            <a:off x="51950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1"/>
          <p:cNvSpPr/>
          <p:nvPr/>
        </p:nvSpPr>
        <p:spPr>
          <a:xfrm>
            <a:off x="7343450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1"/>
          <p:cNvSpPr/>
          <p:nvPr/>
        </p:nvSpPr>
        <p:spPr>
          <a:xfrm>
            <a:off x="7343450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1"/>
          <p:cNvSpPr/>
          <p:nvPr/>
        </p:nvSpPr>
        <p:spPr>
          <a:xfrm>
            <a:off x="6269350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1"/>
          <p:cNvSpPr/>
          <p:nvPr/>
        </p:nvSpPr>
        <p:spPr>
          <a:xfrm>
            <a:off x="7343450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1"/>
          <p:cNvSpPr/>
          <p:nvPr/>
        </p:nvSpPr>
        <p:spPr>
          <a:xfrm>
            <a:off x="6269200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1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1"/>
          <p:cNvSpPr/>
          <p:nvPr/>
        </p:nvSpPr>
        <p:spPr>
          <a:xfrm flipH="1">
            <a:off x="19720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1"/>
          <p:cNvSpPr/>
          <p:nvPr/>
        </p:nvSpPr>
        <p:spPr>
          <a:xfrm flipH="1">
            <a:off x="8979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1"/>
          <p:cNvSpPr/>
          <p:nvPr/>
        </p:nvSpPr>
        <p:spPr>
          <a:xfrm flipH="1">
            <a:off x="897925" y="53334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1"/>
          <p:cNvSpPr/>
          <p:nvPr/>
        </p:nvSpPr>
        <p:spPr>
          <a:xfrm flipH="1">
            <a:off x="19720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1"/>
          <p:cNvSpPr/>
          <p:nvPr/>
        </p:nvSpPr>
        <p:spPr>
          <a:xfrm flipH="1">
            <a:off x="41208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1"/>
          <p:cNvSpPr/>
          <p:nvPr/>
        </p:nvSpPr>
        <p:spPr>
          <a:xfrm flipH="1">
            <a:off x="3046350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3"/>
          <p:cNvSpPr txBox="1"/>
          <p:nvPr>
            <p:ph hasCustomPrompt="1"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09" name="Google Shape;109;p13"/>
          <p:cNvSpPr txBox="1"/>
          <p:nvPr>
            <p:ph idx="1" type="subTitle"/>
          </p:nvPr>
        </p:nvSpPr>
        <p:spPr>
          <a:xfrm flipH="1">
            <a:off x="1972225" y="533425"/>
            <a:ext cx="2019300" cy="36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3"/>
          <p:cNvSpPr txBox="1"/>
          <p:nvPr>
            <p:ph idx="2" type="subTitle"/>
          </p:nvPr>
        </p:nvSpPr>
        <p:spPr>
          <a:xfrm>
            <a:off x="1972225" y="903550"/>
            <a:ext cx="2019300" cy="45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3"/>
          <p:cNvSpPr txBox="1"/>
          <p:nvPr>
            <p:ph hasCustomPrompt="1" idx="3" type="title"/>
          </p:nvPr>
        </p:nvSpPr>
        <p:spPr>
          <a:xfrm>
            <a:off x="897925" y="1607725"/>
            <a:ext cx="857400" cy="8574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12" name="Google Shape;112;p13"/>
          <p:cNvSpPr txBox="1"/>
          <p:nvPr>
            <p:ph idx="4" type="subTitle"/>
          </p:nvPr>
        </p:nvSpPr>
        <p:spPr>
          <a:xfrm flipH="1">
            <a:off x="1972225" y="1604175"/>
            <a:ext cx="2019300" cy="36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3"/>
          <p:cNvSpPr txBox="1"/>
          <p:nvPr>
            <p:ph idx="5" type="subTitle"/>
          </p:nvPr>
        </p:nvSpPr>
        <p:spPr>
          <a:xfrm>
            <a:off x="1972225" y="1974300"/>
            <a:ext cx="2019300" cy="45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3"/>
          <p:cNvSpPr txBox="1"/>
          <p:nvPr>
            <p:ph hasCustomPrompt="1" idx="6" type="title"/>
          </p:nvPr>
        </p:nvSpPr>
        <p:spPr>
          <a:xfrm>
            <a:off x="897925" y="2680200"/>
            <a:ext cx="857400" cy="8574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15" name="Google Shape;115;p13"/>
          <p:cNvSpPr txBox="1"/>
          <p:nvPr>
            <p:ph idx="7" type="subTitle"/>
          </p:nvPr>
        </p:nvSpPr>
        <p:spPr>
          <a:xfrm flipH="1">
            <a:off x="1972225" y="2680200"/>
            <a:ext cx="2019300" cy="36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3"/>
          <p:cNvSpPr txBox="1"/>
          <p:nvPr>
            <p:ph idx="8" type="subTitle"/>
          </p:nvPr>
        </p:nvSpPr>
        <p:spPr>
          <a:xfrm>
            <a:off x="1972225" y="3050316"/>
            <a:ext cx="2019300" cy="45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3"/>
          <p:cNvSpPr txBox="1"/>
          <p:nvPr>
            <p:ph hasCustomPrompt="1" idx="9" type="title"/>
          </p:nvPr>
        </p:nvSpPr>
        <p:spPr>
          <a:xfrm>
            <a:off x="5195125" y="533425"/>
            <a:ext cx="857400" cy="8574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18" name="Google Shape;118;p13"/>
          <p:cNvSpPr txBox="1"/>
          <p:nvPr>
            <p:ph idx="13" type="subTitle"/>
          </p:nvPr>
        </p:nvSpPr>
        <p:spPr>
          <a:xfrm flipH="1">
            <a:off x="6269425" y="533425"/>
            <a:ext cx="2019300" cy="36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3"/>
          <p:cNvSpPr txBox="1"/>
          <p:nvPr>
            <p:ph idx="14" type="subTitle"/>
          </p:nvPr>
        </p:nvSpPr>
        <p:spPr>
          <a:xfrm>
            <a:off x="6269425" y="903550"/>
            <a:ext cx="2019300" cy="45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3"/>
          <p:cNvSpPr txBox="1"/>
          <p:nvPr>
            <p:ph hasCustomPrompt="1" idx="15" type="title"/>
          </p:nvPr>
        </p:nvSpPr>
        <p:spPr>
          <a:xfrm>
            <a:off x="5195125" y="1607713"/>
            <a:ext cx="857400" cy="8574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21" name="Google Shape;121;p13"/>
          <p:cNvSpPr txBox="1"/>
          <p:nvPr>
            <p:ph idx="16" type="subTitle"/>
          </p:nvPr>
        </p:nvSpPr>
        <p:spPr>
          <a:xfrm flipH="1">
            <a:off x="6269425" y="1606825"/>
            <a:ext cx="2019300" cy="36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3"/>
          <p:cNvSpPr txBox="1"/>
          <p:nvPr>
            <p:ph idx="17" type="subTitle"/>
          </p:nvPr>
        </p:nvSpPr>
        <p:spPr>
          <a:xfrm>
            <a:off x="6269425" y="1971925"/>
            <a:ext cx="2019300" cy="45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3"/>
          <p:cNvSpPr/>
          <p:nvPr/>
        </p:nvSpPr>
        <p:spPr>
          <a:xfrm>
            <a:off x="73437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3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3"/>
          <p:cNvSpPr/>
          <p:nvPr/>
        </p:nvSpPr>
        <p:spPr>
          <a:xfrm>
            <a:off x="7343713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3"/>
          <p:cNvSpPr/>
          <p:nvPr/>
        </p:nvSpPr>
        <p:spPr>
          <a:xfrm>
            <a:off x="6269425" y="268018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3"/>
          <p:cNvSpPr/>
          <p:nvPr/>
        </p:nvSpPr>
        <p:spPr>
          <a:xfrm>
            <a:off x="5195113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 bullet point">
  <p:cSld name="CUSTOM_10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4"/>
          <p:cNvSpPr txBox="1"/>
          <p:nvPr>
            <p:ph type="title"/>
          </p:nvPr>
        </p:nvSpPr>
        <p:spPr>
          <a:xfrm>
            <a:off x="899689" y="533425"/>
            <a:ext cx="6227100" cy="8574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0" name="Google Shape;130;p14"/>
          <p:cNvSpPr txBox="1"/>
          <p:nvPr>
            <p:ph idx="1" type="body"/>
          </p:nvPr>
        </p:nvSpPr>
        <p:spPr>
          <a:xfrm>
            <a:off x="897725" y="1607725"/>
            <a:ext cx="4080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 sz="1400"/>
            </a:lvl1pPr>
            <a:lvl2pPr indent="-3302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 sz="1200"/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9pPr>
          </a:lstStyle>
          <a:p/>
        </p:txBody>
      </p:sp>
      <p:sp>
        <p:nvSpPr>
          <p:cNvPr id="131" name="Google Shape;131;p14"/>
          <p:cNvSpPr/>
          <p:nvPr/>
        </p:nvSpPr>
        <p:spPr>
          <a:xfrm>
            <a:off x="73437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4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4"/>
          <p:cNvSpPr/>
          <p:nvPr/>
        </p:nvSpPr>
        <p:spPr>
          <a:xfrm>
            <a:off x="7343713" y="16077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4"/>
          <p:cNvSpPr/>
          <p:nvPr/>
        </p:nvSpPr>
        <p:spPr>
          <a:xfrm>
            <a:off x="6269425" y="268018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4"/>
          <p:cNvSpPr/>
          <p:nvPr/>
        </p:nvSpPr>
        <p:spPr>
          <a:xfrm>
            <a:off x="73437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">
  <p:cSld name="CUSTOM_1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5"/>
          <p:cNvSpPr txBox="1"/>
          <p:nvPr>
            <p:ph type="title"/>
          </p:nvPr>
        </p:nvSpPr>
        <p:spPr>
          <a:xfrm>
            <a:off x="897925" y="1607725"/>
            <a:ext cx="3006000" cy="85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8" name="Google Shape;138;p15"/>
          <p:cNvSpPr txBox="1"/>
          <p:nvPr>
            <p:ph idx="1" type="subTitle"/>
          </p:nvPr>
        </p:nvSpPr>
        <p:spPr>
          <a:xfrm flipH="1">
            <a:off x="5195125" y="2652550"/>
            <a:ext cx="1931700" cy="365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5"/>
          <p:cNvSpPr txBox="1"/>
          <p:nvPr>
            <p:ph idx="2" type="subTitle"/>
          </p:nvPr>
        </p:nvSpPr>
        <p:spPr>
          <a:xfrm>
            <a:off x="5195125" y="3188600"/>
            <a:ext cx="1931700" cy="156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5"/>
          <p:cNvSpPr txBox="1"/>
          <p:nvPr>
            <p:ph idx="3" type="subTitle"/>
          </p:nvPr>
        </p:nvSpPr>
        <p:spPr>
          <a:xfrm flipH="1">
            <a:off x="3046525" y="2652550"/>
            <a:ext cx="1931700" cy="3648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15"/>
          <p:cNvSpPr txBox="1"/>
          <p:nvPr>
            <p:ph idx="4" type="subTitle"/>
          </p:nvPr>
        </p:nvSpPr>
        <p:spPr>
          <a:xfrm>
            <a:off x="3046525" y="3188600"/>
            <a:ext cx="1931700" cy="156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15"/>
          <p:cNvSpPr txBox="1"/>
          <p:nvPr>
            <p:ph idx="5" type="subTitle"/>
          </p:nvPr>
        </p:nvSpPr>
        <p:spPr>
          <a:xfrm flipH="1">
            <a:off x="897925" y="2652550"/>
            <a:ext cx="1931700" cy="365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5"/>
          <p:cNvSpPr txBox="1"/>
          <p:nvPr>
            <p:ph idx="6" type="subTitle"/>
          </p:nvPr>
        </p:nvSpPr>
        <p:spPr>
          <a:xfrm>
            <a:off x="897925" y="3188600"/>
            <a:ext cx="1931700" cy="15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5"/>
          <p:cNvSpPr txBox="1"/>
          <p:nvPr>
            <p:ph hasCustomPrompt="1" idx="7"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145" name="Google Shape;145;p15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5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5"/>
          <p:cNvSpPr/>
          <p:nvPr/>
        </p:nvSpPr>
        <p:spPr>
          <a:xfrm>
            <a:off x="51953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5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2">
  <p:cSld name="CUSTOM_4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6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1" name="Google Shape;151;p16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6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">
  <p:cSld name="CUSTOM_3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7"/>
          <p:cNvSpPr txBox="1"/>
          <p:nvPr>
            <p:ph type="title"/>
          </p:nvPr>
        </p:nvSpPr>
        <p:spPr>
          <a:xfrm>
            <a:off x="899350" y="533425"/>
            <a:ext cx="3006000" cy="8574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5" name="Google Shape;155;p17"/>
          <p:cNvSpPr txBox="1"/>
          <p:nvPr>
            <p:ph idx="1" type="subTitle"/>
          </p:nvPr>
        </p:nvSpPr>
        <p:spPr>
          <a:xfrm>
            <a:off x="1972225" y="3752725"/>
            <a:ext cx="1931700" cy="85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17"/>
          <p:cNvSpPr txBox="1"/>
          <p:nvPr>
            <p:ph idx="2" type="subTitle"/>
          </p:nvPr>
        </p:nvSpPr>
        <p:spPr>
          <a:xfrm>
            <a:off x="1972225" y="2682025"/>
            <a:ext cx="1931700" cy="85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17"/>
          <p:cNvSpPr txBox="1"/>
          <p:nvPr>
            <p:ph idx="3" type="subTitle"/>
          </p:nvPr>
        </p:nvSpPr>
        <p:spPr>
          <a:xfrm>
            <a:off x="1972225" y="1608625"/>
            <a:ext cx="1931700" cy="85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17"/>
          <p:cNvSpPr txBox="1"/>
          <p:nvPr>
            <p:ph idx="4" type="subTitle"/>
          </p:nvPr>
        </p:nvSpPr>
        <p:spPr>
          <a:xfrm>
            <a:off x="5193700" y="1609375"/>
            <a:ext cx="1931700" cy="85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17"/>
          <p:cNvSpPr txBox="1"/>
          <p:nvPr>
            <p:ph idx="5" type="subTitle"/>
          </p:nvPr>
        </p:nvSpPr>
        <p:spPr>
          <a:xfrm>
            <a:off x="5193700" y="2682013"/>
            <a:ext cx="1931700" cy="85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17"/>
          <p:cNvSpPr txBox="1"/>
          <p:nvPr>
            <p:ph idx="6" type="subTitle"/>
          </p:nvPr>
        </p:nvSpPr>
        <p:spPr>
          <a:xfrm>
            <a:off x="5193700" y="3754675"/>
            <a:ext cx="1931700" cy="85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ll Numbers">
  <p:cSld name="CUSTOM_9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8"/>
          <p:cNvSpPr/>
          <p:nvPr/>
        </p:nvSpPr>
        <p:spPr>
          <a:xfrm>
            <a:off x="900625" y="533425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8"/>
          <p:cNvSpPr txBox="1"/>
          <p:nvPr>
            <p:ph hasCustomPrompt="1" type="title"/>
          </p:nvPr>
        </p:nvSpPr>
        <p:spPr>
          <a:xfrm>
            <a:off x="900625" y="618288"/>
            <a:ext cx="3006000" cy="4293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4" name="Google Shape;164;p18"/>
          <p:cNvSpPr txBox="1"/>
          <p:nvPr>
            <p:ph idx="1" type="subTitle"/>
          </p:nvPr>
        </p:nvSpPr>
        <p:spPr>
          <a:xfrm>
            <a:off x="900625" y="1092063"/>
            <a:ext cx="3006000" cy="2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8"/>
          <p:cNvSpPr/>
          <p:nvPr/>
        </p:nvSpPr>
        <p:spPr>
          <a:xfrm>
            <a:off x="51950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8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8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8"/>
          <p:cNvSpPr/>
          <p:nvPr/>
        </p:nvSpPr>
        <p:spPr>
          <a:xfrm>
            <a:off x="6269275" y="268065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8"/>
          <p:cNvSpPr/>
          <p:nvPr/>
        </p:nvSpPr>
        <p:spPr>
          <a:xfrm>
            <a:off x="7343525" y="375268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8"/>
          <p:cNvSpPr/>
          <p:nvPr/>
        </p:nvSpPr>
        <p:spPr>
          <a:xfrm>
            <a:off x="7343525" y="53525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8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8"/>
          <p:cNvSpPr/>
          <p:nvPr/>
        </p:nvSpPr>
        <p:spPr>
          <a:xfrm>
            <a:off x="5195025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8"/>
          <p:cNvSpPr/>
          <p:nvPr/>
        </p:nvSpPr>
        <p:spPr>
          <a:xfrm>
            <a:off x="900625" y="1607038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8"/>
          <p:cNvSpPr txBox="1"/>
          <p:nvPr>
            <p:ph hasCustomPrompt="1" idx="2" type="title"/>
          </p:nvPr>
        </p:nvSpPr>
        <p:spPr>
          <a:xfrm>
            <a:off x="900625" y="1691900"/>
            <a:ext cx="3006000" cy="4293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75" name="Google Shape;175;p18"/>
          <p:cNvSpPr txBox="1"/>
          <p:nvPr>
            <p:ph idx="3" type="subTitle"/>
          </p:nvPr>
        </p:nvSpPr>
        <p:spPr>
          <a:xfrm>
            <a:off x="900625" y="2165675"/>
            <a:ext cx="3006000" cy="2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18"/>
          <p:cNvSpPr/>
          <p:nvPr/>
        </p:nvSpPr>
        <p:spPr>
          <a:xfrm>
            <a:off x="900625" y="2680650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8"/>
          <p:cNvSpPr txBox="1"/>
          <p:nvPr>
            <p:ph hasCustomPrompt="1" idx="4" type="title"/>
          </p:nvPr>
        </p:nvSpPr>
        <p:spPr>
          <a:xfrm>
            <a:off x="900625" y="2765513"/>
            <a:ext cx="3006000" cy="4293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78" name="Google Shape;178;p18"/>
          <p:cNvSpPr txBox="1"/>
          <p:nvPr>
            <p:ph idx="5" type="subTitle"/>
          </p:nvPr>
        </p:nvSpPr>
        <p:spPr>
          <a:xfrm>
            <a:off x="900625" y="3239288"/>
            <a:ext cx="3006000" cy="21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18"/>
          <p:cNvSpPr/>
          <p:nvPr/>
        </p:nvSpPr>
        <p:spPr>
          <a:xfrm>
            <a:off x="4120825" y="375268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8"/>
          <p:cNvSpPr/>
          <p:nvPr/>
        </p:nvSpPr>
        <p:spPr>
          <a:xfrm>
            <a:off x="5196375" y="268064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CUSTOM_6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9"/>
          <p:cNvSpPr txBox="1"/>
          <p:nvPr>
            <p:ph type="title"/>
          </p:nvPr>
        </p:nvSpPr>
        <p:spPr>
          <a:xfrm>
            <a:off x="897925" y="533425"/>
            <a:ext cx="4080300" cy="8574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3" name="Google Shape;183;p19"/>
          <p:cNvSpPr txBox="1"/>
          <p:nvPr>
            <p:ph idx="1" type="subTitle"/>
          </p:nvPr>
        </p:nvSpPr>
        <p:spPr>
          <a:xfrm flipH="1">
            <a:off x="909651" y="3077450"/>
            <a:ext cx="2881200" cy="286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19"/>
          <p:cNvSpPr txBox="1"/>
          <p:nvPr>
            <p:ph idx="2" type="subTitle"/>
          </p:nvPr>
        </p:nvSpPr>
        <p:spPr>
          <a:xfrm>
            <a:off x="909649" y="3416425"/>
            <a:ext cx="2881200" cy="48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p19"/>
          <p:cNvSpPr txBox="1"/>
          <p:nvPr>
            <p:ph idx="3" type="subTitle"/>
          </p:nvPr>
        </p:nvSpPr>
        <p:spPr>
          <a:xfrm flipH="1">
            <a:off x="4121350" y="1927975"/>
            <a:ext cx="2880900" cy="2865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19"/>
          <p:cNvSpPr txBox="1"/>
          <p:nvPr>
            <p:ph idx="4" type="subTitle"/>
          </p:nvPr>
        </p:nvSpPr>
        <p:spPr>
          <a:xfrm>
            <a:off x="4121050" y="2264613"/>
            <a:ext cx="2880900" cy="4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19"/>
          <p:cNvSpPr txBox="1"/>
          <p:nvPr>
            <p:ph idx="5" type="subTitle"/>
          </p:nvPr>
        </p:nvSpPr>
        <p:spPr>
          <a:xfrm flipH="1">
            <a:off x="909651" y="1927975"/>
            <a:ext cx="2881200" cy="286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19"/>
          <p:cNvSpPr txBox="1"/>
          <p:nvPr>
            <p:ph idx="6" type="subTitle"/>
          </p:nvPr>
        </p:nvSpPr>
        <p:spPr>
          <a:xfrm>
            <a:off x="909799" y="2267013"/>
            <a:ext cx="2881200" cy="48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19"/>
          <p:cNvSpPr txBox="1"/>
          <p:nvPr>
            <p:ph idx="7" type="subTitle"/>
          </p:nvPr>
        </p:nvSpPr>
        <p:spPr>
          <a:xfrm flipH="1">
            <a:off x="4121350" y="3077450"/>
            <a:ext cx="2880900" cy="2868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19"/>
          <p:cNvSpPr txBox="1"/>
          <p:nvPr>
            <p:ph idx="8" type="subTitle"/>
          </p:nvPr>
        </p:nvSpPr>
        <p:spPr>
          <a:xfrm>
            <a:off x="4121050" y="3416425"/>
            <a:ext cx="2880900" cy="4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19"/>
          <p:cNvSpPr/>
          <p:nvPr/>
        </p:nvSpPr>
        <p:spPr>
          <a:xfrm>
            <a:off x="7343800" y="26793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9"/>
          <p:cNvSpPr/>
          <p:nvPr/>
        </p:nvSpPr>
        <p:spPr>
          <a:xfrm>
            <a:off x="7343800" y="374332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9"/>
          <p:cNvSpPr/>
          <p:nvPr/>
        </p:nvSpPr>
        <p:spPr>
          <a:xfrm>
            <a:off x="7343788" y="53296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 2">
  <p:cSld name="CUSTOM_8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0"/>
          <p:cNvSpPr txBox="1"/>
          <p:nvPr>
            <p:ph type="title"/>
          </p:nvPr>
        </p:nvSpPr>
        <p:spPr>
          <a:xfrm>
            <a:off x="897925" y="533425"/>
            <a:ext cx="4080300" cy="8574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6" name="Google Shape;196;p20"/>
          <p:cNvSpPr txBox="1"/>
          <p:nvPr>
            <p:ph idx="1" type="subTitle"/>
          </p:nvPr>
        </p:nvSpPr>
        <p:spPr>
          <a:xfrm>
            <a:off x="3046525" y="3096355"/>
            <a:ext cx="1922100" cy="85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20"/>
          <p:cNvSpPr txBox="1"/>
          <p:nvPr>
            <p:ph idx="2" type="subTitle"/>
          </p:nvPr>
        </p:nvSpPr>
        <p:spPr>
          <a:xfrm>
            <a:off x="907525" y="3095825"/>
            <a:ext cx="1922100" cy="85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20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0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0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0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0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0"/>
          <p:cNvSpPr txBox="1"/>
          <p:nvPr>
            <p:ph idx="3" type="subTitle"/>
          </p:nvPr>
        </p:nvSpPr>
        <p:spPr>
          <a:xfrm>
            <a:off x="3046525" y="2559380"/>
            <a:ext cx="1922100" cy="44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20"/>
          <p:cNvSpPr txBox="1"/>
          <p:nvPr>
            <p:ph idx="4" type="subTitle"/>
          </p:nvPr>
        </p:nvSpPr>
        <p:spPr>
          <a:xfrm>
            <a:off x="907525" y="2559106"/>
            <a:ext cx="1922100" cy="44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20"/>
          <p:cNvSpPr txBox="1"/>
          <p:nvPr>
            <p:ph idx="5" type="subTitle"/>
          </p:nvPr>
        </p:nvSpPr>
        <p:spPr>
          <a:xfrm>
            <a:off x="3046525" y="2021700"/>
            <a:ext cx="1922100" cy="44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6" name="Google Shape;206;p20"/>
          <p:cNvSpPr txBox="1"/>
          <p:nvPr>
            <p:ph idx="6" type="subTitle"/>
          </p:nvPr>
        </p:nvSpPr>
        <p:spPr>
          <a:xfrm>
            <a:off x="907525" y="2022087"/>
            <a:ext cx="1922100" cy="44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4119825" y="1607275"/>
            <a:ext cx="3006900" cy="85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hasCustomPrompt="1" idx="2" type="title"/>
          </p:nvPr>
        </p:nvSpPr>
        <p:spPr>
          <a:xfrm>
            <a:off x="4119825" y="533425"/>
            <a:ext cx="858300" cy="8574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26" name="Google Shape;26;p3"/>
          <p:cNvSpPr/>
          <p:nvPr/>
        </p:nvSpPr>
        <p:spPr>
          <a:xfrm>
            <a:off x="412081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3046513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627006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3"/>
          <p:cNvSpPr/>
          <p:nvPr/>
        </p:nvSpPr>
        <p:spPr>
          <a:xfrm>
            <a:off x="51951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3"/>
          <p:cNvSpPr/>
          <p:nvPr/>
        </p:nvSpPr>
        <p:spPr>
          <a:xfrm>
            <a:off x="6270063" y="5334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3"/>
          <p:cNvSpPr/>
          <p:nvPr/>
        </p:nvSpPr>
        <p:spPr>
          <a:xfrm>
            <a:off x="3046513" y="53433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30465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1972213" y="160772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19722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3"/>
          <p:cNvSpPr/>
          <p:nvPr/>
        </p:nvSpPr>
        <p:spPr>
          <a:xfrm>
            <a:off x="41208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3"/>
          <p:cNvSpPr/>
          <p:nvPr/>
        </p:nvSpPr>
        <p:spPr>
          <a:xfrm>
            <a:off x="51951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3">
  <p:cSld name="CUSTOM_5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1"/>
          <p:cNvSpPr txBox="1"/>
          <p:nvPr>
            <p:ph type="title"/>
          </p:nvPr>
        </p:nvSpPr>
        <p:spPr>
          <a:xfrm>
            <a:off x="897925" y="533350"/>
            <a:ext cx="3006000" cy="8574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cription">
  <p:cSld name="CUSTOM_11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2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11" name="Google Shape;211;p22"/>
          <p:cNvSpPr txBox="1"/>
          <p:nvPr>
            <p:ph idx="1" type="subTitle"/>
          </p:nvPr>
        </p:nvSpPr>
        <p:spPr>
          <a:xfrm>
            <a:off x="897925" y="2465125"/>
            <a:ext cx="2148600" cy="21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22"/>
          <p:cNvSpPr/>
          <p:nvPr/>
        </p:nvSpPr>
        <p:spPr>
          <a:xfrm>
            <a:off x="7343788" y="1606804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2"/>
          <p:cNvSpPr/>
          <p:nvPr/>
        </p:nvSpPr>
        <p:spPr>
          <a:xfrm>
            <a:off x="6269425" y="5334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22"/>
          <p:cNvSpPr/>
          <p:nvPr/>
        </p:nvSpPr>
        <p:spPr>
          <a:xfrm>
            <a:off x="7343800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2"/>
          <p:cNvSpPr/>
          <p:nvPr/>
        </p:nvSpPr>
        <p:spPr>
          <a:xfrm>
            <a:off x="4120825" y="3754500"/>
            <a:ext cx="857400" cy="84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2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3"/>
          <p:cNvSpPr txBox="1"/>
          <p:nvPr>
            <p:ph type="ctrTitle"/>
          </p:nvPr>
        </p:nvSpPr>
        <p:spPr>
          <a:xfrm>
            <a:off x="4120825" y="533425"/>
            <a:ext cx="1932900" cy="8574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3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18" name="Google Shape;218;p23"/>
          <p:cNvSpPr txBox="1"/>
          <p:nvPr>
            <p:ph idx="1" type="subTitle"/>
          </p:nvPr>
        </p:nvSpPr>
        <p:spPr>
          <a:xfrm>
            <a:off x="4143275" y="1550619"/>
            <a:ext cx="3028800" cy="9699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19" name="Google Shape;219;p23"/>
          <p:cNvSpPr txBox="1"/>
          <p:nvPr/>
        </p:nvSpPr>
        <p:spPr>
          <a:xfrm>
            <a:off x="4154750" y="3614625"/>
            <a:ext cx="36777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CREDITS: This presentation template was created by </a:t>
            </a:r>
            <a:r>
              <a:rPr b="1" lang="en" sz="1200">
                <a:solidFill>
                  <a:schemeClr val="dk2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including icons by </a:t>
            </a:r>
            <a:r>
              <a:rPr b="1" lang="en" sz="1200">
                <a:solidFill>
                  <a:schemeClr val="dk2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and infographics &amp; images by </a:t>
            </a:r>
            <a:r>
              <a:rPr b="1" lang="en" sz="1200">
                <a:solidFill>
                  <a:schemeClr val="dk2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sz="1200">
              <a:solidFill>
                <a:schemeClr val="dk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20" name="Google Shape;220;p23"/>
          <p:cNvSpPr/>
          <p:nvPr/>
        </p:nvSpPr>
        <p:spPr>
          <a:xfrm>
            <a:off x="30465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3"/>
          <p:cNvSpPr/>
          <p:nvPr/>
        </p:nvSpPr>
        <p:spPr>
          <a:xfrm>
            <a:off x="1972225" y="160176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23"/>
          <p:cNvSpPr/>
          <p:nvPr/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3"/>
          <p:cNvSpPr/>
          <p:nvPr/>
        </p:nvSpPr>
        <p:spPr>
          <a:xfrm>
            <a:off x="8979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3"/>
          <p:cNvSpPr/>
          <p:nvPr/>
        </p:nvSpPr>
        <p:spPr>
          <a:xfrm>
            <a:off x="30465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3"/>
          <p:cNvSpPr/>
          <p:nvPr/>
        </p:nvSpPr>
        <p:spPr>
          <a:xfrm>
            <a:off x="3046525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3"/>
          <p:cNvSpPr/>
          <p:nvPr/>
        </p:nvSpPr>
        <p:spPr>
          <a:xfrm>
            <a:off x="19722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3"/>
          <p:cNvSpPr/>
          <p:nvPr/>
        </p:nvSpPr>
        <p:spPr>
          <a:xfrm>
            <a:off x="897925" y="160686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3"/>
          <p:cNvSpPr/>
          <p:nvPr/>
        </p:nvSpPr>
        <p:spPr>
          <a:xfrm>
            <a:off x="19722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">
  <p:cSld name="CUSTOM_12"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>
            <p:ph idx="1" type="body"/>
          </p:nvPr>
        </p:nvSpPr>
        <p:spPr>
          <a:xfrm>
            <a:off x="897725" y="945600"/>
            <a:ext cx="7303200" cy="385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1pPr>
            <a:lvl2pPr indent="-304800" lvl="1" marL="9144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9pPr>
          </a:lstStyle>
          <a:p/>
        </p:txBody>
      </p:sp>
      <p:sp>
        <p:nvSpPr>
          <p:cNvPr id="39" name="Google Shape;39;p4"/>
          <p:cNvSpPr txBox="1"/>
          <p:nvPr>
            <p:ph type="title"/>
          </p:nvPr>
        </p:nvSpPr>
        <p:spPr>
          <a:xfrm>
            <a:off x="897925" y="457125"/>
            <a:ext cx="5154600" cy="383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" type="subTitle"/>
          </p:nvPr>
        </p:nvSpPr>
        <p:spPr>
          <a:xfrm flipH="1">
            <a:off x="3042925" y="1609275"/>
            <a:ext cx="1929300" cy="8595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2" type="subTitle"/>
          </p:nvPr>
        </p:nvSpPr>
        <p:spPr>
          <a:xfrm>
            <a:off x="3042925" y="2687225"/>
            <a:ext cx="1929300" cy="1637100"/>
          </a:xfrm>
          <a:prstGeom prst="rect">
            <a:avLst/>
          </a:prstGeom>
        </p:spPr>
        <p:txBody>
          <a:bodyPr anchorCtr="0" anchor="t" bIns="91425" lIns="91425" spcFirstLastPara="1" rIns="69150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3" type="subTitle"/>
          </p:nvPr>
        </p:nvSpPr>
        <p:spPr>
          <a:xfrm flipH="1">
            <a:off x="897925" y="1611375"/>
            <a:ext cx="1931700" cy="8574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idx="4" type="subTitle"/>
          </p:nvPr>
        </p:nvSpPr>
        <p:spPr>
          <a:xfrm>
            <a:off x="897925" y="2687225"/>
            <a:ext cx="1929300" cy="163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5"/>
          <p:cNvSpPr/>
          <p:nvPr/>
        </p:nvSpPr>
        <p:spPr>
          <a:xfrm>
            <a:off x="6269425" y="16068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5"/>
          <p:cNvSpPr/>
          <p:nvPr/>
        </p:nvSpPr>
        <p:spPr>
          <a:xfrm>
            <a:off x="7343800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5"/>
          <p:cNvSpPr/>
          <p:nvPr/>
        </p:nvSpPr>
        <p:spPr>
          <a:xfrm>
            <a:off x="7343800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5"/>
          <p:cNvSpPr/>
          <p:nvPr/>
        </p:nvSpPr>
        <p:spPr>
          <a:xfrm>
            <a:off x="7343788" y="1606804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5"/>
          <p:cNvSpPr/>
          <p:nvPr/>
        </p:nvSpPr>
        <p:spPr>
          <a:xfrm>
            <a:off x="6269425" y="5334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5"/>
          <p:cNvSpPr/>
          <p:nvPr/>
        </p:nvSpPr>
        <p:spPr>
          <a:xfrm>
            <a:off x="5195050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"/>
          <p:cNvSpPr txBox="1"/>
          <p:nvPr>
            <p:ph type="title"/>
          </p:nvPr>
        </p:nvSpPr>
        <p:spPr>
          <a:xfrm>
            <a:off x="1972225" y="533325"/>
            <a:ext cx="5154600" cy="8574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title"/>
          </p:nvPr>
        </p:nvSpPr>
        <p:spPr>
          <a:xfrm>
            <a:off x="897925" y="1607725"/>
            <a:ext cx="3006000" cy="8574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6" name="Google Shape;56;p7"/>
          <p:cNvSpPr txBox="1"/>
          <p:nvPr>
            <p:ph idx="1" type="body"/>
          </p:nvPr>
        </p:nvSpPr>
        <p:spPr>
          <a:xfrm>
            <a:off x="897925" y="2682025"/>
            <a:ext cx="3006000" cy="19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7" name="Google Shape;57;p7"/>
          <p:cNvSpPr txBox="1"/>
          <p:nvPr>
            <p:ph hasCustomPrompt="1" idx="2"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r>
              <a:t>xx%</a:t>
            </a:r>
          </a:p>
        </p:txBody>
      </p:sp>
      <p:sp>
        <p:nvSpPr>
          <p:cNvPr id="58" name="Google Shape;58;p7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7"/>
          <p:cNvSpPr/>
          <p:nvPr/>
        </p:nvSpPr>
        <p:spPr>
          <a:xfrm>
            <a:off x="5195025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7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7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7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7"/>
          <p:cNvSpPr/>
          <p:nvPr/>
        </p:nvSpPr>
        <p:spPr>
          <a:xfrm>
            <a:off x="6269425" y="2680196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7"/>
          <p:cNvSpPr/>
          <p:nvPr/>
        </p:nvSpPr>
        <p:spPr>
          <a:xfrm>
            <a:off x="5195025" y="26811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7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7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7"/>
          <p:cNvSpPr/>
          <p:nvPr/>
        </p:nvSpPr>
        <p:spPr>
          <a:xfrm>
            <a:off x="41207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7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7"/>
          <p:cNvSpPr/>
          <p:nvPr/>
        </p:nvSpPr>
        <p:spPr>
          <a:xfrm>
            <a:off x="4120775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8"/>
          <p:cNvSpPr txBox="1"/>
          <p:nvPr>
            <p:ph type="title"/>
          </p:nvPr>
        </p:nvSpPr>
        <p:spPr>
          <a:xfrm>
            <a:off x="4120825" y="533425"/>
            <a:ext cx="3006000" cy="19317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3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2" name="Google Shape;72;p8"/>
          <p:cNvSpPr/>
          <p:nvPr/>
        </p:nvSpPr>
        <p:spPr>
          <a:xfrm>
            <a:off x="412081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8"/>
          <p:cNvSpPr/>
          <p:nvPr/>
        </p:nvSpPr>
        <p:spPr>
          <a:xfrm>
            <a:off x="627006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8"/>
          <p:cNvSpPr/>
          <p:nvPr/>
        </p:nvSpPr>
        <p:spPr>
          <a:xfrm>
            <a:off x="51951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8"/>
          <p:cNvSpPr/>
          <p:nvPr/>
        </p:nvSpPr>
        <p:spPr>
          <a:xfrm>
            <a:off x="30465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8"/>
          <p:cNvSpPr/>
          <p:nvPr/>
        </p:nvSpPr>
        <p:spPr>
          <a:xfrm>
            <a:off x="1972213" y="16072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8"/>
          <p:cNvSpPr/>
          <p:nvPr/>
        </p:nvSpPr>
        <p:spPr>
          <a:xfrm>
            <a:off x="19722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8"/>
          <p:cNvSpPr/>
          <p:nvPr/>
        </p:nvSpPr>
        <p:spPr>
          <a:xfrm>
            <a:off x="41208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>
            <a:off x="51951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8"/>
          <p:cNvSpPr/>
          <p:nvPr/>
        </p:nvSpPr>
        <p:spPr>
          <a:xfrm>
            <a:off x="3046513" y="53388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3" name="Google Shape;83;p9"/>
          <p:cNvSpPr txBox="1"/>
          <p:nvPr>
            <p:ph idx="1" type="subTitle"/>
          </p:nvPr>
        </p:nvSpPr>
        <p:spPr>
          <a:xfrm>
            <a:off x="4120825" y="1881200"/>
            <a:ext cx="3006000" cy="34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9"/>
          <p:cNvSpPr txBox="1"/>
          <p:nvPr>
            <p:ph idx="2" type="subTitle"/>
          </p:nvPr>
        </p:nvSpPr>
        <p:spPr>
          <a:xfrm>
            <a:off x="4120825" y="2248150"/>
            <a:ext cx="3006000" cy="128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9"/>
          <p:cNvSpPr/>
          <p:nvPr/>
        </p:nvSpPr>
        <p:spPr>
          <a:xfrm rot="5400000">
            <a:off x="7343315" y="375456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9"/>
          <p:cNvSpPr/>
          <p:nvPr/>
        </p:nvSpPr>
        <p:spPr>
          <a:xfrm rot="5400000">
            <a:off x="7343315" y="268019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9"/>
          <p:cNvSpPr/>
          <p:nvPr/>
        </p:nvSpPr>
        <p:spPr>
          <a:xfrm rot="5400000">
            <a:off x="6269910" y="375455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0"/>
          <p:cNvSpPr txBox="1"/>
          <p:nvPr>
            <p:ph type="ctrTitle"/>
          </p:nvPr>
        </p:nvSpPr>
        <p:spPr>
          <a:xfrm>
            <a:off x="897925" y="534325"/>
            <a:ext cx="2824800" cy="2146800"/>
          </a:xfrm>
          <a:prstGeom prst="rect">
            <a:avLst/>
          </a:prstGeom>
          <a:solidFill>
            <a:schemeClr val="dk1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24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733625" y="1152475"/>
            <a:ext cx="76767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●"/>
              <a:defRPr sz="18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Quicksand"/>
              <a:buChar char="■"/>
              <a:defRPr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726025" y="445025"/>
            <a:ext cx="7692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icksand"/>
              <a:buNone/>
              <a:defRPr b="1" sz="28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drive.google.com/drive/folders/18yV2fTT0oIRunWr4voxiSRVt26qM3UOI?usp=drive_link" TargetMode="External"/><Relationship Id="rId4" Type="http://schemas.openxmlformats.org/officeDocument/2006/relationships/hyperlink" Target="https://www.camh.ca/en/camh-news-and-stories" TargetMode="External"/><Relationship Id="rId5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5"/>
          <p:cNvSpPr txBox="1"/>
          <p:nvPr>
            <p:ph type="ctrTitle"/>
          </p:nvPr>
        </p:nvSpPr>
        <p:spPr>
          <a:xfrm>
            <a:off x="426700" y="1364575"/>
            <a:ext cx="3606000" cy="1930800"/>
          </a:xfrm>
          <a:prstGeom prst="rect">
            <a:avLst/>
          </a:prstGeom>
          <a:noFill/>
        </p:spPr>
        <p:txBody>
          <a:bodyPr anchorCtr="0" anchor="ctr" bIns="182875" lIns="182875" spcFirstLastPara="1" rIns="182875" wrap="square" tIns="182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rgbClr val="1D161E"/>
                </a:solidFill>
              </a:rPr>
              <a:t>Health Equity: </a:t>
            </a:r>
            <a:r>
              <a:rPr b="0" lang="en" sz="3700">
                <a:solidFill>
                  <a:srgbClr val="1D161E"/>
                </a:solidFill>
              </a:rPr>
              <a:t>Inclusivity in Umbrella Terms</a:t>
            </a:r>
            <a:endParaRPr b="0" sz="3700">
              <a:solidFill>
                <a:srgbClr val="1D161E"/>
              </a:solidFill>
              <a:latin typeface="Quicksand Medium"/>
              <a:ea typeface="Quicksand Medium"/>
              <a:cs typeface="Quicksand Medium"/>
              <a:sym typeface="Quicksand Medium"/>
            </a:endParaRPr>
          </a:p>
        </p:txBody>
      </p:sp>
      <p:grpSp>
        <p:nvGrpSpPr>
          <p:cNvPr id="235" name="Google Shape;235;p25"/>
          <p:cNvGrpSpPr/>
          <p:nvPr/>
        </p:nvGrpSpPr>
        <p:grpSpPr>
          <a:xfrm>
            <a:off x="5313978" y="3851335"/>
            <a:ext cx="685817" cy="735700"/>
            <a:chOff x="813950" y="2267050"/>
            <a:chExt cx="504500" cy="541075"/>
          </a:xfrm>
        </p:grpSpPr>
        <p:sp>
          <p:nvSpPr>
            <p:cNvPr id="236" name="Google Shape;236;p25"/>
            <p:cNvSpPr/>
            <p:nvPr/>
          </p:nvSpPr>
          <p:spPr>
            <a:xfrm>
              <a:off x="1050975" y="2267050"/>
              <a:ext cx="212925" cy="370275"/>
            </a:xfrm>
            <a:custGeom>
              <a:rect b="b" l="l" r="r" t="t"/>
              <a:pathLst>
                <a:path extrusionOk="0" h="14811" w="8517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25"/>
            <p:cNvSpPr/>
            <p:nvPr/>
          </p:nvSpPr>
          <p:spPr>
            <a:xfrm>
              <a:off x="1062600" y="2271325"/>
              <a:ext cx="161625" cy="366000"/>
            </a:xfrm>
            <a:custGeom>
              <a:rect b="b" l="l" r="r" t="t"/>
              <a:pathLst>
                <a:path extrusionOk="0" h="14640" w="6465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25"/>
            <p:cNvSpPr/>
            <p:nvPr/>
          </p:nvSpPr>
          <p:spPr>
            <a:xfrm>
              <a:off x="876200" y="2267050"/>
              <a:ext cx="208475" cy="370275"/>
            </a:xfrm>
            <a:custGeom>
              <a:rect b="b" l="l" r="r" t="t"/>
              <a:pathLst>
                <a:path extrusionOk="0" h="14811" w="8339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5"/>
            <p:cNvSpPr/>
            <p:nvPr/>
          </p:nvSpPr>
          <p:spPr>
            <a:xfrm>
              <a:off x="930075" y="2356125"/>
              <a:ext cx="146225" cy="276925"/>
            </a:xfrm>
            <a:custGeom>
              <a:rect b="b" l="l" r="r" t="t"/>
              <a:pathLst>
                <a:path extrusionOk="0" h="11077" w="5849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5"/>
            <p:cNvSpPr/>
            <p:nvPr/>
          </p:nvSpPr>
          <p:spPr>
            <a:xfrm>
              <a:off x="1066200" y="2356125"/>
              <a:ext cx="146250" cy="276925"/>
            </a:xfrm>
            <a:custGeom>
              <a:rect b="b" l="l" r="r" t="t"/>
              <a:pathLst>
                <a:path extrusionOk="0" h="11077" w="585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5"/>
            <p:cNvSpPr/>
            <p:nvPr/>
          </p:nvSpPr>
          <p:spPr>
            <a:xfrm>
              <a:off x="914850" y="2271325"/>
              <a:ext cx="158675" cy="366200"/>
            </a:xfrm>
            <a:custGeom>
              <a:rect b="b" l="l" r="r" t="t"/>
              <a:pathLst>
                <a:path extrusionOk="0" h="14648" w="6347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5"/>
            <p:cNvSpPr/>
            <p:nvPr/>
          </p:nvSpPr>
          <p:spPr>
            <a:xfrm>
              <a:off x="813950" y="25285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5"/>
            <p:cNvSpPr/>
            <p:nvPr/>
          </p:nvSpPr>
          <p:spPr>
            <a:xfrm>
              <a:off x="1021600" y="25285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25"/>
            <p:cNvSpPr/>
            <p:nvPr/>
          </p:nvSpPr>
          <p:spPr>
            <a:xfrm>
              <a:off x="882625" y="2657425"/>
              <a:ext cx="364475" cy="150700"/>
            </a:xfrm>
            <a:custGeom>
              <a:rect b="b" l="l" r="r" t="t"/>
              <a:pathLst>
                <a:path extrusionOk="0" h="6028" w="14579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25"/>
            <p:cNvSpPr/>
            <p:nvPr/>
          </p:nvSpPr>
          <p:spPr>
            <a:xfrm>
              <a:off x="958500" y="26225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5"/>
            <p:cNvSpPr/>
            <p:nvPr/>
          </p:nvSpPr>
          <p:spPr>
            <a:xfrm>
              <a:off x="1135000" y="2614825"/>
              <a:ext cx="15750" cy="16000"/>
            </a:xfrm>
            <a:custGeom>
              <a:rect b="b" l="l" r="r" t="t"/>
              <a:pathLst>
                <a:path extrusionOk="0" h="640" w="63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5"/>
            <p:cNvSpPr/>
            <p:nvPr/>
          </p:nvSpPr>
          <p:spPr>
            <a:xfrm>
              <a:off x="1124100" y="26326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5"/>
            <p:cNvSpPr/>
            <p:nvPr/>
          </p:nvSpPr>
          <p:spPr>
            <a:xfrm>
              <a:off x="1110525" y="26470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25"/>
            <p:cNvSpPr/>
            <p:nvPr/>
          </p:nvSpPr>
          <p:spPr>
            <a:xfrm>
              <a:off x="1092675" y="2660350"/>
              <a:ext cx="16000" cy="15725"/>
            </a:xfrm>
            <a:custGeom>
              <a:rect b="b" l="l" r="r" t="t"/>
              <a:pathLst>
                <a:path extrusionOk="0" h="629" w="64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25"/>
            <p:cNvSpPr/>
            <p:nvPr/>
          </p:nvSpPr>
          <p:spPr>
            <a:xfrm>
              <a:off x="1073775" y="2669150"/>
              <a:ext cx="16000" cy="15975"/>
            </a:xfrm>
            <a:custGeom>
              <a:rect b="b" l="l" r="r" t="t"/>
              <a:pathLst>
                <a:path extrusionOk="0" h="639" w="64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25"/>
            <p:cNvSpPr/>
            <p:nvPr/>
          </p:nvSpPr>
          <p:spPr>
            <a:xfrm>
              <a:off x="1052750" y="2671525"/>
              <a:ext cx="16000" cy="15750"/>
            </a:xfrm>
            <a:custGeom>
              <a:rect b="b" l="l" r="r" t="t"/>
              <a:pathLst>
                <a:path extrusionOk="0" h="630" w="64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25"/>
            <p:cNvSpPr/>
            <p:nvPr/>
          </p:nvSpPr>
          <p:spPr>
            <a:xfrm>
              <a:off x="1031725" y="26680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25"/>
            <p:cNvSpPr/>
            <p:nvPr/>
          </p:nvSpPr>
          <p:spPr>
            <a:xfrm>
              <a:off x="1009625" y="26624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5"/>
            <p:cNvSpPr/>
            <p:nvPr/>
          </p:nvSpPr>
          <p:spPr>
            <a:xfrm>
              <a:off x="988575" y="2652625"/>
              <a:ext cx="15750" cy="15750"/>
            </a:xfrm>
            <a:custGeom>
              <a:rect b="b" l="l" r="r" t="t"/>
              <a:pathLst>
                <a:path extrusionOk="0" h="630" w="63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5"/>
            <p:cNvSpPr/>
            <p:nvPr/>
          </p:nvSpPr>
          <p:spPr>
            <a:xfrm>
              <a:off x="971825" y="2638250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25"/>
            <p:cNvSpPr/>
            <p:nvPr/>
          </p:nvSpPr>
          <p:spPr>
            <a:xfrm>
              <a:off x="1133675" y="2408925"/>
              <a:ext cx="52475" cy="59875"/>
            </a:xfrm>
            <a:custGeom>
              <a:rect b="b" l="l" r="r" t="t"/>
              <a:pathLst>
                <a:path extrusionOk="0" h="2395" w="2099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25"/>
            <p:cNvSpPr/>
            <p:nvPr/>
          </p:nvSpPr>
          <p:spPr>
            <a:xfrm>
              <a:off x="948400" y="2408925"/>
              <a:ext cx="52450" cy="59875"/>
            </a:xfrm>
            <a:custGeom>
              <a:rect b="b" l="l" r="r" t="t"/>
              <a:pathLst>
                <a:path extrusionOk="0" h="2395" w="2098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25"/>
            <p:cNvSpPr/>
            <p:nvPr/>
          </p:nvSpPr>
          <p:spPr>
            <a:xfrm>
              <a:off x="970175" y="2299400"/>
              <a:ext cx="197900" cy="251175"/>
            </a:xfrm>
            <a:custGeom>
              <a:rect b="b" l="l" r="r" t="t"/>
              <a:pathLst>
                <a:path extrusionOk="0" h="10047" w="7916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25"/>
            <p:cNvSpPr/>
            <p:nvPr/>
          </p:nvSpPr>
          <p:spPr>
            <a:xfrm>
              <a:off x="976350" y="2279900"/>
              <a:ext cx="187325" cy="118525"/>
            </a:xfrm>
            <a:custGeom>
              <a:rect b="b" l="l" r="r" t="t"/>
              <a:pathLst>
                <a:path extrusionOk="0" h="4741" w="7493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25"/>
            <p:cNvSpPr/>
            <p:nvPr/>
          </p:nvSpPr>
          <p:spPr>
            <a:xfrm>
              <a:off x="960900" y="2343325"/>
              <a:ext cx="26925" cy="139225"/>
            </a:xfrm>
            <a:custGeom>
              <a:rect b="b" l="l" r="r" t="t"/>
              <a:pathLst>
                <a:path extrusionOk="0" h="5569" w="1077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25"/>
            <p:cNvSpPr/>
            <p:nvPr/>
          </p:nvSpPr>
          <p:spPr>
            <a:xfrm>
              <a:off x="1150450" y="2343325"/>
              <a:ext cx="27000" cy="139225"/>
            </a:xfrm>
            <a:custGeom>
              <a:rect b="b" l="l" r="r" t="t"/>
              <a:pathLst>
                <a:path extrusionOk="0" h="5569" w="108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5"/>
            <p:cNvSpPr/>
            <p:nvPr/>
          </p:nvSpPr>
          <p:spPr>
            <a:xfrm>
              <a:off x="998700" y="2306275"/>
              <a:ext cx="39175" cy="87350"/>
            </a:xfrm>
            <a:custGeom>
              <a:rect b="b" l="l" r="r" t="t"/>
              <a:pathLst>
                <a:path extrusionOk="0" fill="none" h="3494" w="1567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cap="flat" cmpd="sng" w="3450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25"/>
            <p:cNvSpPr/>
            <p:nvPr/>
          </p:nvSpPr>
          <p:spPr>
            <a:xfrm>
              <a:off x="1078825" y="2320925"/>
              <a:ext cx="8825" cy="77775"/>
            </a:xfrm>
            <a:custGeom>
              <a:rect b="b" l="l" r="r" t="t"/>
              <a:pathLst>
                <a:path extrusionOk="0" fill="none" h="3111" w="353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cap="flat" cmpd="sng" w="3450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25"/>
            <p:cNvSpPr/>
            <p:nvPr/>
          </p:nvSpPr>
          <p:spPr>
            <a:xfrm>
              <a:off x="1062850" y="2424750"/>
              <a:ext cx="13350" cy="49275"/>
            </a:xfrm>
            <a:custGeom>
              <a:rect b="b" l="l" r="r" t="t"/>
              <a:pathLst>
                <a:path extrusionOk="0" h="1971" w="534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25"/>
            <p:cNvSpPr/>
            <p:nvPr/>
          </p:nvSpPr>
          <p:spPr>
            <a:xfrm>
              <a:off x="1037300" y="2488900"/>
              <a:ext cx="57275" cy="14000"/>
            </a:xfrm>
            <a:custGeom>
              <a:rect b="b" l="l" r="r" t="t"/>
              <a:pathLst>
                <a:path extrusionOk="0" h="560" w="2291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25"/>
            <p:cNvSpPr/>
            <p:nvPr/>
          </p:nvSpPr>
          <p:spPr>
            <a:xfrm>
              <a:off x="110305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25"/>
            <p:cNvSpPr/>
            <p:nvPr/>
          </p:nvSpPr>
          <p:spPr>
            <a:xfrm>
              <a:off x="101920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25"/>
            <p:cNvSpPr/>
            <p:nvPr/>
          </p:nvSpPr>
          <p:spPr>
            <a:xfrm>
              <a:off x="1087875" y="2388700"/>
              <a:ext cx="42375" cy="15575"/>
            </a:xfrm>
            <a:custGeom>
              <a:rect b="b" l="l" r="r" t="t"/>
              <a:pathLst>
                <a:path extrusionOk="0" h="623" w="1695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25"/>
            <p:cNvSpPr/>
            <p:nvPr/>
          </p:nvSpPr>
          <p:spPr>
            <a:xfrm>
              <a:off x="1003225" y="2388700"/>
              <a:ext cx="42625" cy="15575"/>
            </a:xfrm>
            <a:custGeom>
              <a:rect b="b" l="l" r="r" t="t"/>
              <a:pathLst>
                <a:path extrusionOk="0" h="623" w="1705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25"/>
            <p:cNvSpPr/>
            <p:nvPr/>
          </p:nvSpPr>
          <p:spPr>
            <a:xfrm>
              <a:off x="967300" y="2463875"/>
              <a:ext cx="15975" cy="15750"/>
            </a:xfrm>
            <a:custGeom>
              <a:rect b="b" l="l" r="r" t="t"/>
              <a:pathLst>
                <a:path extrusionOk="0" h="630" w="639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25"/>
            <p:cNvSpPr/>
            <p:nvPr/>
          </p:nvSpPr>
          <p:spPr>
            <a:xfrm>
              <a:off x="1157900" y="24638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2" name="Google Shape;272;p25"/>
          <p:cNvGrpSpPr/>
          <p:nvPr/>
        </p:nvGrpSpPr>
        <p:grpSpPr>
          <a:xfrm>
            <a:off x="4214283" y="1702830"/>
            <a:ext cx="671678" cy="737943"/>
            <a:chOff x="4535700" y="2961725"/>
            <a:chExt cx="527675" cy="579825"/>
          </a:xfrm>
        </p:grpSpPr>
        <p:sp>
          <p:nvSpPr>
            <p:cNvPr id="273" name="Google Shape;273;p25"/>
            <p:cNvSpPr/>
            <p:nvPr/>
          </p:nvSpPr>
          <p:spPr>
            <a:xfrm>
              <a:off x="4537025" y="3256675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25"/>
            <p:cNvSpPr/>
            <p:nvPr/>
          </p:nvSpPr>
          <p:spPr>
            <a:xfrm>
              <a:off x="4746825" y="3256675"/>
              <a:ext cx="101175" cy="70575"/>
            </a:xfrm>
            <a:custGeom>
              <a:rect b="b" l="l" r="r" t="t"/>
              <a:pathLst>
                <a:path extrusionOk="0" h="2823" w="4047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25"/>
            <p:cNvSpPr/>
            <p:nvPr/>
          </p:nvSpPr>
          <p:spPr>
            <a:xfrm>
              <a:off x="4535700" y="3349600"/>
              <a:ext cx="527675" cy="191950"/>
            </a:xfrm>
            <a:custGeom>
              <a:rect b="b" l="l" r="r" t="t"/>
              <a:pathLst>
                <a:path extrusionOk="0" h="7678" w="21107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25"/>
            <p:cNvSpPr/>
            <p:nvPr/>
          </p:nvSpPr>
          <p:spPr>
            <a:xfrm>
              <a:off x="481870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25"/>
            <p:cNvSpPr/>
            <p:nvPr/>
          </p:nvSpPr>
          <p:spPr>
            <a:xfrm>
              <a:off x="4867775" y="3403325"/>
              <a:ext cx="28425" cy="26575"/>
            </a:xfrm>
            <a:custGeom>
              <a:rect b="b" l="l" r="r" t="t"/>
              <a:pathLst>
                <a:path extrusionOk="0" h="1063" w="1137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25"/>
            <p:cNvSpPr/>
            <p:nvPr/>
          </p:nvSpPr>
          <p:spPr>
            <a:xfrm>
              <a:off x="4887850" y="3361625"/>
              <a:ext cx="28300" cy="26375"/>
            </a:xfrm>
            <a:custGeom>
              <a:rect b="b" l="l" r="r" t="t"/>
              <a:pathLst>
                <a:path extrusionOk="0" h="1055" w="1132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25"/>
            <p:cNvSpPr/>
            <p:nvPr/>
          </p:nvSpPr>
          <p:spPr>
            <a:xfrm>
              <a:off x="4936375" y="3368500"/>
              <a:ext cx="28500" cy="19575"/>
            </a:xfrm>
            <a:custGeom>
              <a:rect b="b" l="l" r="r" t="t"/>
              <a:pathLst>
                <a:path extrusionOk="0" h="783" w="114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25"/>
            <p:cNvSpPr/>
            <p:nvPr/>
          </p:nvSpPr>
          <p:spPr>
            <a:xfrm>
              <a:off x="4790325" y="3381525"/>
              <a:ext cx="28125" cy="6775"/>
            </a:xfrm>
            <a:custGeom>
              <a:rect b="b" l="l" r="r" t="t"/>
              <a:pathLst>
                <a:path extrusionOk="0" h="271" w="1125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5"/>
            <p:cNvSpPr/>
            <p:nvPr/>
          </p:nvSpPr>
          <p:spPr>
            <a:xfrm>
              <a:off x="4741625" y="3372750"/>
              <a:ext cx="28650" cy="15550"/>
            </a:xfrm>
            <a:custGeom>
              <a:rect b="b" l="l" r="r" t="t"/>
              <a:pathLst>
                <a:path extrusionOk="0" h="622" w="1146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25"/>
            <p:cNvSpPr/>
            <p:nvPr/>
          </p:nvSpPr>
          <p:spPr>
            <a:xfrm>
              <a:off x="4839100" y="3368750"/>
              <a:ext cx="28350" cy="19350"/>
            </a:xfrm>
            <a:custGeom>
              <a:rect b="b" l="l" r="r" t="t"/>
              <a:pathLst>
                <a:path extrusionOk="0" h="774" w="1134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25"/>
            <p:cNvSpPr/>
            <p:nvPr/>
          </p:nvSpPr>
          <p:spPr>
            <a:xfrm>
              <a:off x="496485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5"/>
            <p:cNvSpPr/>
            <p:nvPr/>
          </p:nvSpPr>
          <p:spPr>
            <a:xfrm>
              <a:off x="4867775" y="3487550"/>
              <a:ext cx="28425" cy="26625"/>
            </a:xfrm>
            <a:custGeom>
              <a:rect b="b" l="l" r="r" t="t"/>
              <a:pathLst>
                <a:path extrusionOk="0" h="1065" w="1137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5"/>
            <p:cNvSpPr/>
            <p:nvPr/>
          </p:nvSpPr>
          <p:spPr>
            <a:xfrm>
              <a:off x="4644425" y="3365300"/>
              <a:ext cx="28400" cy="22700"/>
            </a:xfrm>
            <a:custGeom>
              <a:rect b="b" l="l" r="r" t="t"/>
              <a:pathLst>
                <a:path extrusionOk="0" h="908" w="1136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5"/>
            <p:cNvSpPr/>
            <p:nvPr/>
          </p:nvSpPr>
          <p:spPr>
            <a:xfrm>
              <a:off x="4575500" y="3406825"/>
              <a:ext cx="28125" cy="22975"/>
            </a:xfrm>
            <a:custGeom>
              <a:rect b="b" l="l" r="r" t="t"/>
              <a:pathLst>
                <a:path extrusionOk="0" h="919" w="1125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25"/>
            <p:cNvSpPr/>
            <p:nvPr/>
          </p:nvSpPr>
          <p:spPr>
            <a:xfrm>
              <a:off x="4916125" y="3403350"/>
              <a:ext cx="28525" cy="26925"/>
            </a:xfrm>
            <a:custGeom>
              <a:rect b="b" l="l" r="r" t="t"/>
              <a:pathLst>
                <a:path extrusionOk="0" h="1077" w="1141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25"/>
            <p:cNvSpPr/>
            <p:nvPr/>
          </p:nvSpPr>
          <p:spPr>
            <a:xfrm>
              <a:off x="4936500" y="3445400"/>
              <a:ext cx="28375" cy="26775"/>
            </a:xfrm>
            <a:custGeom>
              <a:rect b="b" l="l" r="r" t="t"/>
              <a:pathLst>
                <a:path extrusionOk="0" h="1071" w="1135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25"/>
            <p:cNvSpPr/>
            <p:nvPr/>
          </p:nvSpPr>
          <p:spPr>
            <a:xfrm>
              <a:off x="4887925" y="3445550"/>
              <a:ext cx="28225" cy="26250"/>
            </a:xfrm>
            <a:custGeom>
              <a:rect b="b" l="l" r="r" t="t"/>
              <a:pathLst>
                <a:path extrusionOk="0" h="1050" w="1129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25"/>
            <p:cNvSpPr/>
            <p:nvPr/>
          </p:nvSpPr>
          <p:spPr>
            <a:xfrm>
              <a:off x="4916575" y="3487825"/>
              <a:ext cx="28075" cy="25900"/>
            </a:xfrm>
            <a:custGeom>
              <a:rect b="b" l="l" r="r" t="t"/>
              <a:pathLst>
                <a:path extrusionOk="0" h="1036" w="1123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25"/>
            <p:cNvSpPr/>
            <p:nvPr/>
          </p:nvSpPr>
          <p:spPr>
            <a:xfrm>
              <a:off x="4985525" y="3445000"/>
              <a:ext cx="28075" cy="26700"/>
            </a:xfrm>
            <a:custGeom>
              <a:rect b="b" l="l" r="r" t="t"/>
              <a:pathLst>
                <a:path extrusionOk="0" h="1068" w="1123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25"/>
            <p:cNvSpPr/>
            <p:nvPr/>
          </p:nvSpPr>
          <p:spPr>
            <a:xfrm>
              <a:off x="4965025" y="3403325"/>
              <a:ext cx="28325" cy="26825"/>
            </a:xfrm>
            <a:custGeom>
              <a:rect b="b" l="l" r="r" t="t"/>
              <a:pathLst>
                <a:path extrusionOk="0" h="1073" w="1133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25"/>
            <p:cNvSpPr/>
            <p:nvPr/>
          </p:nvSpPr>
          <p:spPr>
            <a:xfrm>
              <a:off x="4575625" y="3487825"/>
              <a:ext cx="28250" cy="26050"/>
            </a:xfrm>
            <a:custGeom>
              <a:rect b="b" l="l" r="r" t="t"/>
              <a:pathLst>
                <a:path extrusionOk="0" h="1042" w="113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25"/>
            <p:cNvSpPr/>
            <p:nvPr/>
          </p:nvSpPr>
          <p:spPr>
            <a:xfrm>
              <a:off x="4555675" y="3448350"/>
              <a:ext cx="19725" cy="22400"/>
            </a:xfrm>
            <a:custGeom>
              <a:rect b="b" l="l" r="r" t="t"/>
              <a:pathLst>
                <a:path extrusionOk="0" h="896" w="789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25"/>
            <p:cNvSpPr/>
            <p:nvPr/>
          </p:nvSpPr>
          <p:spPr>
            <a:xfrm>
              <a:off x="5013700" y="3487725"/>
              <a:ext cx="28125" cy="25950"/>
            </a:xfrm>
            <a:custGeom>
              <a:rect b="b" l="l" r="r" t="t"/>
              <a:pathLst>
                <a:path extrusionOk="0" h="1038" w="1125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25"/>
            <p:cNvSpPr/>
            <p:nvPr/>
          </p:nvSpPr>
          <p:spPr>
            <a:xfrm>
              <a:off x="4818700" y="3403350"/>
              <a:ext cx="28500" cy="26925"/>
            </a:xfrm>
            <a:custGeom>
              <a:rect b="b" l="l" r="r" t="t"/>
              <a:pathLst>
                <a:path extrusionOk="0" h="1077" w="114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25"/>
            <p:cNvSpPr/>
            <p:nvPr/>
          </p:nvSpPr>
          <p:spPr>
            <a:xfrm>
              <a:off x="5013675" y="3420125"/>
              <a:ext cx="10575" cy="9925"/>
            </a:xfrm>
            <a:custGeom>
              <a:rect b="b" l="l" r="r" t="t"/>
              <a:pathLst>
                <a:path extrusionOk="0" h="397" w="423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5"/>
            <p:cNvSpPr/>
            <p:nvPr/>
          </p:nvSpPr>
          <p:spPr>
            <a:xfrm>
              <a:off x="4595700" y="3445475"/>
              <a:ext cx="28425" cy="26650"/>
            </a:xfrm>
            <a:custGeom>
              <a:rect b="b" l="l" r="r" t="t"/>
              <a:pathLst>
                <a:path extrusionOk="0" h="1066" w="1137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25"/>
            <p:cNvSpPr/>
            <p:nvPr/>
          </p:nvSpPr>
          <p:spPr>
            <a:xfrm>
              <a:off x="4721575" y="3487550"/>
              <a:ext cx="28450" cy="26600"/>
            </a:xfrm>
            <a:custGeom>
              <a:rect b="b" l="l" r="r" t="t"/>
              <a:pathLst>
                <a:path extrusionOk="0" h="1064" w="1138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5"/>
            <p:cNvSpPr/>
            <p:nvPr/>
          </p:nvSpPr>
          <p:spPr>
            <a:xfrm>
              <a:off x="4790200" y="3445400"/>
              <a:ext cx="28525" cy="26950"/>
            </a:xfrm>
            <a:custGeom>
              <a:rect b="b" l="l" r="r" t="t"/>
              <a:pathLst>
                <a:path extrusionOk="0" h="1078" w="1141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25"/>
            <p:cNvSpPr/>
            <p:nvPr/>
          </p:nvSpPr>
          <p:spPr>
            <a:xfrm>
              <a:off x="4721525" y="3403825"/>
              <a:ext cx="28500" cy="26175"/>
            </a:xfrm>
            <a:custGeom>
              <a:rect b="b" l="l" r="r" t="t"/>
              <a:pathLst>
                <a:path extrusionOk="0" h="1047" w="114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25"/>
            <p:cNvSpPr/>
            <p:nvPr/>
          </p:nvSpPr>
          <p:spPr>
            <a:xfrm>
              <a:off x="4770375" y="3403900"/>
              <a:ext cx="28125" cy="25900"/>
            </a:xfrm>
            <a:custGeom>
              <a:rect b="b" l="l" r="r" t="t"/>
              <a:pathLst>
                <a:path extrusionOk="0" h="1036" w="1125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25"/>
            <p:cNvSpPr/>
            <p:nvPr/>
          </p:nvSpPr>
          <p:spPr>
            <a:xfrm>
              <a:off x="4742300" y="3445575"/>
              <a:ext cx="27975" cy="25975"/>
            </a:xfrm>
            <a:custGeom>
              <a:rect b="b" l="l" r="r" t="t"/>
              <a:pathLst>
                <a:path extrusionOk="0" h="1039" w="1119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25"/>
            <p:cNvSpPr/>
            <p:nvPr/>
          </p:nvSpPr>
          <p:spPr>
            <a:xfrm>
              <a:off x="4839075" y="3445625"/>
              <a:ext cx="28375" cy="26350"/>
            </a:xfrm>
            <a:custGeom>
              <a:rect b="b" l="l" r="r" t="t"/>
              <a:pathLst>
                <a:path extrusionOk="0" h="1054" w="1135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25"/>
            <p:cNvSpPr/>
            <p:nvPr/>
          </p:nvSpPr>
          <p:spPr>
            <a:xfrm>
              <a:off x="4770325" y="3487650"/>
              <a:ext cx="28175" cy="26250"/>
            </a:xfrm>
            <a:custGeom>
              <a:rect b="b" l="l" r="r" t="t"/>
              <a:pathLst>
                <a:path extrusionOk="0" h="1050" w="1127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5"/>
            <p:cNvSpPr/>
            <p:nvPr/>
          </p:nvSpPr>
          <p:spPr>
            <a:xfrm>
              <a:off x="4672800" y="3487600"/>
              <a:ext cx="28525" cy="26275"/>
            </a:xfrm>
            <a:custGeom>
              <a:rect b="b" l="l" r="r" t="t"/>
              <a:pathLst>
                <a:path extrusionOk="0" h="1051" w="1141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25"/>
            <p:cNvSpPr/>
            <p:nvPr/>
          </p:nvSpPr>
          <p:spPr>
            <a:xfrm>
              <a:off x="4644050" y="3445150"/>
              <a:ext cx="28775" cy="27200"/>
            </a:xfrm>
            <a:custGeom>
              <a:rect b="b" l="l" r="r" t="t"/>
              <a:pathLst>
                <a:path extrusionOk="0" h="1088" w="1151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25"/>
            <p:cNvSpPr/>
            <p:nvPr/>
          </p:nvSpPr>
          <p:spPr>
            <a:xfrm>
              <a:off x="4623825" y="3403225"/>
              <a:ext cx="28775" cy="27050"/>
            </a:xfrm>
            <a:custGeom>
              <a:rect b="b" l="l" r="r" t="t"/>
              <a:pathLst>
                <a:path extrusionOk="0" h="1082" w="1151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25"/>
            <p:cNvSpPr/>
            <p:nvPr/>
          </p:nvSpPr>
          <p:spPr>
            <a:xfrm>
              <a:off x="4693225" y="3361325"/>
              <a:ext cx="28325" cy="26500"/>
            </a:xfrm>
            <a:custGeom>
              <a:rect b="b" l="l" r="r" t="t"/>
              <a:pathLst>
                <a:path extrusionOk="0" h="1060" w="1133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5"/>
            <p:cNvSpPr/>
            <p:nvPr/>
          </p:nvSpPr>
          <p:spPr>
            <a:xfrm>
              <a:off x="4624350" y="3487550"/>
              <a:ext cx="28250" cy="26350"/>
            </a:xfrm>
            <a:custGeom>
              <a:rect b="b" l="l" r="r" t="t"/>
              <a:pathLst>
                <a:path extrusionOk="0" h="1054" w="113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25"/>
            <p:cNvSpPr/>
            <p:nvPr/>
          </p:nvSpPr>
          <p:spPr>
            <a:xfrm>
              <a:off x="4672625" y="3403100"/>
              <a:ext cx="28700" cy="27250"/>
            </a:xfrm>
            <a:custGeom>
              <a:rect b="b" l="l" r="r" t="t"/>
              <a:pathLst>
                <a:path extrusionOk="0" h="1090" w="1148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25"/>
            <p:cNvSpPr/>
            <p:nvPr/>
          </p:nvSpPr>
          <p:spPr>
            <a:xfrm>
              <a:off x="4692900" y="3445150"/>
              <a:ext cx="28650" cy="27025"/>
            </a:xfrm>
            <a:custGeom>
              <a:rect b="b" l="l" r="r" t="t"/>
              <a:pathLst>
                <a:path extrusionOk="0" h="1081" w="1146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25"/>
            <p:cNvSpPr/>
            <p:nvPr/>
          </p:nvSpPr>
          <p:spPr>
            <a:xfrm>
              <a:off x="4642375" y="3112400"/>
              <a:ext cx="116450" cy="140825"/>
            </a:xfrm>
            <a:custGeom>
              <a:rect b="b" l="l" r="r" t="t"/>
              <a:pathLst>
                <a:path extrusionOk="0" h="5633" w="4658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25"/>
            <p:cNvSpPr/>
            <p:nvPr/>
          </p:nvSpPr>
          <p:spPr>
            <a:xfrm>
              <a:off x="4832550" y="3113450"/>
              <a:ext cx="116400" cy="143675"/>
            </a:xfrm>
            <a:custGeom>
              <a:rect b="b" l="l" r="r" t="t"/>
              <a:pathLst>
                <a:path extrusionOk="0" h="5747" w="4656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25"/>
            <p:cNvSpPr/>
            <p:nvPr/>
          </p:nvSpPr>
          <p:spPr>
            <a:xfrm>
              <a:off x="4664550" y="3127425"/>
              <a:ext cx="60725" cy="69300"/>
            </a:xfrm>
            <a:custGeom>
              <a:rect b="b" l="l" r="r" t="t"/>
              <a:pathLst>
                <a:path extrusionOk="0" h="2772" w="2429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5"/>
            <p:cNvSpPr/>
            <p:nvPr/>
          </p:nvSpPr>
          <p:spPr>
            <a:xfrm>
              <a:off x="4874600" y="3127425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5"/>
            <p:cNvSpPr/>
            <p:nvPr/>
          </p:nvSpPr>
          <p:spPr>
            <a:xfrm>
              <a:off x="4686650" y="3002400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5"/>
            <p:cNvSpPr/>
            <p:nvPr/>
          </p:nvSpPr>
          <p:spPr>
            <a:xfrm>
              <a:off x="4684525" y="3135275"/>
              <a:ext cx="233500" cy="25850"/>
            </a:xfrm>
            <a:custGeom>
              <a:rect b="b" l="l" r="r" t="t"/>
              <a:pathLst>
                <a:path extrusionOk="0" fill="none" h="1034" w="934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cap="flat" cmpd="sng" w="4800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5"/>
            <p:cNvSpPr/>
            <p:nvPr/>
          </p:nvSpPr>
          <p:spPr>
            <a:xfrm>
              <a:off x="4710875" y="3122650"/>
              <a:ext cx="76425" cy="70025"/>
            </a:xfrm>
            <a:custGeom>
              <a:rect b="b" l="l" r="r" t="t"/>
              <a:pathLst>
                <a:path extrusionOk="0" h="2801" w="3057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4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25"/>
            <p:cNvSpPr/>
            <p:nvPr/>
          </p:nvSpPr>
          <p:spPr>
            <a:xfrm>
              <a:off x="4817900" y="3123150"/>
              <a:ext cx="79100" cy="69975"/>
            </a:xfrm>
            <a:custGeom>
              <a:rect b="b" l="l" r="r" t="t"/>
              <a:pathLst>
                <a:path extrusionOk="0" h="2799" w="3164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4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25"/>
            <p:cNvSpPr/>
            <p:nvPr/>
          </p:nvSpPr>
          <p:spPr>
            <a:xfrm>
              <a:off x="4809650" y="3164575"/>
              <a:ext cx="15450" cy="46875"/>
            </a:xfrm>
            <a:custGeom>
              <a:rect b="b" l="l" r="r" t="t"/>
              <a:pathLst>
                <a:path extrusionOk="0" h="1875" w="618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25"/>
            <p:cNvSpPr/>
            <p:nvPr/>
          </p:nvSpPr>
          <p:spPr>
            <a:xfrm>
              <a:off x="4763600" y="3231925"/>
              <a:ext cx="81200" cy="14625"/>
            </a:xfrm>
            <a:custGeom>
              <a:rect b="b" l="l" r="r" t="t"/>
              <a:pathLst>
                <a:path extrusionOk="0" h="585" w="3248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25"/>
            <p:cNvSpPr/>
            <p:nvPr/>
          </p:nvSpPr>
          <p:spPr>
            <a:xfrm>
              <a:off x="4828275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25"/>
            <p:cNvSpPr/>
            <p:nvPr/>
          </p:nvSpPr>
          <p:spPr>
            <a:xfrm>
              <a:off x="4721250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25"/>
            <p:cNvSpPr/>
            <p:nvPr/>
          </p:nvSpPr>
          <p:spPr>
            <a:xfrm>
              <a:off x="4736175" y="3144875"/>
              <a:ext cx="35700" cy="22375"/>
            </a:xfrm>
            <a:custGeom>
              <a:rect b="b" l="l" r="r" t="t"/>
              <a:pathLst>
                <a:path extrusionOk="0" h="895" w="1428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25"/>
            <p:cNvSpPr/>
            <p:nvPr/>
          </p:nvSpPr>
          <p:spPr>
            <a:xfrm>
              <a:off x="4832550" y="3143475"/>
              <a:ext cx="35675" cy="22175"/>
            </a:xfrm>
            <a:custGeom>
              <a:rect b="b" l="l" r="r" t="t"/>
              <a:pathLst>
                <a:path extrusionOk="0" h="887" w="1427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25"/>
            <p:cNvSpPr/>
            <p:nvPr/>
          </p:nvSpPr>
          <p:spPr>
            <a:xfrm>
              <a:off x="4700750" y="2961725"/>
              <a:ext cx="187725" cy="64175"/>
            </a:xfrm>
            <a:custGeom>
              <a:rect b="b" l="l" r="r" t="t"/>
              <a:pathLst>
                <a:path extrusionOk="0" h="2567" w="7509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25"/>
            <p:cNvSpPr/>
            <p:nvPr/>
          </p:nvSpPr>
          <p:spPr>
            <a:xfrm>
              <a:off x="4576975" y="2983800"/>
              <a:ext cx="137650" cy="244425"/>
            </a:xfrm>
            <a:custGeom>
              <a:rect b="b" l="l" r="r" t="t"/>
              <a:pathLst>
                <a:path extrusionOk="0" h="9777" w="5506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5"/>
            <p:cNvSpPr/>
            <p:nvPr/>
          </p:nvSpPr>
          <p:spPr>
            <a:xfrm>
              <a:off x="4684525" y="3032350"/>
              <a:ext cx="120075" cy="231800"/>
            </a:xfrm>
            <a:custGeom>
              <a:rect b="b" l="l" r="r" t="t"/>
              <a:pathLst>
                <a:path extrusionOk="0" h="9272" w="4803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25"/>
            <p:cNvSpPr/>
            <p:nvPr/>
          </p:nvSpPr>
          <p:spPr>
            <a:xfrm>
              <a:off x="4578025" y="2967875"/>
              <a:ext cx="226575" cy="292025"/>
            </a:xfrm>
            <a:custGeom>
              <a:rect b="b" l="l" r="r" t="t"/>
              <a:pathLst>
                <a:path extrusionOk="0" h="11681" w="9063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25"/>
            <p:cNvSpPr/>
            <p:nvPr/>
          </p:nvSpPr>
          <p:spPr>
            <a:xfrm>
              <a:off x="4882850" y="2983550"/>
              <a:ext cx="137675" cy="244675"/>
            </a:xfrm>
            <a:custGeom>
              <a:rect b="b" l="l" r="r" t="t"/>
              <a:pathLst>
                <a:path extrusionOk="0" h="9787" w="5507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25"/>
            <p:cNvSpPr/>
            <p:nvPr/>
          </p:nvSpPr>
          <p:spPr>
            <a:xfrm>
              <a:off x="4792350" y="3032400"/>
              <a:ext cx="120350" cy="232025"/>
            </a:xfrm>
            <a:custGeom>
              <a:rect b="b" l="l" r="r" t="t"/>
              <a:pathLst>
                <a:path extrusionOk="0" h="9281" w="4814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25"/>
            <p:cNvSpPr/>
            <p:nvPr/>
          </p:nvSpPr>
          <p:spPr>
            <a:xfrm>
              <a:off x="4796800" y="2967875"/>
              <a:ext cx="222375" cy="292025"/>
            </a:xfrm>
            <a:custGeom>
              <a:rect b="b" l="l" r="r" t="t"/>
              <a:pathLst>
                <a:path extrusionOk="0" h="11681" w="8895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4" name="Google Shape;334;p25"/>
          <p:cNvGrpSpPr/>
          <p:nvPr/>
        </p:nvGrpSpPr>
        <p:grpSpPr>
          <a:xfrm>
            <a:off x="5313969" y="2714191"/>
            <a:ext cx="619628" cy="822965"/>
            <a:chOff x="5723850" y="2801025"/>
            <a:chExt cx="508225" cy="666800"/>
          </a:xfrm>
        </p:grpSpPr>
        <p:sp>
          <p:nvSpPr>
            <p:cNvPr id="335" name="Google Shape;335;p25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25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25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25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25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25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25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25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25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25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25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25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25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25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25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25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25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25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25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5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5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25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25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8" name="Google Shape;358;p25"/>
          <p:cNvGrpSpPr/>
          <p:nvPr/>
        </p:nvGrpSpPr>
        <p:grpSpPr>
          <a:xfrm>
            <a:off x="6350457" y="3825975"/>
            <a:ext cx="688086" cy="786406"/>
            <a:chOff x="6296225" y="2180550"/>
            <a:chExt cx="508225" cy="589775"/>
          </a:xfrm>
        </p:grpSpPr>
        <p:sp>
          <p:nvSpPr>
            <p:cNvPr id="359" name="Google Shape;359;p25"/>
            <p:cNvSpPr/>
            <p:nvPr/>
          </p:nvSpPr>
          <p:spPr>
            <a:xfrm>
              <a:off x="6296225" y="24907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25"/>
            <p:cNvSpPr/>
            <p:nvPr/>
          </p:nvSpPr>
          <p:spPr>
            <a:xfrm>
              <a:off x="6495625" y="24907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25"/>
            <p:cNvSpPr/>
            <p:nvPr/>
          </p:nvSpPr>
          <p:spPr>
            <a:xfrm>
              <a:off x="6296225" y="2576225"/>
              <a:ext cx="508225" cy="194100"/>
            </a:xfrm>
            <a:custGeom>
              <a:rect b="b" l="l" r="r" t="t"/>
              <a:pathLst>
                <a:path extrusionOk="0" h="7764" w="20329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25"/>
            <p:cNvSpPr/>
            <p:nvPr/>
          </p:nvSpPr>
          <p:spPr>
            <a:xfrm>
              <a:off x="6304725" y="2581550"/>
              <a:ext cx="492000" cy="188775"/>
            </a:xfrm>
            <a:custGeom>
              <a:rect b="b" l="l" r="r" t="t"/>
              <a:pathLst>
                <a:path extrusionOk="0" h="7551" w="1968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25"/>
            <p:cNvSpPr/>
            <p:nvPr/>
          </p:nvSpPr>
          <p:spPr>
            <a:xfrm>
              <a:off x="6428525" y="23711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5"/>
            <p:cNvSpPr/>
            <p:nvPr/>
          </p:nvSpPr>
          <p:spPr>
            <a:xfrm>
              <a:off x="6613825" y="23711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5"/>
            <p:cNvSpPr/>
            <p:nvPr/>
          </p:nvSpPr>
          <p:spPr>
            <a:xfrm>
              <a:off x="6446625" y="2261775"/>
              <a:ext cx="197850" cy="251000"/>
            </a:xfrm>
            <a:custGeom>
              <a:rect b="b" l="l" r="r" t="t"/>
              <a:pathLst>
                <a:path extrusionOk="0" h="10040" w="7914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5"/>
            <p:cNvSpPr/>
            <p:nvPr/>
          </p:nvSpPr>
          <p:spPr>
            <a:xfrm>
              <a:off x="6550450" y="2386950"/>
              <a:ext cx="12800" cy="49550"/>
            </a:xfrm>
            <a:custGeom>
              <a:rect b="b" l="l" r="r" t="t"/>
              <a:pathLst>
                <a:path extrusionOk="0" h="1982" w="512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5"/>
            <p:cNvSpPr/>
            <p:nvPr/>
          </p:nvSpPr>
          <p:spPr>
            <a:xfrm>
              <a:off x="649935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25"/>
            <p:cNvSpPr/>
            <p:nvPr/>
          </p:nvSpPr>
          <p:spPr>
            <a:xfrm>
              <a:off x="658320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25"/>
            <p:cNvSpPr/>
            <p:nvPr/>
          </p:nvSpPr>
          <p:spPr>
            <a:xfrm>
              <a:off x="6484425" y="2351150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25"/>
            <p:cNvSpPr/>
            <p:nvPr/>
          </p:nvSpPr>
          <p:spPr>
            <a:xfrm>
              <a:off x="6568825" y="23511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25"/>
            <p:cNvSpPr/>
            <p:nvPr/>
          </p:nvSpPr>
          <p:spPr>
            <a:xfrm>
              <a:off x="6508400" y="2449775"/>
              <a:ext cx="82275" cy="15050"/>
            </a:xfrm>
            <a:custGeom>
              <a:rect b="b" l="l" r="r" t="t"/>
              <a:pathLst>
                <a:path extrusionOk="0" h="602" w="3291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25"/>
            <p:cNvSpPr/>
            <p:nvPr/>
          </p:nvSpPr>
          <p:spPr>
            <a:xfrm>
              <a:off x="6445025" y="2282425"/>
              <a:ext cx="199700" cy="258500"/>
            </a:xfrm>
            <a:custGeom>
              <a:rect b="b" l="l" r="r" t="t"/>
              <a:pathLst>
                <a:path extrusionOk="0" h="10340" w="7988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25"/>
            <p:cNvSpPr/>
            <p:nvPr/>
          </p:nvSpPr>
          <p:spPr>
            <a:xfrm>
              <a:off x="6429325" y="2180550"/>
              <a:ext cx="253750" cy="190725"/>
            </a:xfrm>
            <a:custGeom>
              <a:rect b="b" l="l" r="r" t="t"/>
              <a:pathLst>
                <a:path extrusionOk="0" h="7629" w="1015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4" name="Google Shape;374;p25"/>
          <p:cNvGrpSpPr/>
          <p:nvPr/>
        </p:nvGrpSpPr>
        <p:grpSpPr>
          <a:xfrm>
            <a:off x="7437667" y="1678597"/>
            <a:ext cx="689574" cy="786407"/>
            <a:chOff x="719250" y="5283463"/>
            <a:chExt cx="524750" cy="593425"/>
          </a:xfrm>
        </p:grpSpPr>
        <p:sp>
          <p:nvSpPr>
            <p:cNvPr id="375" name="Google Shape;375;p25"/>
            <p:cNvSpPr/>
            <p:nvPr/>
          </p:nvSpPr>
          <p:spPr>
            <a:xfrm>
              <a:off x="719250" y="5592013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25"/>
            <p:cNvSpPr/>
            <p:nvPr/>
          </p:nvSpPr>
          <p:spPr>
            <a:xfrm>
              <a:off x="929025" y="5592013"/>
              <a:ext cx="101200" cy="70575"/>
            </a:xfrm>
            <a:custGeom>
              <a:rect b="b" l="l" r="r" t="t"/>
              <a:pathLst>
                <a:path extrusionOk="0" h="2823" w="4048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25"/>
            <p:cNvSpPr/>
            <p:nvPr/>
          </p:nvSpPr>
          <p:spPr>
            <a:xfrm>
              <a:off x="722700" y="5690263"/>
              <a:ext cx="518100" cy="186375"/>
            </a:xfrm>
            <a:custGeom>
              <a:rect b="b" l="l" r="r" t="t"/>
              <a:pathLst>
                <a:path extrusionOk="0" h="7455" w="20724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25"/>
            <p:cNvSpPr/>
            <p:nvPr/>
          </p:nvSpPr>
          <p:spPr>
            <a:xfrm>
              <a:off x="743200" y="5749363"/>
              <a:ext cx="489075" cy="127525"/>
            </a:xfrm>
            <a:custGeom>
              <a:rect b="b" l="l" r="r" t="t"/>
              <a:pathLst>
                <a:path extrusionOk="0" h="5101" w="19563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25"/>
            <p:cNvSpPr/>
            <p:nvPr/>
          </p:nvSpPr>
          <p:spPr>
            <a:xfrm>
              <a:off x="724300" y="5696363"/>
              <a:ext cx="212200" cy="180525"/>
            </a:xfrm>
            <a:custGeom>
              <a:rect b="b" l="l" r="r" t="t"/>
              <a:pathLst>
                <a:path extrusionOk="0" h="7221" w="8488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25"/>
            <p:cNvSpPr/>
            <p:nvPr/>
          </p:nvSpPr>
          <p:spPr>
            <a:xfrm>
              <a:off x="1063750" y="5695838"/>
              <a:ext cx="175450" cy="181050"/>
            </a:xfrm>
            <a:custGeom>
              <a:rect b="b" l="l" r="r" t="t"/>
              <a:pathLst>
                <a:path extrusionOk="0" h="7242" w="7018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25"/>
            <p:cNvSpPr/>
            <p:nvPr/>
          </p:nvSpPr>
          <p:spPr>
            <a:xfrm>
              <a:off x="818825" y="5696363"/>
              <a:ext cx="117675" cy="180525"/>
            </a:xfrm>
            <a:custGeom>
              <a:rect b="b" l="l" r="r" t="t"/>
              <a:pathLst>
                <a:path extrusionOk="0" h="7221" w="4707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25"/>
            <p:cNvSpPr/>
            <p:nvPr/>
          </p:nvSpPr>
          <p:spPr>
            <a:xfrm>
              <a:off x="1063750" y="5695838"/>
              <a:ext cx="98250" cy="181050"/>
            </a:xfrm>
            <a:custGeom>
              <a:rect b="b" l="l" r="r" t="t"/>
              <a:pathLst>
                <a:path extrusionOk="0" h="7242" w="393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25"/>
            <p:cNvSpPr/>
            <p:nvPr/>
          </p:nvSpPr>
          <p:spPr>
            <a:xfrm>
              <a:off x="846775" y="5462763"/>
              <a:ext cx="60725" cy="69375"/>
            </a:xfrm>
            <a:custGeom>
              <a:rect b="b" l="l" r="r" t="t"/>
              <a:pathLst>
                <a:path extrusionOk="0" h="2775" w="2429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25"/>
            <p:cNvSpPr/>
            <p:nvPr/>
          </p:nvSpPr>
          <p:spPr>
            <a:xfrm>
              <a:off x="1056825" y="5462763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25"/>
            <p:cNvSpPr/>
            <p:nvPr/>
          </p:nvSpPr>
          <p:spPr>
            <a:xfrm>
              <a:off x="868875" y="5337738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25"/>
            <p:cNvSpPr/>
            <p:nvPr/>
          </p:nvSpPr>
          <p:spPr>
            <a:xfrm>
              <a:off x="991850" y="5497238"/>
              <a:ext cx="15475" cy="46875"/>
            </a:xfrm>
            <a:custGeom>
              <a:rect b="b" l="l" r="r" t="t"/>
              <a:pathLst>
                <a:path extrusionOk="0" h="1875" w="619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25"/>
            <p:cNvSpPr/>
            <p:nvPr/>
          </p:nvSpPr>
          <p:spPr>
            <a:xfrm>
              <a:off x="945800" y="5564338"/>
              <a:ext cx="81225" cy="14725"/>
            </a:xfrm>
            <a:custGeom>
              <a:rect b="b" l="l" r="r" t="t"/>
              <a:pathLst>
                <a:path extrusionOk="0" h="589" w="3249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25"/>
            <p:cNvSpPr/>
            <p:nvPr/>
          </p:nvSpPr>
          <p:spPr>
            <a:xfrm>
              <a:off x="1010500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25"/>
            <p:cNvSpPr/>
            <p:nvPr/>
          </p:nvSpPr>
          <p:spPr>
            <a:xfrm>
              <a:off x="903475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25"/>
            <p:cNvSpPr/>
            <p:nvPr/>
          </p:nvSpPr>
          <p:spPr>
            <a:xfrm>
              <a:off x="918375" y="54775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25"/>
            <p:cNvSpPr/>
            <p:nvPr/>
          </p:nvSpPr>
          <p:spPr>
            <a:xfrm>
              <a:off x="1014750" y="54759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25"/>
            <p:cNvSpPr/>
            <p:nvPr/>
          </p:nvSpPr>
          <p:spPr>
            <a:xfrm>
              <a:off x="810300" y="5351363"/>
              <a:ext cx="59400" cy="134725"/>
            </a:xfrm>
            <a:custGeom>
              <a:rect b="b" l="l" r="r" t="t"/>
              <a:pathLst>
                <a:path extrusionOk="0" h="5389" w="2376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25"/>
            <p:cNvSpPr/>
            <p:nvPr/>
          </p:nvSpPr>
          <p:spPr>
            <a:xfrm>
              <a:off x="1025125" y="5346838"/>
              <a:ext cx="78825" cy="171725"/>
            </a:xfrm>
            <a:custGeom>
              <a:rect b="b" l="l" r="r" t="t"/>
              <a:pathLst>
                <a:path extrusionOk="0" h="6869" w="3153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25"/>
            <p:cNvSpPr/>
            <p:nvPr/>
          </p:nvSpPr>
          <p:spPr>
            <a:xfrm>
              <a:off x="808700" y="5283463"/>
              <a:ext cx="243875" cy="328275"/>
            </a:xfrm>
            <a:custGeom>
              <a:rect b="b" l="l" r="r" t="t"/>
              <a:pathLst>
                <a:path extrusionOk="0" h="13131" w="9755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25"/>
            <p:cNvSpPr/>
            <p:nvPr/>
          </p:nvSpPr>
          <p:spPr>
            <a:xfrm>
              <a:off x="808700" y="5358538"/>
              <a:ext cx="115300" cy="252950"/>
            </a:xfrm>
            <a:custGeom>
              <a:rect b="b" l="l" r="r" t="t"/>
              <a:pathLst>
                <a:path extrusionOk="0" h="10118" w="4612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396" name="Google Shape;39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0724" y="3789425"/>
            <a:ext cx="1509900" cy="682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7" name="Google Shape;397;p25"/>
          <p:cNvGrpSpPr/>
          <p:nvPr/>
        </p:nvGrpSpPr>
        <p:grpSpPr>
          <a:xfrm>
            <a:off x="7463264" y="722663"/>
            <a:ext cx="638392" cy="641901"/>
            <a:chOff x="885126" y="3073113"/>
            <a:chExt cx="638392" cy="641901"/>
          </a:xfrm>
        </p:grpSpPr>
        <p:grpSp>
          <p:nvGrpSpPr>
            <p:cNvPr id="398" name="Google Shape;398;p25"/>
            <p:cNvGrpSpPr/>
            <p:nvPr/>
          </p:nvGrpSpPr>
          <p:grpSpPr>
            <a:xfrm>
              <a:off x="885126" y="3073113"/>
              <a:ext cx="638392" cy="641734"/>
              <a:chOff x="885100" y="2984950"/>
              <a:chExt cx="526075" cy="526400"/>
            </a:xfrm>
          </p:grpSpPr>
          <p:sp>
            <p:nvSpPr>
              <p:cNvPr id="399" name="Google Shape;399;p25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rect b="b" l="l" r="r" t="t"/>
                <a:pathLst>
                  <a:path extrusionOk="0" h="11568" w="20878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0" name="Google Shape;400;p25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rect b="b" l="l" r="r" t="t"/>
                <a:pathLst>
                  <a:path extrusionOk="0" h="3041" w="4033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1" name="Google Shape;401;p25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rect b="b" l="l" r="r" t="t"/>
                <a:pathLst>
                  <a:path extrusionOk="0" h="8032" w="21043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2" name="Google Shape;402;p25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rect b="b" l="l" r="r" t="t"/>
                <a:pathLst>
                  <a:path extrusionOk="0" h="5168" w="3713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3" name="Google Shape;403;p25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rect b="b" l="l" r="r" t="t"/>
                <a:pathLst>
                  <a:path extrusionOk="0" h="1734" w="7592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4" name="Google Shape;404;p25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rect b="b" l="l" r="r" t="t"/>
                <a:pathLst>
                  <a:path extrusionOk="0" h="2478" w="2161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5" name="Google Shape;405;p25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rect b="b" l="l" r="r" t="t"/>
                <a:pathLst>
                  <a:path extrusionOk="0" h="2478" w="2172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6" name="Google Shape;406;p25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rect b="b" l="l" r="r" t="t"/>
                <a:pathLst>
                  <a:path extrusionOk="0" h="10397" w="820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7" name="Google Shape;407;p25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rect b="b" l="l" r="r" t="t"/>
                <a:pathLst>
                  <a:path extrusionOk="0" h="2039" w="53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8" name="Google Shape;408;p25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rect b="b" l="l" r="r" t="t"/>
                <a:pathLst>
                  <a:path extrusionOk="0" h="466" w="238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9" name="Google Shape;409;p25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0" name="Google Shape;410;p25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1" name="Google Shape;411;p25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2" name="Google Shape;412;p25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13" name="Google Shape;413;p25"/>
            <p:cNvSpPr/>
            <p:nvPr/>
          </p:nvSpPr>
          <p:spPr>
            <a:xfrm>
              <a:off x="1415508" y="3561895"/>
              <a:ext cx="107637" cy="153119"/>
            </a:xfrm>
            <a:custGeom>
              <a:rect b="b" l="l" r="r" t="t"/>
              <a:pathLst>
                <a:path extrusionOk="0" h="5024" w="3548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14" name="Google Shape;414;p25"/>
          <p:cNvGrpSpPr/>
          <p:nvPr/>
        </p:nvGrpSpPr>
        <p:grpSpPr>
          <a:xfrm>
            <a:off x="4180706" y="572220"/>
            <a:ext cx="738851" cy="790287"/>
            <a:chOff x="808625" y="2997925"/>
            <a:chExt cx="508500" cy="543900"/>
          </a:xfrm>
        </p:grpSpPr>
        <p:sp>
          <p:nvSpPr>
            <p:cNvPr id="415" name="Google Shape;415;p25"/>
            <p:cNvSpPr/>
            <p:nvPr/>
          </p:nvSpPr>
          <p:spPr>
            <a:xfrm>
              <a:off x="812350" y="32622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17" y="0"/>
                  </a:moveTo>
                  <a:cubicBezTo>
                    <a:pt x="8317" y="0"/>
                    <a:pt x="8658" y="2631"/>
                    <a:pt x="7572" y="3419"/>
                  </a:cubicBezTo>
                  <a:cubicBezTo>
                    <a:pt x="6720" y="4036"/>
                    <a:pt x="1885" y="5048"/>
                    <a:pt x="1087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46" y="9818"/>
                    <a:pt x="19573" y="8477"/>
                    <a:pt x="19094" y="7178"/>
                  </a:cubicBezTo>
                  <a:cubicBezTo>
                    <a:pt x="18306" y="5048"/>
                    <a:pt x="13461" y="4036"/>
                    <a:pt x="12619" y="3419"/>
                  </a:cubicBezTo>
                  <a:cubicBezTo>
                    <a:pt x="11522" y="2631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6" y="54"/>
                  </a:lnTo>
                  <a:lnTo>
                    <a:pt x="8317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25"/>
            <p:cNvSpPr/>
            <p:nvPr/>
          </p:nvSpPr>
          <p:spPr>
            <a:xfrm>
              <a:off x="1020275" y="3262275"/>
              <a:ext cx="97175" cy="73225"/>
            </a:xfrm>
            <a:custGeom>
              <a:rect b="b" l="l" r="r" t="t"/>
              <a:pathLst>
                <a:path extrusionOk="0" h="2929" w="3887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53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25"/>
            <p:cNvSpPr/>
            <p:nvPr/>
          </p:nvSpPr>
          <p:spPr>
            <a:xfrm>
              <a:off x="808625" y="3347725"/>
              <a:ext cx="508500" cy="194100"/>
            </a:xfrm>
            <a:custGeom>
              <a:rect b="b" l="l" r="r" t="t"/>
              <a:pathLst>
                <a:path extrusionOk="0" h="7764" w="20340">
                  <a:moveTo>
                    <a:pt x="7529" y="1"/>
                  </a:moveTo>
                  <a:cubicBezTo>
                    <a:pt x="6454" y="629"/>
                    <a:pt x="1875" y="1662"/>
                    <a:pt x="1097" y="3728"/>
                  </a:cubicBezTo>
                  <a:cubicBezTo>
                    <a:pt x="607" y="5037"/>
                    <a:pt x="245" y="6390"/>
                    <a:pt x="0" y="7763"/>
                  </a:cubicBezTo>
                  <a:lnTo>
                    <a:pt x="20340" y="7763"/>
                  </a:lnTo>
                  <a:cubicBezTo>
                    <a:pt x="20095" y="6390"/>
                    <a:pt x="19722" y="5037"/>
                    <a:pt x="19243" y="3728"/>
                  </a:cubicBezTo>
                  <a:cubicBezTo>
                    <a:pt x="18540" y="1843"/>
                    <a:pt x="14696" y="831"/>
                    <a:pt x="13194" y="182"/>
                  </a:cubicBezTo>
                  <a:cubicBezTo>
                    <a:pt x="12364" y="586"/>
                    <a:pt x="11448" y="789"/>
                    <a:pt x="10532" y="789"/>
                  </a:cubicBezTo>
                  <a:cubicBezTo>
                    <a:pt x="9478" y="789"/>
                    <a:pt x="8445" y="522"/>
                    <a:pt x="75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25"/>
            <p:cNvSpPr/>
            <p:nvPr/>
          </p:nvSpPr>
          <p:spPr>
            <a:xfrm>
              <a:off x="1037300" y="3355975"/>
              <a:ext cx="32500" cy="12650"/>
            </a:xfrm>
            <a:custGeom>
              <a:rect b="b" l="l" r="r" t="t"/>
              <a:pathLst>
                <a:path extrusionOk="0" h="506" w="1300">
                  <a:moveTo>
                    <a:pt x="853" y="1"/>
                  </a:moveTo>
                  <a:cubicBezTo>
                    <a:pt x="853" y="1"/>
                    <a:pt x="1" y="405"/>
                    <a:pt x="533" y="469"/>
                  </a:cubicBezTo>
                  <a:cubicBezTo>
                    <a:pt x="725" y="493"/>
                    <a:pt x="917" y="505"/>
                    <a:pt x="1108" y="505"/>
                  </a:cubicBezTo>
                  <a:cubicBezTo>
                    <a:pt x="1172" y="505"/>
                    <a:pt x="1236" y="504"/>
                    <a:pt x="1300" y="501"/>
                  </a:cubicBezTo>
                  <a:lnTo>
                    <a:pt x="1183" y="75"/>
                  </a:lnTo>
                  <a:lnTo>
                    <a:pt x="970" y="490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E3B6B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25"/>
            <p:cNvSpPr/>
            <p:nvPr/>
          </p:nvSpPr>
          <p:spPr>
            <a:xfrm>
              <a:off x="976875" y="3336000"/>
              <a:ext cx="81750" cy="56750"/>
            </a:xfrm>
            <a:custGeom>
              <a:rect b="b" l="l" r="r" t="t"/>
              <a:pathLst>
                <a:path extrusionOk="0" h="2270" w="3270">
                  <a:moveTo>
                    <a:pt x="799" y="1"/>
                  </a:moveTo>
                  <a:lnTo>
                    <a:pt x="0" y="608"/>
                  </a:lnTo>
                  <a:lnTo>
                    <a:pt x="2599" y="2269"/>
                  </a:lnTo>
                  <a:lnTo>
                    <a:pt x="3270" y="800"/>
                  </a:lnTo>
                  <a:lnTo>
                    <a:pt x="7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25"/>
            <p:cNvSpPr/>
            <p:nvPr/>
          </p:nvSpPr>
          <p:spPr>
            <a:xfrm>
              <a:off x="1066850" y="3337875"/>
              <a:ext cx="79900" cy="59925"/>
            </a:xfrm>
            <a:custGeom>
              <a:rect b="b" l="l" r="r" t="t"/>
              <a:pathLst>
                <a:path extrusionOk="0" h="2397" w="3196">
                  <a:moveTo>
                    <a:pt x="2599" y="1"/>
                  </a:moveTo>
                  <a:lnTo>
                    <a:pt x="1" y="799"/>
                  </a:lnTo>
                  <a:lnTo>
                    <a:pt x="267" y="2396"/>
                  </a:lnTo>
                  <a:lnTo>
                    <a:pt x="3195" y="533"/>
                  </a:lnTo>
                  <a:lnTo>
                    <a:pt x="25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25"/>
            <p:cNvSpPr/>
            <p:nvPr/>
          </p:nvSpPr>
          <p:spPr>
            <a:xfrm>
              <a:off x="814475" y="3447025"/>
              <a:ext cx="496800" cy="66575"/>
            </a:xfrm>
            <a:custGeom>
              <a:rect b="b" l="l" r="r" t="t"/>
              <a:pathLst>
                <a:path extrusionOk="0" h="2663" w="19872">
                  <a:moveTo>
                    <a:pt x="778" y="0"/>
                  </a:moveTo>
                  <a:cubicBezTo>
                    <a:pt x="459" y="874"/>
                    <a:pt x="203" y="1758"/>
                    <a:pt x="1" y="2663"/>
                  </a:cubicBezTo>
                  <a:lnTo>
                    <a:pt x="19871" y="2663"/>
                  </a:lnTo>
                  <a:cubicBezTo>
                    <a:pt x="19658" y="1758"/>
                    <a:pt x="19403" y="874"/>
                    <a:pt x="19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25"/>
            <p:cNvSpPr/>
            <p:nvPr/>
          </p:nvSpPr>
          <p:spPr>
            <a:xfrm>
              <a:off x="1132075" y="31426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91" y="1"/>
                  </a:moveTo>
                  <a:cubicBezTo>
                    <a:pt x="851" y="1"/>
                    <a:pt x="487" y="110"/>
                    <a:pt x="288" y="706"/>
                  </a:cubicBezTo>
                  <a:cubicBezTo>
                    <a:pt x="1" y="1600"/>
                    <a:pt x="278" y="2293"/>
                    <a:pt x="799" y="2367"/>
                  </a:cubicBezTo>
                  <a:cubicBezTo>
                    <a:pt x="858" y="2384"/>
                    <a:pt x="918" y="2393"/>
                    <a:pt x="977" y="2393"/>
                  </a:cubicBezTo>
                  <a:cubicBezTo>
                    <a:pt x="1430" y="2393"/>
                    <a:pt x="1867" y="1898"/>
                    <a:pt x="1971" y="1079"/>
                  </a:cubicBezTo>
                  <a:cubicBezTo>
                    <a:pt x="2098" y="152"/>
                    <a:pt x="1396" y="56"/>
                    <a:pt x="1321" y="35"/>
                  </a:cubicBezTo>
                  <a:cubicBezTo>
                    <a:pt x="1300" y="28"/>
                    <a:pt x="1211" y="1"/>
                    <a:pt x="1091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25"/>
            <p:cNvSpPr/>
            <p:nvPr/>
          </p:nvSpPr>
          <p:spPr>
            <a:xfrm>
              <a:off x="947050" y="31426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00" y="1"/>
                  </a:moveTo>
                  <a:cubicBezTo>
                    <a:pt x="879" y="1"/>
                    <a:pt x="789" y="28"/>
                    <a:pt x="767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88" y="1600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25"/>
            <p:cNvSpPr/>
            <p:nvPr/>
          </p:nvSpPr>
          <p:spPr>
            <a:xfrm>
              <a:off x="968600" y="3033275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6" y="0"/>
                  </a:moveTo>
                  <a:cubicBezTo>
                    <a:pt x="2890" y="0"/>
                    <a:pt x="655" y="309"/>
                    <a:pt x="353" y="3676"/>
                  </a:cubicBezTo>
                  <a:cubicBezTo>
                    <a:pt x="1" y="7497"/>
                    <a:pt x="1642" y="10040"/>
                    <a:pt x="3780" y="10040"/>
                  </a:cubicBezTo>
                  <a:cubicBezTo>
                    <a:pt x="3840" y="10040"/>
                    <a:pt x="3901" y="10038"/>
                    <a:pt x="3963" y="10034"/>
                  </a:cubicBezTo>
                  <a:cubicBezTo>
                    <a:pt x="4024" y="10038"/>
                    <a:pt x="4084" y="10040"/>
                    <a:pt x="4145" y="10040"/>
                  </a:cubicBezTo>
                  <a:cubicBezTo>
                    <a:pt x="6272" y="10040"/>
                    <a:pt x="7914" y="7497"/>
                    <a:pt x="7573" y="3676"/>
                  </a:cubicBezTo>
                  <a:cubicBezTo>
                    <a:pt x="7262" y="309"/>
                    <a:pt x="5024" y="0"/>
                    <a:pt x="4225" y="0"/>
                  </a:cubicBezTo>
                  <a:cubicBezTo>
                    <a:pt x="4094" y="0"/>
                    <a:pt x="4002" y="9"/>
                    <a:pt x="3963" y="13"/>
                  </a:cubicBezTo>
                  <a:cubicBezTo>
                    <a:pt x="3922" y="9"/>
                    <a:pt x="3829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25"/>
            <p:cNvSpPr/>
            <p:nvPr/>
          </p:nvSpPr>
          <p:spPr>
            <a:xfrm>
              <a:off x="1061525" y="3158450"/>
              <a:ext cx="14400" cy="49525"/>
            </a:xfrm>
            <a:custGeom>
              <a:rect b="b" l="l" r="r" t="t"/>
              <a:pathLst>
                <a:path extrusionOk="0" h="1981" w="576">
                  <a:moveTo>
                    <a:pt x="267" y="0"/>
                  </a:moveTo>
                  <a:lnTo>
                    <a:pt x="267" y="0"/>
                  </a:lnTo>
                  <a:cubicBezTo>
                    <a:pt x="319" y="507"/>
                    <a:pt x="380" y="1014"/>
                    <a:pt x="452" y="1520"/>
                  </a:cubicBezTo>
                  <a:lnTo>
                    <a:pt x="452" y="1520"/>
                  </a:lnTo>
                  <a:cubicBezTo>
                    <a:pt x="366" y="1578"/>
                    <a:pt x="281" y="1638"/>
                    <a:pt x="214" y="1715"/>
                  </a:cubicBezTo>
                  <a:cubicBezTo>
                    <a:pt x="129" y="1789"/>
                    <a:pt x="54" y="1874"/>
                    <a:pt x="1" y="1981"/>
                  </a:cubicBezTo>
                  <a:cubicBezTo>
                    <a:pt x="118" y="1938"/>
                    <a:pt x="214" y="1885"/>
                    <a:pt x="310" y="1821"/>
                  </a:cubicBezTo>
                  <a:cubicBezTo>
                    <a:pt x="395" y="1757"/>
                    <a:pt x="480" y="1683"/>
                    <a:pt x="554" y="1598"/>
                  </a:cubicBezTo>
                  <a:lnTo>
                    <a:pt x="576" y="1576"/>
                  </a:lnTo>
                  <a:lnTo>
                    <a:pt x="576" y="1544"/>
                  </a:lnTo>
                  <a:cubicBezTo>
                    <a:pt x="480" y="1033"/>
                    <a:pt x="384" y="511"/>
                    <a:pt x="267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25"/>
            <p:cNvSpPr/>
            <p:nvPr/>
          </p:nvSpPr>
          <p:spPr>
            <a:xfrm>
              <a:off x="1101725" y="3146725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2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5"/>
            <p:cNvSpPr/>
            <p:nvPr/>
          </p:nvSpPr>
          <p:spPr>
            <a:xfrm>
              <a:off x="1017600" y="31467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25"/>
            <p:cNvSpPr/>
            <p:nvPr/>
          </p:nvSpPr>
          <p:spPr>
            <a:xfrm>
              <a:off x="1086300" y="3122650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79" y="0"/>
                  </a:moveTo>
                  <a:cubicBezTo>
                    <a:pt x="619" y="0"/>
                    <a:pt x="464" y="46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89"/>
                    <a:pt x="32" y="474"/>
                    <a:pt x="0" y="548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36"/>
                  </a:cubicBezTo>
                  <a:cubicBezTo>
                    <a:pt x="543" y="300"/>
                    <a:pt x="656" y="280"/>
                    <a:pt x="776" y="280"/>
                  </a:cubicBezTo>
                  <a:cubicBezTo>
                    <a:pt x="801" y="280"/>
                    <a:pt x="826" y="280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2" y="2"/>
                    <a:pt x="810" y="0"/>
                    <a:pt x="77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25"/>
            <p:cNvSpPr/>
            <p:nvPr/>
          </p:nvSpPr>
          <p:spPr>
            <a:xfrm>
              <a:off x="1001625" y="31226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780" y="0"/>
                  </a:moveTo>
                  <a:cubicBezTo>
                    <a:pt x="620" y="0"/>
                    <a:pt x="466" y="46"/>
                    <a:pt x="342" y="144"/>
                  </a:cubicBezTo>
                  <a:cubicBezTo>
                    <a:pt x="267" y="197"/>
                    <a:pt x="192" y="250"/>
                    <a:pt x="139" y="325"/>
                  </a:cubicBezTo>
                  <a:cubicBezTo>
                    <a:pt x="86" y="389"/>
                    <a:pt x="43" y="474"/>
                    <a:pt x="1" y="548"/>
                  </a:cubicBezTo>
                  <a:cubicBezTo>
                    <a:pt x="97" y="517"/>
                    <a:pt x="161" y="463"/>
                    <a:pt x="224" y="431"/>
                  </a:cubicBezTo>
                  <a:cubicBezTo>
                    <a:pt x="299" y="399"/>
                    <a:pt x="363" y="367"/>
                    <a:pt x="437" y="336"/>
                  </a:cubicBezTo>
                  <a:cubicBezTo>
                    <a:pt x="552" y="300"/>
                    <a:pt x="667" y="280"/>
                    <a:pt x="781" y="280"/>
                  </a:cubicBezTo>
                  <a:cubicBezTo>
                    <a:pt x="805" y="280"/>
                    <a:pt x="829" y="280"/>
                    <a:pt x="853" y="282"/>
                  </a:cubicBezTo>
                  <a:cubicBezTo>
                    <a:pt x="1002" y="304"/>
                    <a:pt x="1140" y="336"/>
                    <a:pt x="1268" y="399"/>
                  </a:cubicBezTo>
                  <a:cubicBezTo>
                    <a:pt x="1417" y="463"/>
                    <a:pt x="1566" y="538"/>
                    <a:pt x="1705" y="623"/>
                  </a:cubicBezTo>
                  <a:cubicBezTo>
                    <a:pt x="1641" y="453"/>
                    <a:pt x="1524" y="314"/>
                    <a:pt x="1385" y="208"/>
                  </a:cubicBezTo>
                  <a:cubicBezTo>
                    <a:pt x="1236" y="91"/>
                    <a:pt x="1066" y="16"/>
                    <a:pt x="874" y="5"/>
                  </a:cubicBezTo>
                  <a:cubicBezTo>
                    <a:pt x="842" y="2"/>
                    <a:pt x="811" y="0"/>
                    <a:pt x="78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25"/>
            <p:cNvSpPr/>
            <p:nvPr/>
          </p:nvSpPr>
          <p:spPr>
            <a:xfrm>
              <a:off x="1039700" y="3225275"/>
              <a:ext cx="57275" cy="11250"/>
            </a:xfrm>
            <a:custGeom>
              <a:rect b="b" l="l" r="r" t="t"/>
              <a:pathLst>
                <a:path extrusionOk="0" h="450" w="2291">
                  <a:moveTo>
                    <a:pt x="2290" y="0"/>
                  </a:moveTo>
                  <a:lnTo>
                    <a:pt x="2290" y="0"/>
                  </a:lnTo>
                  <a:cubicBezTo>
                    <a:pt x="1939" y="181"/>
                    <a:pt x="1545" y="277"/>
                    <a:pt x="1140" y="298"/>
                  </a:cubicBezTo>
                  <a:cubicBezTo>
                    <a:pt x="1120" y="299"/>
                    <a:pt x="1100" y="299"/>
                    <a:pt x="1081" y="299"/>
                  </a:cubicBezTo>
                  <a:cubicBezTo>
                    <a:pt x="706" y="299"/>
                    <a:pt x="334" y="204"/>
                    <a:pt x="1" y="32"/>
                  </a:cubicBezTo>
                  <a:lnTo>
                    <a:pt x="1" y="32"/>
                  </a:lnTo>
                  <a:cubicBezTo>
                    <a:pt x="150" y="171"/>
                    <a:pt x="331" y="277"/>
                    <a:pt x="533" y="352"/>
                  </a:cubicBezTo>
                  <a:cubicBezTo>
                    <a:pt x="705" y="409"/>
                    <a:pt x="894" y="449"/>
                    <a:pt x="1085" y="449"/>
                  </a:cubicBezTo>
                  <a:cubicBezTo>
                    <a:pt x="1107" y="449"/>
                    <a:pt x="1129" y="448"/>
                    <a:pt x="1151" y="447"/>
                  </a:cubicBezTo>
                  <a:cubicBezTo>
                    <a:pt x="1566" y="437"/>
                    <a:pt x="1971" y="277"/>
                    <a:pt x="2290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25"/>
            <p:cNvSpPr/>
            <p:nvPr/>
          </p:nvSpPr>
          <p:spPr>
            <a:xfrm>
              <a:off x="927100" y="2997925"/>
              <a:ext cx="251850" cy="172525"/>
            </a:xfrm>
            <a:custGeom>
              <a:rect b="b" l="l" r="r" t="t"/>
              <a:pathLst>
                <a:path extrusionOk="0" h="6901" w="10074">
                  <a:moveTo>
                    <a:pt x="1607" y="1"/>
                  </a:moveTo>
                  <a:cubicBezTo>
                    <a:pt x="896" y="1"/>
                    <a:pt x="296" y="294"/>
                    <a:pt x="192" y="1150"/>
                  </a:cubicBezTo>
                  <a:cubicBezTo>
                    <a:pt x="0" y="2811"/>
                    <a:pt x="1800" y="3280"/>
                    <a:pt x="1800" y="3280"/>
                  </a:cubicBezTo>
                  <a:cubicBezTo>
                    <a:pt x="1800" y="4611"/>
                    <a:pt x="1928" y="6113"/>
                    <a:pt x="2002" y="6901"/>
                  </a:cubicBezTo>
                  <a:lnTo>
                    <a:pt x="2343" y="6890"/>
                  </a:lnTo>
                  <a:lnTo>
                    <a:pt x="2396" y="3408"/>
                  </a:lnTo>
                  <a:cubicBezTo>
                    <a:pt x="3008" y="3684"/>
                    <a:pt x="3594" y="3790"/>
                    <a:pt x="4142" y="3790"/>
                  </a:cubicBezTo>
                  <a:cubicBezTo>
                    <a:pt x="6007" y="3790"/>
                    <a:pt x="7427" y="2554"/>
                    <a:pt x="7892" y="2554"/>
                  </a:cubicBezTo>
                  <a:cubicBezTo>
                    <a:pt x="8018" y="2554"/>
                    <a:pt x="8075" y="2645"/>
                    <a:pt x="8051" y="2875"/>
                  </a:cubicBezTo>
                  <a:cubicBezTo>
                    <a:pt x="7923" y="4206"/>
                    <a:pt x="8988" y="5207"/>
                    <a:pt x="8988" y="5207"/>
                  </a:cubicBezTo>
                  <a:lnTo>
                    <a:pt x="8903" y="6741"/>
                  </a:lnTo>
                  <a:lnTo>
                    <a:pt x="9446" y="6741"/>
                  </a:lnTo>
                  <a:cubicBezTo>
                    <a:pt x="9691" y="5527"/>
                    <a:pt x="10074" y="3418"/>
                    <a:pt x="9978" y="2417"/>
                  </a:cubicBezTo>
                  <a:cubicBezTo>
                    <a:pt x="9890" y="1403"/>
                    <a:pt x="9320" y="1246"/>
                    <a:pt x="8975" y="1246"/>
                  </a:cubicBezTo>
                  <a:cubicBezTo>
                    <a:pt x="8820" y="1246"/>
                    <a:pt x="8711" y="1278"/>
                    <a:pt x="8711" y="1278"/>
                  </a:cubicBezTo>
                  <a:cubicBezTo>
                    <a:pt x="8508" y="645"/>
                    <a:pt x="7880" y="476"/>
                    <a:pt x="7118" y="476"/>
                  </a:cubicBezTo>
                  <a:cubicBezTo>
                    <a:pt x="6242" y="476"/>
                    <a:pt x="5188" y="700"/>
                    <a:pt x="4399" y="700"/>
                  </a:cubicBezTo>
                  <a:cubicBezTo>
                    <a:pt x="4073" y="700"/>
                    <a:pt x="3793" y="662"/>
                    <a:pt x="3589" y="554"/>
                  </a:cubicBezTo>
                  <a:cubicBezTo>
                    <a:pt x="3042" y="260"/>
                    <a:pt x="2275" y="1"/>
                    <a:pt x="1607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25"/>
            <p:cNvSpPr/>
            <p:nvPr/>
          </p:nvSpPr>
          <p:spPr>
            <a:xfrm>
              <a:off x="1116650" y="3011750"/>
              <a:ext cx="62300" cy="154700"/>
            </a:xfrm>
            <a:custGeom>
              <a:rect b="b" l="l" r="r" t="t"/>
              <a:pathLst>
                <a:path extrusionOk="0" h="6188" w="2492">
                  <a:moveTo>
                    <a:pt x="277" y="1"/>
                  </a:moveTo>
                  <a:cubicBezTo>
                    <a:pt x="266" y="704"/>
                    <a:pt x="170" y="1407"/>
                    <a:pt x="0" y="2088"/>
                  </a:cubicBezTo>
                  <a:cubicBezTo>
                    <a:pt x="122" y="2033"/>
                    <a:pt x="222" y="2001"/>
                    <a:pt x="298" y="2001"/>
                  </a:cubicBezTo>
                  <a:cubicBezTo>
                    <a:pt x="428" y="2001"/>
                    <a:pt x="489" y="2094"/>
                    <a:pt x="469" y="2322"/>
                  </a:cubicBezTo>
                  <a:cubicBezTo>
                    <a:pt x="330" y="3653"/>
                    <a:pt x="1395" y="4654"/>
                    <a:pt x="1395" y="4654"/>
                  </a:cubicBezTo>
                  <a:lnTo>
                    <a:pt x="1321" y="6188"/>
                  </a:lnTo>
                  <a:lnTo>
                    <a:pt x="1864" y="6188"/>
                  </a:lnTo>
                  <a:cubicBezTo>
                    <a:pt x="2109" y="4974"/>
                    <a:pt x="2492" y="2865"/>
                    <a:pt x="2396" y="1864"/>
                  </a:cubicBezTo>
                  <a:cubicBezTo>
                    <a:pt x="2308" y="850"/>
                    <a:pt x="1738" y="693"/>
                    <a:pt x="1393" y="693"/>
                  </a:cubicBezTo>
                  <a:cubicBezTo>
                    <a:pt x="1238" y="693"/>
                    <a:pt x="1129" y="725"/>
                    <a:pt x="1129" y="725"/>
                  </a:cubicBezTo>
                  <a:cubicBezTo>
                    <a:pt x="1001" y="320"/>
                    <a:pt x="692" y="107"/>
                    <a:pt x="27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3" name="Google Shape;433;p25"/>
          <p:cNvGrpSpPr/>
          <p:nvPr/>
        </p:nvGrpSpPr>
        <p:grpSpPr>
          <a:xfrm>
            <a:off x="6351358" y="578196"/>
            <a:ext cx="689613" cy="786379"/>
            <a:chOff x="3946800" y="2180875"/>
            <a:chExt cx="524500" cy="593225"/>
          </a:xfrm>
        </p:grpSpPr>
        <p:sp>
          <p:nvSpPr>
            <p:cNvPr id="434" name="Google Shape;434;p25"/>
            <p:cNvSpPr/>
            <p:nvPr/>
          </p:nvSpPr>
          <p:spPr>
            <a:xfrm>
              <a:off x="3950225" y="2491200"/>
              <a:ext cx="521075" cy="282900"/>
            </a:xfrm>
            <a:custGeom>
              <a:rect b="b" l="l" r="r" t="t"/>
              <a:pathLst>
                <a:path extrusionOk="0" h="11316" w="20843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25"/>
            <p:cNvSpPr/>
            <p:nvPr/>
          </p:nvSpPr>
          <p:spPr>
            <a:xfrm>
              <a:off x="4158275" y="2491200"/>
              <a:ext cx="100475" cy="70350"/>
            </a:xfrm>
            <a:custGeom>
              <a:rect b="b" l="l" r="r" t="t"/>
              <a:pathLst>
                <a:path extrusionOk="0" h="2814" w="4019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5"/>
            <p:cNvSpPr/>
            <p:nvPr/>
          </p:nvSpPr>
          <p:spPr>
            <a:xfrm>
              <a:off x="3946800" y="2525850"/>
              <a:ext cx="524500" cy="248250"/>
            </a:xfrm>
            <a:custGeom>
              <a:rect b="b" l="l" r="r" t="t"/>
              <a:pathLst>
                <a:path extrusionOk="0" h="9930" w="2098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25"/>
            <p:cNvSpPr/>
            <p:nvPr/>
          </p:nvSpPr>
          <p:spPr>
            <a:xfrm>
              <a:off x="4112679" y="2526100"/>
              <a:ext cx="192750" cy="92825"/>
            </a:xfrm>
            <a:custGeom>
              <a:rect b="b" l="l" r="r" t="t"/>
              <a:pathLst>
                <a:path extrusionOk="0" h="3713" w="771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25"/>
            <p:cNvSpPr/>
            <p:nvPr/>
          </p:nvSpPr>
          <p:spPr>
            <a:xfrm>
              <a:off x="4031650" y="2728075"/>
              <a:ext cx="53175" cy="25675"/>
            </a:xfrm>
            <a:custGeom>
              <a:rect b="b" l="l" r="r" t="t"/>
              <a:pathLst>
                <a:path extrusionOk="0" fill="none" h="1027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607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25"/>
            <p:cNvSpPr/>
            <p:nvPr/>
          </p:nvSpPr>
          <p:spPr>
            <a:xfrm>
              <a:off x="4338300" y="2728075"/>
              <a:ext cx="56875" cy="25675"/>
            </a:xfrm>
            <a:custGeom>
              <a:rect b="b" l="l" r="r" t="t"/>
              <a:pathLst>
                <a:path extrusionOk="0" fill="none" h="1027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607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25"/>
            <p:cNvSpPr/>
            <p:nvPr/>
          </p:nvSpPr>
          <p:spPr>
            <a:xfrm>
              <a:off x="4287275" y="2728075"/>
              <a:ext cx="55025" cy="25675"/>
            </a:xfrm>
            <a:custGeom>
              <a:rect b="b" l="l" r="r" t="t"/>
              <a:pathLst>
                <a:path extrusionOk="0" fill="none" h="1027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607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25"/>
            <p:cNvSpPr/>
            <p:nvPr/>
          </p:nvSpPr>
          <p:spPr>
            <a:xfrm>
              <a:off x="4237850" y="2728075"/>
              <a:ext cx="52900" cy="25675"/>
            </a:xfrm>
            <a:custGeom>
              <a:rect b="b" l="l" r="r" t="t"/>
              <a:pathLst>
                <a:path extrusionOk="0" fill="none" h="1027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607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25"/>
            <p:cNvSpPr/>
            <p:nvPr/>
          </p:nvSpPr>
          <p:spPr>
            <a:xfrm>
              <a:off x="4183650" y="2728075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607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25"/>
            <p:cNvSpPr/>
            <p:nvPr/>
          </p:nvSpPr>
          <p:spPr>
            <a:xfrm>
              <a:off x="4134750" y="2728075"/>
              <a:ext cx="53150" cy="25675"/>
            </a:xfrm>
            <a:custGeom>
              <a:rect b="b" l="l" r="r" t="t"/>
              <a:pathLst>
                <a:path extrusionOk="0" fill="none" h="1027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607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25"/>
            <p:cNvSpPr/>
            <p:nvPr/>
          </p:nvSpPr>
          <p:spPr>
            <a:xfrm>
              <a:off x="4081075" y="2728075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607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5"/>
            <p:cNvSpPr/>
            <p:nvPr/>
          </p:nvSpPr>
          <p:spPr>
            <a:xfrm>
              <a:off x="4031650" y="2702700"/>
              <a:ext cx="53175" cy="25650"/>
            </a:xfrm>
            <a:custGeom>
              <a:rect b="b" l="l" r="r" t="t"/>
              <a:pathLst>
                <a:path extrusionOk="0" fill="none" h="1026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34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25"/>
            <p:cNvSpPr/>
            <p:nvPr/>
          </p:nvSpPr>
          <p:spPr>
            <a:xfrm>
              <a:off x="4338300" y="2702700"/>
              <a:ext cx="56875" cy="25650"/>
            </a:xfrm>
            <a:custGeom>
              <a:rect b="b" l="l" r="r" t="t"/>
              <a:pathLst>
                <a:path extrusionOk="0" fill="none" h="1026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34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5"/>
            <p:cNvSpPr/>
            <p:nvPr/>
          </p:nvSpPr>
          <p:spPr>
            <a:xfrm>
              <a:off x="4287275" y="2702700"/>
              <a:ext cx="55025" cy="25650"/>
            </a:xfrm>
            <a:custGeom>
              <a:rect b="b" l="l" r="r" t="t"/>
              <a:pathLst>
                <a:path extrusionOk="0" fill="none" h="1026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34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5"/>
            <p:cNvSpPr/>
            <p:nvPr/>
          </p:nvSpPr>
          <p:spPr>
            <a:xfrm>
              <a:off x="4237850" y="2702700"/>
              <a:ext cx="52900" cy="25650"/>
            </a:xfrm>
            <a:custGeom>
              <a:rect b="b" l="l" r="r" t="t"/>
              <a:pathLst>
                <a:path extrusionOk="0" fill="none" h="1026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34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25"/>
            <p:cNvSpPr/>
            <p:nvPr/>
          </p:nvSpPr>
          <p:spPr>
            <a:xfrm>
              <a:off x="4183650" y="2702700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34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25"/>
            <p:cNvSpPr/>
            <p:nvPr/>
          </p:nvSpPr>
          <p:spPr>
            <a:xfrm>
              <a:off x="4134750" y="2702700"/>
              <a:ext cx="53150" cy="25650"/>
            </a:xfrm>
            <a:custGeom>
              <a:rect b="b" l="l" r="r" t="t"/>
              <a:pathLst>
                <a:path extrusionOk="0" fill="none" h="1026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34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25"/>
            <p:cNvSpPr/>
            <p:nvPr/>
          </p:nvSpPr>
          <p:spPr>
            <a:xfrm>
              <a:off x="4081075" y="2702700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34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25"/>
            <p:cNvSpPr/>
            <p:nvPr/>
          </p:nvSpPr>
          <p:spPr>
            <a:xfrm>
              <a:off x="3956050" y="2620225"/>
              <a:ext cx="84350" cy="153875"/>
            </a:xfrm>
            <a:custGeom>
              <a:rect b="b" l="l" r="r" t="t"/>
              <a:pathLst>
                <a:path extrusionOk="0" h="6155" w="3374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25"/>
            <p:cNvSpPr/>
            <p:nvPr/>
          </p:nvSpPr>
          <p:spPr>
            <a:xfrm>
              <a:off x="4376650" y="2618900"/>
              <a:ext cx="85675" cy="155200"/>
            </a:xfrm>
            <a:custGeom>
              <a:rect b="b" l="l" r="r" t="t"/>
              <a:pathLst>
                <a:path extrusionOk="0" h="6208" w="3427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25"/>
            <p:cNvSpPr/>
            <p:nvPr/>
          </p:nvSpPr>
          <p:spPr>
            <a:xfrm>
              <a:off x="4076600" y="2362925"/>
              <a:ext cx="60300" cy="69000"/>
            </a:xfrm>
            <a:custGeom>
              <a:rect b="b" l="l" r="r" t="t"/>
              <a:pathLst>
                <a:path extrusionOk="0" h="2760" w="2412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5"/>
            <p:cNvSpPr/>
            <p:nvPr/>
          </p:nvSpPr>
          <p:spPr>
            <a:xfrm>
              <a:off x="4285175" y="2362925"/>
              <a:ext cx="60300" cy="68750"/>
            </a:xfrm>
            <a:custGeom>
              <a:rect b="b" l="l" r="r" t="t"/>
              <a:pathLst>
                <a:path extrusionOk="0" h="2750" w="2412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25"/>
            <p:cNvSpPr/>
            <p:nvPr/>
          </p:nvSpPr>
          <p:spPr>
            <a:xfrm>
              <a:off x="4098550" y="2238700"/>
              <a:ext cx="227350" cy="288400"/>
            </a:xfrm>
            <a:custGeom>
              <a:rect b="b" l="l" r="r" t="t"/>
              <a:pathLst>
                <a:path extrusionOk="0" h="11536" w="9094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5"/>
            <p:cNvSpPr/>
            <p:nvPr/>
          </p:nvSpPr>
          <p:spPr>
            <a:xfrm>
              <a:off x="4081350" y="2265400"/>
              <a:ext cx="83125" cy="125650"/>
            </a:xfrm>
            <a:custGeom>
              <a:rect b="b" l="l" r="r" t="t"/>
              <a:pathLst>
                <a:path extrusionOk="0" h="5026" w="3325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25"/>
            <p:cNvSpPr/>
            <p:nvPr/>
          </p:nvSpPr>
          <p:spPr>
            <a:xfrm>
              <a:off x="4054675" y="2180875"/>
              <a:ext cx="296075" cy="223125"/>
            </a:xfrm>
            <a:custGeom>
              <a:rect b="b" l="l" r="r" t="t"/>
              <a:pathLst>
                <a:path extrusionOk="0" h="8925" w="11843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5"/>
            <p:cNvSpPr/>
            <p:nvPr/>
          </p:nvSpPr>
          <p:spPr>
            <a:xfrm>
              <a:off x="4264550" y="2215225"/>
              <a:ext cx="86200" cy="189025"/>
            </a:xfrm>
            <a:custGeom>
              <a:rect b="b" l="l" r="r" t="t"/>
              <a:pathLst>
                <a:path extrusionOk="0" h="7561" w="3448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5"/>
            <p:cNvSpPr/>
            <p:nvPr/>
          </p:nvSpPr>
          <p:spPr>
            <a:xfrm>
              <a:off x="4214325" y="2357450"/>
              <a:ext cx="21700" cy="76425"/>
            </a:xfrm>
            <a:custGeom>
              <a:rect b="b" l="l" r="r" t="t"/>
              <a:pathLst>
                <a:path extrusionOk="0" h="3057" w="868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5"/>
            <p:cNvSpPr/>
            <p:nvPr/>
          </p:nvSpPr>
          <p:spPr>
            <a:xfrm>
              <a:off x="4174925" y="2453925"/>
              <a:ext cx="80925" cy="14650"/>
            </a:xfrm>
            <a:custGeom>
              <a:rect b="b" l="l" r="r" t="t"/>
              <a:pathLst>
                <a:path extrusionOk="0" h="586" w="3237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5"/>
            <p:cNvSpPr/>
            <p:nvPr/>
          </p:nvSpPr>
          <p:spPr>
            <a:xfrm>
              <a:off x="4239175" y="2329575"/>
              <a:ext cx="53675" cy="19700"/>
            </a:xfrm>
            <a:custGeom>
              <a:rect b="b" l="l" r="r" t="t"/>
              <a:pathLst>
                <a:path extrusionOk="0" h="788" w="2147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5"/>
            <p:cNvSpPr/>
            <p:nvPr/>
          </p:nvSpPr>
          <p:spPr>
            <a:xfrm>
              <a:off x="4132900" y="2329575"/>
              <a:ext cx="53425" cy="19700"/>
            </a:xfrm>
            <a:custGeom>
              <a:rect b="b" l="l" r="r" t="t"/>
              <a:pathLst>
                <a:path extrusionOk="0" h="788" w="2137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25"/>
            <p:cNvSpPr/>
            <p:nvPr/>
          </p:nvSpPr>
          <p:spPr>
            <a:xfrm>
              <a:off x="4099850" y="2359300"/>
              <a:ext cx="231875" cy="26200"/>
            </a:xfrm>
            <a:custGeom>
              <a:rect b="b" l="l" r="r" t="t"/>
              <a:pathLst>
                <a:path extrusionOk="0" fill="none" h="1048" w="9275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cap="flat" cmpd="sng" w="4750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5"/>
            <p:cNvSpPr/>
            <p:nvPr/>
          </p:nvSpPr>
          <p:spPr>
            <a:xfrm>
              <a:off x="4126300" y="2348200"/>
              <a:ext cx="74575" cy="74300"/>
            </a:xfrm>
            <a:custGeom>
              <a:rect b="b" l="l" r="r" t="t"/>
              <a:pathLst>
                <a:path extrusionOk="0" h="2972" w="2983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4750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25"/>
            <p:cNvSpPr/>
            <p:nvPr/>
          </p:nvSpPr>
          <p:spPr>
            <a:xfrm>
              <a:off x="4234950" y="2348200"/>
              <a:ext cx="74300" cy="74300"/>
            </a:xfrm>
            <a:custGeom>
              <a:rect b="b" l="l" r="r" t="t"/>
              <a:pathLst>
                <a:path extrusionOk="0" h="2972" w="2972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4750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25"/>
            <p:cNvSpPr/>
            <p:nvPr/>
          </p:nvSpPr>
          <p:spPr>
            <a:xfrm>
              <a:off x="4147700" y="2367750"/>
              <a:ext cx="35725" cy="22225"/>
            </a:xfrm>
            <a:custGeom>
              <a:rect b="b" l="l" r="r" t="t"/>
              <a:pathLst>
                <a:path extrusionOk="0" h="889" w="1429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25"/>
            <p:cNvSpPr/>
            <p:nvPr/>
          </p:nvSpPr>
          <p:spPr>
            <a:xfrm>
              <a:off x="4243400" y="2366175"/>
              <a:ext cx="35450" cy="22225"/>
            </a:xfrm>
            <a:custGeom>
              <a:rect b="b" l="l" r="r" t="t"/>
              <a:pathLst>
                <a:path extrusionOk="0" h="889" w="1418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9" name="Google Shape;469;p25"/>
          <p:cNvGrpSpPr/>
          <p:nvPr/>
        </p:nvGrpSpPr>
        <p:grpSpPr>
          <a:xfrm>
            <a:off x="6351603" y="2793945"/>
            <a:ext cx="685785" cy="722550"/>
            <a:chOff x="315050" y="2231900"/>
            <a:chExt cx="512775" cy="535500"/>
          </a:xfrm>
        </p:grpSpPr>
        <p:sp>
          <p:nvSpPr>
            <p:cNvPr id="470" name="Google Shape;470;p25"/>
            <p:cNvSpPr/>
            <p:nvPr/>
          </p:nvSpPr>
          <p:spPr>
            <a:xfrm>
              <a:off x="319575" y="2488100"/>
              <a:ext cx="504525" cy="279300"/>
            </a:xfrm>
            <a:custGeom>
              <a:rect b="b" l="l" r="r" t="t"/>
              <a:pathLst>
                <a:path extrusionOk="0" h="11172" w="20181">
                  <a:moveTo>
                    <a:pt x="8307" y="1"/>
                  </a:moveTo>
                  <a:cubicBezTo>
                    <a:pt x="8307" y="1"/>
                    <a:pt x="8658" y="2610"/>
                    <a:pt x="7572" y="3409"/>
                  </a:cubicBezTo>
                  <a:cubicBezTo>
                    <a:pt x="6720" y="4026"/>
                    <a:pt x="1885" y="5038"/>
                    <a:pt x="1087" y="7168"/>
                  </a:cubicBezTo>
                  <a:cubicBezTo>
                    <a:pt x="608" y="8467"/>
                    <a:pt x="245" y="9808"/>
                    <a:pt x="1" y="11171"/>
                  </a:cubicBezTo>
                  <a:lnTo>
                    <a:pt x="20180" y="11171"/>
                  </a:lnTo>
                  <a:cubicBezTo>
                    <a:pt x="19946" y="9808"/>
                    <a:pt x="19573" y="8467"/>
                    <a:pt x="19094" y="7168"/>
                  </a:cubicBezTo>
                  <a:cubicBezTo>
                    <a:pt x="18306" y="5038"/>
                    <a:pt x="13461" y="4026"/>
                    <a:pt x="12619" y="3409"/>
                  </a:cubicBezTo>
                  <a:cubicBezTo>
                    <a:pt x="11523" y="2621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96" y="4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25"/>
            <p:cNvSpPr/>
            <p:nvPr/>
          </p:nvSpPr>
          <p:spPr>
            <a:xfrm>
              <a:off x="527500" y="2487850"/>
              <a:ext cx="97200" cy="73225"/>
            </a:xfrm>
            <a:custGeom>
              <a:rect b="b" l="l" r="r" t="t"/>
              <a:pathLst>
                <a:path extrusionOk="0" h="2929" w="3888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64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25"/>
            <p:cNvSpPr/>
            <p:nvPr/>
          </p:nvSpPr>
          <p:spPr>
            <a:xfrm>
              <a:off x="315050" y="2618300"/>
              <a:ext cx="512775" cy="149100"/>
            </a:xfrm>
            <a:custGeom>
              <a:rect b="b" l="l" r="r" t="t"/>
              <a:pathLst>
                <a:path extrusionOk="0" h="5964" w="20511">
                  <a:moveTo>
                    <a:pt x="3216" y="0"/>
                  </a:moveTo>
                  <a:cubicBezTo>
                    <a:pt x="2237" y="522"/>
                    <a:pt x="1395" y="1150"/>
                    <a:pt x="1108" y="1928"/>
                  </a:cubicBezTo>
                  <a:cubicBezTo>
                    <a:pt x="618" y="3237"/>
                    <a:pt x="245" y="4590"/>
                    <a:pt x="1" y="5963"/>
                  </a:cubicBezTo>
                  <a:lnTo>
                    <a:pt x="20510" y="5963"/>
                  </a:lnTo>
                  <a:cubicBezTo>
                    <a:pt x="20265" y="4590"/>
                    <a:pt x="19892" y="3237"/>
                    <a:pt x="19403" y="1928"/>
                  </a:cubicBezTo>
                  <a:cubicBezTo>
                    <a:pt x="19104" y="1150"/>
                    <a:pt x="18274" y="522"/>
                    <a:pt x="17284" y="0"/>
                  </a:cubicBezTo>
                  <a:cubicBezTo>
                    <a:pt x="15526" y="1193"/>
                    <a:pt x="13024" y="1938"/>
                    <a:pt x="10255" y="1938"/>
                  </a:cubicBezTo>
                  <a:cubicBezTo>
                    <a:pt x="7476" y="1938"/>
                    <a:pt x="4984" y="1203"/>
                    <a:pt x="3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25"/>
            <p:cNvSpPr/>
            <p:nvPr/>
          </p:nvSpPr>
          <p:spPr>
            <a:xfrm>
              <a:off x="317175" y="2742625"/>
              <a:ext cx="508500" cy="13325"/>
            </a:xfrm>
            <a:custGeom>
              <a:rect b="b" l="l" r="r" t="t"/>
              <a:pathLst>
                <a:path extrusionOk="0" h="533" w="20340">
                  <a:moveTo>
                    <a:pt x="118" y="0"/>
                  </a:moveTo>
                  <a:cubicBezTo>
                    <a:pt x="65" y="213"/>
                    <a:pt x="33" y="383"/>
                    <a:pt x="1" y="533"/>
                  </a:cubicBezTo>
                  <a:lnTo>
                    <a:pt x="20340" y="533"/>
                  </a:lnTo>
                  <a:cubicBezTo>
                    <a:pt x="20308" y="383"/>
                    <a:pt x="20265" y="213"/>
                    <a:pt x="2022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25"/>
            <p:cNvSpPr/>
            <p:nvPr/>
          </p:nvSpPr>
          <p:spPr>
            <a:xfrm>
              <a:off x="324900" y="2709075"/>
              <a:ext cx="492800" cy="13325"/>
            </a:xfrm>
            <a:custGeom>
              <a:rect b="b" l="l" r="r" t="t"/>
              <a:pathLst>
                <a:path extrusionOk="0" h="533" w="19712">
                  <a:moveTo>
                    <a:pt x="150" y="0"/>
                  </a:moveTo>
                  <a:cubicBezTo>
                    <a:pt x="96" y="181"/>
                    <a:pt x="54" y="362"/>
                    <a:pt x="1" y="533"/>
                  </a:cubicBezTo>
                  <a:lnTo>
                    <a:pt x="19711" y="533"/>
                  </a:lnTo>
                  <a:cubicBezTo>
                    <a:pt x="19669" y="362"/>
                    <a:pt x="19626" y="181"/>
                    <a:pt x="1957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25"/>
            <p:cNvSpPr/>
            <p:nvPr/>
          </p:nvSpPr>
          <p:spPr>
            <a:xfrm>
              <a:off x="664075" y="2641725"/>
              <a:ext cx="129925" cy="13325"/>
            </a:xfrm>
            <a:custGeom>
              <a:rect b="b" l="l" r="r" t="t"/>
              <a:pathLst>
                <a:path extrusionOk="0" h="533" w="5197">
                  <a:moveTo>
                    <a:pt x="1576" y="0"/>
                  </a:moveTo>
                  <a:cubicBezTo>
                    <a:pt x="1065" y="213"/>
                    <a:pt x="533" y="394"/>
                    <a:pt x="0" y="533"/>
                  </a:cubicBezTo>
                  <a:lnTo>
                    <a:pt x="5197" y="533"/>
                  </a:lnTo>
                  <a:cubicBezTo>
                    <a:pt x="5058" y="341"/>
                    <a:pt x="4899" y="160"/>
                    <a:pt x="4718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25"/>
            <p:cNvSpPr/>
            <p:nvPr/>
          </p:nvSpPr>
          <p:spPr>
            <a:xfrm>
              <a:off x="348850" y="2641725"/>
              <a:ext cx="129950" cy="13325"/>
            </a:xfrm>
            <a:custGeom>
              <a:rect b="b" l="l" r="r" t="t"/>
              <a:pathLst>
                <a:path extrusionOk="0" h="533" w="5198">
                  <a:moveTo>
                    <a:pt x="469" y="0"/>
                  </a:moveTo>
                  <a:cubicBezTo>
                    <a:pt x="299" y="160"/>
                    <a:pt x="139" y="341"/>
                    <a:pt x="1" y="533"/>
                  </a:cubicBezTo>
                  <a:lnTo>
                    <a:pt x="5198" y="533"/>
                  </a:lnTo>
                  <a:cubicBezTo>
                    <a:pt x="4654" y="394"/>
                    <a:pt x="4133" y="213"/>
                    <a:pt x="3621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25"/>
            <p:cNvSpPr/>
            <p:nvPr/>
          </p:nvSpPr>
          <p:spPr>
            <a:xfrm>
              <a:off x="335025" y="2675250"/>
              <a:ext cx="472825" cy="13350"/>
            </a:xfrm>
            <a:custGeom>
              <a:rect b="b" l="l" r="r" t="t"/>
              <a:pathLst>
                <a:path extrusionOk="0" h="534" w="18913">
                  <a:moveTo>
                    <a:pt x="181" y="1"/>
                  </a:moveTo>
                  <a:cubicBezTo>
                    <a:pt x="117" y="182"/>
                    <a:pt x="53" y="363"/>
                    <a:pt x="0" y="533"/>
                  </a:cubicBezTo>
                  <a:lnTo>
                    <a:pt x="18912" y="533"/>
                  </a:lnTo>
                  <a:cubicBezTo>
                    <a:pt x="18859" y="363"/>
                    <a:pt x="18795" y="182"/>
                    <a:pt x="18731" y="1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25"/>
            <p:cNvSpPr/>
            <p:nvPr/>
          </p:nvSpPr>
          <p:spPr>
            <a:xfrm>
              <a:off x="575950" y="2392550"/>
              <a:ext cx="121950" cy="116625"/>
            </a:xfrm>
            <a:custGeom>
              <a:rect b="b" l="l" r="r" t="t"/>
              <a:pathLst>
                <a:path extrusionOk="0" h="4665" w="4878">
                  <a:moveTo>
                    <a:pt x="2354" y="0"/>
                  </a:moveTo>
                  <a:lnTo>
                    <a:pt x="139" y="4132"/>
                  </a:lnTo>
                  <a:lnTo>
                    <a:pt x="0" y="4302"/>
                  </a:lnTo>
                  <a:lnTo>
                    <a:pt x="575" y="4664"/>
                  </a:lnTo>
                  <a:cubicBezTo>
                    <a:pt x="575" y="4664"/>
                    <a:pt x="3291" y="4568"/>
                    <a:pt x="4079" y="2843"/>
                  </a:cubicBezTo>
                  <a:cubicBezTo>
                    <a:pt x="4877" y="1108"/>
                    <a:pt x="2354" y="0"/>
                    <a:pt x="2354" y="0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5"/>
            <p:cNvSpPr/>
            <p:nvPr/>
          </p:nvSpPr>
          <p:spPr>
            <a:xfrm>
              <a:off x="430600" y="2248250"/>
              <a:ext cx="145375" cy="257500"/>
            </a:xfrm>
            <a:custGeom>
              <a:rect b="b" l="l" r="r" t="t"/>
              <a:pathLst>
                <a:path extrusionOk="0" h="10300" w="5815">
                  <a:moveTo>
                    <a:pt x="3800" y="1"/>
                  </a:moveTo>
                  <a:cubicBezTo>
                    <a:pt x="3063" y="1"/>
                    <a:pt x="1991" y="324"/>
                    <a:pt x="1289" y="1960"/>
                  </a:cubicBezTo>
                  <a:cubicBezTo>
                    <a:pt x="139" y="4665"/>
                    <a:pt x="0" y="8392"/>
                    <a:pt x="2087" y="9946"/>
                  </a:cubicBezTo>
                  <a:lnTo>
                    <a:pt x="2002" y="9329"/>
                  </a:lnTo>
                  <a:lnTo>
                    <a:pt x="2002" y="9329"/>
                  </a:lnTo>
                  <a:cubicBezTo>
                    <a:pt x="2002" y="9329"/>
                    <a:pt x="2513" y="10299"/>
                    <a:pt x="4074" y="10299"/>
                  </a:cubicBezTo>
                  <a:cubicBezTo>
                    <a:pt x="4107" y="10299"/>
                    <a:pt x="4141" y="10299"/>
                    <a:pt x="4174" y="10298"/>
                  </a:cubicBezTo>
                  <a:cubicBezTo>
                    <a:pt x="5814" y="10255"/>
                    <a:pt x="4622" y="139"/>
                    <a:pt x="4622" y="139"/>
                  </a:cubicBezTo>
                  <a:cubicBezTo>
                    <a:pt x="4622" y="139"/>
                    <a:pt x="4282" y="1"/>
                    <a:pt x="3800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25"/>
            <p:cNvSpPr/>
            <p:nvPr/>
          </p:nvSpPr>
          <p:spPr>
            <a:xfrm>
              <a:off x="445225" y="2429800"/>
              <a:ext cx="107575" cy="75950"/>
            </a:xfrm>
            <a:custGeom>
              <a:rect b="b" l="l" r="r" t="t"/>
              <a:pathLst>
                <a:path extrusionOk="0" h="3038" w="4303">
                  <a:moveTo>
                    <a:pt x="1" y="1"/>
                  </a:moveTo>
                  <a:cubicBezTo>
                    <a:pt x="203" y="1108"/>
                    <a:pt x="672" y="2077"/>
                    <a:pt x="1502" y="2684"/>
                  </a:cubicBezTo>
                  <a:lnTo>
                    <a:pt x="1417" y="2067"/>
                  </a:lnTo>
                  <a:lnTo>
                    <a:pt x="1417" y="2067"/>
                  </a:lnTo>
                  <a:cubicBezTo>
                    <a:pt x="1417" y="2067"/>
                    <a:pt x="1928" y="3037"/>
                    <a:pt x="3489" y="3037"/>
                  </a:cubicBezTo>
                  <a:cubicBezTo>
                    <a:pt x="3522" y="3037"/>
                    <a:pt x="3556" y="3037"/>
                    <a:pt x="3589" y="3036"/>
                  </a:cubicBezTo>
                  <a:cubicBezTo>
                    <a:pt x="3951" y="3025"/>
                    <a:pt x="4175" y="2535"/>
                    <a:pt x="4303" y="1779"/>
                  </a:cubicBezTo>
                  <a:lnTo>
                    <a:pt x="4303" y="1779"/>
                  </a:lnTo>
                  <a:cubicBezTo>
                    <a:pt x="4291" y="1779"/>
                    <a:pt x="4280" y="1779"/>
                    <a:pt x="4268" y="1779"/>
                  </a:cubicBezTo>
                  <a:cubicBezTo>
                    <a:pt x="2745" y="1779"/>
                    <a:pt x="1142" y="1089"/>
                    <a:pt x="1" y="1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25"/>
            <p:cNvSpPr/>
            <p:nvPr/>
          </p:nvSpPr>
          <p:spPr>
            <a:xfrm>
              <a:off x="454275" y="2368250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00" y="1"/>
                  </a:moveTo>
                  <a:cubicBezTo>
                    <a:pt x="879" y="1"/>
                    <a:pt x="789" y="28"/>
                    <a:pt x="768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99" y="1611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25"/>
            <p:cNvSpPr/>
            <p:nvPr/>
          </p:nvSpPr>
          <p:spPr>
            <a:xfrm>
              <a:off x="475825" y="2258850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8" y="1"/>
                  </a:moveTo>
                  <a:cubicBezTo>
                    <a:pt x="2905" y="1"/>
                    <a:pt x="654" y="307"/>
                    <a:pt x="342" y="3676"/>
                  </a:cubicBezTo>
                  <a:cubicBezTo>
                    <a:pt x="0" y="7497"/>
                    <a:pt x="1653" y="10040"/>
                    <a:pt x="3771" y="10040"/>
                  </a:cubicBezTo>
                  <a:cubicBezTo>
                    <a:pt x="3831" y="10040"/>
                    <a:pt x="3891" y="10038"/>
                    <a:pt x="3952" y="10034"/>
                  </a:cubicBezTo>
                  <a:cubicBezTo>
                    <a:pt x="4013" y="10038"/>
                    <a:pt x="4074" y="10040"/>
                    <a:pt x="4134" y="10040"/>
                  </a:cubicBezTo>
                  <a:cubicBezTo>
                    <a:pt x="6262" y="10040"/>
                    <a:pt x="7914" y="7497"/>
                    <a:pt x="7562" y="3676"/>
                  </a:cubicBezTo>
                  <a:cubicBezTo>
                    <a:pt x="7259" y="307"/>
                    <a:pt x="5010" y="1"/>
                    <a:pt x="4210" y="1"/>
                  </a:cubicBezTo>
                  <a:cubicBezTo>
                    <a:pt x="4083" y="1"/>
                    <a:pt x="3992" y="9"/>
                    <a:pt x="3952" y="13"/>
                  </a:cubicBezTo>
                  <a:cubicBezTo>
                    <a:pt x="3914" y="9"/>
                    <a:pt x="3824" y="1"/>
                    <a:pt x="3698" y="1"/>
                  </a:cubicBez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25"/>
            <p:cNvSpPr/>
            <p:nvPr/>
          </p:nvSpPr>
          <p:spPr>
            <a:xfrm>
              <a:off x="571675" y="2384025"/>
              <a:ext cx="12825" cy="49525"/>
            </a:xfrm>
            <a:custGeom>
              <a:rect b="b" l="l" r="r" t="t"/>
              <a:pathLst>
                <a:path extrusionOk="0" h="1981" w="513">
                  <a:moveTo>
                    <a:pt x="235" y="0"/>
                  </a:moveTo>
                  <a:cubicBezTo>
                    <a:pt x="235" y="267"/>
                    <a:pt x="246" y="522"/>
                    <a:pt x="278" y="788"/>
                  </a:cubicBezTo>
                  <a:cubicBezTo>
                    <a:pt x="298" y="1035"/>
                    <a:pt x="339" y="1292"/>
                    <a:pt x="389" y="1539"/>
                  </a:cubicBezTo>
                  <a:lnTo>
                    <a:pt x="389" y="1539"/>
                  </a:lnTo>
                  <a:cubicBezTo>
                    <a:pt x="324" y="1605"/>
                    <a:pt x="260" y="1670"/>
                    <a:pt x="203" y="1736"/>
                  </a:cubicBezTo>
                  <a:cubicBezTo>
                    <a:pt x="139" y="1821"/>
                    <a:pt x="65" y="1896"/>
                    <a:pt x="1" y="1981"/>
                  </a:cubicBezTo>
                  <a:cubicBezTo>
                    <a:pt x="97" y="1928"/>
                    <a:pt x="171" y="1853"/>
                    <a:pt x="257" y="1789"/>
                  </a:cubicBezTo>
                  <a:cubicBezTo>
                    <a:pt x="342" y="1725"/>
                    <a:pt x="416" y="1662"/>
                    <a:pt x="491" y="1598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89"/>
                    <a:pt x="459" y="1023"/>
                    <a:pt x="416" y="767"/>
                  </a:cubicBezTo>
                  <a:cubicBezTo>
                    <a:pt x="374" y="511"/>
                    <a:pt x="310" y="256"/>
                    <a:pt x="235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25"/>
            <p:cNvSpPr/>
            <p:nvPr/>
          </p:nvSpPr>
          <p:spPr>
            <a:xfrm>
              <a:off x="542400" y="2449775"/>
              <a:ext cx="64450" cy="12825"/>
            </a:xfrm>
            <a:custGeom>
              <a:rect b="b" l="l" r="r" t="t"/>
              <a:pathLst>
                <a:path extrusionOk="0" h="513" w="2578">
                  <a:moveTo>
                    <a:pt x="1" y="1"/>
                  </a:moveTo>
                  <a:lnTo>
                    <a:pt x="1" y="1"/>
                  </a:lnTo>
                  <a:cubicBezTo>
                    <a:pt x="171" y="160"/>
                    <a:pt x="363" y="299"/>
                    <a:pt x="586" y="384"/>
                  </a:cubicBezTo>
                  <a:cubicBezTo>
                    <a:pt x="799" y="469"/>
                    <a:pt x="1034" y="512"/>
                    <a:pt x="1278" y="512"/>
                  </a:cubicBezTo>
                  <a:cubicBezTo>
                    <a:pt x="1293" y="512"/>
                    <a:pt x="1308" y="512"/>
                    <a:pt x="1323" y="512"/>
                  </a:cubicBezTo>
                  <a:cubicBezTo>
                    <a:pt x="1776" y="512"/>
                    <a:pt x="2217" y="354"/>
                    <a:pt x="2578" y="75"/>
                  </a:cubicBezTo>
                  <a:lnTo>
                    <a:pt x="2578" y="75"/>
                  </a:lnTo>
                  <a:cubicBezTo>
                    <a:pt x="2365" y="160"/>
                    <a:pt x="2152" y="235"/>
                    <a:pt x="1928" y="288"/>
                  </a:cubicBezTo>
                  <a:cubicBezTo>
                    <a:pt x="1715" y="331"/>
                    <a:pt x="1491" y="352"/>
                    <a:pt x="1278" y="352"/>
                  </a:cubicBezTo>
                  <a:cubicBezTo>
                    <a:pt x="1055" y="352"/>
                    <a:pt x="842" y="320"/>
                    <a:pt x="629" y="256"/>
                  </a:cubicBezTo>
                  <a:cubicBezTo>
                    <a:pt x="416" y="192"/>
                    <a:pt x="203" y="107"/>
                    <a:pt x="1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25"/>
            <p:cNvSpPr/>
            <p:nvPr/>
          </p:nvSpPr>
          <p:spPr>
            <a:xfrm>
              <a:off x="608950" y="2372300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3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25"/>
            <p:cNvSpPr/>
            <p:nvPr/>
          </p:nvSpPr>
          <p:spPr>
            <a:xfrm>
              <a:off x="524825" y="23723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25"/>
            <p:cNvSpPr/>
            <p:nvPr/>
          </p:nvSpPr>
          <p:spPr>
            <a:xfrm>
              <a:off x="593525" y="2348225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90" y="1"/>
                  </a:moveTo>
                  <a:cubicBezTo>
                    <a:pt x="626" y="1"/>
                    <a:pt x="467" y="53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46"/>
                  </a:cubicBezTo>
                  <a:cubicBezTo>
                    <a:pt x="543" y="302"/>
                    <a:pt x="657" y="280"/>
                    <a:pt x="778" y="280"/>
                  </a:cubicBezTo>
                  <a:cubicBezTo>
                    <a:pt x="803" y="280"/>
                    <a:pt x="827" y="281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5" y="2"/>
                    <a:pt x="817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25"/>
            <p:cNvSpPr/>
            <p:nvPr/>
          </p:nvSpPr>
          <p:spPr>
            <a:xfrm>
              <a:off x="509125" y="2348225"/>
              <a:ext cx="42350" cy="15600"/>
            </a:xfrm>
            <a:custGeom>
              <a:rect b="b" l="l" r="r" t="t"/>
              <a:pathLst>
                <a:path extrusionOk="0" h="624" w="1694">
                  <a:moveTo>
                    <a:pt x="790" y="1"/>
                  </a:moveTo>
                  <a:cubicBezTo>
                    <a:pt x="627" y="1"/>
                    <a:pt x="467" y="53"/>
                    <a:pt x="331" y="144"/>
                  </a:cubicBezTo>
                  <a:cubicBezTo>
                    <a:pt x="256" y="197"/>
                    <a:pt x="18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6" y="517"/>
                    <a:pt x="150" y="463"/>
                    <a:pt x="213" y="431"/>
                  </a:cubicBezTo>
                  <a:cubicBezTo>
                    <a:pt x="288" y="399"/>
                    <a:pt x="352" y="367"/>
                    <a:pt x="426" y="346"/>
                  </a:cubicBezTo>
                  <a:cubicBezTo>
                    <a:pt x="542" y="302"/>
                    <a:pt x="657" y="280"/>
                    <a:pt x="773" y="280"/>
                  </a:cubicBezTo>
                  <a:cubicBezTo>
                    <a:pt x="796" y="280"/>
                    <a:pt x="819" y="281"/>
                    <a:pt x="842" y="282"/>
                  </a:cubicBezTo>
                  <a:cubicBezTo>
                    <a:pt x="991" y="304"/>
                    <a:pt x="1129" y="336"/>
                    <a:pt x="1257" y="399"/>
                  </a:cubicBezTo>
                  <a:cubicBezTo>
                    <a:pt x="1406" y="463"/>
                    <a:pt x="1555" y="538"/>
                    <a:pt x="1694" y="623"/>
                  </a:cubicBezTo>
                  <a:cubicBezTo>
                    <a:pt x="1630" y="463"/>
                    <a:pt x="1523" y="314"/>
                    <a:pt x="1385" y="208"/>
                  </a:cubicBezTo>
                  <a:cubicBezTo>
                    <a:pt x="1236" y="91"/>
                    <a:pt x="1055" y="16"/>
                    <a:pt x="874" y="5"/>
                  </a:cubicBezTo>
                  <a:cubicBezTo>
                    <a:pt x="846" y="2"/>
                    <a:pt x="818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25"/>
            <p:cNvSpPr/>
            <p:nvPr/>
          </p:nvSpPr>
          <p:spPr>
            <a:xfrm>
              <a:off x="522700" y="2231900"/>
              <a:ext cx="198350" cy="272750"/>
            </a:xfrm>
            <a:custGeom>
              <a:rect b="b" l="l" r="r" t="t"/>
              <a:pathLst>
                <a:path extrusionOk="0" h="10910" w="7934">
                  <a:moveTo>
                    <a:pt x="2384" y="1"/>
                  </a:moveTo>
                  <a:cubicBezTo>
                    <a:pt x="1176" y="1"/>
                    <a:pt x="132" y="552"/>
                    <a:pt x="1" y="2167"/>
                  </a:cubicBezTo>
                  <a:cubicBezTo>
                    <a:pt x="1" y="2167"/>
                    <a:pt x="182" y="4392"/>
                    <a:pt x="2535" y="4605"/>
                  </a:cubicBezTo>
                  <a:cubicBezTo>
                    <a:pt x="2535" y="4605"/>
                    <a:pt x="1960" y="4254"/>
                    <a:pt x="1736" y="3764"/>
                  </a:cubicBezTo>
                  <a:lnTo>
                    <a:pt x="1736" y="3764"/>
                  </a:lnTo>
                  <a:cubicBezTo>
                    <a:pt x="2269" y="4073"/>
                    <a:pt x="2854" y="4264"/>
                    <a:pt x="3461" y="4339"/>
                  </a:cubicBezTo>
                  <a:lnTo>
                    <a:pt x="3238" y="3679"/>
                  </a:lnTo>
                  <a:lnTo>
                    <a:pt x="3238" y="3679"/>
                  </a:lnTo>
                  <a:cubicBezTo>
                    <a:pt x="3238" y="3679"/>
                    <a:pt x="4888" y="4392"/>
                    <a:pt x="4793" y="6160"/>
                  </a:cubicBezTo>
                  <a:cubicBezTo>
                    <a:pt x="4793" y="6160"/>
                    <a:pt x="5282" y="5670"/>
                    <a:pt x="5282" y="5052"/>
                  </a:cubicBezTo>
                  <a:lnTo>
                    <a:pt x="5282" y="5052"/>
                  </a:lnTo>
                  <a:cubicBezTo>
                    <a:pt x="5282" y="5053"/>
                    <a:pt x="5772" y="8428"/>
                    <a:pt x="4526" y="10909"/>
                  </a:cubicBezTo>
                  <a:cubicBezTo>
                    <a:pt x="5197" y="10675"/>
                    <a:pt x="5794" y="10238"/>
                    <a:pt x="6209" y="9663"/>
                  </a:cubicBezTo>
                  <a:lnTo>
                    <a:pt x="6209" y="9663"/>
                  </a:lnTo>
                  <a:lnTo>
                    <a:pt x="5772" y="10558"/>
                  </a:lnTo>
                  <a:cubicBezTo>
                    <a:pt x="5772" y="10558"/>
                    <a:pt x="6965" y="9887"/>
                    <a:pt x="7327" y="8652"/>
                  </a:cubicBezTo>
                  <a:cubicBezTo>
                    <a:pt x="7678" y="7406"/>
                    <a:pt x="7934" y="2869"/>
                    <a:pt x="5815" y="1198"/>
                  </a:cubicBezTo>
                  <a:cubicBezTo>
                    <a:pt x="5047" y="587"/>
                    <a:pt x="3629" y="1"/>
                    <a:pt x="2384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25"/>
            <p:cNvSpPr/>
            <p:nvPr/>
          </p:nvSpPr>
          <p:spPr>
            <a:xfrm>
              <a:off x="669125" y="2382700"/>
              <a:ext cx="22650" cy="51125"/>
            </a:xfrm>
            <a:custGeom>
              <a:rect b="b" l="l" r="r" t="t"/>
              <a:pathLst>
                <a:path extrusionOk="0" h="2045" w="906">
                  <a:moveTo>
                    <a:pt x="416" y="0"/>
                  </a:moveTo>
                  <a:cubicBezTo>
                    <a:pt x="331" y="692"/>
                    <a:pt x="192" y="1374"/>
                    <a:pt x="0" y="2045"/>
                  </a:cubicBezTo>
                  <a:cubicBezTo>
                    <a:pt x="533" y="1810"/>
                    <a:pt x="884" y="1278"/>
                    <a:pt x="884" y="682"/>
                  </a:cubicBezTo>
                  <a:cubicBezTo>
                    <a:pt x="906" y="373"/>
                    <a:pt x="714" y="96"/>
                    <a:pt x="416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25"/>
            <p:cNvSpPr/>
            <p:nvPr/>
          </p:nvSpPr>
          <p:spPr>
            <a:xfrm>
              <a:off x="461725" y="2262875"/>
              <a:ext cx="98675" cy="154175"/>
            </a:xfrm>
            <a:custGeom>
              <a:rect b="b" l="l" r="r" t="t"/>
              <a:pathLst>
                <a:path extrusionOk="0" h="6167" w="3947">
                  <a:moveTo>
                    <a:pt x="2511" y="1"/>
                  </a:moveTo>
                  <a:cubicBezTo>
                    <a:pt x="2493" y="1"/>
                    <a:pt x="2482" y="1"/>
                    <a:pt x="2482" y="1"/>
                  </a:cubicBezTo>
                  <a:cubicBezTo>
                    <a:pt x="2482" y="1"/>
                    <a:pt x="800" y="86"/>
                    <a:pt x="267" y="3505"/>
                  </a:cubicBezTo>
                  <a:cubicBezTo>
                    <a:pt x="267" y="3505"/>
                    <a:pt x="1" y="5549"/>
                    <a:pt x="981" y="6167"/>
                  </a:cubicBezTo>
                  <a:cubicBezTo>
                    <a:pt x="981" y="6167"/>
                    <a:pt x="800" y="1907"/>
                    <a:pt x="2440" y="928"/>
                  </a:cubicBezTo>
                  <a:cubicBezTo>
                    <a:pt x="3947" y="37"/>
                    <a:pt x="2719" y="1"/>
                    <a:pt x="2511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34"/>
          <p:cNvSpPr txBox="1"/>
          <p:nvPr>
            <p:ph idx="7" type="subTitle"/>
          </p:nvPr>
        </p:nvSpPr>
        <p:spPr>
          <a:xfrm flipH="1">
            <a:off x="429425" y="1193350"/>
            <a:ext cx="6476100" cy="35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/>
              <a:t>People-First Language:</a:t>
            </a:r>
            <a:r>
              <a:rPr lang="en" sz="1550">
                <a:solidFill>
                  <a:schemeClr val="dk2"/>
                </a:solidFill>
              </a:rPr>
              <a:t> </a:t>
            </a:r>
            <a:r>
              <a:rPr b="0" lang="en" sz="1550">
                <a:solidFill>
                  <a:schemeClr val="dk2"/>
                </a:solidFill>
              </a:rPr>
              <a:t>Emphasizing personhood over conditions or identities (e.g., ‘disabled person’ vs ‘‘person with a disability’)</a:t>
            </a:r>
            <a:endParaRPr b="0" sz="155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55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/>
              <a:t>Empowering Language: </a:t>
            </a:r>
            <a:r>
              <a:rPr b="0" lang="en" sz="1550">
                <a:solidFill>
                  <a:schemeClr val="dk2"/>
                </a:solidFill>
              </a:rPr>
              <a:t>Portraying individuals as </a:t>
            </a:r>
            <a:r>
              <a:rPr b="0" lang="en" sz="1550">
                <a:solidFill>
                  <a:schemeClr val="dk2"/>
                </a:solidFill>
              </a:rPr>
              <a:t>active</a:t>
            </a:r>
            <a:r>
              <a:rPr b="0" lang="en" sz="1550">
                <a:solidFill>
                  <a:schemeClr val="dk2"/>
                </a:solidFill>
              </a:rPr>
              <a:t> agents in their stories (e.g., ‘suffering from mental illness’ vs. ‘living with a mental health condition’). </a:t>
            </a:r>
            <a:endParaRPr b="0" sz="155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55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/>
              <a:t>Self-identification Language:</a:t>
            </a:r>
            <a:r>
              <a:rPr b="0" lang="en" sz="1550"/>
              <a:t> </a:t>
            </a:r>
            <a:r>
              <a:rPr b="0" lang="en" sz="1550">
                <a:solidFill>
                  <a:schemeClr val="dk2"/>
                </a:solidFill>
              </a:rPr>
              <a:t>Respecting and using terms individuals prefer for themselves (using ‘queer’ if an individual </a:t>
            </a:r>
            <a:r>
              <a:rPr b="0" lang="en" sz="1550">
                <a:solidFill>
                  <a:schemeClr val="dk2"/>
                </a:solidFill>
              </a:rPr>
              <a:t>identifies</a:t>
            </a:r>
            <a:r>
              <a:rPr b="0" lang="en" sz="1550">
                <a:solidFill>
                  <a:schemeClr val="dk2"/>
                </a:solidFill>
              </a:rPr>
              <a:t> that way).</a:t>
            </a:r>
            <a:endParaRPr b="0" sz="155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p34"/>
          <p:cNvSpPr txBox="1"/>
          <p:nvPr/>
        </p:nvSpPr>
        <p:spPr>
          <a:xfrm>
            <a:off x="373025" y="272075"/>
            <a:ext cx="6588900" cy="5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Guiding Principles for Inclusive Terms</a:t>
            </a:r>
            <a:endParaRPr b="1" sz="2800">
              <a:solidFill>
                <a:schemeClr val="dk2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562" name="Google Shape;56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0651" y="652104"/>
            <a:ext cx="617425" cy="6174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35"/>
          <p:cNvSpPr txBox="1"/>
          <p:nvPr>
            <p:ph idx="1" type="body"/>
          </p:nvPr>
        </p:nvSpPr>
        <p:spPr>
          <a:xfrm>
            <a:off x="2058975" y="1061550"/>
            <a:ext cx="4517700" cy="302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50"/>
              <a:t>Indigenous </a:t>
            </a:r>
            <a:endParaRPr sz="1850"/>
          </a:p>
          <a:p>
            <a:pPr indent="0" lvl="0" marL="45720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50"/>
              <a:t>Gender-diverse </a:t>
            </a:r>
            <a:endParaRPr sz="1850"/>
          </a:p>
          <a:p>
            <a:pPr indent="0" lvl="0" marL="45720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50"/>
              <a:t>Racialized </a:t>
            </a:r>
            <a:endParaRPr sz="1850"/>
          </a:p>
          <a:p>
            <a:pPr indent="0" lvl="0" marL="45720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50"/>
              <a:t>Women</a:t>
            </a:r>
            <a:endParaRPr sz="1850"/>
          </a:p>
          <a:p>
            <a:pPr indent="0" lvl="0" marL="45720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50"/>
              <a:t>Men</a:t>
            </a:r>
            <a:endParaRPr sz="1850"/>
          </a:p>
          <a:p>
            <a:pPr indent="0" lvl="0" marL="45720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50"/>
              <a:t>Age-based groups (above 18)</a:t>
            </a:r>
            <a:endParaRPr sz="1850"/>
          </a:p>
          <a:p>
            <a:pPr indent="0" lvl="0" marL="45720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50"/>
              <a:t>Individuals with unstable housing</a:t>
            </a:r>
            <a:endParaRPr sz="1850"/>
          </a:p>
        </p:txBody>
      </p:sp>
      <p:sp>
        <p:nvSpPr>
          <p:cNvPr id="568" name="Google Shape;568;p35"/>
          <p:cNvSpPr txBox="1"/>
          <p:nvPr>
            <p:ph type="title"/>
          </p:nvPr>
        </p:nvSpPr>
        <p:spPr>
          <a:xfrm>
            <a:off x="1700100" y="334950"/>
            <a:ext cx="5768700" cy="38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41111"/>
                </a:solidFill>
              </a:rPr>
              <a:t>Possible </a:t>
            </a:r>
            <a:r>
              <a:rPr lang="en">
                <a:solidFill>
                  <a:srgbClr val="141111"/>
                </a:solidFill>
              </a:rPr>
              <a:t>Focus Group Categories</a:t>
            </a:r>
            <a:endParaRPr>
              <a:solidFill>
                <a:srgbClr val="141111"/>
              </a:solidFill>
            </a:endParaRPr>
          </a:p>
        </p:txBody>
      </p:sp>
      <p:sp>
        <p:nvSpPr>
          <p:cNvPr id="569" name="Google Shape;569;p35"/>
          <p:cNvSpPr txBox="1"/>
          <p:nvPr/>
        </p:nvSpPr>
        <p:spPr>
          <a:xfrm>
            <a:off x="2655075" y="4177000"/>
            <a:ext cx="37326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36"/>
          <p:cNvSpPr txBox="1"/>
          <p:nvPr>
            <p:ph idx="1" type="body"/>
          </p:nvPr>
        </p:nvSpPr>
        <p:spPr>
          <a:xfrm>
            <a:off x="1433700" y="1297288"/>
            <a:ext cx="6276600" cy="268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accent2"/>
                </a:solidFill>
              </a:rPr>
              <a:t>Advisory Team Resources</a:t>
            </a:r>
            <a:endParaRPr b="1" sz="1700">
              <a:solidFill>
                <a:schemeClr val="accen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Check out our team resources here: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hlinkClick r:id="rId3"/>
              </a:rPr>
              <a:t>https://drive.google.com/drive/folders/18yV2fTT0oIRunWr4voxiSRVt26qM3UOI?usp=drive_link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accent2"/>
                </a:solidFill>
              </a:rPr>
              <a:t>CAMH Updates </a:t>
            </a:r>
            <a:endParaRPr b="1" sz="1700">
              <a:solidFill>
                <a:schemeClr val="accent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Stay up to date on CAMH news, including projects and findings: </a:t>
            </a:r>
            <a:r>
              <a:rPr lang="en" sz="1600" u="sng">
                <a:solidFill>
                  <a:schemeClr val="hlink"/>
                </a:solidFill>
                <a:hlinkClick r:id="rId4"/>
              </a:rPr>
              <a:t>https://www.camh.ca/en/camh-news-and-stories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</a:endParaRPr>
          </a:p>
        </p:txBody>
      </p:sp>
      <p:sp>
        <p:nvSpPr>
          <p:cNvPr id="575" name="Google Shape;575;p36"/>
          <p:cNvSpPr txBox="1"/>
          <p:nvPr>
            <p:ph type="title"/>
          </p:nvPr>
        </p:nvSpPr>
        <p:spPr>
          <a:xfrm>
            <a:off x="1133700" y="688050"/>
            <a:ext cx="6876600" cy="38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000000"/>
                </a:solidFill>
              </a:rPr>
              <a:t>Thank you for joining us this month!  </a:t>
            </a:r>
            <a:r>
              <a:rPr lang="en" sz="3700">
                <a:solidFill>
                  <a:srgbClr val="000000"/>
                </a:solidFill>
              </a:rPr>
              <a:t> </a:t>
            </a:r>
            <a:endParaRPr/>
          </a:p>
        </p:txBody>
      </p:sp>
      <p:sp>
        <p:nvSpPr>
          <p:cNvPr id="576" name="Google Shape;576;p36"/>
          <p:cNvSpPr txBox="1"/>
          <p:nvPr/>
        </p:nvSpPr>
        <p:spPr>
          <a:xfrm>
            <a:off x="1228200" y="4388125"/>
            <a:ext cx="6687600" cy="6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577" name="Google Shape;577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42313" y="4056075"/>
            <a:ext cx="2259375" cy="102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6"/>
          <p:cNvSpPr txBox="1"/>
          <p:nvPr>
            <p:ph idx="3" type="subTitle"/>
          </p:nvPr>
        </p:nvSpPr>
        <p:spPr>
          <a:xfrm flipH="1">
            <a:off x="406925" y="2311926"/>
            <a:ext cx="5511000" cy="1941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550">
                <a:solidFill>
                  <a:schemeClr val="dk2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Discuss our focus group structure.</a:t>
            </a:r>
            <a:endParaRPr b="0" sz="1550">
              <a:solidFill>
                <a:schemeClr val="dk2"/>
              </a:solidFill>
              <a:latin typeface="Quicksand Medium"/>
              <a:ea typeface="Quicksand Medium"/>
              <a:cs typeface="Quicksand Medium"/>
              <a:sym typeface="Quicksand Medium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lang="en" sz="1550">
                <a:solidFill>
                  <a:schemeClr val="dk2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Explore the intersection of inclusivity and umbrella terms from our data.</a:t>
            </a:r>
            <a:endParaRPr b="0" sz="1550">
              <a:solidFill>
                <a:schemeClr val="dk2"/>
              </a:solidFill>
              <a:latin typeface="Quicksand Medium"/>
              <a:ea typeface="Quicksand Medium"/>
              <a:cs typeface="Quicksand Medium"/>
              <a:sym typeface="Quicksand Medium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lang="en" sz="1550">
                <a:solidFill>
                  <a:schemeClr val="dk2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Learn about guiding principles of inclusive language.</a:t>
            </a:r>
            <a:endParaRPr b="0" sz="1550">
              <a:solidFill>
                <a:schemeClr val="dk2"/>
              </a:solidFill>
              <a:latin typeface="Quicksand Medium"/>
              <a:ea typeface="Quicksand Medium"/>
              <a:cs typeface="Quicksand Medium"/>
              <a:sym typeface="Quicksand Medium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lang="en" sz="1550">
                <a:solidFill>
                  <a:schemeClr val="dk2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Collaboratively explore potential categories for our focus groups.</a:t>
            </a:r>
            <a:endParaRPr b="0" sz="1550">
              <a:solidFill>
                <a:schemeClr val="dk2"/>
              </a:solidFill>
              <a:latin typeface="Quicksand Medium"/>
              <a:ea typeface="Quicksand Medium"/>
              <a:cs typeface="Quicksand Medium"/>
              <a:sym typeface="Quicksand Medium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0" sz="1550">
              <a:solidFill>
                <a:schemeClr val="dk2"/>
              </a:solidFill>
              <a:latin typeface="Quicksand Medium"/>
              <a:ea typeface="Quicksand Medium"/>
              <a:cs typeface="Quicksand Medium"/>
              <a:sym typeface="Quicksand Medium"/>
            </a:endParaRPr>
          </a:p>
        </p:txBody>
      </p:sp>
      <p:sp>
        <p:nvSpPr>
          <p:cNvPr id="497" name="Google Shape;497;p26"/>
          <p:cNvSpPr txBox="1"/>
          <p:nvPr>
            <p:ph type="title"/>
          </p:nvPr>
        </p:nvSpPr>
        <p:spPr>
          <a:xfrm>
            <a:off x="1153450" y="426175"/>
            <a:ext cx="4329000" cy="681000"/>
          </a:xfrm>
          <a:prstGeom prst="rect">
            <a:avLst/>
          </a:prstGeom>
          <a:noFill/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2"/>
                </a:solidFill>
              </a:rPr>
              <a:t>Meeting Goals</a:t>
            </a:r>
            <a:endParaRPr sz="3800">
              <a:solidFill>
                <a:schemeClr val="dk2"/>
              </a:solidFill>
            </a:endParaRPr>
          </a:p>
        </p:txBody>
      </p:sp>
      <p:pic>
        <p:nvPicPr>
          <p:cNvPr id="498" name="Google Shape;49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925" y="1560325"/>
            <a:ext cx="2286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925" y="2675325"/>
            <a:ext cx="2286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925" y="3205050"/>
            <a:ext cx="2286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82550" y="3907775"/>
            <a:ext cx="1258325" cy="56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60651" y="2782029"/>
            <a:ext cx="617425" cy="617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925" y="2145600"/>
            <a:ext cx="2286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Google Shape;504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39638" y="571025"/>
            <a:ext cx="744150" cy="74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27"/>
          <p:cNvSpPr txBox="1"/>
          <p:nvPr>
            <p:ph type="title"/>
          </p:nvPr>
        </p:nvSpPr>
        <p:spPr>
          <a:xfrm>
            <a:off x="699400" y="1330050"/>
            <a:ext cx="7644900" cy="2483400"/>
          </a:xfrm>
          <a:prstGeom prst="rect">
            <a:avLst/>
          </a:prstGeom>
          <a:noFill/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Icebreaker: </a:t>
            </a:r>
            <a:r>
              <a:rPr b="0" lang="en" sz="3000">
                <a:solidFill>
                  <a:schemeClr val="dk2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Name 3 umbrella terms that you believe represent you, or that you feel significantly impact the healthcare system.</a:t>
            </a:r>
            <a:endParaRPr b="0" sz="2100">
              <a:solidFill>
                <a:schemeClr val="dk2"/>
              </a:solidFill>
              <a:latin typeface="Quicksand Medium"/>
              <a:ea typeface="Quicksand Medium"/>
              <a:cs typeface="Quicksand Medium"/>
              <a:sym typeface="Quicksand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28"/>
          <p:cNvSpPr txBox="1"/>
          <p:nvPr>
            <p:ph idx="7" type="subTitle"/>
          </p:nvPr>
        </p:nvSpPr>
        <p:spPr>
          <a:xfrm flipH="1">
            <a:off x="631050" y="1640200"/>
            <a:ext cx="6437700" cy="251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550">
                <a:solidFill>
                  <a:schemeClr val="dk2"/>
                </a:solidFill>
              </a:rPr>
              <a:t>Focus groups help to provide in-depth insights into the experiences and opinions of various people. </a:t>
            </a:r>
            <a:endParaRPr b="0" sz="155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55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>
                <a:solidFill>
                  <a:schemeClr val="dk2"/>
                </a:solidFill>
              </a:rPr>
              <a:t>Our aim: </a:t>
            </a:r>
            <a:r>
              <a:rPr b="0" lang="en" sz="1550">
                <a:solidFill>
                  <a:schemeClr val="dk2"/>
                </a:solidFill>
              </a:rPr>
              <a:t>To ensure an inclusive research experience by thoughtfully composing each group. </a:t>
            </a:r>
            <a:endParaRPr b="0" sz="155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55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50">
                <a:solidFill>
                  <a:schemeClr val="dk2"/>
                </a:solidFill>
              </a:rPr>
              <a:t>Group composition:</a:t>
            </a:r>
            <a:endParaRPr sz="1550">
              <a:solidFill>
                <a:schemeClr val="dk2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550">
                <a:solidFill>
                  <a:schemeClr val="dk2"/>
                </a:solidFill>
              </a:rPr>
              <a:t>5 to 8 different groups</a:t>
            </a:r>
            <a:br>
              <a:rPr b="0" lang="en" sz="1550">
                <a:solidFill>
                  <a:schemeClr val="dk2"/>
                </a:solidFill>
              </a:rPr>
            </a:br>
            <a:endParaRPr b="0" sz="1550">
              <a:solidFill>
                <a:schemeClr val="dk2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" sz="1550">
                <a:solidFill>
                  <a:schemeClr val="dk2"/>
                </a:solidFill>
              </a:rPr>
              <a:t>Homogeneous grouping </a:t>
            </a:r>
            <a:r>
              <a:rPr b="0" lang="en" sz="1550">
                <a:solidFill>
                  <a:schemeClr val="dk2"/>
                </a:solidFill>
              </a:rPr>
              <a:t>-</a:t>
            </a:r>
            <a:r>
              <a:rPr b="0" i="1" lang="en" sz="1550">
                <a:solidFill>
                  <a:schemeClr val="dk2"/>
                </a:solidFill>
              </a:rPr>
              <a:t> </a:t>
            </a:r>
            <a:r>
              <a:rPr b="0" lang="en" sz="1550">
                <a:solidFill>
                  <a:schemeClr val="dk2"/>
                </a:solidFill>
              </a:rPr>
              <a:t>Participants with shared characteristics or experiences will be grouped together for more meaningful and relevant discussions. </a:t>
            </a:r>
            <a:endParaRPr b="0" sz="1550">
              <a:solidFill>
                <a:schemeClr val="dk2"/>
              </a:solidFill>
            </a:endParaRPr>
          </a:p>
        </p:txBody>
      </p:sp>
      <p:pic>
        <p:nvPicPr>
          <p:cNvPr id="515" name="Google Shape;51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1000" y="3164300"/>
            <a:ext cx="2286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6" name="Google Shape;51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1000" y="3928600"/>
            <a:ext cx="228600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517" name="Google Shape;517;p28"/>
          <p:cNvSpPr txBox="1"/>
          <p:nvPr>
            <p:ph type="title"/>
          </p:nvPr>
        </p:nvSpPr>
        <p:spPr>
          <a:xfrm>
            <a:off x="754800" y="303175"/>
            <a:ext cx="6190200" cy="681000"/>
          </a:xfrm>
          <a:prstGeom prst="rect">
            <a:avLst/>
          </a:prstGeom>
          <a:noFill/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</a:rPr>
              <a:t>Structuring Our Focus Groups</a:t>
            </a:r>
            <a:endParaRPr sz="3000">
              <a:solidFill>
                <a:schemeClr val="dk2"/>
              </a:solidFill>
            </a:endParaRPr>
          </a:p>
        </p:txBody>
      </p:sp>
      <p:pic>
        <p:nvPicPr>
          <p:cNvPr id="518" name="Google Shape;518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9925" y="582150"/>
            <a:ext cx="744150" cy="74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9"/>
          <p:cNvSpPr txBox="1"/>
          <p:nvPr/>
        </p:nvSpPr>
        <p:spPr>
          <a:xfrm>
            <a:off x="868375" y="4275125"/>
            <a:ext cx="7570500" cy="7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524" name="Google Shape;52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6404" y="0"/>
            <a:ext cx="404797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Google Shape;529;p30"/>
          <p:cNvPicPr preferRelativeResize="0"/>
          <p:nvPr/>
        </p:nvPicPr>
        <p:blipFill>
          <a:blip r:embed="rId3">
            <a:alphaModFix amt="97000"/>
          </a:blip>
          <a:stretch>
            <a:fillRect/>
          </a:stretch>
        </p:blipFill>
        <p:spPr>
          <a:xfrm>
            <a:off x="887500" y="2704075"/>
            <a:ext cx="7369024" cy="3025400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p30"/>
          <p:cNvSpPr txBox="1"/>
          <p:nvPr>
            <p:ph idx="1" type="body"/>
          </p:nvPr>
        </p:nvSpPr>
        <p:spPr>
          <a:xfrm>
            <a:off x="1642000" y="1077675"/>
            <a:ext cx="6135600" cy="214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/>
              <a:t>Acknowledging and respecting interconnected aspects of identity.</a:t>
            </a:r>
            <a:endParaRPr sz="165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50"/>
              <a:t>Ensuring variety and depth within </a:t>
            </a:r>
            <a:r>
              <a:rPr lang="en" sz="1650"/>
              <a:t>broad categories are recognized and addressed.</a:t>
            </a:r>
            <a:endParaRPr sz="165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50"/>
              <a:t>Maintaining individual privacy while using inclusive language.</a:t>
            </a:r>
            <a:endParaRPr sz="1650"/>
          </a:p>
        </p:txBody>
      </p:sp>
      <p:sp>
        <p:nvSpPr>
          <p:cNvPr id="531" name="Google Shape;531;p30"/>
          <p:cNvSpPr txBox="1"/>
          <p:nvPr>
            <p:ph type="title"/>
          </p:nvPr>
        </p:nvSpPr>
        <p:spPr>
          <a:xfrm>
            <a:off x="1164300" y="371150"/>
            <a:ext cx="6815400" cy="38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</a:rPr>
              <a:t>Balancing Specificity and Inclusivity</a:t>
            </a:r>
            <a:endParaRPr sz="3000">
              <a:solidFill>
                <a:schemeClr val="dk2"/>
              </a:solidFill>
            </a:endParaRPr>
          </a:p>
        </p:txBody>
      </p:sp>
      <p:pic>
        <p:nvPicPr>
          <p:cNvPr id="532" name="Google Shape;53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0300" y="1260750"/>
            <a:ext cx="2286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0300" y="2597575"/>
            <a:ext cx="2286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4" name="Google Shape;53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0300" y="1995263"/>
            <a:ext cx="228600" cy="22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31"/>
          <p:cNvSpPr txBox="1"/>
          <p:nvPr>
            <p:ph type="title"/>
          </p:nvPr>
        </p:nvSpPr>
        <p:spPr>
          <a:xfrm>
            <a:off x="2925400" y="287300"/>
            <a:ext cx="3528900" cy="38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Client Data (Indigenous)</a:t>
            </a:r>
            <a:endParaRPr sz="2200"/>
          </a:p>
        </p:txBody>
      </p:sp>
      <p:graphicFrame>
        <p:nvGraphicFramePr>
          <p:cNvPr id="540" name="Google Shape;540;p31"/>
          <p:cNvGraphicFramePr/>
          <p:nvPr/>
        </p:nvGraphicFramePr>
        <p:xfrm>
          <a:off x="2056450" y="14745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{CB422305-4DE6-4D66-88C1-570E2AD1EE36}</a:tableStyleId>
              </a:tblPr>
              <a:tblGrid>
                <a:gridCol w="3048775"/>
                <a:gridCol w="1982300"/>
              </a:tblGrid>
              <a:tr h="378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Response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Number (N)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7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First Nations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340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58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Indigenous/Aboriginal not included elsewhere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204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37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Inuit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8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37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Métis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71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32"/>
          <p:cNvSpPr txBox="1"/>
          <p:nvPr>
            <p:ph type="title"/>
          </p:nvPr>
        </p:nvSpPr>
        <p:spPr>
          <a:xfrm>
            <a:off x="2050200" y="163525"/>
            <a:ext cx="5043600" cy="38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Client Data Cont’d (Middle Eastern)</a:t>
            </a:r>
            <a:endParaRPr sz="2200"/>
          </a:p>
        </p:txBody>
      </p:sp>
      <p:graphicFrame>
        <p:nvGraphicFramePr>
          <p:cNvPr id="546" name="Google Shape;546;p32"/>
          <p:cNvGraphicFramePr/>
          <p:nvPr/>
        </p:nvGraphicFramePr>
        <p:xfrm>
          <a:off x="699800" y="582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{CB422305-4DE6-4D66-88C1-570E2AD1EE36}</a:tableStyleId>
              </a:tblPr>
              <a:tblGrid>
                <a:gridCol w="1878175"/>
                <a:gridCol w="2253050"/>
              </a:tblGrid>
              <a:tr h="32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Country</a:t>
                      </a:r>
                      <a:endParaRPr b="1"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Number (N) Visit</a:t>
                      </a:r>
                      <a:endParaRPr b="1" sz="1200"/>
                    </a:p>
                  </a:txBody>
                  <a:tcPr marT="91425" marB="91425" marR="91425" marL="91425"/>
                </a:tc>
              </a:tr>
              <a:tr h="32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Canada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107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2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Iran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91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2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Egypt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22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2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Saudi Arabia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21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2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Israel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17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2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Turkey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16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2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Iraq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15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2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United Arab Emirates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14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2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Afghanistan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13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2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Lebanon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11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28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Syria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10</a:t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547" name="Google Shape;547;p32"/>
          <p:cNvSpPr txBox="1"/>
          <p:nvPr/>
        </p:nvSpPr>
        <p:spPr>
          <a:xfrm>
            <a:off x="4909500" y="1193775"/>
            <a:ext cx="37110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Other countries with fewer than 10 include: Jordan, China, Pakistan, Bangladesh, Kuwait, Libya, Morocco, Sudan, USA, Bulgaria, Qatar, Russia, Uzbekistan, Azerbaijan, England, Eritrea, Europe, Georgia, Hungary, Palestine, South Africa, Yemen.</a:t>
            </a:r>
            <a:endParaRPr sz="1200">
              <a:solidFill>
                <a:schemeClr val="dk2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2" name="Google Shape;552;p33"/>
          <p:cNvGraphicFramePr/>
          <p:nvPr/>
        </p:nvGraphicFramePr>
        <p:xfrm>
          <a:off x="771850" y="552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{CB422305-4DE6-4D66-88C1-570E2AD1EE36}</a:tableStyleId>
              </a:tblPr>
              <a:tblGrid>
                <a:gridCol w="1878750"/>
                <a:gridCol w="1844550"/>
              </a:tblGrid>
              <a:tr h="275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/>
                        <a:t>Gender</a:t>
                      </a:r>
                      <a:endParaRPr b="1"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/>
                        <a:t>Number (N)</a:t>
                      </a:r>
                      <a:endParaRPr b="1" sz="1100"/>
                    </a:p>
                  </a:txBody>
                  <a:tcPr marT="91425" marB="91425" marR="91425" marL="91425"/>
                </a:tc>
              </a:tr>
              <a:tr h="288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Male 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105,692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  <a:tr h="288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Female 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84,993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  <a:tr h="288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Prefer not to answer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736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  <a:tr h="330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Trans Male Female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588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  <a:tr h="288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Do not know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526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  <a:tr h="288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Trans Female Male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373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  <a:tr h="2882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Non-Binary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286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  <a:tr h="26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Other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123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  <a:tr h="26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Trans Male to Female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90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  <a:tr h="26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Trans Female to Male</a:t>
                      </a:r>
                      <a:endParaRPr sz="11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87</a:t>
                      </a:r>
                      <a:endParaRPr sz="1100"/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Two-Spirit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78</a:t>
                      </a:r>
                      <a:endParaRPr sz="11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53" name="Google Shape;553;p33"/>
          <p:cNvSpPr txBox="1"/>
          <p:nvPr>
            <p:ph type="title"/>
          </p:nvPr>
        </p:nvSpPr>
        <p:spPr>
          <a:xfrm>
            <a:off x="2583300" y="92800"/>
            <a:ext cx="3977400" cy="38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Client Data Cont’d (Gender) </a:t>
            </a:r>
            <a:endParaRPr sz="2200"/>
          </a:p>
        </p:txBody>
      </p:sp>
      <p:sp>
        <p:nvSpPr>
          <p:cNvPr id="554" name="Google Shape;554;p33"/>
          <p:cNvSpPr txBox="1"/>
          <p:nvPr/>
        </p:nvSpPr>
        <p:spPr>
          <a:xfrm>
            <a:off x="4495150" y="4303850"/>
            <a:ext cx="46488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Other responses with fewer than 10 include: male and female, prefers female than male, transitioning male-female, trans masc, non-binary/gender diverse - they/them pronouns - </a:t>
            </a:r>
            <a:r>
              <a:rPr lang="en" sz="9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Assigned female at birth, non-binary - trans/agender, trans female to male and non binary, androgynous, androgynous -gender fluid, agender; non-gendered, unanswered.</a:t>
            </a:r>
            <a:endParaRPr sz="900">
              <a:solidFill>
                <a:schemeClr val="dk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aphicFrame>
        <p:nvGraphicFramePr>
          <p:cNvPr id="555" name="Google Shape;555;p33"/>
          <p:cNvGraphicFramePr/>
          <p:nvPr/>
        </p:nvGraphicFramePr>
        <p:xfrm>
          <a:off x="4495150" y="55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{CB422305-4DE6-4D66-88C1-570E2AD1EE36}</a:tableStyleId>
              </a:tblPr>
              <a:tblGrid>
                <a:gridCol w="2384650"/>
                <a:gridCol w="1915625"/>
              </a:tblGrid>
              <a:tr h="313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Other: Gender fluid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44</a:t>
                      </a:r>
                      <a:endParaRPr sz="11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3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Other: Trans and non binary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43</a:t>
                      </a:r>
                      <a:endParaRPr sz="11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3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Other: Transfemale (male to female), non-gender conforming</a:t>
                      </a:r>
                      <a:endParaRPr sz="1100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41</a:t>
                      </a:r>
                      <a:endParaRPr sz="1100"/>
                    </a:p>
                  </a:txBody>
                  <a:tcPr marT="91425" marB="91425" marR="91425" marL="91425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13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Unknown 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39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  <a:tr h="313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Other: Gender neutral 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38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  <a:tr h="313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Other: Unassessed/unable to assess</a:t>
                      </a:r>
                      <a:endParaRPr sz="11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35</a:t>
                      </a:r>
                      <a:endParaRPr sz="1100"/>
                    </a:p>
                  </a:txBody>
                  <a:tcPr marT="91425" marB="91425" marR="91425" marL="91425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3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Other: Gender Queer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25</a:t>
                      </a:r>
                      <a:endParaRPr sz="1100"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3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Intersex </a:t>
                      </a:r>
                      <a:endParaRPr sz="1100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14</a:t>
                      </a:r>
                      <a:endParaRPr sz="1100"/>
                    </a:p>
                  </a:txBody>
                  <a:tcPr marT="91425" marB="91425" marR="91425" marL="91425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13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Other: Questioning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11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  <a:tr h="313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Other: Inclusive non-binary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10</a:t>
                      </a:r>
                      <a:endParaRPr sz="1100"/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mbrace Diversity Newsletter by Slidesgo">
  <a:themeElements>
    <a:clrScheme name="Simple Light">
      <a:dk1>
        <a:srgbClr val="6E288D"/>
      </a:dk1>
      <a:lt1>
        <a:srgbClr val="FFFEF9"/>
      </a:lt1>
      <a:dk2>
        <a:srgbClr val="080404"/>
      </a:dk2>
      <a:lt2>
        <a:srgbClr val="175C4A"/>
      </a:lt2>
      <a:accent1>
        <a:srgbClr val="9A7DAC"/>
      </a:accent1>
      <a:accent2>
        <a:srgbClr val="6E288D"/>
      </a:accent2>
      <a:accent3>
        <a:srgbClr val="DB7356"/>
      </a:accent3>
      <a:accent4>
        <a:srgbClr val="175C4A"/>
      </a:accent4>
      <a:accent5>
        <a:srgbClr val="BA2913"/>
      </a:accent5>
      <a:accent6>
        <a:srgbClr val="E04917"/>
      </a:accent6>
      <a:hlink>
        <a:srgbClr val="08040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