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72" r:id="rId5"/>
    <p:sldMasterId id="2147483686" r:id="rId6"/>
    <p:sldMasterId id="214748369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y="5143500" cx="9144000"/>
  <p:notesSz cx="6858000" cy="9144000"/>
  <p:embeddedFontLst>
    <p:embeddedFont>
      <p:font typeface="Manuale"/>
      <p:regular r:id="rId28"/>
      <p:bold r:id="rId29"/>
      <p:italic r:id="rId30"/>
      <p:boldItalic r:id="rId31"/>
    </p:embeddedFont>
    <p:embeddedFont>
      <p:font typeface="Quicksand"/>
      <p:regular r:id="rId32"/>
      <p:bold r:id="rId33"/>
    </p:embeddedFont>
    <p:embeddedFont>
      <p:font typeface="Open Sans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38" roundtripDataSignature="AMtx7mgjgQuscNVEgCAaAyMnPYhqqNfx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font" Target="fonts/Manuale-regular.fntdata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Manuale-bold.fntdata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font" Target="fonts/Manuale-boldItalic.fntdata"/><Relationship Id="rId30" Type="http://schemas.openxmlformats.org/officeDocument/2006/relationships/font" Target="fonts/Manuale-italic.fntdata"/><Relationship Id="rId11" Type="http://schemas.openxmlformats.org/officeDocument/2006/relationships/slide" Target="slides/slide3.xml"/><Relationship Id="rId33" Type="http://schemas.openxmlformats.org/officeDocument/2006/relationships/font" Target="fonts/Quicksand-bold.fntdata"/><Relationship Id="rId10" Type="http://schemas.openxmlformats.org/officeDocument/2006/relationships/slide" Target="slides/slide2.xml"/><Relationship Id="rId32" Type="http://schemas.openxmlformats.org/officeDocument/2006/relationships/font" Target="fonts/Quicksand-regular.fntdata"/><Relationship Id="rId13" Type="http://schemas.openxmlformats.org/officeDocument/2006/relationships/slide" Target="slides/slide5.xml"/><Relationship Id="rId35" Type="http://schemas.openxmlformats.org/officeDocument/2006/relationships/font" Target="fonts/OpenSans-bold.fntdata"/><Relationship Id="rId12" Type="http://schemas.openxmlformats.org/officeDocument/2006/relationships/slide" Target="slides/slide4.xml"/><Relationship Id="rId34" Type="http://schemas.openxmlformats.org/officeDocument/2006/relationships/font" Target="fonts/OpenSans-regular.fntdata"/><Relationship Id="rId15" Type="http://schemas.openxmlformats.org/officeDocument/2006/relationships/slide" Target="slides/slide7.xml"/><Relationship Id="rId37" Type="http://schemas.openxmlformats.org/officeDocument/2006/relationships/font" Target="fonts/OpenSans-boldItalic.fntdata"/><Relationship Id="rId14" Type="http://schemas.openxmlformats.org/officeDocument/2006/relationships/slide" Target="slides/slide6.xml"/><Relationship Id="rId36" Type="http://schemas.openxmlformats.org/officeDocument/2006/relationships/font" Target="fonts/OpenSans-italic.fntdata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38" Type="http://customschemas.google.com/relationships/presentationmetadata" Target="metadata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7" name="Google Shape;4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3" name="Google Shape;813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9" name="Google Shape;82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Encourage Analogus thinking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Concept map – workbook page 34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-"/>
            </a:pPr>
            <a:r>
              <a:rPr lang="en-US"/>
              <a:t>instinctively, howe excited are you about this iea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-"/>
            </a:pPr>
            <a:r>
              <a:rPr lang="en-US"/>
              <a:t>Innovative fresh does this idea feel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-"/>
            </a:pPr>
            <a:r>
              <a:rPr lang="en-US"/>
              <a:t>Practical, realistic or feasible</a:t>
            </a:r>
            <a:endParaRPr/>
          </a:p>
        </p:txBody>
      </p:sp>
      <p:sp>
        <p:nvSpPr>
          <p:cNvPr id="830" name="Google Shape;830;p1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0" name="Google Shape;840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2" name="Google Shape;862;p1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8" name="Google Shape;868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2d0ab5b36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7" name="Google Shape;877;g2d0ab5b36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1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7" name="Google Shape;88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Not sure what accessibility features are available in tableau or superset</a:t>
            </a:r>
            <a:endParaRPr/>
          </a:p>
        </p:txBody>
      </p:sp>
      <p:sp>
        <p:nvSpPr>
          <p:cNvPr id="888" name="Google Shape;888;p1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0" name="Google Shape;75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p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2" name="Google Shape;762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5" name="Google Shape;77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Focused on how to use the dashboard, values, goals, impact of the dashboard, etc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5" name="Google Shape;78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Pull out age, housing, language, gender, income, - a handful for the advisors to work with in the storyboarding 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The ultimate goal is to re-visit the objectives of the study – have the use of the dashboard be drive by patient values and perspectives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5" name="Google Shape;79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Consequence – people are not accessing care, gaps in access due to language barriers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Need for multi-lingual supports / care / interventions / assessments 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4" name="Google Shape;8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The dashboard would highlight priority areas and disparities in access for select groups.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Research areas – more research looking at improving accessing to care for people who’s first language is not English 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0"/>
          <p:cNvSpPr txBox="1"/>
          <p:nvPr>
            <p:ph type="ctrTitle"/>
          </p:nvPr>
        </p:nvSpPr>
        <p:spPr>
          <a:xfrm>
            <a:off x="897925" y="1606350"/>
            <a:ext cx="3006000" cy="1930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0"/>
          <p:cNvSpPr txBox="1"/>
          <p:nvPr>
            <p:ph idx="1" type="subTitle"/>
          </p:nvPr>
        </p:nvSpPr>
        <p:spPr>
          <a:xfrm>
            <a:off x="908025" y="3741038"/>
            <a:ext cx="298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" name="Google Shape;11;p20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0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0"/>
          <p:cNvSpPr/>
          <p:nvPr/>
        </p:nvSpPr>
        <p:spPr>
          <a:xfrm>
            <a:off x="4121463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0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0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0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0"/>
          <p:cNvSpPr/>
          <p:nvPr/>
        </p:nvSpPr>
        <p:spPr>
          <a:xfrm>
            <a:off x="4121463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0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0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0"/>
          <p:cNvSpPr/>
          <p:nvPr/>
        </p:nvSpPr>
        <p:spPr>
          <a:xfrm>
            <a:off x="4121463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5"/>
          <p:cNvSpPr txBox="1"/>
          <p:nvPr>
            <p:ph hasCustomPrompt="1" type="title"/>
          </p:nvPr>
        </p:nvSpPr>
        <p:spPr>
          <a:xfrm>
            <a:off x="1972225" y="1607725"/>
            <a:ext cx="5154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2" name="Google Shape;92;p45"/>
          <p:cNvSpPr txBox="1"/>
          <p:nvPr>
            <p:ph idx="1" type="subTitle"/>
          </p:nvPr>
        </p:nvSpPr>
        <p:spPr>
          <a:xfrm>
            <a:off x="1972225" y="2680200"/>
            <a:ext cx="515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45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5"/>
          <p:cNvSpPr/>
          <p:nvPr/>
        </p:nvSpPr>
        <p:spPr>
          <a:xfrm>
            <a:off x="7343450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45"/>
          <p:cNvSpPr/>
          <p:nvPr/>
        </p:nvSpPr>
        <p:spPr>
          <a:xfrm>
            <a:off x="7343450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45"/>
          <p:cNvSpPr/>
          <p:nvPr/>
        </p:nvSpPr>
        <p:spPr>
          <a:xfrm>
            <a:off x="6269350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45"/>
          <p:cNvSpPr/>
          <p:nvPr/>
        </p:nvSpPr>
        <p:spPr>
          <a:xfrm>
            <a:off x="7343450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5"/>
          <p:cNvSpPr/>
          <p:nvPr/>
        </p:nvSpPr>
        <p:spPr>
          <a:xfrm>
            <a:off x="6269200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5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45"/>
          <p:cNvSpPr/>
          <p:nvPr/>
        </p:nvSpPr>
        <p:spPr>
          <a:xfrm flipH="1">
            <a:off x="19720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5"/>
          <p:cNvSpPr/>
          <p:nvPr/>
        </p:nvSpPr>
        <p:spPr>
          <a:xfrm flipH="1">
            <a:off x="8979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5"/>
          <p:cNvSpPr/>
          <p:nvPr/>
        </p:nvSpPr>
        <p:spPr>
          <a:xfrm flipH="1">
            <a:off x="8979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5"/>
          <p:cNvSpPr/>
          <p:nvPr/>
        </p:nvSpPr>
        <p:spPr>
          <a:xfrm flipH="1">
            <a:off x="19720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45"/>
          <p:cNvSpPr/>
          <p:nvPr/>
        </p:nvSpPr>
        <p:spPr>
          <a:xfrm flipH="1">
            <a:off x="41208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45"/>
          <p:cNvSpPr/>
          <p:nvPr/>
        </p:nvSpPr>
        <p:spPr>
          <a:xfrm flipH="1">
            <a:off x="3046350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7"/>
          <p:cNvSpPr txBox="1"/>
          <p:nvPr>
            <p:ph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09" name="Google Shape;109;p47"/>
          <p:cNvSpPr txBox="1"/>
          <p:nvPr>
            <p:ph idx="1" type="subTitle"/>
          </p:nvPr>
        </p:nvSpPr>
        <p:spPr>
          <a:xfrm flipH="1">
            <a:off x="19722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7"/>
          <p:cNvSpPr txBox="1"/>
          <p:nvPr>
            <p:ph idx="2" type="subTitle"/>
          </p:nvPr>
        </p:nvSpPr>
        <p:spPr>
          <a:xfrm>
            <a:off x="19722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47"/>
          <p:cNvSpPr txBox="1"/>
          <p:nvPr>
            <p:ph idx="3" type="title"/>
          </p:nvPr>
        </p:nvSpPr>
        <p:spPr>
          <a:xfrm>
            <a:off x="897925" y="16077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2" name="Google Shape;112;p47"/>
          <p:cNvSpPr txBox="1"/>
          <p:nvPr>
            <p:ph idx="4" type="subTitle"/>
          </p:nvPr>
        </p:nvSpPr>
        <p:spPr>
          <a:xfrm flipH="1">
            <a:off x="1972225" y="160417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47"/>
          <p:cNvSpPr txBox="1"/>
          <p:nvPr>
            <p:ph idx="5" type="subTitle"/>
          </p:nvPr>
        </p:nvSpPr>
        <p:spPr>
          <a:xfrm>
            <a:off x="1972225" y="197430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47"/>
          <p:cNvSpPr txBox="1"/>
          <p:nvPr>
            <p:ph idx="6" type="title"/>
          </p:nvPr>
        </p:nvSpPr>
        <p:spPr>
          <a:xfrm>
            <a:off x="897925" y="2680200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5" name="Google Shape;115;p47"/>
          <p:cNvSpPr txBox="1"/>
          <p:nvPr>
            <p:ph idx="7" type="subTitle"/>
          </p:nvPr>
        </p:nvSpPr>
        <p:spPr>
          <a:xfrm flipH="1">
            <a:off x="1972225" y="2680200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47"/>
          <p:cNvSpPr txBox="1"/>
          <p:nvPr>
            <p:ph idx="8" type="subTitle"/>
          </p:nvPr>
        </p:nvSpPr>
        <p:spPr>
          <a:xfrm>
            <a:off x="1972225" y="3050316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7"/>
          <p:cNvSpPr txBox="1"/>
          <p:nvPr>
            <p:ph idx="9" type="title"/>
          </p:nvPr>
        </p:nvSpPr>
        <p:spPr>
          <a:xfrm>
            <a:off x="51951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8" name="Google Shape;118;p47"/>
          <p:cNvSpPr txBox="1"/>
          <p:nvPr>
            <p:ph idx="13" type="subTitle"/>
          </p:nvPr>
        </p:nvSpPr>
        <p:spPr>
          <a:xfrm flipH="1">
            <a:off x="62694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47"/>
          <p:cNvSpPr txBox="1"/>
          <p:nvPr>
            <p:ph idx="14" type="subTitle"/>
          </p:nvPr>
        </p:nvSpPr>
        <p:spPr>
          <a:xfrm>
            <a:off x="62694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47"/>
          <p:cNvSpPr txBox="1"/>
          <p:nvPr>
            <p:ph idx="15" type="title"/>
          </p:nvPr>
        </p:nvSpPr>
        <p:spPr>
          <a:xfrm>
            <a:off x="5195125" y="1607713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21" name="Google Shape;121;p47"/>
          <p:cNvSpPr txBox="1"/>
          <p:nvPr>
            <p:ph idx="16" type="subTitle"/>
          </p:nvPr>
        </p:nvSpPr>
        <p:spPr>
          <a:xfrm flipH="1">
            <a:off x="6269425" y="16068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47"/>
          <p:cNvSpPr txBox="1"/>
          <p:nvPr>
            <p:ph idx="17" type="subTitle"/>
          </p:nvPr>
        </p:nvSpPr>
        <p:spPr>
          <a:xfrm>
            <a:off x="6269425" y="1971925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47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47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7"/>
          <p:cNvSpPr/>
          <p:nvPr/>
        </p:nvSpPr>
        <p:spPr>
          <a:xfrm>
            <a:off x="73437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47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7"/>
          <p:cNvSpPr/>
          <p:nvPr/>
        </p:nvSpPr>
        <p:spPr>
          <a:xfrm>
            <a:off x="51951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 bullet point">
  <p:cSld name="CUSTOM_10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8"/>
          <p:cNvSpPr txBox="1"/>
          <p:nvPr>
            <p:ph type="title"/>
          </p:nvPr>
        </p:nvSpPr>
        <p:spPr>
          <a:xfrm>
            <a:off x="899689" y="533425"/>
            <a:ext cx="62271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0" name="Google Shape;130;p48"/>
          <p:cNvSpPr txBox="1"/>
          <p:nvPr>
            <p:ph idx="1" type="body"/>
          </p:nvPr>
        </p:nvSpPr>
        <p:spPr>
          <a:xfrm>
            <a:off x="897725" y="1607725"/>
            <a:ext cx="4080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1400"/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200"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131" name="Google Shape;131;p48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48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8"/>
          <p:cNvSpPr/>
          <p:nvPr/>
        </p:nvSpPr>
        <p:spPr>
          <a:xfrm>
            <a:off x="7343713" y="16077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8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48"/>
          <p:cNvSpPr/>
          <p:nvPr/>
        </p:nvSpPr>
        <p:spPr>
          <a:xfrm>
            <a:off x="73437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CUSTOM_1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9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8" name="Google Shape;138;p49"/>
          <p:cNvSpPr txBox="1"/>
          <p:nvPr>
            <p:ph idx="1" type="subTitle"/>
          </p:nvPr>
        </p:nvSpPr>
        <p:spPr>
          <a:xfrm flipH="1">
            <a:off x="51951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49"/>
          <p:cNvSpPr txBox="1"/>
          <p:nvPr>
            <p:ph idx="2" type="subTitle"/>
          </p:nvPr>
        </p:nvSpPr>
        <p:spPr>
          <a:xfrm>
            <a:off x="51951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49"/>
          <p:cNvSpPr txBox="1"/>
          <p:nvPr>
            <p:ph idx="3" type="subTitle"/>
          </p:nvPr>
        </p:nvSpPr>
        <p:spPr>
          <a:xfrm flipH="1">
            <a:off x="3046525" y="2652550"/>
            <a:ext cx="193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9"/>
          <p:cNvSpPr txBox="1"/>
          <p:nvPr>
            <p:ph idx="4" type="subTitle"/>
          </p:nvPr>
        </p:nvSpPr>
        <p:spPr>
          <a:xfrm>
            <a:off x="30465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49"/>
          <p:cNvSpPr txBox="1"/>
          <p:nvPr>
            <p:ph idx="5" type="subTitle"/>
          </p:nvPr>
        </p:nvSpPr>
        <p:spPr>
          <a:xfrm flipH="1">
            <a:off x="8979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49"/>
          <p:cNvSpPr txBox="1"/>
          <p:nvPr>
            <p:ph idx="6" type="subTitle"/>
          </p:nvPr>
        </p:nvSpPr>
        <p:spPr>
          <a:xfrm>
            <a:off x="897925" y="3188600"/>
            <a:ext cx="1931700" cy="15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9"/>
          <p:cNvSpPr txBox="1"/>
          <p:nvPr>
            <p:ph idx="7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45" name="Google Shape;145;p49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49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49"/>
          <p:cNvSpPr/>
          <p:nvPr/>
        </p:nvSpPr>
        <p:spPr>
          <a:xfrm>
            <a:off x="51953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49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4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0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1" name="Google Shape;151;p50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50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3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1"/>
          <p:cNvSpPr txBox="1"/>
          <p:nvPr>
            <p:ph type="title"/>
          </p:nvPr>
        </p:nvSpPr>
        <p:spPr>
          <a:xfrm>
            <a:off x="899350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51"/>
          <p:cNvSpPr txBox="1"/>
          <p:nvPr>
            <p:ph idx="1" type="subTitle"/>
          </p:nvPr>
        </p:nvSpPr>
        <p:spPr>
          <a:xfrm>
            <a:off x="1972225" y="37527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51"/>
          <p:cNvSpPr txBox="1"/>
          <p:nvPr>
            <p:ph idx="2" type="subTitle"/>
          </p:nvPr>
        </p:nvSpPr>
        <p:spPr>
          <a:xfrm>
            <a:off x="1972225" y="26820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51"/>
          <p:cNvSpPr txBox="1"/>
          <p:nvPr>
            <p:ph idx="3" type="subTitle"/>
          </p:nvPr>
        </p:nvSpPr>
        <p:spPr>
          <a:xfrm>
            <a:off x="1972225" y="160862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51"/>
          <p:cNvSpPr txBox="1"/>
          <p:nvPr>
            <p:ph idx="4" type="subTitle"/>
          </p:nvPr>
        </p:nvSpPr>
        <p:spPr>
          <a:xfrm>
            <a:off x="5193700" y="16093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51"/>
          <p:cNvSpPr txBox="1"/>
          <p:nvPr>
            <p:ph idx="5" type="subTitle"/>
          </p:nvPr>
        </p:nvSpPr>
        <p:spPr>
          <a:xfrm>
            <a:off x="5193700" y="2682013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51"/>
          <p:cNvSpPr txBox="1"/>
          <p:nvPr>
            <p:ph idx="6" type="subTitle"/>
          </p:nvPr>
        </p:nvSpPr>
        <p:spPr>
          <a:xfrm>
            <a:off x="5193700" y="37546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s">
  <p:cSld name="CUSTOM_9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2"/>
          <p:cNvSpPr/>
          <p:nvPr/>
        </p:nvSpPr>
        <p:spPr>
          <a:xfrm>
            <a:off x="900625" y="533425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52"/>
          <p:cNvSpPr txBox="1"/>
          <p:nvPr>
            <p:ph type="title"/>
          </p:nvPr>
        </p:nvSpPr>
        <p:spPr>
          <a:xfrm>
            <a:off x="900625" y="618288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64" name="Google Shape;164;p52"/>
          <p:cNvSpPr txBox="1"/>
          <p:nvPr>
            <p:ph idx="1" type="subTitle"/>
          </p:nvPr>
        </p:nvSpPr>
        <p:spPr>
          <a:xfrm>
            <a:off x="900625" y="1092063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52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52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52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52"/>
          <p:cNvSpPr/>
          <p:nvPr/>
        </p:nvSpPr>
        <p:spPr>
          <a:xfrm>
            <a:off x="6269275" y="268065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2"/>
          <p:cNvSpPr/>
          <p:nvPr/>
        </p:nvSpPr>
        <p:spPr>
          <a:xfrm>
            <a:off x="7343525" y="375268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52"/>
          <p:cNvSpPr/>
          <p:nvPr/>
        </p:nvSpPr>
        <p:spPr>
          <a:xfrm>
            <a:off x="7343525" y="53525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52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52"/>
          <p:cNvSpPr/>
          <p:nvPr/>
        </p:nvSpPr>
        <p:spPr>
          <a:xfrm>
            <a:off x="5195025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2"/>
          <p:cNvSpPr/>
          <p:nvPr/>
        </p:nvSpPr>
        <p:spPr>
          <a:xfrm>
            <a:off x="900625" y="1607038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52"/>
          <p:cNvSpPr txBox="1"/>
          <p:nvPr>
            <p:ph idx="2" type="title"/>
          </p:nvPr>
        </p:nvSpPr>
        <p:spPr>
          <a:xfrm>
            <a:off x="900625" y="1691900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75" name="Google Shape;175;p52"/>
          <p:cNvSpPr txBox="1"/>
          <p:nvPr>
            <p:ph idx="3" type="subTitle"/>
          </p:nvPr>
        </p:nvSpPr>
        <p:spPr>
          <a:xfrm>
            <a:off x="900625" y="2165675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52"/>
          <p:cNvSpPr/>
          <p:nvPr/>
        </p:nvSpPr>
        <p:spPr>
          <a:xfrm>
            <a:off x="900625" y="2680650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52"/>
          <p:cNvSpPr txBox="1"/>
          <p:nvPr>
            <p:ph idx="4" type="title"/>
          </p:nvPr>
        </p:nvSpPr>
        <p:spPr>
          <a:xfrm>
            <a:off x="900625" y="2765513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78" name="Google Shape;178;p52"/>
          <p:cNvSpPr txBox="1"/>
          <p:nvPr>
            <p:ph idx="5" type="subTitle"/>
          </p:nvPr>
        </p:nvSpPr>
        <p:spPr>
          <a:xfrm>
            <a:off x="900625" y="3239288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52"/>
          <p:cNvSpPr/>
          <p:nvPr/>
        </p:nvSpPr>
        <p:spPr>
          <a:xfrm>
            <a:off x="4120825" y="375268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52"/>
          <p:cNvSpPr/>
          <p:nvPr/>
        </p:nvSpPr>
        <p:spPr>
          <a:xfrm>
            <a:off x="5196375" y="268064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CUSTOM_6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3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3" name="Google Shape;183;p53"/>
          <p:cNvSpPr txBox="1"/>
          <p:nvPr>
            <p:ph idx="1" type="subTitle"/>
          </p:nvPr>
        </p:nvSpPr>
        <p:spPr>
          <a:xfrm flipH="1">
            <a:off x="909651" y="3077450"/>
            <a:ext cx="2881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53"/>
          <p:cNvSpPr txBox="1"/>
          <p:nvPr>
            <p:ph idx="2" type="subTitle"/>
          </p:nvPr>
        </p:nvSpPr>
        <p:spPr>
          <a:xfrm>
            <a:off x="909649" y="3416425"/>
            <a:ext cx="28812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53"/>
          <p:cNvSpPr txBox="1"/>
          <p:nvPr>
            <p:ph idx="3" type="subTitle"/>
          </p:nvPr>
        </p:nvSpPr>
        <p:spPr>
          <a:xfrm flipH="1">
            <a:off x="4121350" y="1927975"/>
            <a:ext cx="2880900" cy="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53"/>
          <p:cNvSpPr txBox="1"/>
          <p:nvPr>
            <p:ph idx="4" type="subTitle"/>
          </p:nvPr>
        </p:nvSpPr>
        <p:spPr>
          <a:xfrm>
            <a:off x="4121050" y="2264613"/>
            <a:ext cx="28809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53"/>
          <p:cNvSpPr txBox="1"/>
          <p:nvPr>
            <p:ph idx="5" type="subTitle"/>
          </p:nvPr>
        </p:nvSpPr>
        <p:spPr>
          <a:xfrm flipH="1">
            <a:off x="909651" y="1927975"/>
            <a:ext cx="2881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53"/>
          <p:cNvSpPr txBox="1"/>
          <p:nvPr>
            <p:ph idx="6" type="subTitle"/>
          </p:nvPr>
        </p:nvSpPr>
        <p:spPr>
          <a:xfrm>
            <a:off x="909799" y="2267013"/>
            <a:ext cx="28812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53"/>
          <p:cNvSpPr txBox="1"/>
          <p:nvPr>
            <p:ph idx="7" type="subTitle"/>
          </p:nvPr>
        </p:nvSpPr>
        <p:spPr>
          <a:xfrm flipH="1">
            <a:off x="4121350" y="3077450"/>
            <a:ext cx="28809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53"/>
          <p:cNvSpPr txBox="1"/>
          <p:nvPr>
            <p:ph idx="8" type="subTitle"/>
          </p:nvPr>
        </p:nvSpPr>
        <p:spPr>
          <a:xfrm>
            <a:off x="4121050" y="3416425"/>
            <a:ext cx="28809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53"/>
          <p:cNvSpPr/>
          <p:nvPr/>
        </p:nvSpPr>
        <p:spPr>
          <a:xfrm>
            <a:off x="7343800" y="26793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53"/>
          <p:cNvSpPr/>
          <p:nvPr/>
        </p:nvSpPr>
        <p:spPr>
          <a:xfrm>
            <a:off x="7343800" y="37433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53"/>
          <p:cNvSpPr/>
          <p:nvPr/>
        </p:nvSpPr>
        <p:spPr>
          <a:xfrm>
            <a:off x="7343788" y="5329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2">
  <p:cSld name="CUSTOM_8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4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6" name="Google Shape;196;p54"/>
          <p:cNvSpPr txBox="1"/>
          <p:nvPr>
            <p:ph idx="1" type="subTitle"/>
          </p:nvPr>
        </p:nvSpPr>
        <p:spPr>
          <a:xfrm>
            <a:off x="3046525" y="3096355"/>
            <a:ext cx="19221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54"/>
          <p:cNvSpPr txBox="1"/>
          <p:nvPr>
            <p:ph idx="2" type="subTitle"/>
          </p:nvPr>
        </p:nvSpPr>
        <p:spPr>
          <a:xfrm>
            <a:off x="907525" y="3095825"/>
            <a:ext cx="19221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54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54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54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4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4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4"/>
          <p:cNvSpPr txBox="1"/>
          <p:nvPr>
            <p:ph idx="3" type="subTitle"/>
          </p:nvPr>
        </p:nvSpPr>
        <p:spPr>
          <a:xfrm>
            <a:off x="3046525" y="2559380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54"/>
          <p:cNvSpPr txBox="1"/>
          <p:nvPr>
            <p:ph idx="4" type="subTitle"/>
          </p:nvPr>
        </p:nvSpPr>
        <p:spPr>
          <a:xfrm>
            <a:off x="907525" y="2559106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54"/>
          <p:cNvSpPr txBox="1"/>
          <p:nvPr>
            <p:ph idx="5" type="subTitle"/>
          </p:nvPr>
        </p:nvSpPr>
        <p:spPr>
          <a:xfrm>
            <a:off x="3046525" y="2021700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54"/>
          <p:cNvSpPr txBox="1"/>
          <p:nvPr>
            <p:ph idx="6" type="subTitle"/>
          </p:nvPr>
        </p:nvSpPr>
        <p:spPr>
          <a:xfrm>
            <a:off x="907525" y="2022087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7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37"/>
          <p:cNvSpPr txBox="1"/>
          <p:nvPr>
            <p:ph idx="1" type="subTitle"/>
          </p:nvPr>
        </p:nvSpPr>
        <p:spPr>
          <a:xfrm flipH="1">
            <a:off x="3042925" y="1609275"/>
            <a:ext cx="19293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7"/>
          <p:cNvSpPr txBox="1"/>
          <p:nvPr>
            <p:ph idx="2" type="subTitle"/>
          </p:nvPr>
        </p:nvSpPr>
        <p:spPr>
          <a:xfrm>
            <a:off x="3042925" y="2687225"/>
            <a:ext cx="1929300" cy="16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69150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7"/>
          <p:cNvSpPr txBox="1"/>
          <p:nvPr>
            <p:ph idx="3" type="subTitle"/>
          </p:nvPr>
        </p:nvSpPr>
        <p:spPr>
          <a:xfrm flipH="1">
            <a:off x="897925" y="1611375"/>
            <a:ext cx="1931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7"/>
          <p:cNvSpPr txBox="1"/>
          <p:nvPr>
            <p:ph idx="4" type="subTitle"/>
          </p:nvPr>
        </p:nvSpPr>
        <p:spPr>
          <a:xfrm>
            <a:off x="897925" y="2687225"/>
            <a:ext cx="1929300" cy="16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37"/>
          <p:cNvSpPr/>
          <p:nvPr/>
        </p:nvSpPr>
        <p:spPr>
          <a:xfrm>
            <a:off x="6269425" y="16068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7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7"/>
          <p:cNvSpPr/>
          <p:nvPr/>
        </p:nvSpPr>
        <p:spPr>
          <a:xfrm>
            <a:off x="734380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37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37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37"/>
          <p:cNvSpPr/>
          <p:nvPr/>
        </p:nvSpPr>
        <p:spPr>
          <a:xfrm>
            <a:off x="519505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5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5"/>
          <p:cNvSpPr txBox="1"/>
          <p:nvPr>
            <p:ph type="title"/>
          </p:nvPr>
        </p:nvSpPr>
        <p:spPr>
          <a:xfrm>
            <a:off x="897925" y="533350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cription">
  <p:cSld name="CUSTOM_11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6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1" name="Google Shape;211;p56"/>
          <p:cNvSpPr txBox="1"/>
          <p:nvPr>
            <p:ph idx="1" type="subTitle"/>
          </p:nvPr>
        </p:nvSpPr>
        <p:spPr>
          <a:xfrm>
            <a:off x="897925" y="2465125"/>
            <a:ext cx="2148600" cy="21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56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56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56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56"/>
          <p:cNvSpPr/>
          <p:nvPr/>
        </p:nvSpPr>
        <p:spPr>
          <a:xfrm>
            <a:off x="4120825" y="3754500"/>
            <a:ext cx="857400" cy="84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2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7"/>
          <p:cNvSpPr txBox="1"/>
          <p:nvPr>
            <p:ph type="ctrTitle"/>
          </p:nvPr>
        </p:nvSpPr>
        <p:spPr>
          <a:xfrm>
            <a:off x="4120825" y="533425"/>
            <a:ext cx="19329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8" name="Google Shape;218;p57"/>
          <p:cNvSpPr txBox="1"/>
          <p:nvPr>
            <p:ph idx="1" type="subTitle"/>
          </p:nvPr>
        </p:nvSpPr>
        <p:spPr>
          <a:xfrm>
            <a:off x="4143275" y="1550619"/>
            <a:ext cx="30288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19" name="Google Shape;219;p57"/>
          <p:cNvSpPr txBox="1"/>
          <p:nvPr/>
        </p:nvSpPr>
        <p:spPr>
          <a:xfrm>
            <a:off x="4154750" y="3614625"/>
            <a:ext cx="36777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b="1" i="0" lang="en-US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/>
              </a:rPr>
              <a:t>Slidesgo</a:t>
            </a:r>
            <a:r>
              <a:rPr b="0" i="0" lang="en-US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b="1" i="0" lang="en-US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/>
              </a:rPr>
              <a:t>Flaticon</a:t>
            </a:r>
            <a:r>
              <a:rPr b="0" i="0" lang="en-US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b="1" i="0" lang="en-US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/>
              </a:rPr>
              <a:t>Freepik</a:t>
            </a:r>
            <a:endParaRPr b="0" i="0" sz="1200" u="none" cap="none" strike="noStrike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0" name="Google Shape;220;p57"/>
          <p:cNvSpPr/>
          <p:nvPr/>
        </p:nvSpPr>
        <p:spPr>
          <a:xfrm>
            <a:off x="30465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57"/>
          <p:cNvSpPr/>
          <p:nvPr/>
        </p:nvSpPr>
        <p:spPr>
          <a:xfrm>
            <a:off x="1972225" y="16017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57"/>
          <p:cNvSpPr/>
          <p:nvPr/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57"/>
          <p:cNvSpPr/>
          <p:nvPr/>
        </p:nvSpPr>
        <p:spPr>
          <a:xfrm>
            <a:off x="8979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57"/>
          <p:cNvSpPr/>
          <p:nvPr/>
        </p:nvSpPr>
        <p:spPr>
          <a:xfrm>
            <a:off x="30465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57"/>
          <p:cNvSpPr/>
          <p:nvPr/>
        </p:nvSpPr>
        <p:spPr>
          <a:xfrm>
            <a:off x="3046525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57"/>
          <p:cNvSpPr/>
          <p:nvPr/>
        </p:nvSpPr>
        <p:spPr>
          <a:xfrm>
            <a:off x="19722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57"/>
          <p:cNvSpPr/>
          <p:nvPr/>
        </p:nvSpPr>
        <p:spPr>
          <a:xfrm>
            <a:off x="897925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57"/>
          <p:cNvSpPr/>
          <p:nvPr/>
        </p:nvSpPr>
        <p:spPr>
          <a:xfrm>
            <a:off x="19722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CUSTOM_12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36" name="Google Shape;236;p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7" name="Google Shape;23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0" name="Google Shape;24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1" name="Google Shape;24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4" name="Google Shape;244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5" name="Google Shape;24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8" name="Google Shape;248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9" name="Google Shape;249;p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0" name="Google Shape;25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3" name="Google Shape;25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BD7CD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54" name="Google Shape;254;p26"/>
          <p:cNvGrpSpPr/>
          <p:nvPr/>
        </p:nvGrpSpPr>
        <p:grpSpPr>
          <a:xfrm>
            <a:off x="0" y="0"/>
            <a:ext cx="9150231" cy="5143500"/>
            <a:chOff x="0" y="0"/>
            <a:chExt cx="12200308" cy="6858000"/>
          </a:xfrm>
        </p:grpSpPr>
        <p:sp>
          <p:nvSpPr>
            <p:cNvPr id="255" name="Google Shape;255;p26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26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26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8" name="Google Shape;258;p26"/>
          <p:cNvSpPr/>
          <p:nvPr/>
        </p:nvSpPr>
        <p:spPr>
          <a:xfrm>
            <a:off x="1135117" y="0"/>
            <a:ext cx="1550933" cy="7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1065463" y="4912648"/>
            <a:ext cx="4091152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50" u="none" cap="none" strike="noStrike">
                <a:solidFill>
                  <a:srgbClr val="BD7CDB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b="0" i="0" lang="en-US" sz="450" u="none" cap="none" strike="noStrike">
                <a:solidFill>
                  <a:srgbClr val="BD7CDB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b="0" i="0" sz="450" u="none" cap="none" strike="noStrike">
              <a:solidFill>
                <a:srgbClr val="BD7CD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Only">
  <p:cSld name="2_Title Only">
    <p:bg>
      <p:bgPr>
        <a:solidFill>
          <a:schemeClr val="accent1">
            <a:alpha val="24705"/>
          </a:schemeClr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2" name="Google Shape;26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3" name="Google Shape;263;p27"/>
          <p:cNvSpPr/>
          <p:nvPr/>
        </p:nvSpPr>
        <p:spPr>
          <a:xfrm>
            <a:off x="252000" y="276750"/>
            <a:ext cx="8640000" cy="459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" name="Google Shape;264;p27"/>
          <p:cNvGrpSpPr/>
          <p:nvPr/>
        </p:nvGrpSpPr>
        <p:grpSpPr>
          <a:xfrm>
            <a:off x="549061" y="533423"/>
            <a:ext cx="2430000" cy="4076654"/>
            <a:chOff x="737942" y="710123"/>
            <a:chExt cx="3240000" cy="5435538"/>
          </a:xfrm>
        </p:grpSpPr>
        <p:sp>
          <p:nvSpPr>
            <p:cNvPr id="265" name="Google Shape;265;p27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27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267" name="Google Shape;267;p27"/>
          <p:cNvSpPr txBox="1"/>
          <p:nvPr>
            <p:ph idx="1" type="body"/>
          </p:nvPr>
        </p:nvSpPr>
        <p:spPr>
          <a:xfrm>
            <a:off x="548865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9E3CC9"/>
              </a:buClr>
              <a:buSzPts val="1200"/>
              <a:buFont typeface="Arial"/>
              <a:buNone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8" name="Google Shape;268;p27"/>
          <p:cNvSpPr/>
          <p:nvPr>
            <p:ph idx="2" type="pic"/>
          </p:nvPr>
        </p:nvSpPr>
        <p:spPr>
          <a:xfrm>
            <a:off x="549028" y="2184796"/>
            <a:ext cx="2430065" cy="2430066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69" name="Google Shape;269;p27"/>
          <p:cNvGrpSpPr/>
          <p:nvPr/>
        </p:nvGrpSpPr>
        <p:grpSpPr>
          <a:xfrm>
            <a:off x="3373778" y="538209"/>
            <a:ext cx="2430000" cy="4076654"/>
            <a:chOff x="737942" y="710123"/>
            <a:chExt cx="3240000" cy="5435538"/>
          </a:xfrm>
        </p:grpSpPr>
        <p:sp>
          <p:nvSpPr>
            <p:cNvPr id="270" name="Google Shape;270;p27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7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272" name="Google Shape;272;p27"/>
          <p:cNvSpPr txBox="1"/>
          <p:nvPr>
            <p:ph idx="3" type="body"/>
          </p:nvPr>
        </p:nvSpPr>
        <p:spPr>
          <a:xfrm>
            <a:off x="3373373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9E3CC9"/>
              </a:buClr>
              <a:buSzPts val="1200"/>
              <a:buFont typeface="Arial"/>
              <a:buNone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3" name="Google Shape;273;p27"/>
          <p:cNvSpPr/>
          <p:nvPr>
            <p:ph idx="4" type="pic"/>
          </p:nvPr>
        </p:nvSpPr>
        <p:spPr>
          <a:xfrm>
            <a:off x="3373713" y="2180076"/>
            <a:ext cx="2430065" cy="2430066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74" name="Google Shape;274;p27"/>
          <p:cNvGrpSpPr/>
          <p:nvPr/>
        </p:nvGrpSpPr>
        <p:grpSpPr>
          <a:xfrm>
            <a:off x="6198494" y="538209"/>
            <a:ext cx="2430000" cy="4076654"/>
            <a:chOff x="737942" y="710123"/>
            <a:chExt cx="3240000" cy="5435538"/>
          </a:xfrm>
        </p:grpSpPr>
        <p:sp>
          <p:nvSpPr>
            <p:cNvPr id="275" name="Google Shape;275;p27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7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277" name="Google Shape;277;p27"/>
          <p:cNvSpPr txBox="1"/>
          <p:nvPr>
            <p:ph idx="5" type="body"/>
          </p:nvPr>
        </p:nvSpPr>
        <p:spPr>
          <a:xfrm>
            <a:off x="6198299" y="775037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9E3CC9"/>
              </a:buClr>
              <a:buSzPts val="1200"/>
              <a:buFont typeface="Arial"/>
              <a:buNone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200">
                <a:solidFill>
                  <a:srgbClr val="9E3CC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8" name="Google Shape;278;p27"/>
          <p:cNvSpPr/>
          <p:nvPr>
            <p:ph idx="6" type="pic"/>
          </p:nvPr>
        </p:nvSpPr>
        <p:spPr>
          <a:xfrm>
            <a:off x="6198462" y="2189582"/>
            <a:ext cx="2430065" cy="243006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8"/>
          <p:cNvSpPr txBox="1"/>
          <p:nvPr>
            <p:ph idx="1" type="body"/>
          </p:nvPr>
        </p:nvSpPr>
        <p:spPr>
          <a:xfrm>
            <a:off x="897725" y="945600"/>
            <a:ext cx="7303200" cy="38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1pPr>
            <a:lvl2pPr indent="-3048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9pPr>
          </a:lstStyle>
          <a:p/>
        </p:txBody>
      </p:sp>
      <p:sp>
        <p:nvSpPr>
          <p:cNvPr id="37" name="Google Shape;37;p38"/>
          <p:cNvSpPr txBox="1"/>
          <p:nvPr>
            <p:ph type="title"/>
          </p:nvPr>
        </p:nvSpPr>
        <p:spPr>
          <a:xfrm>
            <a:off x="897925" y="457125"/>
            <a:ext cx="51546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81" name="Google Shape;28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4" name="Google Shape;284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7" name="Google Shape;287;p3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8" name="Google Shape;28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91" name="Google Shape;29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95" name="Google Shape;295;p3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96" name="Google Shape;296;p3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7" name="Google Shape;29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300" name="Google Shape;300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9"/>
          <p:cNvSpPr txBox="1"/>
          <p:nvPr>
            <p:ph type="ctrTitle"/>
          </p:nvPr>
        </p:nvSpPr>
        <p:spPr>
          <a:xfrm>
            <a:off x="1143000" y="841773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4"/>
              <a:buFont typeface="Calibri"/>
              <a:buNone/>
              <a:defRPr sz="410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29"/>
          <p:cNvSpPr txBox="1"/>
          <p:nvPr>
            <p:ph idx="1" type="subTitle"/>
          </p:nvPr>
        </p:nvSpPr>
        <p:spPr>
          <a:xfrm>
            <a:off x="1143000" y="2701529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642"/>
              <a:buNone/>
              <a:defRPr sz="1642"/>
            </a:lvl1pPr>
            <a:lvl2pPr lvl="1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None/>
              <a:defRPr sz="1368"/>
            </a:lvl2pPr>
            <a:lvl3pPr lvl="2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31"/>
              <a:buNone/>
              <a:defRPr sz="1231"/>
            </a:lvl3pPr>
            <a:lvl4pPr lvl="3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4pPr>
            <a:lvl5pPr lvl="4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5pPr>
            <a:lvl6pPr lvl="5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6pPr>
            <a:lvl7pPr lvl="6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7pPr>
            <a:lvl8pPr lvl="7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8pPr>
            <a:lvl9pPr lvl="8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9pPr>
          </a:lstStyle>
          <a:p/>
        </p:txBody>
      </p:sp>
      <p:sp>
        <p:nvSpPr>
          <p:cNvPr id="312" name="Google Shape;312;p2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2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29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9"/>
          <p:cNvSpPr txBox="1"/>
          <p:nvPr>
            <p:ph type="title"/>
          </p:nvPr>
        </p:nvSpPr>
        <p:spPr>
          <a:xfrm>
            <a:off x="628650" y="273844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7" name="Google Shape;317;p59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8" name="Google Shape;318;p5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5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59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60"/>
          <p:cNvSpPr txBox="1"/>
          <p:nvPr>
            <p:ph type="title"/>
          </p:nvPr>
        </p:nvSpPr>
        <p:spPr>
          <a:xfrm>
            <a:off x="623887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4"/>
              <a:buFont typeface="Calibri"/>
              <a:buNone/>
              <a:defRPr sz="410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60"/>
          <p:cNvSpPr txBox="1"/>
          <p:nvPr>
            <p:ph idx="1" type="body"/>
          </p:nvPr>
        </p:nvSpPr>
        <p:spPr>
          <a:xfrm>
            <a:off x="623887" y="3442098"/>
            <a:ext cx="7886700" cy="1125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rgbClr val="888888"/>
              </a:buClr>
              <a:buSzPts val="1642"/>
              <a:buNone/>
              <a:defRPr sz="1642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368"/>
              <a:buNone/>
              <a:defRPr sz="1368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231"/>
              <a:buNone/>
              <a:defRPr sz="1231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095"/>
              <a:buNone/>
              <a:defRPr sz="1095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095"/>
              <a:buNone/>
              <a:defRPr sz="1095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095"/>
              <a:buNone/>
              <a:defRPr sz="1095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095"/>
              <a:buNone/>
              <a:defRPr sz="1095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095"/>
              <a:buNone/>
              <a:defRPr sz="1095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888888"/>
              </a:buClr>
              <a:buSzPts val="1095"/>
              <a:buNone/>
              <a:defRPr sz="1095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24" name="Google Shape;324;p6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5" name="Google Shape;325;p6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60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9"/>
          <p:cNvSpPr txBox="1"/>
          <p:nvPr>
            <p:ph type="title"/>
          </p:nvPr>
        </p:nvSpPr>
        <p:spPr>
          <a:xfrm>
            <a:off x="4119825" y="1607275"/>
            <a:ext cx="3006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9"/>
          <p:cNvSpPr txBox="1"/>
          <p:nvPr>
            <p:ph idx="2" type="title"/>
          </p:nvPr>
        </p:nvSpPr>
        <p:spPr>
          <a:xfrm>
            <a:off x="4119825" y="533425"/>
            <a:ext cx="8583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1" name="Google Shape;41;p39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9"/>
          <p:cNvSpPr/>
          <p:nvPr/>
        </p:nvSpPr>
        <p:spPr>
          <a:xfrm>
            <a:off x="3046513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9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39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9"/>
          <p:cNvSpPr/>
          <p:nvPr/>
        </p:nvSpPr>
        <p:spPr>
          <a:xfrm>
            <a:off x="6270063" y="5334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9"/>
          <p:cNvSpPr/>
          <p:nvPr/>
        </p:nvSpPr>
        <p:spPr>
          <a:xfrm>
            <a:off x="3046513" y="53433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9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9"/>
          <p:cNvSpPr/>
          <p:nvPr/>
        </p:nvSpPr>
        <p:spPr>
          <a:xfrm>
            <a:off x="1972213" y="16077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9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9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9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1"/>
          <p:cNvSpPr txBox="1"/>
          <p:nvPr>
            <p:ph type="title"/>
          </p:nvPr>
        </p:nvSpPr>
        <p:spPr>
          <a:xfrm>
            <a:off x="628650" y="273844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61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0" name="Google Shape;330;p61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1" name="Google Shape;331;p6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6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61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2"/>
          <p:cNvSpPr txBox="1"/>
          <p:nvPr>
            <p:ph type="title"/>
          </p:nvPr>
        </p:nvSpPr>
        <p:spPr>
          <a:xfrm>
            <a:off x="629841" y="273844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6" name="Google Shape;336;p62"/>
          <p:cNvSpPr txBox="1"/>
          <p:nvPr>
            <p:ph idx="1" type="body"/>
          </p:nvPr>
        </p:nvSpPr>
        <p:spPr>
          <a:xfrm>
            <a:off x="629841" y="1260873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642"/>
              <a:buNone/>
              <a:defRPr b="1" sz="1642"/>
            </a:lvl1pPr>
            <a:lvl2pPr indent="-2286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None/>
              <a:defRPr b="1" sz="1368"/>
            </a:lvl2pPr>
            <a:lvl3pPr indent="-2286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31"/>
              <a:buNone/>
              <a:defRPr b="1" sz="1231"/>
            </a:lvl3pPr>
            <a:lvl4pPr indent="-2286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4pPr>
            <a:lvl5pPr indent="-2286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5pPr>
            <a:lvl6pPr indent="-2286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6pPr>
            <a:lvl7pPr indent="-2286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7pPr>
            <a:lvl8pPr indent="-2286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8pPr>
            <a:lvl9pPr indent="-2286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9pPr>
          </a:lstStyle>
          <a:p/>
        </p:txBody>
      </p:sp>
      <p:sp>
        <p:nvSpPr>
          <p:cNvPr id="337" name="Google Shape;337;p62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8" name="Google Shape;338;p62"/>
          <p:cNvSpPr txBox="1"/>
          <p:nvPr>
            <p:ph idx="3" type="body"/>
          </p:nvPr>
        </p:nvSpPr>
        <p:spPr>
          <a:xfrm>
            <a:off x="4629151" y="1260873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642"/>
              <a:buNone/>
              <a:defRPr b="1" sz="1642"/>
            </a:lvl1pPr>
            <a:lvl2pPr indent="-2286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None/>
              <a:defRPr b="1" sz="1368"/>
            </a:lvl2pPr>
            <a:lvl3pPr indent="-2286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31"/>
              <a:buNone/>
              <a:defRPr b="1" sz="1231"/>
            </a:lvl3pPr>
            <a:lvl4pPr indent="-2286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4pPr>
            <a:lvl5pPr indent="-2286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5pPr>
            <a:lvl6pPr indent="-2286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6pPr>
            <a:lvl7pPr indent="-2286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7pPr>
            <a:lvl8pPr indent="-2286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8pPr>
            <a:lvl9pPr indent="-2286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b="1" sz="1095"/>
            </a:lvl9pPr>
          </a:lstStyle>
          <a:p/>
        </p:txBody>
      </p:sp>
      <p:sp>
        <p:nvSpPr>
          <p:cNvPr id="339" name="Google Shape;339;p62"/>
          <p:cNvSpPr txBox="1"/>
          <p:nvPr>
            <p:ph idx="4" type="body"/>
          </p:nvPr>
        </p:nvSpPr>
        <p:spPr>
          <a:xfrm>
            <a:off x="4629151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0" name="Google Shape;340;p6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6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62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3"/>
          <p:cNvSpPr txBox="1"/>
          <p:nvPr>
            <p:ph type="title"/>
          </p:nvPr>
        </p:nvSpPr>
        <p:spPr>
          <a:xfrm>
            <a:off x="628650" y="273844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6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6" name="Google Shape;346;p6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63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6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6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64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65"/>
          <p:cNvSpPr txBox="1"/>
          <p:nvPr>
            <p:ph type="title"/>
          </p:nvPr>
        </p:nvSpPr>
        <p:spPr>
          <a:xfrm>
            <a:off x="629842" y="342900"/>
            <a:ext cx="2949177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89"/>
              <a:buFont typeface="Calibri"/>
              <a:buNone/>
              <a:defRPr sz="218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4" name="Google Shape;354;p65"/>
          <p:cNvSpPr txBox="1"/>
          <p:nvPr>
            <p:ph idx="1" type="body"/>
          </p:nvPr>
        </p:nvSpPr>
        <p:spPr>
          <a:xfrm>
            <a:off x="3887392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7601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2189"/>
              <a:buChar char="•"/>
              <a:defRPr sz="2189"/>
            </a:lvl1pPr>
            <a:lvl2pPr indent="-350202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915"/>
              <a:buChar char="•"/>
              <a:defRPr sz="1915"/>
            </a:lvl2pPr>
            <a:lvl3pPr indent="-332867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42"/>
              <a:buChar char="•"/>
              <a:defRPr sz="1642"/>
            </a:lvl3pPr>
            <a:lvl4pPr indent="-315467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Char char="•"/>
              <a:defRPr sz="1368"/>
            </a:lvl4pPr>
            <a:lvl5pPr indent="-315467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Char char="•"/>
              <a:defRPr sz="1368"/>
            </a:lvl5pPr>
            <a:lvl6pPr indent="-315467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Char char="•"/>
              <a:defRPr sz="1368"/>
            </a:lvl6pPr>
            <a:lvl7pPr indent="-315467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Char char="•"/>
              <a:defRPr sz="1368"/>
            </a:lvl7pPr>
            <a:lvl8pPr indent="-315467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Char char="•"/>
              <a:defRPr sz="1368"/>
            </a:lvl8pPr>
            <a:lvl9pPr indent="-315467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68"/>
              <a:buChar char="•"/>
              <a:defRPr sz="1368"/>
            </a:lvl9pPr>
          </a:lstStyle>
          <a:p/>
        </p:txBody>
      </p:sp>
      <p:sp>
        <p:nvSpPr>
          <p:cNvPr id="355" name="Google Shape;355;p65"/>
          <p:cNvSpPr txBox="1"/>
          <p:nvPr>
            <p:ph idx="2" type="body"/>
          </p:nvPr>
        </p:nvSpPr>
        <p:spPr>
          <a:xfrm>
            <a:off x="629842" y="1543050"/>
            <a:ext cx="2949177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1pPr>
            <a:lvl2pPr indent="-2286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958"/>
              <a:buNone/>
              <a:defRPr sz="958"/>
            </a:lvl2pPr>
            <a:lvl3pPr indent="-2286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821"/>
              <a:buNone/>
              <a:defRPr sz="821"/>
            </a:lvl3pPr>
            <a:lvl4pPr indent="-2286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4pPr>
            <a:lvl5pPr indent="-2286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5pPr>
            <a:lvl6pPr indent="-2286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6pPr>
            <a:lvl7pPr indent="-2286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7pPr>
            <a:lvl8pPr indent="-2286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8pPr>
            <a:lvl9pPr indent="-2286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9pPr>
          </a:lstStyle>
          <a:p/>
        </p:txBody>
      </p:sp>
      <p:sp>
        <p:nvSpPr>
          <p:cNvPr id="356" name="Google Shape;356;p6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7" name="Google Shape;357;p6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8" name="Google Shape;358;p65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6"/>
          <p:cNvSpPr txBox="1"/>
          <p:nvPr>
            <p:ph type="title"/>
          </p:nvPr>
        </p:nvSpPr>
        <p:spPr>
          <a:xfrm>
            <a:off x="629842" y="342900"/>
            <a:ext cx="2949177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89"/>
              <a:buFont typeface="Calibri"/>
              <a:buNone/>
              <a:defRPr sz="218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1" name="Google Shape;361;p66"/>
          <p:cNvSpPr/>
          <p:nvPr>
            <p:ph idx="2" type="pic"/>
          </p:nvPr>
        </p:nvSpPr>
        <p:spPr>
          <a:xfrm>
            <a:off x="3887392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362" name="Google Shape;362;p66"/>
          <p:cNvSpPr txBox="1"/>
          <p:nvPr>
            <p:ph idx="1" type="body"/>
          </p:nvPr>
        </p:nvSpPr>
        <p:spPr>
          <a:xfrm>
            <a:off x="629842" y="1543050"/>
            <a:ext cx="2949177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095"/>
              <a:buNone/>
              <a:defRPr sz="1095"/>
            </a:lvl1pPr>
            <a:lvl2pPr indent="-2286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958"/>
              <a:buNone/>
              <a:defRPr sz="958"/>
            </a:lvl2pPr>
            <a:lvl3pPr indent="-2286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821"/>
              <a:buNone/>
              <a:defRPr sz="821"/>
            </a:lvl3pPr>
            <a:lvl4pPr indent="-2286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4pPr>
            <a:lvl5pPr indent="-2286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5pPr>
            <a:lvl6pPr indent="-2286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6pPr>
            <a:lvl7pPr indent="-2286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7pPr>
            <a:lvl8pPr indent="-2286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8pPr>
            <a:lvl9pPr indent="-2286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684"/>
              <a:buNone/>
              <a:defRPr sz="684"/>
            </a:lvl9pPr>
          </a:lstStyle>
          <a:p/>
        </p:txBody>
      </p:sp>
      <p:sp>
        <p:nvSpPr>
          <p:cNvPr id="363" name="Google Shape;363;p6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6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5" name="Google Shape;365;p66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67"/>
          <p:cNvSpPr txBox="1"/>
          <p:nvPr>
            <p:ph type="title"/>
          </p:nvPr>
        </p:nvSpPr>
        <p:spPr>
          <a:xfrm>
            <a:off x="628650" y="273844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8" name="Google Shape;368;p67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9" name="Google Shape;369;p6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6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1" name="Google Shape;371;p67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68"/>
          <p:cNvSpPr txBox="1"/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4" name="Google Shape;374;p68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5" name="Google Shape;375;p6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6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7" name="Google Shape;377;p68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70"/>
          <p:cNvSpPr txBox="1"/>
          <p:nvPr>
            <p:ph type="ctrTitle"/>
          </p:nvPr>
        </p:nvSpPr>
        <p:spPr>
          <a:xfrm>
            <a:off x="1037494" y="2694934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750"/>
              <a:buFont typeface="Open Sans"/>
              <a:buNone/>
              <a:defRPr sz="375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2" name="Google Shape;392;p70"/>
          <p:cNvSpPr txBox="1"/>
          <p:nvPr>
            <p:ph idx="1" type="subTitle"/>
          </p:nvPr>
        </p:nvSpPr>
        <p:spPr>
          <a:xfrm>
            <a:off x="951767" y="912715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5750"/>
              <a:buNone/>
              <a:defRPr b="1" sz="15750">
                <a:solidFill>
                  <a:schemeClr val="lt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393" name="Google Shape;393;p70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4" name="Google Shape;394;p70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95" name="Google Shape;395;p70"/>
          <p:cNvPicPr preferRelativeResize="0"/>
          <p:nvPr/>
        </p:nvPicPr>
        <p:blipFill rotWithShape="1">
          <a:blip r:embed="rId2">
            <a:alphaModFix/>
          </a:blip>
          <a:srcRect b="27154" l="0" r="0" t="0"/>
          <a:stretch/>
        </p:blipFill>
        <p:spPr>
          <a:xfrm>
            <a:off x="8203223" y="4587940"/>
            <a:ext cx="589817" cy="19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72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71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E8E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71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99" name="Google Shape;399;p71"/>
          <p:cNvGrpSpPr/>
          <p:nvPr/>
        </p:nvGrpSpPr>
        <p:grpSpPr>
          <a:xfrm>
            <a:off x="0" y="0"/>
            <a:ext cx="9150231" cy="5143500"/>
            <a:chOff x="0" y="0"/>
            <a:chExt cx="12200308" cy="6858000"/>
          </a:xfrm>
        </p:grpSpPr>
        <p:sp>
          <p:nvSpPr>
            <p:cNvPr id="400" name="Google Shape;400;p71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71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71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3" name="Google Shape;403;p71"/>
          <p:cNvSpPr/>
          <p:nvPr/>
        </p:nvSpPr>
        <p:spPr>
          <a:xfrm>
            <a:off x="1135117" y="0"/>
            <a:ext cx="1550933" cy="7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71"/>
          <p:cNvSpPr txBox="1"/>
          <p:nvPr/>
        </p:nvSpPr>
        <p:spPr>
          <a:xfrm>
            <a:off x="1065463" y="4912648"/>
            <a:ext cx="4091152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b="0" i="0" sz="450" u="none" cap="none" strike="noStrike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0"/>
          <p:cNvSpPr txBox="1"/>
          <p:nvPr>
            <p:ph type="title"/>
          </p:nvPr>
        </p:nvSpPr>
        <p:spPr>
          <a:xfrm>
            <a:off x="1972225" y="533325"/>
            <a:ext cx="51546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72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E8E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7" name="Google Shape;407;p72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08" name="Google Shape;408;p72"/>
          <p:cNvCxnSpPr/>
          <p:nvPr/>
        </p:nvCxnSpPr>
        <p:spPr>
          <a:xfrm>
            <a:off x="275897" y="4837286"/>
            <a:ext cx="8568559" cy="0"/>
          </a:xfrm>
          <a:prstGeom prst="straightConnector1">
            <a:avLst/>
          </a:prstGeom>
          <a:noFill/>
          <a:ln cap="flat" cmpd="sng" w="9525">
            <a:solidFill>
              <a:srgbClr val="C6C6C6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09" name="Google Shape;409;p72"/>
          <p:cNvGrpSpPr/>
          <p:nvPr/>
        </p:nvGrpSpPr>
        <p:grpSpPr>
          <a:xfrm>
            <a:off x="0" y="0"/>
            <a:ext cx="9150231" cy="5143500"/>
            <a:chOff x="0" y="0"/>
            <a:chExt cx="12200308" cy="6858000"/>
          </a:xfrm>
        </p:grpSpPr>
        <p:sp>
          <p:nvSpPr>
            <p:cNvPr id="410" name="Google Shape;410;p72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72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72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3" name="Google Shape;413;p72"/>
          <p:cNvSpPr/>
          <p:nvPr/>
        </p:nvSpPr>
        <p:spPr>
          <a:xfrm>
            <a:off x="1135117" y="0"/>
            <a:ext cx="1550933" cy="7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72"/>
          <p:cNvSpPr txBox="1"/>
          <p:nvPr/>
        </p:nvSpPr>
        <p:spPr>
          <a:xfrm>
            <a:off x="1065463" y="4912648"/>
            <a:ext cx="4091152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b="0" i="0" sz="450" u="none" cap="none" strike="noStrike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5" name="Google Shape;415;p72"/>
          <p:cNvSpPr txBox="1"/>
          <p:nvPr/>
        </p:nvSpPr>
        <p:spPr>
          <a:xfrm>
            <a:off x="1306286" y="2569028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72"/>
          <p:cNvSpPr txBox="1"/>
          <p:nvPr/>
        </p:nvSpPr>
        <p:spPr>
          <a:xfrm>
            <a:off x="1156968" y="358491"/>
            <a:ext cx="2520784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300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Big Idea</a:t>
            </a:r>
            <a:endParaRPr/>
          </a:p>
        </p:txBody>
      </p:sp>
      <p:pic>
        <p:nvPicPr>
          <p:cNvPr descr="Idea with solid fill" id="417" name="Google Shape;417;p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4764" y="298049"/>
            <a:ext cx="697962" cy="697962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72"/>
          <p:cNvSpPr txBox="1"/>
          <p:nvPr/>
        </p:nvSpPr>
        <p:spPr>
          <a:xfrm>
            <a:off x="3073330" y="381573"/>
            <a:ext cx="539262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Using your memorable experience as inspiration, imagine an experience that can help clinicians write patient-centric notes.</a:t>
            </a:r>
            <a:endParaRPr/>
          </a:p>
        </p:txBody>
      </p:sp>
      <p:sp>
        <p:nvSpPr>
          <p:cNvPr id="419" name="Google Shape;419;p72"/>
          <p:cNvSpPr txBox="1"/>
          <p:nvPr/>
        </p:nvSpPr>
        <p:spPr>
          <a:xfrm>
            <a:off x="3515153" y="1472935"/>
            <a:ext cx="416873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3. Describe how your experience should feel?</a:t>
            </a:r>
            <a:endParaRPr/>
          </a:p>
        </p:txBody>
      </p:sp>
      <p:sp>
        <p:nvSpPr>
          <p:cNvPr id="420" name="Google Shape;420;p72"/>
          <p:cNvSpPr txBox="1"/>
          <p:nvPr/>
        </p:nvSpPr>
        <p:spPr>
          <a:xfrm>
            <a:off x="289486" y="1456993"/>
            <a:ext cx="284436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4. Highlight 1 or 2  resources* that can support your Big Idea.</a:t>
            </a:r>
            <a:r>
              <a:rPr b="0" i="1" lang="en-U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200" u="none" cap="none" strike="noStrike">
              <a:solidFill>
                <a:srgbClr val="8E8E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Feel free to add your own ideas.</a:t>
            </a:r>
            <a:endParaRPr/>
          </a:p>
        </p:txBody>
      </p:sp>
      <p:sp>
        <p:nvSpPr>
          <p:cNvPr id="421" name="Google Shape;421;p72"/>
          <p:cNvSpPr txBox="1"/>
          <p:nvPr/>
        </p:nvSpPr>
        <p:spPr>
          <a:xfrm>
            <a:off x="5472258" y="4894689"/>
            <a:ext cx="3040736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25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*ideas from S1 and resources identified in environmental scan</a:t>
            </a:r>
            <a:endParaRPr/>
          </a:p>
        </p:txBody>
      </p:sp>
      <p:sp>
        <p:nvSpPr>
          <p:cNvPr id="422" name="Google Shape;422;p72"/>
          <p:cNvSpPr txBox="1"/>
          <p:nvPr/>
        </p:nvSpPr>
        <p:spPr>
          <a:xfrm>
            <a:off x="3515153" y="2855811"/>
            <a:ext cx="416873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2. What is your big idea to create this experience?</a:t>
            </a:r>
            <a:endParaRPr/>
          </a:p>
        </p:txBody>
      </p:sp>
      <p:sp>
        <p:nvSpPr>
          <p:cNvPr id="423" name="Google Shape;423;p72"/>
          <p:cNvSpPr txBox="1"/>
          <p:nvPr/>
        </p:nvSpPr>
        <p:spPr>
          <a:xfrm>
            <a:off x="3451832" y="4369468"/>
            <a:ext cx="397339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1. My Big Idea</a:t>
            </a:r>
            <a:r>
              <a:rPr b="0" i="0" lang="en-US" sz="1350" u="none" cap="none" strike="noStrik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1" sz="1350" u="none" cap="none" strike="noStrike">
              <a:solidFill>
                <a:srgbClr val="8E8E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72"/>
          <p:cNvSpPr txBox="1"/>
          <p:nvPr>
            <p:ph idx="1" type="body"/>
          </p:nvPr>
        </p:nvSpPr>
        <p:spPr>
          <a:xfrm>
            <a:off x="4607508" y="4395565"/>
            <a:ext cx="4236947" cy="233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Char char=" "/>
              <a:defRPr b="1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5" name="Google Shape;425;p72"/>
          <p:cNvSpPr txBox="1"/>
          <p:nvPr>
            <p:ph idx="2" type="body"/>
          </p:nvPr>
        </p:nvSpPr>
        <p:spPr>
          <a:xfrm>
            <a:off x="3515152" y="1772780"/>
            <a:ext cx="5329303" cy="8195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Char char=" "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6" name="Google Shape;426;p72"/>
          <p:cNvSpPr txBox="1"/>
          <p:nvPr>
            <p:ph idx="3" type="body"/>
          </p:nvPr>
        </p:nvSpPr>
        <p:spPr>
          <a:xfrm>
            <a:off x="3515153" y="3136022"/>
            <a:ext cx="5329302" cy="8195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Char char=" "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7" name="Google Shape;427;p72"/>
          <p:cNvSpPr txBox="1"/>
          <p:nvPr>
            <p:ph idx="4" type="body"/>
          </p:nvPr>
        </p:nvSpPr>
        <p:spPr>
          <a:xfrm>
            <a:off x="297000" y="3846570"/>
            <a:ext cx="2836846" cy="8195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Char char="•"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3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E8E8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0" name="Google Shape;430;p73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31" name="Google Shape;431;p73"/>
          <p:cNvCxnSpPr/>
          <p:nvPr/>
        </p:nvCxnSpPr>
        <p:spPr>
          <a:xfrm>
            <a:off x="275897" y="4837286"/>
            <a:ext cx="8568559" cy="0"/>
          </a:xfrm>
          <a:prstGeom prst="straightConnector1">
            <a:avLst/>
          </a:prstGeom>
          <a:noFill/>
          <a:ln cap="flat" cmpd="sng" w="9525">
            <a:solidFill>
              <a:srgbClr val="C6C6C6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32" name="Google Shape;432;p73"/>
          <p:cNvGrpSpPr/>
          <p:nvPr/>
        </p:nvGrpSpPr>
        <p:grpSpPr>
          <a:xfrm>
            <a:off x="0" y="0"/>
            <a:ext cx="9150231" cy="5143500"/>
            <a:chOff x="0" y="0"/>
            <a:chExt cx="12200308" cy="6858000"/>
          </a:xfrm>
        </p:grpSpPr>
        <p:sp>
          <p:nvSpPr>
            <p:cNvPr id="433" name="Google Shape;433;p73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73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73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6" name="Google Shape;436;p73"/>
          <p:cNvSpPr/>
          <p:nvPr/>
        </p:nvSpPr>
        <p:spPr>
          <a:xfrm>
            <a:off x="1135117" y="0"/>
            <a:ext cx="1550933" cy="7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73"/>
          <p:cNvSpPr txBox="1"/>
          <p:nvPr/>
        </p:nvSpPr>
        <p:spPr>
          <a:xfrm>
            <a:off x="1065463" y="4912648"/>
            <a:ext cx="4091152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b="0" i="0" sz="450" u="none" cap="none" strike="noStrike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8" name="Google Shape;438;p73"/>
          <p:cNvSpPr txBox="1"/>
          <p:nvPr/>
        </p:nvSpPr>
        <p:spPr>
          <a:xfrm>
            <a:off x="1306286" y="2569028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73"/>
          <p:cNvSpPr txBox="1"/>
          <p:nvPr/>
        </p:nvSpPr>
        <p:spPr>
          <a:xfrm>
            <a:off x="2193006" y="853990"/>
            <a:ext cx="986088" cy="1744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300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Big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i="0" lang="en-US" sz="3300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Idea</a:t>
            </a:r>
            <a:endParaRPr/>
          </a:p>
        </p:txBody>
      </p:sp>
      <p:pic>
        <p:nvPicPr>
          <p:cNvPr descr="Idea with solid fill" id="440" name="Google Shape;440;p7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4764" y="462988"/>
            <a:ext cx="1806478" cy="1806478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73"/>
          <p:cNvSpPr txBox="1"/>
          <p:nvPr/>
        </p:nvSpPr>
        <p:spPr>
          <a:xfrm>
            <a:off x="512125" y="2445322"/>
            <a:ext cx="3361763" cy="1708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Using your memorable experience as inspiration, imagine an experience that can help clinicians write patient-centric notes.</a:t>
            </a:r>
            <a:endParaRPr/>
          </a:p>
        </p:txBody>
      </p:sp>
      <p:sp>
        <p:nvSpPr>
          <p:cNvPr id="442" name="Google Shape;442;p73"/>
          <p:cNvSpPr/>
          <p:nvPr/>
        </p:nvSpPr>
        <p:spPr>
          <a:xfrm>
            <a:off x="4097718" y="190280"/>
            <a:ext cx="4709921" cy="4556381"/>
          </a:xfrm>
          <a:prstGeom prst="rect">
            <a:avLst/>
          </a:prstGeom>
          <a:noFill/>
          <a:ln cap="flat" cmpd="sng" w="38100">
            <a:solidFill>
              <a:srgbClr val="E4E4E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73"/>
          <p:cNvSpPr txBox="1"/>
          <p:nvPr/>
        </p:nvSpPr>
        <p:spPr>
          <a:xfrm>
            <a:off x="4219347" y="2031481"/>
            <a:ext cx="416873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Describe how your experience should feel?</a:t>
            </a:r>
            <a:endParaRPr/>
          </a:p>
        </p:txBody>
      </p:sp>
      <p:sp>
        <p:nvSpPr>
          <p:cNvPr id="444" name="Google Shape;444;p73"/>
          <p:cNvSpPr txBox="1"/>
          <p:nvPr/>
        </p:nvSpPr>
        <p:spPr>
          <a:xfrm>
            <a:off x="4219347" y="297001"/>
            <a:ext cx="45526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Highlight 1 or 2  resources* that can support your Big Idea.</a:t>
            </a:r>
            <a:r>
              <a:rPr b="0" i="1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Feel free to add your own ideas.</a:t>
            </a:r>
            <a:endParaRPr/>
          </a:p>
        </p:txBody>
      </p:sp>
      <p:sp>
        <p:nvSpPr>
          <p:cNvPr id="445" name="Google Shape;445;p73"/>
          <p:cNvSpPr txBox="1"/>
          <p:nvPr/>
        </p:nvSpPr>
        <p:spPr>
          <a:xfrm>
            <a:off x="5472258" y="4894689"/>
            <a:ext cx="3040736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25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*ideas from S1 and resources identified in environmental scan</a:t>
            </a:r>
            <a:endParaRPr/>
          </a:p>
        </p:txBody>
      </p:sp>
      <p:sp>
        <p:nvSpPr>
          <p:cNvPr id="446" name="Google Shape;446;p73"/>
          <p:cNvSpPr txBox="1"/>
          <p:nvPr/>
        </p:nvSpPr>
        <p:spPr>
          <a:xfrm>
            <a:off x="4219348" y="3211738"/>
            <a:ext cx="416873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your big idea to create this experience?</a:t>
            </a:r>
            <a:endParaRPr/>
          </a:p>
        </p:txBody>
      </p:sp>
      <p:sp>
        <p:nvSpPr>
          <p:cNvPr id="447" name="Google Shape;447;p73"/>
          <p:cNvSpPr txBox="1"/>
          <p:nvPr/>
        </p:nvSpPr>
        <p:spPr>
          <a:xfrm>
            <a:off x="4219347" y="4402475"/>
            <a:ext cx="397339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My Big Idea</a:t>
            </a:r>
            <a:r>
              <a:rPr b="0" i="0" lang="en-US" sz="1350" u="none" cap="none" strike="noStrike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1" sz="1350" u="none" cap="none" strike="noStrike">
              <a:solidFill>
                <a:srgbClr val="55555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73"/>
          <p:cNvSpPr txBox="1"/>
          <p:nvPr>
            <p:ph idx="1" type="body"/>
          </p:nvPr>
        </p:nvSpPr>
        <p:spPr>
          <a:xfrm>
            <a:off x="5249049" y="4432409"/>
            <a:ext cx="3479941" cy="233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Char char=" "/>
              <a:defRPr b="1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9" name="Google Shape;449;p73"/>
          <p:cNvSpPr txBox="1"/>
          <p:nvPr>
            <p:ph idx="2" type="body"/>
          </p:nvPr>
        </p:nvSpPr>
        <p:spPr>
          <a:xfrm>
            <a:off x="4209693" y="2331327"/>
            <a:ext cx="4508976" cy="8195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Char char=" "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0" name="Google Shape;450;p73"/>
          <p:cNvSpPr txBox="1"/>
          <p:nvPr>
            <p:ph idx="3" type="body"/>
          </p:nvPr>
        </p:nvSpPr>
        <p:spPr>
          <a:xfrm>
            <a:off x="4219348" y="3491949"/>
            <a:ext cx="4508976" cy="8195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Char char=" "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>
  <p:cSld name="1_Title Only">
    <p:bg>
      <p:bgPr>
        <a:solidFill>
          <a:schemeClr val="accent1">
            <a:alpha val="24705"/>
          </a:schemeClr>
        </a:solidFill>
      </p:bgPr>
    </p:bg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74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3" name="Google Shape;453;p74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4" name="Google Shape;454;p74"/>
          <p:cNvSpPr/>
          <p:nvPr/>
        </p:nvSpPr>
        <p:spPr>
          <a:xfrm>
            <a:off x="252000" y="276750"/>
            <a:ext cx="8640000" cy="45900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74"/>
          <p:cNvSpPr/>
          <p:nvPr/>
        </p:nvSpPr>
        <p:spPr>
          <a:xfrm>
            <a:off x="6126430" y="585618"/>
            <a:ext cx="2430000" cy="156336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Task Description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Describe the task or step in the process.  Details to highlight include</a:t>
            </a:r>
            <a:endParaRPr/>
          </a:p>
          <a:p>
            <a:pPr indent="-128588" lvl="0" marL="128588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Char char="•"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Who is involved</a:t>
            </a:r>
            <a:endParaRPr/>
          </a:p>
          <a:p>
            <a:pPr indent="-128588" lvl="0" marL="128588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Char char="•"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action</a:t>
            </a:r>
            <a:endParaRPr/>
          </a:p>
          <a:p>
            <a:pPr indent="-128588" lvl="0" marL="128588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Char char="•"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items or materials are used (if)</a:t>
            </a:r>
            <a:endParaRPr/>
          </a:p>
          <a:p>
            <a:pPr indent="-128588" lvl="0" marL="128588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Char char="•"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When is this taking place</a:t>
            </a:r>
            <a:endParaRPr/>
          </a:p>
          <a:p>
            <a:pPr indent="-128588" lvl="0" marL="128588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Char char="•"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Where is this taking place</a:t>
            </a:r>
            <a:endParaRPr/>
          </a:p>
          <a:p>
            <a:pPr indent="-128588" lvl="0" marL="128588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Char char="•"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Any other information you feel is important.</a:t>
            </a:r>
            <a:endParaRPr/>
          </a:p>
        </p:txBody>
      </p:sp>
      <p:sp>
        <p:nvSpPr>
          <p:cNvPr id="456" name="Google Shape;456;p74"/>
          <p:cNvSpPr/>
          <p:nvPr/>
        </p:nvSpPr>
        <p:spPr>
          <a:xfrm>
            <a:off x="587571" y="527838"/>
            <a:ext cx="5203289" cy="40870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452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Using the template provided, create a storyboard about a clinician’s end-user experience with your Big Idea. </a:t>
            </a:r>
            <a:endParaRPr/>
          </a:p>
          <a:p>
            <a:pPr indent="0" lvl="0" marL="3452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452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Feel free to use a pen and paper if you prefer that medium.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7175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Start with a story about your Big Idea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503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503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Identify a character, a setting, and a plot. Then pick scenes that show the plot developing from start to finish.</a:t>
            </a:r>
            <a:endParaRPr/>
          </a:p>
          <a:p>
            <a:pPr indent="-161925" lvl="1" marL="53221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7175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Then, Illustrate your story</a:t>
            </a:r>
            <a:endParaRPr/>
          </a:p>
          <a:p>
            <a:pPr indent="0" lvl="1" marL="27503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503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Think of your storyboard like a comic strip. Combine quick sketches with speech and thought bubbles, action bursts, captions, and narration.</a:t>
            </a:r>
            <a:endParaRPr/>
          </a:p>
          <a:p>
            <a:pPr indent="-161925" lvl="1" marL="53221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74"/>
          <p:cNvSpPr txBox="1"/>
          <p:nvPr/>
        </p:nvSpPr>
        <p:spPr>
          <a:xfrm>
            <a:off x="587571" y="530284"/>
            <a:ext cx="7759522" cy="4643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5"/>
              <a:buFont typeface="Arial"/>
              <a:buNone/>
            </a:pPr>
            <a:r>
              <a:rPr b="1" i="0" lang="en-US" sz="1875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Activity - Storyboarding</a:t>
            </a:r>
            <a:endParaRPr/>
          </a:p>
        </p:txBody>
      </p:sp>
      <p:sp>
        <p:nvSpPr>
          <p:cNvPr id="458" name="Google Shape;458;p74"/>
          <p:cNvSpPr/>
          <p:nvPr/>
        </p:nvSpPr>
        <p:spPr>
          <a:xfrm>
            <a:off x="6126430" y="2204320"/>
            <a:ext cx="2430000" cy="243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Insert picture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insert a picture to represent the task. 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Up to you how you want to visualize on this storyboard. You can use icons/symbols in PowerPoint, google some images, or draw.  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</a:pPr>
            <a:r>
              <a:t/>
            </a:r>
            <a:endParaRPr b="0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easiest way to insert picture is to copy and paste. </a:t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ave Drawing outline" id="459" name="Google Shape;459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18591" y="2168923"/>
            <a:ext cx="1245677" cy="1245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Only">
  <p:cSld name="2_Title Only">
    <p:bg>
      <p:bgPr>
        <a:solidFill>
          <a:schemeClr val="accent1">
            <a:alpha val="24705"/>
          </a:schemeClr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75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2" name="Google Shape;462;p75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3" name="Google Shape;463;p75"/>
          <p:cNvSpPr/>
          <p:nvPr/>
        </p:nvSpPr>
        <p:spPr>
          <a:xfrm>
            <a:off x="252000" y="276750"/>
            <a:ext cx="8640000" cy="45900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4" name="Google Shape;464;p75"/>
          <p:cNvGrpSpPr/>
          <p:nvPr/>
        </p:nvGrpSpPr>
        <p:grpSpPr>
          <a:xfrm>
            <a:off x="549061" y="533423"/>
            <a:ext cx="2430000" cy="4076654"/>
            <a:chOff x="737942" y="710123"/>
            <a:chExt cx="3240000" cy="5435538"/>
          </a:xfrm>
        </p:grpSpPr>
        <p:sp>
          <p:nvSpPr>
            <p:cNvPr id="465" name="Google Shape;465;p75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75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467" name="Google Shape;467;p75"/>
          <p:cNvSpPr txBox="1"/>
          <p:nvPr>
            <p:ph idx="1" type="body"/>
          </p:nvPr>
        </p:nvSpPr>
        <p:spPr>
          <a:xfrm>
            <a:off x="548865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55555"/>
              </a:buClr>
              <a:buSzPts val="1200"/>
              <a:buFont typeface="Arial"/>
              <a:buNone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-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&gt;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•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 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8" name="Google Shape;468;p75"/>
          <p:cNvSpPr/>
          <p:nvPr>
            <p:ph idx="2" type="pic"/>
          </p:nvPr>
        </p:nvSpPr>
        <p:spPr>
          <a:xfrm>
            <a:off x="549028" y="2184796"/>
            <a:ext cx="2430065" cy="2430066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69" name="Google Shape;469;p75"/>
          <p:cNvGrpSpPr/>
          <p:nvPr/>
        </p:nvGrpSpPr>
        <p:grpSpPr>
          <a:xfrm>
            <a:off x="3373778" y="538209"/>
            <a:ext cx="2430000" cy="4076654"/>
            <a:chOff x="737942" y="710123"/>
            <a:chExt cx="3240000" cy="5435538"/>
          </a:xfrm>
        </p:grpSpPr>
        <p:sp>
          <p:nvSpPr>
            <p:cNvPr id="470" name="Google Shape;470;p75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75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472" name="Google Shape;472;p75"/>
          <p:cNvSpPr txBox="1"/>
          <p:nvPr>
            <p:ph idx="3" type="body"/>
          </p:nvPr>
        </p:nvSpPr>
        <p:spPr>
          <a:xfrm>
            <a:off x="3373373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55555"/>
              </a:buClr>
              <a:buSzPts val="1200"/>
              <a:buFont typeface="Arial"/>
              <a:buNone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-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&gt;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•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 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3" name="Google Shape;473;p75"/>
          <p:cNvSpPr/>
          <p:nvPr>
            <p:ph idx="4" type="pic"/>
          </p:nvPr>
        </p:nvSpPr>
        <p:spPr>
          <a:xfrm>
            <a:off x="3373713" y="2180076"/>
            <a:ext cx="2430065" cy="2430066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74" name="Google Shape;474;p75"/>
          <p:cNvGrpSpPr/>
          <p:nvPr/>
        </p:nvGrpSpPr>
        <p:grpSpPr>
          <a:xfrm>
            <a:off x="6198494" y="538209"/>
            <a:ext cx="2430000" cy="4076654"/>
            <a:chOff x="737942" y="710123"/>
            <a:chExt cx="3240000" cy="5435538"/>
          </a:xfrm>
        </p:grpSpPr>
        <p:sp>
          <p:nvSpPr>
            <p:cNvPr id="475" name="Google Shape;475;p75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75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75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477" name="Google Shape;477;p75"/>
          <p:cNvSpPr txBox="1"/>
          <p:nvPr>
            <p:ph idx="5" type="body"/>
          </p:nvPr>
        </p:nvSpPr>
        <p:spPr>
          <a:xfrm>
            <a:off x="6198299" y="775037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55555"/>
              </a:buClr>
              <a:buSzPts val="1200"/>
              <a:buFont typeface="Arial"/>
              <a:buNone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-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&gt;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•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55555"/>
              </a:buClr>
              <a:buSzPts val="1200"/>
              <a:buChar char=" "/>
              <a:defRPr sz="1200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8" name="Google Shape;478;p75"/>
          <p:cNvSpPr/>
          <p:nvPr>
            <p:ph idx="6" type="pic"/>
          </p:nvPr>
        </p:nvSpPr>
        <p:spPr>
          <a:xfrm>
            <a:off x="6198462" y="2189582"/>
            <a:ext cx="2430065" cy="243006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bg>
      <p:bgPr>
        <a:solidFill>
          <a:schemeClr val="accent1">
            <a:alpha val="20000"/>
          </a:schemeClr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76"/>
          <p:cNvSpPr txBox="1"/>
          <p:nvPr>
            <p:ph type="title"/>
          </p:nvPr>
        </p:nvSpPr>
        <p:spPr>
          <a:xfrm>
            <a:off x="1091766" y="826002"/>
            <a:ext cx="7256531" cy="11456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50"/>
              <a:buFont typeface="Open Sans"/>
              <a:buNone/>
              <a:defRPr sz="375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1" name="Google Shape;481;p76"/>
          <p:cNvSpPr txBox="1"/>
          <p:nvPr>
            <p:ph idx="1" type="body"/>
          </p:nvPr>
        </p:nvSpPr>
        <p:spPr>
          <a:xfrm>
            <a:off x="1052202" y="2107773"/>
            <a:ext cx="2798829" cy="24158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Char char=" "/>
              <a:defRPr sz="1050">
                <a:latin typeface="Manuale"/>
                <a:ea typeface="Manuale"/>
                <a:cs typeface="Manuale"/>
                <a:sym typeface="Manuale"/>
              </a:defRPr>
            </a:lvl1pPr>
            <a:lvl2pPr indent="-28575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Char char="-"/>
              <a:defRPr sz="900">
                <a:latin typeface="Manuale"/>
                <a:ea typeface="Manuale"/>
                <a:cs typeface="Manuale"/>
                <a:sym typeface="Manuale"/>
              </a:defRPr>
            </a:lvl2pPr>
            <a:lvl3pPr indent="-280987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25"/>
              <a:buChar char="&gt;"/>
              <a:defRPr sz="825">
                <a:latin typeface="Manuale"/>
                <a:ea typeface="Manuale"/>
                <a:cs typeface="Manuale"/>
                <a:sym typeface="Manuale"/>
              </a:defRPr>
            </a:lvl3pPr>
            <a:lvl4pPr indent="-295275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>
                <a:latin typeface="Manuale"/>
                <a:ea typeface="Manuale"/>
                <a:cs typeface="Manuale"/>
                <a:sym typeface="Manuale"/>
              </a:defRPr>
            </a:lvl4pPr>
            <a:lvl5pPr indent="-28575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Char char=" "/>
              <a:defRPr sz="900">
                <a:latin typeface="Manuale"/>
                <a:ea typeface="Manuale"/>
                <a:cs typeface="Manuale"/>
                <a:sym typeface="Manual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2" name="Google Shape;482;p76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76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4" name="Google Shape;484;p76"/>
          <p:cNvSpPr txBox="1"/>
          <p:nvPr>
            <p:ph idx="2" type="body"/>
          </p:nvPr>
        </p:nvSpPr>
        <p:spPr>
          <a:xfrm>
            <a:off x="3986635" y="2107773"/>
            <a:ext cx="2798829" cy="24158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5275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Char char=" "/>
              <a:defRPr sz="1050">
                <a:latin typeface="Manuale"/>
                <a:ea typeface="Manuale"/>
                <a:cs typeface="Manuale"/>
                <a:sym typeface="Manuale"/>
              </a:defRPr>
            </a:lvl1pPr>
            <a:lvl2pPr indent="-28575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Char char="-"/>
              <a:defRPr sz="900">
                <a:latin typeface="Manuale"/>
                <a:ea typeface="Manuale"/>
                <a:cs typeface="Manuale"/>
                <a:sym typeface="Manuale"/>
              </a:defRPr>
            </a:lvl2pPr>
            <a:lvl3pPr indent="-280987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25"/>
              <a:buChar char="&gt;"/>
              <a:defRPr sz="825">
                <a:latin typeface="Manuale"/>
                <a:ea typeface="Manuale"/>
                <a:cs typeface="Manuale"/>
                <a:sym typeface="Manuale"/>
              </a:defRPr>
            </a:lvl3pPr>
            <a:lvl4pPr indent="-295275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>
                <a:latin typeface="Manuale"/>
                <a:ea typeface="Manuale"/>
                <a:cs typeface="Manuale"/>
                <a:sym typeface="Manuale"/>
              </a:defRPr>
            </a:lvl4pPr>
            <a:lvl5pPr indent="-28575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Char char=" "/>
              <a:defRPr sz="900">
                <a:latin typeface="Manuale"/>
                <a:ea typeface="Manuale"/>
                <a:cs typeface="Manuale"/>
                <a:sym typeface="Manual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1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41"/>
          <p:cNvSpPr txBox="1"/>
          <p:nvPr>
            <p:ph idx="1" type="body"/>
          </p:nvPr>
        </p:nvSpPr>
        <p:spPr>
          <a:xfrm>
            <a:off x="897925" y="2682025"/>
            <a:ext cx="3006000" cy="19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7" name="Google Shape;57;p41"/>
          <p:cNvSpPr txBox="1"/>
          <p:nvPr>
            <p:ph idx="2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8" name="Google Shape;58;p41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41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41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1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41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41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41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41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41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41"/>
          <p:cNvSpPr/>
          <p:nvPr/>
        </p:nvSpPr>
        <p:spPr>
          <a:xfrm>
            <a:off x="41207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41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41"/>
          <p:cNvSpPr/>
          <p:nvPr/>
        </p:nvSpPr>
        <p:spPr>
          <a:xfrm>
            <a:off x="4120775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2"/>
          <p:cNvSpPr txBox="1"/>
          <p:nvPr>
            <p:ph type="title"/>
          </p:nvPr>
        </p:nvSpPr>
        <p:spPr>
          <a:xfrm>
            <a:off x="4120825" y="533425"/>
            <a:ext cx="3006000" cy="193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2" name="Google Shape;72;p42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42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42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42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42"/>
          <p:cNvSpPr/>
          <p:nvPr/>
        </p:nvSpPr>
        <p:spPr>
          <a:xfrm>
            <a:off x="1972213" y="16072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42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2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42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42"/>
          <p:cNvSpPr/>
          <p:nvPr/>
        </p:nvSpPr>
        <p:spPr>
          <a:xfrm>
            <a:off x="3046513" y="53388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3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3" name="Google Shape;83;p43"/>
          <p:cNvSpPr txBox="1"/>
          <p:nvPr>
            <p:ph idx="1" type="subTitle"/>
          </p:nvPr>
        </p:nvSpPr>
        <p:spPr>
          <a:xfrm>
            <a:off x="4120825" y="1881200"/>
            <a:ext cx="30060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3"/>
          <p:cNvSpPr txBox="1"/>
          <p:nvPr>
            <p:ph idx="2" type="subTitle"/>
          </p:nvPr>
        </p:nvSpPr>
        <p:spPr>
          <a:xfrm>
            <a:off x="4120825" y="2248150"/>
            <a:ext cx="30060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3"/>
          <p:cNvSpPr/>
          <p:nvPr/>
        </p:nvSpPr>
        <p:spPr>
          <a:xfrm rot="5400000">
            <a:off x="7343315" y="375456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43"/>
          <p:cNvSpPr/>
          <p:nvPr/>
        </p:nvSpPr>
        <p:spPr>
          <a:xfrm rot="5400000">
            <a:off x="7343315" y="268019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43"/>
          <p:cNvSpPr/>
          <p:nvPr/>
        </p:nvSpPr>
        <p:spPr>
          <a:xfrm rot="5400000">
            <a:off x="6269910" y="375455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4"/>
          <p:cNvSpPr txBox="1"/>
          <p:nvPr>
            <p:ph type="ctrTitle"/>
          </p:nvPr>
        </p:nvSpPr>
        <p:spPr>
          <a:xfrm>
            <a:off x="897925" y="534325"/>
            <a:ext cx="2824800" cy="214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idx="1" type="body"/>
          </p:nvPr>
        </p:nvSpPr>
        <p:spPr>
          <a:xfrm>
            <a:off x="733625" y="1152475"/>
            <a:ext cx="7676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type="title"/>
          </p:nvPr>
        </p:nvSpPr>
        <p:spPr>
          <a:xfrm>
            <a:off x="726025" y="445025"/>
            <a:ext cx="769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2" name="Google Shape;232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3" name="Google Shape;23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"/>
          <p:cNvSpPr txBox="1"/>
          <p:nvPr>
            <p:ph type="title"/>
          </p:nvPr>
        </p:nvSpPr>
        <p:spPr>
          <a:xfrm>
            <a:off x="628650" y="273844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13"/>
              <a:buFont typeface="Calibri"/>
              <a:buNone/>
              <a:defRPr b="0" i="0" sz="4413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05" name="Google Shape;305;p28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908" lvl="0" marL="457200" marR="0" rtl="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2808"/>
              <a:buFont typeface="Arial"/>
              <a:buChar char="•"/>
              <a:defRPr b="0" i="0" sz="280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444" lvl="1" marL="9144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2407"/>
              <a:buFont typeface="Arial"/>
              <a:buChar char="•"/>
              <a:defRPr b="0" i="0" sz="240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981" lvl="2" marL="13716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2006"/>
              <a:buFont typeface="Arial"/>
              <a:buChar char="•"/>
              <a:defRPr b="0" i="0" sz="200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3217" lvl="3" marL="18288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3217" lvl="4" marL="22860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3217" lvl="5" marL="27432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3217" lvl="6" marL="32004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3217" lvl="7" marL="36576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3217" lvl="8" marL="41148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6" name="Google Shape;306;p2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7" name="Google Shape;307;p2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8" name="Google Shape;308;p28"/>
          <p:cNvSpPr txBox="1"/>
          <p:nvPr>
            <p:ph idx="12" type="sldNum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821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" name="Google Shape;379;p69"/>
          <p:cNvGrpSpPr/>
          <p:nvPr/>
        </p:nvGrpSpPr>
        <p:grpSpPr>
          <a:xfrm>
            <a:off x="0" y="0"/>
            <a:ext cx="9150231" cy="5143500"/>
            <a:chOff x="0" y="0"/>
            <a:chExt cx="12200308" cy="6858000"/>
          </a:xfrm>
        </p:grpSpPr>
        <p:sp>
          <p:nvSpPr>
            <p:cNvPr id="380" name="Google Shape;380;p69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69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69"/>
            <p:cNvSpPr/>
            <p:nvPr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69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4" name="Google Shape;384;p69"/>
          <p:cNvSpPr txBox="1"/>
          <p:nvPr>
            <p:ph type="title"/>
          </p:nvPr>
        </p:nvSpPr>
        <p:spPr>
          <a:xfrm>
            <a:off x="1046970" y="417786"/>
            <a:ext cx="7759522" cy="4643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Open Sans"/>
              <a:buNone/>
              <a:defRPr b="0" i="0" sz="2500" u="none" cap="none" strike="noStrik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5" name="Google Shape;385;p69"/>
          <p:cNvSpPr txBox="1"/>
          <p:nvPr>
            <p:ph idx="1" type="body"/>
          </p:nvPr>
        </p:nvSpPr>
        <p:spPr>
          <a:xfrm>
            <a:off x="1016194" y="1262019"/>
            <a:ext cx="7816673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5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 "/>
              <a:defRPr b="0" i="0" sz="1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38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-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11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&gt;"/>
              <a:defRPr b="0" i="0" sz="13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 "/>
              <a:defRPr b="1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6" name="Google Shape;386;p69"/>
          <p:cNvSpPr txBox="1"/>
          <p:nvPr>
            <p:ph idx="11" type="ftr"/>
          </p:nvPr>
        </p:nvSpPr>
        <p:spPr>
          <a:xfrm>
            <a:off x="5832494" y="4896059"/>
            <a:ext cx="3086100" cy="18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50" u="none" cap="none" strike="noStrike">
                <a:solidFill>
                  <a:srgbClr val="89898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7" name="Google Shape;387;p69"/>
          <p:cNvSpPr txBox="1"/>
          <p:nvPr>
            <p:ph idx="12" type="sldNum"/>
          </p:nvPr>
        </p:nvSpPr>
        <p:spPr>
          <a:xfrm>
            <a:off x="211587" y="4905454"/>
            <a:ext cx="436846" cy="177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i="0" sz="525" u="none" cap="none" strike="noStrike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8" name="Google Shape;388;p69"/>
          <p:cNvSpPr/>
          <p:nvPr/>
        </p:nvSpPr>
        <p:spPr>
          <a:xfrm>
            <a:off x="1135117" y="0"/>
            <a:ext cx="1550933" cy="709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69"/>
          <p:cNvSpPr txBox="1"/>
          <p:nvPr/>
        </p:nvSpPr>
        <p:spPr>
          <a:xfrm>
            <a:off x="1065463" y="4912648"/>
            <a:ext cx="4091152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b="0" i="0" lang="en-US" sz="450" u="none" cap="none" strike="noStrike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2017, CAMH</a:t>
            </a:r>
            <a:endParaRPr b="0" i="0" sz="450" u="none" cap="none" strike="noStrike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g"/><Relationship Id="rId4" Type="http://schemas.openxmlformats.org/officeDocument/2006/relationships/image" Target="../media/image18.jpg"/><Relationship Id="rId5" Type="http://schemas.openxmlformats.org/officeDocument/2006/relationships/image" Target="../media/image12.jpg"/><Relationship Id="rId6" Type="http://schemas.openxmlformats.org/officeDocument/2006/relationships/image" Target="../media/image1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Relationship Id="rId5" Type="http://schemas.openxmlformats.org/officeDocument/2006/relationships/image" Target="../media/image27.png"/><Relationship Id="rId6" Type="http://schemas.openxmlformats.org/officeDocument/2006/relationships/image" Target="../media/image23.png"/><Relationship Id="rId7" Type="http://schemas.openxmlformats.org/officeDocument/2006/relationships/image" Target="../media/image21.png"/><Relationship Id="rId8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Ay4OChxR4vQ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1"/>
          <p:cNvSpPr txBox="1"/>
          <p:nvPr>
            <p:ph type="ctrTitle"/>
          </p:nvPr>
        </p:nvSpPr>
        <p:spPr>
          <a:xfrm>
            <a:off x="-138191" y="1880485"/>
            <a:ext cx="4359180" cy="11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75" lIns="182875" spcFirstLastPara="1" rIns="182875" wrap="square" tIns="1828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0" lang="en-US" sz="2500">
                <a:solidFill>
                  <a:srgbClr val="1D161E"/>
                </a:solidFill>
                <a:latin typeface="Arial"/>
                <a:ea typeface="Arial"/>
                <a:cs typeface="Arial"/>
                <a:sym typeface="Arial"/>
              </a:rPr>
              <a:t>Mapping our Dashboard:</a:t>
            </a:r>
            <a:endParaRPr b="0" sz="2500">
              <a:solidFill>
                <a:srgbClr val="1D161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3000">
                <a:solidFill>
                  <a:srgbClr val="1D161E"/>
                </a:solidFill>
                <a:latin typeface="Arial"/>
                <a:ea typeface="Arial"/>
                <a:cs typeface="Arial"/>
                <a:sym typeface="Arial"/>
              </a:rPr>
              <a:t>Storyboarding</a:t>
            </a:r>
            <a:endParaRPr/>
          </a:p>
        </p:txBody>
      </p:sp>
      <p:grpSp>
        <p:nvGrpSpPr>
          <p:cNvPr id="490" name="Google Shape;490;p1"/>
          <p:cNvGrpSpPr/>
          <p:nvPr/>
        </p:nvGrpSpPr>
        <p:grpSpPr>
          <a:xfrm>
            <a:off x="5313978" y="3851334"/>
            <a:ext cx="685817" cy="735700"/>
            <a:chOff x="813950" y="2267050"/>
            <a:chExt cx="504500" cy="541075"/>
          </a:xfrm>
        </p:grpSpPr>
        <p:sp>
          <p:nvSpPr>
            <p:cNvPr id="491" name="Google Shape;491;p1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1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1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1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1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1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1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1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1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1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1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1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1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1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1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1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1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1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1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1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7" name="Google Shape;527;p1"/>
          <p:cNvGrpSpPr/>
          <p:nvPr/>
        </p:nvGrpSpPr>
        <p:grpSpPr>
          <a:xfrm>
            <a:off x="4214279" y="1702831"/>
            <a:ext cx="671678" cy="737943"/>
            <a:chOff x="4535700" y="2961725"/>
            <a:chExt cx="527675" cy="579825"/>
          </a:xfrm>
        </p:grpSpPr>
        <p:sp>
          <p:nvSpPr>
            <p:cNvPr id="528" name="Google Shape;528;p1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1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1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1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1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1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1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1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1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1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1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1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1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1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1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1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1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9" name="Google Shape;589;p1"/>
          <p:cNvGrpSpPr/>
          <p:nvPr/>
        </p:nvGrpSpPr>
        <p:grpSpPr>
          <a:xfrm>
            <a:off x="5313968" y="2687929"/>
            <a:ext cx="619628" cy="822964"/>
            <a:chOff x="5723850" y="2801025"/>
            <a:chExt cx="508225" cy="666800"/>
          </a:xfrm>
        </p:grpSpPr>
        <p:sp>
          <p:nvSpPr>
            <p:cNvPr id="590" name="Google Shape;590;p1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1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1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1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3" name="Google Shape;613;p1"/>
          <p:cNvGrpSpPr/>
          <p:nvPr/>
        </p:nvGrpSpPr>
        <p:grpSpPr>
          <a:xfrm>
            <a:off x="6350455" y="3801127"/>
            <a:ext cx="688086" cy="786406"/>
            <a:chOff x="6296225" y="2180550"/>
            <a:chExt cx="508225" cy="589775"/>
          </a:xfrm>
        </p:grpSpPr>
        <p:sp>
          <p:nvSpPr>
            <p:cNvPr id="614" name="Google Shape;614;p1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9" name="Google Shape;629;p1"/>
          <p:cNvGrpSpPr/>
          <p:nvPr/>
        </p:nvGrpSpPr>
        <p:grpSpPr>
          <a:xfrm>
            <a:off x="7437667" y="1653747"/>
            <a:ext cx="689574" cy="786407"/>
            <a:chOff x="719250" y="5283463"/>
            <a:chExt cx="524750" cy="593425"/>
          </a:xfrm>
        </p:grpSpPr>
        <p:sp>
          <p:nvSpPr>
            <p:cNvPr id="630" name="Google Shape;630;p1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51" name="Google Shape;65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724" y="3789425"/>
            <a:ext cx="1509900" cy="682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2" name="Google Shape;652;p1"/>
          <p:cNvGrpSpPr/>
          <p:nvPr/>
        </p:nvGrpSpPr>
        <p:grpSpPr>
          <a:xfrm>
            <a:off x="7463264" y="722664"/>
            <a:ext cx="638392" cy="641900"/>
            <a:chOff x="885126" y="3073114"/>
            <a:chExt cx="638392" cy="641900"/>
          </a:xfrm>
        </p:grpSpPr>
        <p:grpSp>
          <p:nvGrpSpPr>
            <p:cNvPr id="653" name="Google Shape;653;p1"/>
            <p:cNvGrpSpPr/>
            <p:nvPr/>
          </p:nvGrpSpPr>
          <p:grpSpPr>
            <a:xfrm>
              <a:off x="885126" y="3073114"/>
              <a:ext cx="638392" cy="641734"/>
              <a:chOff x="885100" y="2984950"/>
              <a:chExt cx="526075" cy="526400"/>
            </a:xfrm>
          </p:grpSpPr>
          <p:sp>
            <p:nvSpPr>
              <p:cNvPr id="654" name="Google Shape;654;p1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1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1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1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1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1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1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68" name="Google Shape;668;p1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9" name="Google Shape;669;p1"/>
          <p:cNvGrpSpPr/>
          <p:nvPr/>
        </p:nvGrpSpPr>
        <p:grpSpPr>
          <a:xfrm>
            <a:off x="4180705" y="572218"/>
            <a:ext cx="738851" cy="790287"/>
            <a:chOff x="808625" y="2997925"/>
            <a:chExt cx="508500" cy="543900"/>
          </a:xfrm>
        </p:grpSpPr>
        <p:sp>
          <p:nvSpPr>
            <p:cNvPr id="670" name="Google Shape;670;p1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1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1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1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1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1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1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1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8" name="Google Shape;688;p1"/>
          <p:cNvGrpSpPr/>
          <p:nvPr/>
        </p:nvGrpSpPr>
        <p:grpSpPr>
          <a:xfrm>
            <a:off x="6351355" y="578196"/>
            <a:ext cx="689613" cy="786379"/>
            <a:chOff x="3946800" y="2180875"/>
            <a:chExt cx="524500" cy="593225"/>
          </a:xfrm>
        </p:grpSpPr>
        <p:sp>
          <p:nvSpPr>
            <p:cNvPr id="689" name="Google Shape;689;p1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1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1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1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1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1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1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1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1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1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1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1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1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1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1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1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1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1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1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1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1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1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4" name="Google Shape;724;p1"/>
          <p:cNvGrpSpPr/>
          <p:nvPr/>
        </p:nvGrpSpPr>
        <p:grpSpPr>
          <a:xfrm>
            <a:off x="6351603" y="2790546"/>
            <a:ext cx="685785" cy="722549"/>
            <a:chOff x="315050" y="2231900"/>
            <a:chExt cx="512775" cy="535500"/>
          </a:xfrm>
        </p:grpSpPr>
        <p:sp>
          <p:nvSpPr>
            <p:cNvPr id="725" name="Google Shape;725;p1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1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1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1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1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1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1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1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1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1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1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1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1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1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1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1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1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1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1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1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1"/>
            <p:cNvSpPr/>
            <p:nvPr/>
          </p:nvSpPr>
          <p:spPr>
            <a:xfrm>
              <a:off x="669125" y="2388347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1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7" name="Google Shape;747;p1"/>
          <p:cNvSpPr/>
          <p:nvPr/>
        </p:nvSpPr>
        <p:spPr>
          <a:xfrm>
            <a:off x="5202275" y="1622150"/>
            <a:ext cx="843000" cy="86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10"/>
          <p:cNvSpPr/>
          <p:nvPr/>
        </p:nvSpPr>
        <p:spPr>
          <a:xfrm>
            <a:off x="389987" y="499870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10"/>
          <p:cNvSpPr txBox="1"/>
          <p:nvPr>
            <p:ph type="title"/>
          </p:nvPr>
        </p:nvSpPr>
        <p:spPr>
          <a:xfrm>
            <a:off x="387900" y="49836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US"/>
              <a:t>Early Feedback</a:t>
            </a:r>
            <a:endParaRPr/>
          </a:p>
        </p:txBody>
      </p:sp>
      <p:sp>
        <p:nvSpPr>
          <p:cNvPr id="817" name="Google Shape;817;p10"/>
          <p:cNvSpPr txBox="1"/>
          <p:nvPr/>
        </p:nvSpPr>
        <p:spPr>
          <a:xfrm>
            <a:off x="3884022" y="102325"/>
            <a:ext cx="1531620" cy="3385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Until finally.....</a:t>
            </a:r>
            <a:endParaRPr/>
          </a:p>
        </p:txBody>
      </p:sp>
      <p:pic>
        <p:nvPicPr>
          <p:cNvPr descr="A graph of different colored columns&#10;&#10;Description automatically generated" id="818" name="Google Shape;81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0405" y="1013603"/>
            <a:ext cx="5995538" cy="3547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11"/>
          <p:cNvSpPr/>
          <p:nvPr/>
        </p:nvSpPr>
        <p:spPr>
          <a:xfrm>
            <a:off x="389987" y="499870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US"/>
              <a:t>New Research</a:t>
            </a:r>
            <a:endParaRPr/>
          </a:p>
        </p:txBody>
      </p:sp>
      <p:sp>
        <p:nvSpPr>
          <p:cNvPr id="825" name="Google Shape;825;p11"/>
          <p:cNvSpPr txBox="1"/>
          <p:nvPr/>
        </p:nvSpPr>
        <p:spPr>
          <a:xfrm>
            <a:off x="3533502" y="102325"/>
            <a:ext cx="2430780" cy="3385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And ever since then.....</a:t>
            </a:r>
            <a:endParaRPr/>
          </a:p>
        </p:txBody>
      </p:sp>
      <p:pic>
        <p:nvPicPr>
          <p:cNvPr descr="A diagram of a diagram&#10;&#10;Description automatically generated" id="826" name="Google Shape;82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7202" y="1286540"/>
            <a:ext cx="6039389" cy="2902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-US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p12"/>
          <p:cNvSpPr txBox="1"/>
          <p:nvPr>
            <p:ph idx="4294967295" type="title"/>
          </p:nvPr>
        </p:nvSpPr>
        <p:spPr>
          <a:xfrm>
            <a:off x="1319433" y="447256"/>
            <a:ext cx="7684337" cy="4651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Activity – Storyboarding &amp; What to Do With an Idea</a:t>
            </a:r>
            <a:endParaRPr b="1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p12"/>
          <p:cNvSpPr txBox="1"/>
          <p:nvPr/>
        </p:nvSpPr>
        <p:spPr>
          <a:xfrm>
            <a:off x="1306286" y="2569028"/>
            <a:ext cx="13854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5" name="Google Shape;835;p12"/>
          <p:cNvSpPr/>
          <p:nvPr/>
        </p:nvSpPr>
        <p:spPr>
          <a:xfrm>
            <a:off x="779201" y="1075990"/>
            <a:ext cx="3299601" cy="1207697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"Yes and...  [the heisenberg compensator principle]"</a:t>
            </a:r>
            <a:endParaRPr/>
          </a:p>
        </p:txBody>
      </p:sp>
      <p:pic>
        <p:nvPicPr>
          <p:cNvPr descr="What Do You Do With an Idea?" id="836" name="Google Shape;83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3259" y="2424928"/>
            <a:ext cx="7908266" cy="2245369"/>
          </a:xfrm>
          <a:prstGeom prst="rect">
            <a:avLst/>
          </a:prstGeom>
          <a:noFill/>
          <a:ln>
            <a:noFill/>
          </a:ln>
        </p:spPr>
      </p:pic>
      <p:sp>
        <p:nvSpPr>
          <p:cNvPr id="837" name="Google Shape;837;p12"/>
          <p:cNvSpPr txBox="1"/>
          <p:nvPr/>
        </p:nvSpPr>
        <p:spPr>
          <a:xfrm>
            <a:off x="775607" y="4572000"/>
            <a:ext cx="554678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https://youtu.be/pEOz13x3YA4?si=bOGuj0CPhirVBQGp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3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-US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13"/>
          <p:cNvSpPr txBox="1"/>
          <p:nvPr>
            <p:ph idx="1" type="body"/>
          </p:nvPr>
        </p:nvSpPr>
        <p:spPr>
          <a:xfrm>
            <a:off x="548865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Everyday.... 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13"/>
          <p:cNvSpPr/>
          <p:nvPr>
            <p:ph idx="2" type="pic"/>
          </p:nvPr>
        </p:nvSpPr>
        <p:spPr>
          <a:xfrm>
            <a:off x="549028" y="2184796"/>
            <a:ext cx="2430065" cy="2430066"/>
          </a:xfrm>
          <a:prstGeom prst="rect">
            <a:avLst/>
          </a:prstGeom>
          <a:noFill/>
          <a:ln>
            <a:noFill/>
          </a:ln>
        </p:spPr>
      </p:sp>
      <p:sp>
        <p:nvSpPr>
          <p:cNvPr id="845" name="Google Shape;845;p13"/>
          <p:cNvSpPr txBox="1"/>
          <p:nvPr>
            <p:ph idx="3" type="body"/>
          </p:nvPr>
        </p:nvSpPr>
        <p:spPr>
          <a:xfrm>
            <a:off x="3373373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day... </a:t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p13"/>
          <p:cNvSpPr/>
          <p:nvPr>
            <p:ph idx="4" type="pic"/>
          </p:nvPr>
        </p:nvSpPr>
        <p:spPr>
          <a:xfrm>
            <a:off x="3373713" y="2180076"/>
            <a:ext cx="2430065" cy="2430066"/>
          </a:xfrm>
          <a:prstGeom prst="rect">
            <a:avLst/>
          </a:prstGeom>
          <a:noFill/>
          <a:ln>
            <a:noFill/>
          </a:ln>
        </p:spPr>
      </p:sp>
      <p:sp>
        <p:nvSpPr>
          <p:cNvPr id="847" name="Google Shape;847;p13"/>
          <p:cNvSpPr txBox="1"/>
          <p:nvPr>
            <p:ph idx="5" type="body"/>
          </p:nvPr>
        </p:nvSpPr>
        <p:spPr>
          <a:xfrm>
            <a:off x="6198299" y="775037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b="1" i="0" lang="en-US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this... 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8" name="Google Shape;848;p13"/>
          <p:cNvSpPr/>
          <p:nvPr>
            <p:ph idx="6" type="pic"/>
          </p:nvPr>
        </p:nvSpPr>
        <p:spPr>
          <a:xfrm>
            <a:off x="6198462" y="2189582"/>
            <a:ext cx="2430065" cy="243006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4"/>
          <p:cNvSpPr txBox="1"/>
          <p:nvPr>
            <p:ph idx="12" type="sldNum"/>
          </p:nvPr>
        </p:nvSpPr>
        <p:spPr>
          <a:xfrm>
            <a:off x="8815358" y="474703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3"/>
              <a:buNone/>
            </a:pPr>
            <a:fld id="{00000000-1234-1234-1234-123412341234}" type="slidenum">
              <a:rPr b="0" i="0" lang="en-US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13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14"/>
          <p:cNvSpPr txBox="1"/>
          <p:nvPr>
            <p:ph idx="1" type="body"/>
          </p:nvPr>
        </p:nvSpPr>
        <p:spPr>
          <a:xfrm>
            <a:off x="548865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Because of that... 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14"/>
          <p:cNvSpPr/>
          <p:nvPr>
            <p:ph idx="2" type="pic"/>
          </p:nvPr>
        </p:nvSpPr>
        <p:spPr>
          <a:xfrm>
            <a:off x="549028" y="2184796"/>
            <a:ext cx="2430065" cy="2430066"/>
          </a:xfrm>
          <a:prstGeom prst="rect">
            <a:avLst/>
          </a:prstGeom>
          <a:noFill/>
          <a:ln>
            <a:noFill/>
          </a:ln>
        </p:spPr>
      </p:sp>
      <p:sp>
        <p:nvSpPr>
          <p:cNvPr id="856" name="Google Shape;856;p14"/>
          <p:cNvSpPr txBox="1"/>
          <p:nvPr>
            <p:ph idx="3" type="body"/>
          </p:nvPr>
        </p:nvSpPr>
        <p:spPr>
          <a:xfrm>
            <a:off x="3373373" y="770251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Until Finally... </a:t>
            </a:r>
            <a:endParaRPr b="1" i="0" sz="13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14"/>
          <p:cNvSpPr/>
          <p:nvPr>
            <p:ph idx="4" type="pic"/>
          </p:nvPr>
        </p:nvSpPr>
        <p:spPr>
          <a:xfrm>
            <a:off x="3373713" y="2180076"/>
            <a:ext cx="2430065" cy="2430066"/>
          </a:xfrm>
          <a:prstGeom prst="rect">
            <a:avLst/>
          </a:prstGeom>
          <a:noFill/>
          <a:ln>
            <a:noFill/>
          </a:ln>
        </p:spPr>
      </p:sp>
      <p:sp>
        <p:nvSpPr>
          <p:cNvPr id="858" name="Google Shape;858;p14"/>
          <p:cNvSpPr txBox="1"/>
          <p:nvPr>
            <p:ph idx="5" type="body"/>
          </p:nvPr>
        </p:nvSpPr>
        <p:spPr>
          <a:xfrm>
            <a:off x="6198299" y="775037"/>
            <a:ext cx="2430405" cy="13265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350"/>
              <a:buNone/>
            </a:pPr>
            <a:r>
              <a:rPr b="1" i="0" lang="en-US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ever since then...</a:t>
            </a:r>
            <a:endParaRPr/>
          </a:p>
        </p:txBody>
      </p:sp>
      <p:sp>
        <p:nvSpPr>
          <p:cNvPr id="859" name="Google Shape;859;p14"/>
          <p:cNvSpPr/>
          <p:nvPr>
            <p:ph idx="6" type="pic"/>
          </p:nvPr>
        </p:nvSpPr>
        <p:spPr>
          <a:xfrm>
            <a:off x="6198462" y="2189582"/>
            <a:ext cx="2430065" cy="243006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15"/>
          <p:cNvSpPr txBox="1"/>
          <p:nvPr>
            <p:ph type="title"/>
          </p:nvPr>
        </p:nvSpPr>
        <p:spPr>
          <a:xfrm>
            <a:off x="311700" y="4116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2500"/>
              <a:t>Visualizations - Storyboarding Activity</a:t>
            </a:r>
            <a:endParaRPr sz="2500"/>
          </a:p>
        </p:txBody>
      </p:sp>
      <p:pic>
        <p:nvPicPr>
          <p:cNvPr id="865" name="Google Shape;86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29557"/>
            <a:ext cx="9144000" cy="2846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16"/>
          <p:cNvSpPr txBox="1"/>
          <p:nvPr/>
        </p:nvSpPr>
        <p:spPr>
          <a:xfrm>
            <a:off x="311700" y="-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Visualizations - Storyboarding Activity Cont’d</a:t>
            </a:r>
            <a:endParaRPr b="1" sz="2500">
              <a:solidFill>
                <a:schemeClr val="dk1"/>
              </a:solidFill>
            </a:endParaRPr>
          </a:p>
        </p:txBody>
      </p:sp>
      <p:pic>
        <p:nvPicPr>
          <p:cNvPr descr="A graph of different languages&#10;&#10;Description automatically generated" id="871" name="Google Shape;87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2751503"/>
            <a:ext cx="4572000" cy="233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2751503"/>
            <a:ext cx="4572000" cy="23377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aph showing the number of housing&#10;&#10;Description automatically generated" id="873" name="Google Shape;873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0" y="483279"/>
            <a:ext cx="4572000" cy="2256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485775"/>
            <a:ext cx="4572000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9" name="Google Shape;879;g2d0ab5b36c8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3074" y="837337"/>
            <a:ext cx="6410475" cy="3315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screenshot of a computer&#10;&#10;Description automatically generated" id="884" name="Google Shape;88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51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18"/>
          <p:cNvSpPr/>
          <p:nvPr/>
        </p:nvSpPr>
        <p:spPr>
          <a:xfrm>
            <a:off x="-4112" y="-20939"/>
            <a:ext cx="1960062" cy="108251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18"/>
          <p:cNvSpPr/>
          <p:nvPr/>
        </p:nvSpPr>
        <p:spPr>
          <a:xfrm>
            <a:off x="3834188" y="1624580"/>
            <a:ext cx="3377100" cy="893262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127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18"/>
          <p:cNvSpPr/>
          <p:nvPr/>
        </p:nvSpPr>
        <p:spPr>
          <a:xfrm>
            <a:off x="-7443" y="1061567"/>
            <a:ext cx="1963392" cy="4081933"/>
          </a:xfrm>
          <a:prstGeom prst="rect">
            <a:avLst/>
          </a:prstGeom>
          <a:solidFill>
            <a:srgbClr val="9A7D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18"/>
          <p:cNvSpPr txBox="1"/>
          <p:nvPr/>
        </p:nvSpPr>
        <p:spPr>
          <a:xfrm>
            <a:off x="3473955" y="306717"/>
            <a:ext cx="4977808" cy="8572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55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The Fairness Dashboard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None/>
            </a:pPr>
            <a:r>
              <a:rPr b="1" i="0" lang="en-US" sz="2182" u="none" cap="none" strike="noStrike">
                <a:solidFill>
                  <a:srgbClr val="9A7DAC"/>
                </a:solidFill>
                <a:latin typeface="Arial"/>
                <a:ea typeface="Arial"/>
                <a:cs typeface="Arial"/>
                <a:sym typeface="Arial"/>
              </a:rPr>
              <a:t>Client Sociodemographic Data </a:t>
            </a:r>
            <a:endParaRPr/>
          </a:p>
        </p:txBody>
      </p:sp>
      <p:pic>
        <p:nvPicPr>
          <p:cNvPr descr="A screenshot of a group of people&#10;&#10;Description automatically generated" id="894" name="Google Shape;89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2282715" y="258470"/>
            <a:ext cx="1024665" cy="986492"/>
          </a:xfrm>
          <a:prstGeom prst="rect">
            <a:avLst/>
          </a:prstGeom>
          <a:noFill/>
          <a:ln>
            <a:noFill/>
          </a:ln>
        </p:spPr>
      </p:pic>
      <p:sp>
        <p:nvSpPr>
          <p:cNvPr id="895" name="Google Shape;895;p18"/>
          <p:cNvSpPr/>
          <p:nvPr/>
        </p:nvSpPr>
        <p:spPr>
          <a:xfrm>
            <a:off x="3122077" y="2982576"/>
            <a:ext cx="1200635" cy="1200635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18"/>
          <p:cNvSpPr/>
          <p:nvPr/>
        </p:nvSpPr>
        <p:spPr>
          <a:xfrm>
            <a:off x="4884726" y="2985900"/>
            <a:ext cx="1200635" cy="1200635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18"/>
          <p:cNvSpPr/>
          <p:nvPr/>
        </p:nvSpPr>
        <p:spPr>
          <a:xfrm>
            <a:off x="6659060" y="2985900"/>
            <a:ext cx="1200635" cy="1200635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urple house with a purple roof&#10;&#10;Description automatically generated" id="898" name="Google Shape;89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58422" y="3018921"/>
            <a:ext cx="1134592" cy="11345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house with a roof and windows&#10;&#10;Description automatically generated" id="899" name="Google Shape;899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99625" y="3034211"/>
            <a:ext cx="1164287" cy="11642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urple house with a purple roof&#10;&#10;Description automatically generated" id="900" name="Google Shape;900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03845" y="3022246"/>
            <a:ext cx="1134592" cy="1134592"/>
          </a:xfrm>
          <a:prstGeom prst="rect">
            <a:avLst/>
          </a:prstGeom>
          <a:noFill/>
          <a:ln>
            <a:noFill/>
          </a:ln>
        </p:spPr>
      </p:pic>
      <p:sp>
        <p:nvSpPr>
          <p:cNvPr id="901" name="Google Shape;901;p18"/>
          <p:cNvSpPr/>
          <p:nvPr/>
        </p:nvSpPr>
        <p:spPr>
          <a:xfrm>
            <a:off x="118475" y="1355762"/>
            <a:ext cx="1708853" cy="815108"/>
          </a:xfrm>
          <a:prstGeom prst="roundRect">
            <a:avLst>
              <a:gd fmla="val 4706" name="adj"/>
            </a:avLst>
          </a:prstGeom>
          <a:solidFill>
            <a:srgbClr val="9A7DAC"/>
          </a:solidFill>
          <a:ln cap="flat" cmpd="sng" w="2857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2" name="Google Shape;902;p18"/>
          <p:cNvSpPr txBox="1"/>
          <p:nvPr/>
        </p:nvSpPr>
        <p:spPr>
          <a:xfrm>
            <a:off x="4856882" y="4279916"/>
            <a:ext cx="1249771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50" u="none" cap="none" strike="noStrike">
                <a:solidFill>
                  <a:srgbClr val="92B57A"/>
                </a:solidFill>
                <a:latin typeface="Arial"/>
                <a:ea typeface="Arial"/>
                <a:cs typeface="Arial"/>
                <a:sym typeface="Arial"/>
              </a:rPr>
              <a:t>Depression Care Pathway</a:t>
            </a:r>
            <a:endParaRPr/>
          </a:p>
        </p:txBody>
      </p:sp>
      <p:sp>
        <p:nvSpPr>
          <p:cNvPr id="903" name="Google Shape;903;p18"/>
          <p:cNvSpPr txBox="1"/>
          <p:nvPr/>
        </p:nvSpPr>
        <p:spPr>
          <a:xfrm>
            <a:off x="6582384" y="4283239"/>
            <a:ext cx="1378440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50" u="none" cap="none" strike="noStrike">
                <a:solidFill>
                  <a:srgbClr val="6190BA"/>
                </a:solidFill>
                <a:latin typeface="Arial"/>
                <a:ea typeface="Arial"/>
                <a:cs typeface="Arial"/>
                <a:sym typeface="Arial"/>
              </a:rPr>
              <a:t>Schizophrenia Care Pathway</a:t>
            </a:r>
            <a:endParaRPr/>
          </a:p>
        </p:txBody>
      </p:sp>
      <p:sp>
        <p:nvSpPr>
          <p:cNvPr id="904" name="Google Shape;904;p18"/>
          <p:cNvSpPr txBox="1"/>
          <p:nvPr/>
        </p:nvSpPr>
        <p:spPr>
          <a:xfrm>
            <a:off x="2841434" y="4279916"/>
            <a:ext cx="1725317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50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Emergency and Acute Care Pathway</a:t>
            </a:r>
            <a:endParaRPr/>
          </a:p>
        </p:txBody>
      </p:sp>
      <p:pic>
        <p:nvPicPr>
          <p:cNvPr id="905" name="Google Shape;905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001435" y="1782086"/>
            <a:ext cx="1172981" cy="608727"/>
          </a:xfrm>
          <a:prstGeom prst="rect">
            <a:avLst/>
          </a:prstGeom>
          <a:noFill/>
          <a:ln>
            <a:noFill/>
          </a:ln>
        </p:spPr>
      </p:pic>
      <p:sp>
        <p:nvSpPr>
          <p:cNvPr id="906" name="Google Shape;906;p18"/>
          <p:cNvSpPr txBox="1"/>
          <p:nvPr/>
        </p:nvSpPr>
        <p:spPr>
          <a:xfrm>
            <a:off x="5276964" y="1700713"/>
            <a:ext cx="2081527" cy="932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364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What is healthy equity data and why is it important?</a:t>
            </a:r>
            <a:endParaRPr/>
          </a:p>
        </p:txBody>
      </p:sp>
      <p:sp>
        <p:nvSpPr>
          <p:cNvPr id="907" name="Google Shape;907;p18"/>
          <p:cNvSpPr txBox="1"/>
          <p:nvPr/>
        </p:nvSpPr>
        <p:spPr>
          <a:xfrm>
            <a:off x="234425" y="1531998"/>
            <a:ext cx="148631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to Navigate this Dashboard</a:t>
            </a:r>
            <a:endParaRPr/>
          </a:p>
        </p:txBody>
      </p:sp>
      <p:sp>
        <p:nvSpPr>
          <p:cNvPr id="908" name="Google Shape;908;p18"/>
          <p:cNvSpPr/>
          <p:nvPr/>
        </p:nvSpPr>
        <p:spPr>
          <a:xfrm>
            <a:off x="364299" y="315287"/>
            <a:ext cx="534800" cy="493447"/>
          </a:xfrm>
          <a:prstGeom prst="roundRect">
            <a:avLst>
              <a:gd fmla="val 16667" name="adj"/>
            </a:avLst>
          </a:prstGeom>
          <a:solidFill>
            <a:srgbClr val="9A7D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ome with solid fill" id="909" name="Google Shape;909;p1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0623" y="302862"/>
            <a:ext cx="482153" cy="482153"/>
          </a:xfrm>
          <a:prstGeom prst="rect">
            <a:avLst/>
          </a:prstGeom>
          <a:noFill/>
          <a:ln>
            <a:noFill/>
          </a:ln>
        </p:spPr>
      </p:pic>
      <p:sp>
        <p:nvSpPr>
          <p:cNvPr id="910" name="Google Shape;910;p18"/>
          <p:cNvSpPr/>
          <p:nvPr/>
        </p:nvSpPr>
        <p:spPr>
          <a:xfrm>
            <a:off x="1018648" y="316708"/>
            <a:ext cx="534800" cy="493447"/>
          </a:xfrm>
          <a:prstGeom prst="roundRect">
            <a:avLst>
              <a:gd fmla="val 16667" name="adj"/>
            </a:avLst>
          </a:prstGeom>
          <a:solidFill>
            <a:srgbClr val="9A7D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Badge Question Mark with solid fill" id="911" name="Google Shape;911;p1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44972" y="318018"/>
            <a:ext cx="482153" cy="482153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18"/>
          <p:cNvSpPr/>
          <p:nvPr/>
        </p:nvSpPr>
        <p:spPr>
          <a:xfrm>
            <a:off x="118474" y="2272457"/>
            <a:ext cx="1708853" cy="815108"/>
          </a:xfrm>
          <a:prstGeom prst="roundRect">
            <a:avLst>
              <a:gd fmla="val 4706" name="adj"/>
            </a:avLst>
          </a:prstGeom>
          <a:solidFill>
            <a:srgbClr val="9A7DAC"/>
          </a:solidFill>
          <a:ln cap="flat" cmpd="sng" w="2857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18"/>
          <p:cNvSpPr/>
          <p:nvPr/>
        </p:nvSpPr>
        <p:spPr>
          <a:xfrm>
            <a:off x="118474" y="3189519"/>
            <a:ext cx="1708853" cy="815108"/>
          </a:xfrm>
          <a:prstGeom prst="roundRect">
            <a:avLst>
              <a:gd fmla="val 4706" name="adj"/>
            </a:avLst>
          </a:prstGeom>
          <a:solidFill>
            <a:srgbClr val="9A7DAC"/>
          </a:solidFill>
          <a:ln cap="flat" cmpd="sng" w="2857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4" name="Google Shape;914;p18"/>
          <p:cNvSpPr/>
          <p:nvPr/>
        </p:nvSpPr>
        <p:spPr>
          <a:xfrm>
            <a:off x="116938" y="4114797"/>
            <a:ext cx="1708853" cy="815108"/>
          </a:xfrm>
          <a:prstGeom prst="roundRect">
            <a:avLst>
              <a:gd fmla="val 4706" name="adj"/>
            </a:avLst>
          </a:prstGeom>
          <a:solidFill>
            <a:srgbClr val="9A7DAC"/>
          </a:solidFill>
          <a:ln cap="flat" cmpd="sng" w="2857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p18"/>
          <p:cNvSpPr txBox="1"/>
          <p:nvPr/>
        </p:nvSpPr>
        <p:spPr>
          <a:xfrm>
            <a:off x="234425" y="2395503"/>
            <a:ext cx="158254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Indicator Library &amp; Definitions</a:t>
            </a:r>
            <a:endParaRPr/>
          </a:p>
        </p:txBody>
      </p:sp>
      <p:sp>
        <p:nvSpPr>
          <p:cNvPr id="916" name="Google Shape;916;p18"/>
          <p:cNvSpPr txBox="1"/>
          <p:nvPr/>
        </p:nvSpPr>
        <p:spPr>
          <a:xfrm>
            <a:off x="234425" y="3355698"/>
            <a:ext cx="148631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Project Team &amp; Background</a:t>
            </a:r>
            <a:endParaRPr/>
          </a:p>
        </p:txBody>
      </p:sp>
      <p:sp>
        <p:nvSpPr>
          <p:cNvPr id="917" name="Google Shape;917;p18"/>
          <p:cNvSpPr txBox="1"/>
          <p:nvPr/>
        </p:nvSpPr>
        <p:spPr>
          <a:xfrm>
            <a:off x="234425" y="4174380"/>
            <a:ext cx="159290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Share Your Suggestions for Improvement</a:t>
            </a:r>
            <a:endParaRPr/>
          </a:p>
        </p:txBody>
      </p:sp>
      <p:sp>
        <p:nvSpPr>
          <p:cNvPr id="918" name="Google Shape;918;p18"/>
          <p:cNvSpPr/>
          <p:nvPr/>
        </p:nvSpPr>
        <p:spPr>
          <a:xfrm rot="10800000">
            <a:off x="-7444" y="1061566"/>
            <a:ext cx="1960062" cy="11017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6A278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8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2"/>
          <p:cNvSpPr txBox="1"/>
          <p:nvPr>
            <p:ph idx="1" type="subTitle"/>
          </p:nvPr>
        </p:nvSpPr>
        <p:spPr>
          <a:xfrm>
            <a:off x="311700" y="1384800"/>
            <a:ext cx="8520600" cy="146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2400">
                <a:solidFill>
                  <a:schemeClr val="dk1"/>
                </a:solidFill>
              </a:rPr>
              <a:t>Icebreaker: </a:t>
            </a:r>
            <a:r>
              <a:rPr lang="en-US" sz="2400">
                <a:solidFill>
                  <a:schemeClr val="accent2"/>
                </a:solidFill>
              </a:rPr>
              <a:t>What is your favourite kind of story? And why?  </a:t>
            </a:r>
            <a:endParaRPr sz="2400"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2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22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4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descr="Storytelling outline" id="753" name="Google Shape;75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6253" y="2755780"/>
            <a:ext cx="1971135" cy="1971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US"/>
              <a:t>The Story Spine</a:t>
            </a:r>
            <a:endParaRPr/>
          </a:p>
        </p:txBody>
      </p:sp>
      <p:sp>
        <p:nvSpPr>
          <p:cNvPr id="759" name="Google Shape;759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Once upon a time, ___________________.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Every day _______________________.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One day _______________________.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Because of this, _________________.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Because of that, __________________.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Until finally 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/>
              <a:t>And ever since then_____________.</a:t>
            </a:r>
            <a:endParaRPr/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1143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https://www.youtube.com/watch?v=Ay4OChxR4vQ</a:t>
            </a:r>
            <a:r>
              <a:rPr lang="en-US" sz="2400"/>
              <a:t> @1min20sec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4"/>
          <p:cNvSpPr/>
          <p:nvPr/>
        </p:nvSpPr>
        <p:spPr>
          <a:xfrm>
            <a:off x="389987" y="499870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4"/>
          <p:cNvSpPr txBox="1"/>
          <p:nvPr>
            <p:ph type="title"/>
          </p:nvPr>
        </p:nvSpPr>
        <p:spPr>
          <a:xfrm>
            <a:off x="1540964" y="1106125"/>
            <a:ext cx="591111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-US" sz="5400">
                <a:latin typeface="Arial"/>
                <a:ea typeface="Arial"/>
                <a:cs typeface="Arial"/>
                <a:sym typeface="Arial"/>
              </a:rPr>
              <a:t>The Tale of a Fairness Dashboard</a:t>
            </a:r>
            <a:endParaRPr/>
          </a:p>
        </p:txBody>
      </p:sp>
      <p:sp>
        <p:nvSpPr>
          <p:cNvPr id="766" name="Google Shape;766;p4"/>
          <p:cNvSpPr txBox="1"/>
          <p:nvPr>
            <p:ph idx="1" type="body"/>
          </p:nvPr>
        </p:nvSpPr>
        <p:spPr>
          <a:xfrm>
            <a:off x="2274209" y="3076744"/>
            <a:ext cx="4476969" cy="13762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171717"/>
                </a:solidFill>
              </a:rPr>
              <a:t>An example of a user navigation experience using the story spine template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5"/>
          <p:cNvSpPr txBox="1"/>
          <p:nvPr/>
        </p:nvSpPr>
        <p:spPr>
          <a:xfrm>
            <a:off x="3419202" y="132805"/>
            <a:ext cx="2308860" cy="3385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Once upon a time.....</a:t>
            </a:r>
            <a:endParaRPr/>
          </a:p>
        </p:txBody>
      </p:sp>
      <p:pic>
        <p:nvPicPr>
          <p:cNvPr descr="A screenshot of a web page&#10;&#10;Description automatically generated" id="772" name="Google Shape;77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5517" y="556151"/>
            <a:ext cx="7335613" cy="4378294"/>
          </a:xfrm>
          <a:prstGeom prst="rect">
            <a:avLst/>
          </a:prstGeom>
          <a:noFill/>
          <a:ln cap="flat" cmpd="sng" w="9525">
            <a:solidFill>
              <a:srgbClr val="D6D6D6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2700000" dist="381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6"/>
          <p:cNvSpPr/>
          <p:nvPr/>
        </p:nvSpPr>
        <p:spPr>
          <a:xfrm>
            <a:off x="389987" y="499870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8" name="Google Shape;778;p6"/>
          <p:cNvSpPr txBox="1"/>
          <p:nvPr>
            <p:ph type="title"/>
          </p:nvPr>
        </p:nvSpPr>
        <p:spPr>
          <a:xfrm>
            <a:off x="624408" y="5774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US"/>
              <a:t>Knowledge User Spotlight</a:t>
            </a:r>
            <a:endParaRPr b="1" sz="2800"/>
          </a:p>
        </p:txBody>
      </p:sp>
      <p:sp>
        <p:nvSpPr>
          <p:cNvPr id="779" name="Google Shape;779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0" name="Google Shape;780;p6"/>
          <p:cNvSpPr txBox="1"/>
          <p:nvPr>
            <p:ph idx="2" type="body"/>
          </p:nvPr>
        </p:nvSpPr>
        <p:spPr>
          <a:xfrm>
            <a:off x="4832400" y="1012296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b="1" lang="en-US">
                <a:solidFill>
                  <a:srgbClr val="754D8F"/>
                </a:solidFill>
              </a:rPr>
              <a:t>Nayantara</a:t>
            </a:r>
            <a:endParaRPr>
              <a:solidFill>
                <a:srgbClr val="754D8F"/>
              </a:solidFill>
            </a:endParaRPr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b="1" lang="en-US">
                <a:solidFill>
                  <a:srgbClr val="754D8F"/>
                </a:solidFill>
              </a:rPr>
              <a:t>Data Scientist, Researcher</a:t>
            </a:r>
            <a:endParaRPr/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754D8F"/>
              </a:solidFill>
            </a:endParaRPr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b="1" lang="en-US">
                <a:solidFill>
                  <a:srgbClr val="754D8F"/>
                </a:solidFill>
              </a:rPr>
              <a:t>Values:</a:t>
            </a:r>
            <a:endParaRPr/>
          </a:p>
          <a:p>
            <a:pPr indent="-31750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Font typeface="Calibri"/>
              <a:buChar char="-"/>
            </a:pPr>
            <a:r>
              <a:rPr lang="en-US">
                <a:solidFill>
                  <a:srgbClr val="754D8F"/>
                </a:solidFill>
              </a:rPr>
              <a:t>High-quality data</a:t>
            </a:r>
            <a:endParaRPr/>
          </a:p>
          <a:p>
            <a:pPr indent="-31750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Font typeface="Calibri"/>
              <a:buChar char="-"/>
            </a:pPr>
            <a:r>
              <a:rPr lang="en-US">
                <a:solidFill>
                  <a:srgbClr val="754D8F"/>
                </a:solidFill>
              </a:rPr>
              <a:t>Reproducible high-impact science</a:t>
            </a:r>
            <a:endParaRPr/>
          </a:p>
          <a:p>
            <a:pPr indent="-31750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Font typeface="Calibri"/>
              <a:buChar char="-"/>
            </a:pPr>
            <a:r>
              <a:rPr lang="en-US">
                <a:solidFill>
                  <a:srgbClr val="754D8F"/>
                </a:solidFill>
              </a:rPr>
              <a:t>Clarity (despises uncertainty)</a:t>
            </a:r>
            <a:endParaRPr/>
          </a:p>
          <a:p>
            <a:pPr indent="-31750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Font typeface="Calibri"/>
              <a:buChar char="-"/>
            </a:pPr>
            <a:r>
              <a:rPr lang="en-US">
                <a:solidFill>
                  <a:srgbClr val="754D8F"/>
                </a:solidFill>
              </a:rPr>
              <a:t>Collaboration</a:t>
            </a:r>
            <a:endParaRPr/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754D8F"/>
              </a:solidFill>
            </a:endParaRPr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b="1" lang="en-US">
                <a:solidFill>
                  <a:srgbClr val="754D8F"/>
                </a:solidFill>
              </a:rPr>
              <a:t>Goal:</a:t>
            </a:r>
            <a:endParaRPr/>
          </a:p>
          <a:p>
            <a:pPr indent="0" lvl="0" marL="1397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n-US">
                <a:solidFill>
                  <a:srgbClr val="754D8F"/>
                </a:solidFill>
              </a:rPr>
              <a:t>Desire for better access to health equity data both as human beings (“I want to live in a better world”) and as scientists (“I want to increase my impact, and I can do that if the data is representative”). </a:t>
            </a:r>
            <a:endParaRPr/>
          </a:p>
        </p:txBody>
      </p:sp>
      <p:sp>
        <p:nvSpPr>
          <p:cNvPr id="781" name="Google Shape;781;p6"/>
          <p:cNvSpPr txBox="1"/>
          <p:nvPr/>
        </p:nvSpPr>
        <p:spPr>
          <a:xfrm>
            <a:off x="4181202" y="79465"/>
            <a:ext cx="1402080" cy="307777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Everyday</a:t>
            </a:r>
            <a:r>
              <a:rPr b="0" i="0" lang="en-US" sz="12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.....</a:t>
            </a:r>
            <a:endParaRPr/>
          </a:p>
        </p:txBody>
      </p:sp>
      <p:pic>
        <p:nvPicPr>
          <p:cNvPr descr="1,700+ Data Scientist Stock Illustrations, Royalty-Free Vector Graphics &amp; Clip  Art - iStock | Data science, Data, Data scientist and computer" id="782" name="Google Shape;78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9888" y="1347978"/>
            <a:ext cx="3838667" cy="2749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7"/>
          <p:cNvSpPr/>
          <p:nvPr/>
        </p:nvSpPr>
        <p:spPr>
          <a:xfrm>
            <a:off x="487034" y="478304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 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1600"/>
              <a:t>What We Noticed</a:t>
            </a:r>
            <a:endParaRPr/>
          </a:p>
        </p:txBody>
      </p:sp>
      <p:sp>
        <p:nvSpPr>
          <p:cNvPr id="789" name="Google Shape;789;p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LANGUAGE</a:t>
            </a:r>
            <a:endParaRPr/>
          </a:p>
        </p:txBody>
      </p:sp>
      <p:sp>
        <p:nvSpPr>
          <p:cNvPr id="790" name="Google Shape;790;p7"/>
          <p:cNvSpPr txBox="1"/>
          <p:nvPr>
            <p:ph idx="4294967295" type="body"/>
          </p:nvPr>
        </p:nvSpPr>
        <p:spPr>
          <a:xfrm>
            <a:off x="485416" y="654026"/>
            <a:ext cx="8324311" cy="36741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2800">
                <a:solidFill>
                  <a:schemeClr val="dk1"/>
                </a:solidFill>
              </a:rPr>
              <a:t>WHAT WE NOTICED</a:t>
            </a:r>
            <a:endParaRPr/>
          </a:p>
        </p:txBody>
      </p:sp>
      <p:sp>
        <p:nvSpPr>
          <p:cNvPr id="791" name="Google Shape;791;p7"/>
          <p:cNvSpPr txBox="1"/>
          <p:nvPr/>
        </p:nvSpPr>
        <p:spPr>
          <a:xfrm>
            <a:off x="4040160" y="71845"/>
            <a:ext cx="1303020" cy="3385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One day.....</a:t>
            </a:r>
            <a:endParaRPr/>
          </a:p>
        </p:txBody>
      </p:sp>
      <p:pic>
        <p:nvPicPr>
          <p:cNvPr id="792" name="Google Shape;79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1937277"/>
            <a:ext cx="8168640" cy="25795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8"/>
          <p:cNvSpPr/>
          <p:nvPr/>
        </p:nvSpPr>
        <p:spPr>
          <a:xfrm>
            <a:off x="389987" y="499870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US"/>
              <a:t>The Consequences</a:t>
            </a:r>
            <a:endParaRPr/>
          </a:p>
        </p:txBody>
      </p:sp>
      <p:sp>
        <p:nvSpPr>
          <p:cNvPr id="799" name="Google Shape;799;p8"/>
          <p:cNvSpPr txBox="1"/>
          <p:nvPr/>
        </p:nvSpPr>
        <p:spPr>
          <a:xfrm>
            <a:off x="3716382" y="71845"/>
            <a:ext cx="2125980" cy="3385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Because of this.....</a:t>
            </a:r>
            <a:endParaRPr/>
          </a:p>
        </p:txBody>
      </p:sp>
      <p:pic>
        <p:nvPicPr>
          <p:cNvPr descr="Ridding AI and machine learning of bias involves taking their many uses into consideration" id="800" name="Google Shape;80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7712" y="1013879"/>
            <a:ext cx="6959359" cy="3557845"/>
          </a:xfrm>
          <a:prstGeom prst="rect">
            <a:avLst/>
          </a:prstGeom>
          <a:noFill/>
          <a:ln>
            <a:noFill/>
          </a:ln>
        </p:spPr>
      </p:pic>
      <p:sp>
        <p:nvSpPr>
          <p:cNvPr id="801" name="Google Shape;801;p8"/>
          <p:cNvSpPr txBox="1"/>
          <p:nvPr/>
        </p:nvSpPr>
        <p:spPr>
          <a:xfrm>
            <a:off x="391875" y="4771085"/>
            <a:ext cx="587027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https://www.lightly.ai/post/bias-in-machine-learning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9"/>
          <p:cNvSpPr/>
          <p:nvPr/>
        </p:nvSpPr>
        <p:spPr>
          <a:xfrm>
            <a:off x="389987" y="499870"/>
            <a:ext cx="8399968" cy="4205376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DB761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9"/>
          <p:cNvSpPr txBox="1"/>
          <p:nvPr>
            <p:ph type="title"/>
          </p:nvPr>
        </p:nvSpPr>
        <p:spPr>
          <a:xfrm>
            <a:off x="311700" y="51360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US"/>
              <a:t>The Recommendations/Mitigations</a:t>
            </a:r>
            <a:endParaRPr/>
          </a:p>
        </p:txBody>
      </p:sp>
      <p:sp>
        <p:nvSpPr>
          <p:cNvPr id="808" name="Google Shape;808;p9"/>
          <p:cNvSpPr txBox="1"/>
          <p:nvPr/>
        </p:nvSpPr>
        <p:spPr>
          <a:xfrm>
            <a:off x="3685902" y="102325"/>
            <a:ext cx="2293620" cy="33855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DB7612"/>
                </a:solidFill>
                <a:latin typeface="Arial"/>
                <a:ea typeface="Arial"/>
                <a:cs typeface="Arial"/>
                <a:sym typeface="Arial"/>
              </a:rPr>
              <a:t>Because of that.....</a:t>
            </a:r>
            <a:endParaRPr/>
          </a:p>
        </p:txBody>
      </p:sp>
      <p:pic>
        <p:nvPicPr>
          <p:cNvPr descr="A screenshot of a computer&#10;&#10;Description automatically generated" id="809" name="Google Shape;80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383" y="1220602"/>
            <a:ext cx="7763234" cy="3015291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9"/>
          <p:cNvSpPr/>
          <p:nvPr/>
        </p:nvSpPr>
        <p:spPr>
          <a:xfrm>
            <a:off x="6030057" y="1219197"/>
            <a:ext cx="2409893" cy="1135148"/>
          </a:xfrm>
          <a:prstGeom prst="roundRect">
            <a:avLst>
              <a:gd fmla="val 4706" name="adj"/>
            </a:avLst>
          </a:prstGeom>
          <a:solidFill>
            <a:srgbClr val="9A7DAC"/>
          </a:solidFill>
          <a:ln cap="flat" cmpd="sng" w="2857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can you use this data?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6E288D"/>
      </a:dk1>
      <a:lt1>
        <a:srgbClr val="FFFFFF"/>
      </a:lt1>
      <a:dk2>
        <a:srgbClr val="9A7DAC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AMH-Purple">
  <a:themeElements>
    <a:clrScheme name="CAMH-v1">
      <a:dk1>
        <a:srgbClr val="1E1E1E"/>
      </a:dk1>
      <a:lt1>
        <a:srgbClr val="787878"/>
      </a:lt1>
      <a:dk2>
        <a:srgbClr val="6E288D"/>
      </a:dk2>
      <a:lt2>
        <a:srgbClr val="FFFFFF"/>
      </a:lt2>
      <a:accent1>
        <a:srgbClr val="6E288D"/>
      </a:accent1>
      <a:accent2>
        <a:srgbClr val="63B1E5"/>
      </a:accent2>
      <a:accent3>
        <a:srgbClr val="00A39B"/>
      </a:accent3>
      <a:accent4>
        <a:srgbClr val="AB8876"/>
      </a:accent4>
      <a:accent5>
        <a:srgbClr val="FFB651"/>
      </a:accent5>
      <a:accent6>
        <a:srgbClr val="1E1E1E"/>
      </a:accent6>
      <a:hlink>
        <a:srgbClr val="787878"/>
      </a:hlink>
      <a:folHlink>
        <a:srgbClr val="1E1E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